
<file path=[Content_Types].xml><?xml version="1.0" encoding="utf-8"?>
<Types xmlns="http://schemas.openxmlformats.org/package/2006/content-types">
  <Default Extension="emf" ContentType="image/x-emf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9" r:id="rId3"/>
    <p:sldId id="257" r:id="rId4"/>
    <p:sldId id="263" r:id="rId5"/>
    <p:sldId id="269" r:id="rId6"/>
    <p:sldId id="259" r:id="rId7"/>
    <p:sldId id="267" r:id="rId8"/>
    <p:sldId id="268" r:id="rId9"/>
    <p:sldId id="274" r:id="rId10"/>
    <p:sldId id="271" r:id="rId11"/>
    <p:sldId id="275" r:id="rId12"/>
    <p:sldId id="276" r:id="rId13"/>
    <p:sldId id="272" r:id="rId14"/>
    <p:sldId id="280" r:id="rId15"/>
    <p:sldId id="281" r:id="rId16"/>
    <p:sldId id="282" r:id="rId17"/>
    <p:sldId id="264" r:id="rId18"/>
    <p:sldId id="28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FC8ECA-2AD7-45CF-8A73-B5C7436BEAC9}" v="1109" dt="2022-07-09T22:52:25.9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Arddull Olau 3 - Pwyslais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Arddull Olau 3 - Pwyslais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00A15C55-8517-42AA-B614-E9B94910E393}" styleName="Arddull Ganolig 2 - Pwyslais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Arddull Ganolig 2 - Pwyslais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Arddull Ganolig 4 - Pwyslais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Arddull Ganolig 4 - Pwyslais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Arddull Ganolig 4 - Pwyslais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Arddull Ganolig 4 - Pwyslais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2838BEF-8BB2-4498-84A7-C5851F593DF1}" styleName="Arddull Ganolig 4 - Pwyslais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7292A2E-F333-43FB-9621-5CBBE7FDCDCB}" styleName="Arddull Olau 2 - Pwyslais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1E171933-4619-4E11-9A3F-F7608DF75F80}" styleName="Arddull Ganolig 1 - Pwyslais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660B408-B3CF-4A94-85FC-2B1E0A45F4A2}" styleName="Arddull Dywyll 2 - Pwyslais 1/Pwyslais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D7B26C5-4107-4FEC-AEDC-1716B250A1EF}" styleName="Arddull Ysgafn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Arddull Olau 1 - Pwyslais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3296810-A885-4BE3-A3E7-6D5BEEA58F35}" styleName="Arddull Ganolig 2 - Pwyslais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>
        <p:scale>
          <a:sx n="75" d="100"/>
          <a:sy n="75" d="100"/>
        </p:scale>
        <p:origin x="104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r Mhanna (2119514)" userId="42acdb1e-7c6a-4d29-81c4-afc75570156c" providerId="ADAL" clId="{49FC8ECA-2AD7-45CF-8A73-B5C7436BEAC9}"/>
    <pc:docChg chg="undo redo custSel addSld delSld modSld sldOrd">
      <pc:chgData name="Samir Mhanna (2119514)" userId="42acdb1e-7c6a-4d29-81c4-afc75570156c" providerId="ADAL" clId="{49FC8ECA-2AD7-45CF-8A73-B5C7436BEAC9}" dt="2022-07-09T23:21:58.804" v="6376" actId="20577"/>
      <pc:docMkLst>
        <pc:docMk/>
      </pc:docMkLst>
      <pc:sldChg chg="addSp delSp modSp del mod setBg modClrScheme delDesignElem chgLayout">
        <pc:chgData name="Samir Mhanna (2119514)" userId="42acdb1e-7c6a-4d29-81c4-afc75570156c" providerId="ADAL" clId="{49FC8ECA-2AD7-45CF-8A73-B5C7436BEAC9}" dt="2022-07-08T23:26:19.872" v="4811" actId="2696"/>
        <pc:sldMkLst>
          <pc:docMk/>
          <pc:sldMk cId="63536989" sldId="256"/>
        </pc:sldMkLst>
        <pc:spChg chg="add mod">
          <ac:chgData name="Samir Mhanna (2119514)" userId="42acdb1e-7c6a-4d29-81c4-afc75570156c" providerId="ADAL" clId="{49FC8ECA-2AD7-45CF-8A73-B5C7436BEAC9}" dt="2022-07-08T23:26:05.217" v="4810" actId="26606"/>
          <ac:spMkLst>
            <pc:docMk/>
            <pc:sldMk cId="63536989" sldId="256"/>
            <ac:spMk id="2" creationId="{F1122E3D-6C75-7D1D-0FB2-4153A277A719}"/>
          </ac:spMkLst>
        </pc:spChg>
        <pc:spChg chg="add mod">
          <ac:chgData name="Samir Mhanna (2119514)" userId="42acdb1e-7c6a-4d29-81c4-afc75570156c" providerId="ADAL" clId="{49FC8ECA-2AD7-45CF-8A73-B5C7436BEAC9}" dt="2022-07-08T23:26:05.217" v="4810" actId="26606"/>
          <ac:spMkLst>
            <pc:docMk/>
            <pc:sldMk cId="63536989" sldId="256"/>
            <ac:spMk id="3" creationId="{96D88C1B-A697-9C3E-37EC-DC6AA6F03BEA}"/>
          </ac:spMkLst>
        </pc:spChg>
        <pc:spChg chg="del mod">
          <ac:chgData name="Samir Mhanna (2119514)" userId="42acdb1e-7c6a-4d29-81c4-afc75570156c" providerId="ADAL" clId="{49FC8ECA-2AD7-45CF-8A73-B5C7436BEAC9}" dt="2022-07-08T23:22:26.822" v="4779" actId="478"/>
          <ac:spMkLst>
            <pc:docMk/>
            <pc:sldMk cId="63536989" sldId="256"/>
            <ac:spMk id="4" creationId="{AE762D93-A820-4E8B-9750-27799714084C}"/>
          </ac:spMkLst>
        </pc:spChg>
        <pc:spChg chg="add del">
          <ac:chgData name="Samir Mhanna (2119514)" userId="42acdb1e-7c6a-4d29-81c4-afc75570156c" providerId="ADAL" clId="{49FC8ECA-2AD7-45CF-8A73-B5C7436BEAC9}" dt="2022-07-08T23:26:05.217" v="4810" actId="26606"/>
          <ac:spMkLst>
            <pc:docMk/>
            <pc:sldMk cId="63536989" sldId="256"/>
            <ac:spMk id="5" creationId="{32D45EE4-C4F0-4F72-B1C6-39F596D138A9}"/>
          </ac:spMkLst>
        </pc:spChg>
        <pc:spChg chg="del mod">
          <ac:chgData name="Samir Mhanna (2119514)" userId="42acdb1e-7c6a-4d29-81c4-afc75570156c" providerId="ADAL" clId="{49FC8ECA-2AD7-45CF-8A73-B5C7436BEAC9}" dt="2022-07-08T23:22:23.520" v="4778"/>
          <ac:spMkLst>
            <pc:docMk/>
            <pc:sldMk cId="63536989" sldId="256"/>
            <ac:spMk id="8" creationId="{B72AEE0C-CC04-49F4-A4EA-00C44F865F3C}"/>
          </ac:spMkLst>
        </pc:spChg>
        <pc:spChg chg="del mod">
          <ac:chgData name="Samir Mhanna (2119514)" userId="42acdb1e-7c6a-4d29-81c4-afc75570156c" providerId="ADAL" clId="{49FC8ECA-2AD7-45CF-8A73-B5C7436BEAC9}" dt="2022-07-08T23:22:50.703" v="4782" actId="478"/>
          <ac:spMkLst>
            <pc:docMk/>
            <pc:sldMk cId="63536989" sldId="256"/>
            <ac:spMk id="9" creationId="{A0F9F273-390B-4C29-AE42-DC56FFCB46A2}"/>
          </ac:spMkLst>
        </pc:spChg>
        <pc:spChg chg="add del">
          <ac:chgData name="Samir Mhanna (2119514)" userId="42acdb1e-7c6a-4d29-81c4-afc75570156c" providerId="ADAL" clId="{49FC8ECA-2AD7-45CF-8A73-B5C7436BEAC9}" dt="2022-07-08T23:26:05.217" v="4810" actId="26606"/>
          <ac:spMkLst>
            <pc:docMk/>
            <pc:sldMk cId="63536989" sldId="256"/>
            <ac:spMk id="10" creationId="{8C459BAD-4279-4A9D-B0C5-662C5F5ED21F}"/>
          </ac:spMkLst>
        </pc:spChg>
        <pc:spChg chg="add del mod">
          <ac:chgData name="Samir Mhanna (2119514)" userId="42acdb1e-7c6a-4d29-81c4-afc75570156c" providerId="ADAL" clId="{49FC8ECA-2AD7-45CF-8A73-B5C7436BEAC9}" dt="2022-07-08T23:25:34.720" v="4807" actId="478"/>
          <ac:spMkLst>
            <pc:docMk/>
            <pc:sldMk cId="63536989" sldId="256"/>
            <ac:spMk id="11" creationId="{C91A5F83-AD41-4706-9170-13A8F7A7B3D3}"/>
          </ac:spMkLst>
        </pc:spChg>
        <pc:spChg chg="add del">
          <ac:chgData name="Samir Mhanna (2119514)" userId="42acdb1e-7c6a-4d29-81c4-afc75570156c" providerId="ADAL" clId="{49FC8ECA-2AD7-45CF-8A73-B5C7436BEAC9}" dt="2022-07-08T23:26:05.217" v="4810" actId="26606"/>
          <ac:spMkLst>
            <pc:docMk/>
            <pc:sldMk cId="63536989" sldId="256"/>
            <ac:spMk id="12" creationId="{0953BC39-9D68-40BE-BF3C-5C4EB782AF94}"/>
          </ac:spMkLst>
        </pc:spChg>
        <pc:spChg chg="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63536989" sldId="256"/>
            <ac:spMk id="15" creationId="{06DA9DF9-31F7-4056-B42E-878CC92417B8}"/>
          </ac:spMkLst>
        </pc:spChg>
        <pc:spChg chg="add del">
          <ac:chgData name="Samir Mhanna (2119514)" userId="42acdb1e-7c6a-4d29-81c4-afc75570156c" providerId="ADAL" clId="{49FC8ECA-2AD7-45CF-8A73-B5C7436BEAC9}" dt="2022-07-08T23:23:34.481" v="4787" actId="26606"/>
          <ac:spMkLst>
            <pc:docMk/>
            <pc:sldMk cId="63536989" sldId="256"/>
            <ac:spMk id="16" creationId="{5C8908E2-EE49-44D2-9428-A28D2312A8D5}"/>
          </ac:spMkLst>
        </pc:spChg>
        <pc:spChg chg="add del">
          <ac:chgData name="Samir Mhanna (2119514)" userId="42acdb1e-7c6a-4d29-81c4-afc75570156c" providerId="ADAL" clId="{49FC8ECA-2AD7-45CF-8A73-B5C7436BEAC9}" dt="2022-07-08T23:23:30.523" v="4785" actId="26606"/>
          <ac:spMkLst>
            <pc:docMk/>
            <pc:sldMk cId="63536989" sldId="256"/>
            <ac:spMk id="18" creationId="{D93394DA-E684-47C2-9020-13225823F40A}"/>
          </ac:spMkLst>
        </pc:spChg>
        <pc:spChg chg="add del">
          <ac:chgData name="Samir Mhanna (2119514)" userId="42acdb1e-7c6a-4d29-81c4-afc75570156c" providerId="ADAL" clId="{49FC8ECA-2AD7-45CF-8A73-B5C7436BEAC9}" dt="2022-07-08T23:23:34.481" v="4787" actId="26606"/>
          <ac:spMkLst>
            <pc:docMk/>
            <pc:sldMk cId="63536989" sldId="256"/>
            <ac:spMk id="22" creationId="{D06891CE-5B9C-4B9E-AA78-3A5E25434F86}"/>
          </ac:spMkLst>
        </pc:spChg>
        <pc:spChg chg="add del">
          <ac:chgData name="Samir Mhanna (2119514)" userId="42acdb1e-7c6a-4d29-81c4-afc75570156c" providerId="ADAL" clId="{49FC8ECA-2AD7-45CF-8A73-B5C7436BEAC9}" dt="2022-07-08T23:23:34.481" v="4787" actId="26606"/>
          <ac:spMkLst>
            <pc:docMk/>
            <pc:sldMk cId="63536989" sldId="256"/>
            <ac:spMk id="23" creationId="{C91A5F83-AD41-4706-9170-13A8F7A7B3D3}"/>
          </ac:spMkLst>
        </pc:spChg>
        <pc:spChg chg="add del">
          <ac:chgData name="Samir Mhanna (2119514)" userId="42acdb1e-7c6a-4d29-81c4-afc75570156c" providerId="ADAL" clId="{49FC8ECA-2AD7-45CF-8A73-B5C7436BEAC9}" dt="2022-07-08T23:23:34.481" v="4787" actId="26606"/>
          <ac:spMkLst>
            <pc:docMk/>
            <pc:sldMk cId="63536989" sldId="256"/>
            <ac:spMk id="24" creationId="{ED888B23-07FA-482A-96DF-47E31AF1A603}"/>
          </ac:spMkLst>
        </pc:spChg>
        <pc:spChg chg="add del">
          <ac:chgData name="Samir Mhanna (2119514)" userId="42acdb1e-7c6a-4d29-81c4-afc75570156c" providerId="ADAL" clId="{49FC8ECA-2AD7-45CF-8A73-B5C7436BEAC9}" dt="2022-07-08T23:23:47.745" v="4789" actId="26606"/>
          <ac:spMkLst>
            <pc:docMk/>
            <pc:sldMk cId="63536989" sldId="256"/>
            <ac:spMk id="26" creationId="{777A147A-9ED8-46B4-8660-1B3C2AA880B5}"/>
          </ac:spMkLst>
        </pc:spChg>
        <pc:spChg chg="add del">
          <ac:chgData name="Samir Mhanna (2119514)" userId="42acdb1e-7c6a-4d29-81c4-afc75570156c" providerId="ADAL" clId="{49FC8ECA-2AD7-45CF-8A73-B5C7436BEAC9}" dt="2022-07-08T23:23:47.745" v="4789" actId="26606"/>
          <ac:spMkLst>
            <pc:docMk/>
            <pc:sldMk cId="63536989" sldId="256"/>
            <ac:spMk id="27" creationId="{5D6C15A0-C087-4593-8414-2B4EC1CDC3DE}"/>
          </ac:spMkLst>
        </pc:spChg>
        <pc:spChg chg="add del">
          <ac:chgData name="Samir Mhanna (2119514)" userId="42acdb1e-7c6a-4d29-81c4-afc75570156c" providerId="ADAL" clId="{49FC8ECA-2AD7-45CF-8A73-B5C7436BEAC9}" dt="2022-07-08T23:23:47.745" v="4789" actId="26606"/>
          <ac:spMkLst>
            <pc:docMk/>
            <pc:sldMk cId="63536989" sldId="256"/>
            <ac:spMk id="28" creationId="{C91A5F83-AD41-4706-9170-13A8F7A7B3D3}"/>
          </ac:spMkLst>
        </pc:spChg>
        <pc:grpChg chg="add del">
          <ac:chgData name="Samir Mhanna (2119514)" userId="42acdb1e-7c6a-4d29-81c4-afc75570156c" providerId="ADAL" clId="{49FC8ECA-2AD7-45CF-8A73-B5C7436BEAC9}" dt="2022-07-08T23:23:34.481" v="4787" actId="26606"/>
          <ac:grpSpMkLst>
            <pc:docMk/>
            <pc:sldMk cId="63536989" sldId="256"/>
            <ac:grpSpMk id="21" creationId="{A23D792D-D9F2-4EB4-ADE2-65A518DA6489}"/>
          </ac:grpSpMkLst>
        </pc:grpChg>
        <pc:graphicFrameChg chg="add del">
          <ac:chgData name="Samir Mhanna (2119514)" userId="42acdb1e-7c6a-4d29-81c4-afc75570156c" providerId="ADAL" clId="{49FC8ECA-2AD7-45CF-8A73-B5C7436BEAC9}" dt="2022-07-08T23:23:30.523" v="4785" actId="26606"/>
          <ac:graphicFrameMkLst>
            <pc:docMk/>
            <pc:sldMk cId="63536989" sldId="256"/>
            <ac:graphicFrameMk id="13" creationId="{0E27B70A-C081-F195-2DAF-A9794B56AD49}"/>
          </ac:graphicFrameMkLst>
        </pc:graphicFrameChg>
        <pc:picChg chg="del">
          <ac:chgData name="Samir Mhanna (2119514)" userId="42acdb1e-7c6a-4d29-81c4-afc75570156c" providerId="ADAL" clId="{49FC8ECA-2AD7-45CF-8A73-B5C7436BEAC9}" dt="2022-06-06T20:28:51.934" v="0" actId="21"/>
          <ac:picMkLst>
            <pc:docMk/>
            <pc:sldMk cId="63536989" sldId="256"/>
            <ac:picMk id="7" creationId="{FE38086E-4B19-ED33-EED7-9192AB0CBCDA}"/>
          </ac:picMkLst>
        </pc:picChg>
        <pc:picChg chg="add del">
          <ac:chgData name="Samir Mhanna (2119514)" userId="42acdb1e-7c6a-4d29-81c4-afc75570156c" providerId="ADAL" clId="{49FC8ECA-2AD7-45CF-8A73-B5C7436BEAC9}" dt="2022-07-08T23:23:30.523" v="4785" actId="26606"/>
          <ac:picMkLst>
            <pc:docMk/>
            <pc:sldMk cId="63536989" sldId="256"/>
            <ac:picMk id="14" creationId="{E918916F-EFBF-4A17-177A-532F2CE6E87C}"/>
          </ac:picMkLst>
        </pc:picChg>
      </pc:sldChg>
      <pc:sldChg chg="addSp delSp modSp add mod setBg delDesignElem">
        <pc:chgData name="Samir Mhanna (2119514)" userId="42acdb1e-7c6a-4d29-81c4-afc75570156c" providerId="ADAL" clId="{49FC8ECA-2AD7-45CF-8A73-B5C7436BEAC9}" dt="2022-07-09T00:03:07.580" v="5053" actId="12385"/>
        <pc:sldMkLst>
          <pc:docMk/>
          <pc:sldMk cId="3924760490" sldId="256"/>
        </pc:sldMkLst>
        <pc:spChg chg="del mod">
          <ac:chgData name="Samir Mhanna (2119514)" userId="42acdb1e-7c6a-4d29-81c4-afc75570156c" providerId="ADAL" clId="{49FC8ECA-2AD7-45CF-8A73-B5C7436BEAC9}" dt="2022-07-08T23:48:51.621" v="4959" actId="478"/>
          <ac:spMkLst>
            <pc:docMk/>
            <pc:sldMk cId="3924760490" sldId="256"/>
            <ac:spMk id="4" creationId="{B05EED0E-1806-4B81-AE19-02179E924B86}"/>
          </ac:spMkLst>
        </pc:spChg>
        <pc:spChg chg="del">
          <ac:chgData name="Samir Mhanna (2119514)" userId="42acdb1e-7c6a-4d29-81c4-afc75570156c" providerId="ADAL" clId="{49FC8ECA-2AD7-45CF-8A73-B5C7436BEAC9}" dt="2022-07-08T23:50:50.924" v="4973" actId="478"/>
          <ac:spMkLst>
            <pc:docMk/>
            <pc:sldMk cId="3924760490" sldId="256"/>
            <ac:spMk id="5" creationId="{164FAFA2-0F57-4F1C-B169-546D0CFBDD44}"/>
          </ac:spMkLst>
        </pc:spChg>
        <pc:spChg chg="add mod">
          <ac:chgData name="Samir Mhanna (2119514)" userId="42acdb1e-7c6a-4d29-81c4-afc75570156c" providerId="ADAL" clId="{49FC8ECA-2AD7-45CF-8A73-B5C7436BEAC9}" dt="2022-07-09T00:02:22.497" v="5050" actId="122"/>
          <ac:spMkLst>
            <pc:docMk/>
            <pc:sldMk cId="3924760490" sldId="256"/>
            <ac:spMk id="8" creationId="{AFEF8F60-E3E3-C3B0-AF09-C99F8EABED8B}"/>
          </ac:spMkLst>
        </pc:spChg>
        <pc:spChg chg="add del mod">
          <ac:chgData name="Samir Mhanna (2119514)" userId="42acdb1e-7c6a-4d29-81c4-afc75570156c" providerId="ADAL" clId="{49FC8ECA-2AD7-45CF-8A73-B5C7436BEAC9}" dt="2022-07-08T23:50:56.516" v="4974" actId="478"/>
          <ac:spMkLst>
            <pc:docMk/>
            <pc:sldMk cId="3924760490" sldId="256"/>
            <ac:spMk id="13" creationId="{1D8BDC80-3C87-7570-3832-12FA78BE0BAE}"/>
          </ac:spMkLst>
        </pc:spChg>
        <pc:spChg chg="add del mod">
          <ac:chgData name="Samir Mhanna (2119514)" userId="42acdb1e-7c6a-4d29-81c4-afc75570156c" providerId="ADAL" clId="{49FC8ECA-2AD7-45CF-8A73-B5C7436BEAC9}" dt="2022-07-08T23:54:21.504" v="4987" actId="478"/>
          <ac:spMkLst>
            <pc:docMk/>
            <pc:sldMk cId="3924760490" sldId="256"/>
            <ac:spMk id="14" creationId="{6E462290-E856-AD3D-C5D7-1E0BBBE0C517}"/>
          </ac:spMkLst>
        </pc:spChg>
        <pc:spChg chg="del">
          <ac:chgData name="Samir Mhanna (2119514)" userId="42acdb1e-7c6a-4d29-81c4-afc75570156c" providerId="ADAL" clId="{49FC8ECA-2AD7-45CF-8A73-B5C7436BEAC9}" dt="2022-07-08T23:42:26.592" v="4902"/>
          <ac:spMkLst>
            <pc:docMk/>
            <pc:sldMk cId="3924760490" sldId="256"/>
            <ac:spMk id="114" creationId="{51E97C3D-86C0-41DC-9F8A-476CC05E5D78}"/>
          </ac:spMkLst>
        </pc:spChg>
        <pc:spChg chg="del">
          <ac:chgData name="Samir Mhanna (2119514)" userId="42acdb1e-7c6a-4d29-81c4-afc75570156c" providerId="ADAL" clId="{49FC8ECA-2AD7-45CF-8A73-B5C7436BEAC9}" dt="2022-07-08T23:42:26.592" v="4902"/>
          <ac:spMkLst>
            <pc:docMk/>
            <pc:sldMk cId="3924760490" sldId="256"/>
            <ac:spMk id="116" creationId="{309C9282-EF05-4BDC-AEC6-69DA837C6BAD}"/>
          </ac:spMkLst>
        </pc:spChg>
        <pc:graphicFrameChg chg="add mod modGraphic">
          <ac:chgData name="Samir Mhanna (2119514)" userId="42acdb1e-7c6a-4d29-81c4-afc75570156c" providerId="ADAL" clId="{49FC8ECA-2AD7-45CF-8A73-B5C7436BEAC9}" dt="2022-07-09T00:03:07.580" v="5053" actId="12385"/>
          <ac:graphicFrameMkLst>
            <pc:docMk/>
            <pc:sldMk cId="3924760490" sldId="256"/>
            <ac:graphicFrameMk id="9" creationId="{B76CFB8A-4A31-DB8E-0E20-72AE90C4E59C}"/>
          </ac:graphicFrameMkLst>
        </pc:graphicFrameChg>
        <pc:picChg chg="add mod">
          <ac:chgData name="Samir Mhanna (2119514)" userId="42acdb1e-7c6a-4d29-81c4-afc75570156c" providerId="ADAL" clId="{49FC8ECA-2AD7-45CF-8A73-B5C7436BEAC9}" dt="2022-07-08T23:51:09.761" v="4976" actId="1076"/>
          <ac:picMkLst>
            <pc:docMk/>
            <pc:sldMk cId="3924760490" sldId="256"/>
            <ac:picMk id="3" creationId="{8D0D7C9D-B9BB-721E-751B-A5B1F1B4609C}"/>
          </ac:picMkLst>
        </pc:picChg>
        <pc:picChg chg="mod">
          <ac:chgData name="Samir Mhanna (2119514)" userId="42acdb1e-7c6a-4d29-81c4-afc75570156c" providerId="ADAL" clId="{49FC8ECA-2AD7-45CF-8A73-B5C7436BEAC9}" dt="2022-07-08T23:55:14.724" v="4993" actId="1076"/>
          <ac:picMkLst>
            <pc:docMk/>
            <pc:sldMk cId="3924760490" sldId="256"/>
            <ac:picMk id="7" creationId="{56CA5A8F-9F76-4616-8863-33B961A94711}"/>
          </ac:picMkLst>
        </pc:picChg>
        <pc:picChg chg="del">
          <ac:chgData name="Samir Mhanna (2119514)" userId="42acdb1e-7c6a-4d29-81c4-afc75570156c" providerId="ADAL" clId="{49FC8ECA-2AD7-45CF-8A73-B5C7436BEAC9}" dt="2022-07-08T23:44:12.229" v="4946" actId="478"/>
          <ac:picMkLst>
            <pc:docMk/>
            <pc:sldMk cId="3924760490" sldId="256"/>
            <ac:picMk id="10" creationId="{ED2F178A-FB81-4E16-88C3-676B0CE9CA8B}"/>
          </ac:picMkLst>
        </pc:picChg>
      </pc:sldChg>
      <pc:sldChg chg="addSp delSp modSp mod modAnim setClrOvrMap delDesignElem">
        <pc:chgData name="Samir Mhanna (2119514)" userId="42acdb1e-7c6a-4d29-81c4-afc75570156c" providerId="ADAL" clId="{49FC8ECA-2AD7-45CF-8A73-B5C7436BEAC9}" dt="2022-07-09T23:21:58.804" v="6376" actId="20577"/>
        <pc:sldMkLst>
          <pc:docMk/>
          <pc:sldMk cId="371840013" sldId="257"/>
        </pc:sldMkLst>
        <pc:spChg chg="mod ord">
          <ac:chgData name="Samir Mhanna (2119514)" userId="42acdb1e-7c6a-4d29-81c4-afc75570156c" providerId="ADAL" clId="{49FC8ECA-2AD7-45CF-8A73-B5C7436BEAC9}" dt="2022-07-09T22:52:25.907" v="6317" actId="20577"/>
          <ac:spMkLst>
            <pc:docMk/>
            <pc:sldMk cId="371840013" sldId="257"/>
            <ac:spMk id="2" creationId="{A58C7951-5380-4BCD-BBBF-E20824BBAFA3}"/>
          </ac:spMkLst>
        </pc:spChg>
        <pc:spChg chg="mod ord">
          <ac:chgData name="Samir Mhanna (2119514)" userId="42acdb1e-7c6a-4d29-81c4-afc75570156c" providerId="ADAL" clId="{49FC8ECA-2AD7-45CF-8A73-B5C7436BEAC9}" dt="2022-07-09T23:21:58.804" v="6376" actId="20577"/>
          <ac:spMkLst>
            <pc:docMk/>
            <pc:sldMk cId="371840013" sldId="257"/>
            <ac:spMk id="3" creationId="{BCF65E19-494A-4E46-A4C5-A6AD4D03342E}"/>
          </ac:spMkLst>
        </pc:spChg>
        <pc:spChg chg="add del mod">
          <ac:chgData name="Samir Mhanna (2119514)" userId="42acdb1e-7c6a-4d29-81c4-afc75570156c" providerId="ADAL" clId="{49FC8ECA-2AD7-45CF-8A73-B5C7436BEAC9}" dt="2022-07-09T22:47:58.354" v="6272" actId="478"/>
          <ac:spMkLst>
            <pc:docMk/>
            <pc:sldMk cId="371840013" sldId="257"/>
            <ac:spMk id="4" creationId="{C2387B11-9905-4C93-BE21-DCD2DAED2573}"/>
          </ac:spMkLst>
        </pc:spChg>
        <pc:spChg chg="add del mod">
          <ac:chgData name="Samir Mhanna (2119514)" userId="42acdb1e-7c6a-4d29-81c4-afc75570156c" providerId="ADAL" clId="{49FC8ECA-2AD7-45CF-8A73-B5C7436BEAC9}" dt="2022-07-09T00:28:32.542" v="5238" actId="478"/>
          <ac:spMkLst>
            <pc:docMk/>
            <pc:sldMk cId="371840013" sldId="257"/>
            <ac:spMk id="5" creationId="{47E4366C-FC8E-F3AA-A448-04F1927A2F3C}"/>
          </ac:spMkLst>
        </pc:spChg>
        <pc:spChg chg="add del mod">
          <ac:chgData name="Samir Mhanna (2119514)" userId="42acdb1e-7c6a-4d29-81c4-afc75570156c" providerId="ADAL" clId="{49FC8ECA-2AD7-45CF-8A73-B5C7436BEAC9}" dt="2022-07-09T00:27:46.513" v="5235" actId="478"/>
          <ac:spMkLst>
            <pc:docMk/>
            <pc:sldMk cId="371840013" sldId="257"/>
            <ac:spMk id="6" creationId="{A34F0F2D-853E-FF43-3FD4-573BB57735CD}"/>
          </ac:spMkLst>
        </pc:spChg>
        <pc:spChg chg="add mod">
          <ac:chgData name="Samir Mhanna (2119514)" userId="42acdb1e-7c6a-4d29-81c4-afc75570156c" providerId="ADAL" clId="{49FC8ECA-2AD7-45CF-8A73-B5C7436BEAC9}" dt="2022-07-09T00:29:56.603" v="5258" actId="255"/>
          <ac:spMkLst>
            <pc:docMk/>
            <pc:sldMk cId="371840013" sldId="257"/>
            <ac:spMk id="7" creationId="{6743CCFE-5D6C-BD08-B3A5-0BFED5C57501}"/>
          </ac:spMkLst>
        </pc:spChg>
        <pc:spChg chg="del">
          <ac:chgData name="Samir Mhanna (2119514)" userId="42acdb1e-7c6a-4d29-81c4-afc75570156c" providerId="ADAL" clId="{49FC8ECA-2AD7-45CF-8A73-B5C7436BEAC9}" dt="2022-06-06T20:44:28.727" v="18" actId="26606"/>
          <ac:spMkLst>
            <pc:docMk/>
            <pc:sldMk cId="371840013" sldId="257"/>
            <ac:spMk id="9" creationId="{06DA9DF9-31F7-4056-B42E-878CC92417B8}"/>
          </ac:spMkLst>
        </pc:spChg>
        <pc:spChg chg="add del">
          <ac:chgData name="Samir Mhanna (2119514)" userId="42acdb1e-7c6a-4d29-81c4-afc75570156c" providerId="ADAL" clId="{49FC8ECA-2AD7-45CF-8A73-B5C7436BEAC9}" dt="2022-06-06T20:48:46.057" v="54" actId="26606"/>
          <ac:spMkLst>
            <pc:docMk/>
            <pc:sldMk cId="371840013" sldId="257"/>
            <ac:spMk id="14" creationId="{9AA72BD9-2C5A-4EDC-931F-5AA08EACA0F3}"/>
          </ac:spMkLst>
        </pc:spChg>
        <pc:spChg chg="add del">
          <ac:chgData name="Samir Mhanna (2119514)" userId="42acdb1e-7c6a-4d29-81c4-afc75570156c" providerId="ADAL" clId="{49FC8ECA-2AD7-45CF-8A73-B5C7436BEAC9}" dt="2022-06-06T20:48:46.057" v="54" actId="26606"/>
          <ac:spMkLst>
            <pc:docMk/>
            <pc:sldMk cId="371840013" sldId="257"/>
            <ac:spMk id="16" creationId="{DD3981AC-7B61-4947-BCF3-F7AA7FA385B9}"/>
          </ac:spMkLst>
        </pc:spChg>
        <pc:spChg chg="add del">
          <ac:chgData name="Samir Mhanna (2119514)" userId="42acdb1e-7c6a-4d29-81c4-afc75570156c" providerId="ADAL" clId="{49FC8ECA-2AD7-45CF-8A73-B5C7436BEAC9}" dt="2022-06-06T20:48:46.057" v="54" actId="26606"/>
          <ac:spMkLst>
            <pc:docMk/>
            <pc:sldMk cId="371840013" sldId="257"/>
            <ac:spMk id="18" creationId="{55D4142C-5077-457F-A6AD-3FECFDB39685}"/>
          </ac:spMkLst>
        </pc:spChg>
        <pc:spChg chg="add del">
          <ac:chgData name="Samir Mhanna (2119514)" userId="42acdb1e-7c6a-4d29-81c4-afc75570156c" providerId="ADAL" clId="{49FC8ECA-2AD7-45CF-8A73-B5C7436BEAC9}" dt="2022-06-06T20:48:46.057" v="54" actId="26606"/>
          <ac:spMkLst>
            <pc:docMk/>
            <pc:sldMk cId="371840013" sldId="257"/>
            <ac:spMk id="20" creationId="{7A5F0580-5EE9-419F-96EE-B6529EF6E7D0}"/>
          </ac:spMkLst>
        </pc:spChg>
        <pc:spChg chg="add del">
          <ac:chgData name="Samir Mhanna (2119514)" userId="42acdb1e-7c6a-4d29-81c4-afc75570156c" providerId="ADAL" clId="{49FC8ECA-2AD7-45CF-8A73-B5C7436BEAC9}" dt="2022-06-06T20:49:55.337" v="92" actId="26606"/>
          <ac:spMkLst>
            <pc:docMk/>
            <pc:sldMk cId="371840013" sldId="257"/>
            <ac:spMk id="25" creationId="{03AF1C04-3FEF-41BD-BB84-2F263765BEBC}"/>
          </ac:spMkLst>
        </pc:spChg>
        <pc:spChg chg="add del">
          <ac:chgData name="Samir Mhanna (2119514)" userId="42acdb1e-7c6a-4d29-81c4-afc75570156c" providerId="ADAL" clId="{49FC8ECA-2AD7-45CF-8A73-B5C7436BEAC9}" dt="2022-06-11T09:32:56.088" v="320" actId="26606"/>
          <ac:spMkLst>
            <pc:docMk/>
            <pc:sldMk cId="371840013" sldId="257"/>
            <ac:spMk id="47" creationId="{09588DA8-065E-4F6F-8EFD-43104AB2E0CF}"/>
          </ac:spMkLst>
        </pc:spChg>
        <pc:spChg chg="add del">
          <ac:chgData name="Samir Mhanna (2119514)" userId="42acdb1e-7c6a-4d29-81c4-afc75570156c" providerId="ADAL" clId="{49FC8ECA-2AD7-45CF-8A73-B5C7436BEAC9}" dt="2022-06-11T09:32:56.088" v="320" actId="26606"/>
          <ac:spMkLst>
            <pc:docMk/>
            <pc:sldMk cId="371840013" sldId="257"/>
            <ac:spMk id="49" creationId="{C4285719-470E-454C-AF62-8323075F1F5B}"/>
          </ac:spMkLst>
        </pc:spChg>
        <pc:spChg chg="add del">
          <ac:chgData name="Samir Mhanna (2119514)" userId="42acdb1e-7c6a-4d29-81c4-afc75570156c" providerId="ADAL" clId="{49FC8ECA-2AD7-45CF-8A73-B5C7436BEAC9}" dt="2022-06-11T09:32:56.088" v="320" actId="26606"/>
          <ac:spMkLst>
            <pc:docMk/>
            <pc:sldMk cId="371840013" sldId="257"/>
            <ac:spMk id="51" creationId="{CD9FE4EF-C4D8-49A0-B2FF-81D8DB7D8A24}"/>
          </ac:spMkLst>
        </pc:spChg>
        <pc:spChg chg="add del">
          <ac:chgData name="Samir Mhanna (2119514)" userId="42acdb1e-7c6a-4d29-81c4-afc75570156c" providerId="ADAL" clId="{49FC8ECA-2AD7-45CF-8A73-B5C7436BEAC9}" dt="2022-06-11T09:32:56.088" v="320" actId="26606"/>
          <ac:spMkLst>
            <pc:docMk/>
            <pc:sldMk cId="371840013" sldId="257"/>
            <ac:spMk id="53" creationId="{4300840D-0A0B-4512-BACA-B439D5B9C57C}"/>
          </ac:spMkLst>
        </pc:spChg>
        <pc:spChg chg="add del">
          <ac:chgData name="Samir Mhanna (2119514)" userId="42acdb1e-7c6a-4d29-81c4-afc75570156c" providerId="ADAL" clId="{49FC8ECA-2AD7-45CF-8A73-B5C7436BEAC9}" dt="2022-06-11T09:32:56.088" v="320" actId="26606"/>
          <ac:spMkLst>
            <pc:docMk/>
            <pc:sldMk cId="371840013" sldId="257"/>
            <ac:spMk id="55" creationId="{D2B78728-A580-49A7-84F9-6EF6F583ADE0}"/>
          </ac:spMkLst>
        </pc:spChg>
        <pc:spChg chg="add del">
          <ac:chgData name="Samir Mhanna (2119514)" userId="42acdb1e-7c6a-4d29-81c4-afc75570156c" providerId="ADAL" clId="{49FC8ECA-2AD7-45CF-8A73-B5C7436BEAC9}" dt="2022-06-11T09:32:56.088" v="320" actId="26606"/>
          <ac:spMkLst>
            <pc:docMk/>
            <pc:sldMk cId="371840013" sldId="257"/>
            <ac:spMk id="57" creationId="{38FAA1A1-D861-433F-88FA-1E9D6FD31D11}"/>
          </ac:spMkLst>
        </pc:spChg>
        <pc:spChg chg="add del">
          <ac:chgData name="Samir Mhanna (2119514)" userId="42acdb1e-7c6a-4d29-81c4-afc75570156c" providerId="ADAL" clId="{49FC8ECA-2AD7-45CF-8A73-B5C7436BEAC9}" dt="2022-06-11T09:32:56.088" v="320" actId="26606"/>
          <ac:spMkLst>
            <pc:docMk/>
            <pc:sldMk cId="371840013" sldId="257"/>
            <ac:spMk id="59" creationId="{8D71EDA1-87BF-4D5D-AB79-F346FD19278A}"/>
          </ac:spMkLst>
        </pc:spChg>
        <pc:spChg chg="add del">
          <ac:chgData name="Samir Mhanna (2119514)" userId="42acdb1e-7c6a-4d29-81c4-afc75570156c" providerId="ADAL" clId="{49FC8ECA-2AD7-45CF-8A73-B5C7436BEAC9}" dt="2022-06-06T21:42:42.058" v="231" actId="26606"/>
          <ac:spMkLst>
            <pc:docMk/>
            <pc:sldMk cId="371840013" sldId="257"/>
            <ac:spMk id="61" creationId="{2172A0AC-3DCE-4672-BCAF-28FEF91F6020}"/>
          </ac:spMkLst>
        </pc:spChg>
        <pc:spChg chg="add del">
          <ac:chgData name="Samir Mhanna (2119514)" userId="42acdb1e-7c6a-4d29-81c4-afc75570156c" providerId="ADAL" clId="{49FC8ECA-2AD7-45CF-8A73-B5C7436BEAC9}" dt="2022-06-11T09:33:19.206" v="322" actId="26606"/>
          <ac:spMkLst>
            <pc:docMk/>
            <pc:sldMk cId="371840013" sldId="257"/>
            <ac:spMk id="62" creationId="{F13C74B1-5B17-4795-BED0-7140497B445A}"/>
          </ac:spMkLst>
        </pc:spChg>
        <pc:spChg chg="add del">
          <ac:chgData name="Samir Mhanna (2119514)" userId="42acdb1e-7c6a-4d29-81c4-afc75570156c" providerId="ADAL" clId="{49FC8ECA-2AD7-45CF-8A73-B5C7436BEAC9}" dt="2022-06-11T09:33:19.206" v="322" actId="26606"/>
          <ac:spMkLst>
            <pc:docMk/>
            <pc:sldMk cId="371840013" sldId="257"/>
            <ac:spMk id="63" creationId="{D4974D33-8DC5-464E-8C6D-BE58F0669C17}"/>
          </ac:spMkLst>
        </pc:spChg>
        <pc:spChg chg="add del">
          <ac:chgData name="Samir Mhanna (2119514)" userId="42acdb1e-7c6a-4d29-81c4-afc75570156c" providerId="ADAL" clId="{49FC8ECA-2AD7-45CF-8A73-B5C7436BEAC9}" dt="2022-06-06T21:41:37.065" v="223" actId="26606"/>
          <ac:spMkLst>
            <pc:docMk/>
            <pc:sldMk cId="371840013" sldId="257"/>
            <ac:spMk id="64" creationId="{79BB35BC-D5C2-4C8B-A22A-A71E6191913B}"/>
          </ac:spMkLst>
        </pc:spChg>
        <pc:spChg chg="add del">
          <ac:chgData name="Samir Mhanna (2119514)" userId="42acdb1e-7c6a-4d29-81c4-afc75570156c" providerId="ADAL" clId="{49FC8ECA-2AD7-45CF-8A73-B5C7436BEAC9}" dt="2022-06-11T09:34:13.167" v="329" actId="26606"/>
          <ac:spMkLst>
            <pc:docMk/>
            <pc:sldMk cId="371840013" sldId="257"/>
            <ac:spMk id="65" creationId="{6B5E2835-4E47-45B3-9CFE-732FF7B05472}"/>
          </ac:spMkLst>
        </pc:spChg>
        <pc:spChg chg="add del">
          <ac:chgData name="Samir Mhanna (2119514)" userId="42acdb1e-7c6a-4d29-81c4-afc75570156c" providerId="ADAL" clId="{49FC8ECA-2AD7-45CF-8A73-B5C7436BEAC9}" dt="2022-06-06T21:42:42.058" v="231" actId="26606"/>
          <ac:spMkLst>
            <pc:docMk/>
            <pc:sldMk cId="371840013" sldId="257"/>
            <ac:spMk id="66" creationId="{AE6F1C77-EDC9-4C5F-8C1C-62DD46BDA3C3}"/>
          </ac:spMkLst>
        </pc:spChg>
        <pc:spChg chg="add del">
          <ac:chgData name="Samir Mhanna (2119514)" userId="42acdb1e-7c6a-4d29-81c4-afc75570156c" providerId="ADAL" clId="{49FC8ECA-2AD7-45CF-8A73-B5C7436BEAC9}" dt="2022-06-11T09:34:13.167" v="329" actId="26606"/>
          <ac:spMkLst>
            <pc:docMk/>
            <pc:sldMk cId="371840013" sldId="257"/>
            <ac:spMk id="67" creationId="{5B45AD5D-AA52-4F7B-9362-576A39AD9E09}"/>
          </ac:spMkLst>
        </pc:spChg>
        <pc:spChg chg="add del">
          <ac:chgData name="Samir Mhanna (2119514)" userId="42acdb1e-7c6a-4d29-81c4-afc75570156c" providerId="ADAL" clId="{49FC8ECA-2AD7-45CF-8A73-B5C7436BEAC9}" dt="2022-06-06T21:42:49.214" v="233" actId="26606"/>
          <ac:spMkLst>
            <pc:docMk/>
            <pc:sldMk cId="371840013" sldId="257"/>
            <ac:spMk id="68" creationId="{394842B0-684D-44CC-B4BC-D13331CFD290}"/>
          </ac:spMkLst>
        </pc:spChg>
        <pc:spChg chg="add del">
          <ac:chgData name="Samir Mhanna (2119514)" userId="42acdb1e-7c6a-4d29-81c4-afc75570156c" providerId="ADAL" clId="{49FC8ECA-2AD7-45CF-8A73-B5C7436BEAC9}" dt="2022-06-06T21:42:49.214" v="233" actId="26606"/>
          <ac:spMkLst>
            <pc:docMk/>
            <pc:sldMk cId="371840013" sldId="257"/>
            <ac:spMk id="69" creationId="{4C2A3DC3-F495-4B99-9FF3-3FB30D63235E}"/>
          </ac:spMkLst>
        </pc:spChg>
        <pc:spChg chg="add del">
          <ac:chgData name="Samir Mhanna (2119514)" userId="42acdb1e-7c6a-4d29-81c4-afc75570156c" providerId="ADAL" clId="{49FC8ECA-2AD7-45CF-8A73-B5C7436BEAC9}" dt="2022-06-06T21:43:33.175" v="243" actId="26606"/>
          <ac:spMkLst>
            <pc:docMk/>
            <pc:sldMk cId="371840013" sldId="257"/>
            <ac:spMk id="70" creationId="{196DE3D2-178D-4017-842D-87C88CE92E13}"/>
          </ac:spMkLst>
        </pc:spChg>
        <pc:spChg chg="add del">
          <ac:chgData name="Samir Mhanna (2119514)" userId="42acdb1e-7c6a-4d29-81c4-afc75570156c" providerId="ADAL" clId="{49FC8ECA-2AD7-45CF-8A73-B5C7436BEAC9}" dt="2022-06-06T21:42:52.408" v="235" actId="26606"/>
          <ac:spMkLst>
            <pc:docMk/>
            <pc:sldMk cId="371840013" sldId="257"/>
            <ac:spMk id="71" creationId="{99F1FFA9-D672-408C-9220-ADEEC6ABDD09}"/>
          </ac:spMkLst>
        </pc:spChg>
        <pc:spChg chg="add del">
          <ac:chgData name="Samir Mhanna (2119514)" userId="42acdb1e-7c6a-4d29-81c4-afc75570156c" providerId="ADAL" clId="{49FC8ECA-2AD7-45CF-8A73-B5C7436BEAC9}" dt="2022-06-06T21:42:57.217" v="237" actId="26606"/>
          <ac:spMkLst>
            <pc:docMk/>
            <pc:sldMk cId="371840013" sldId="257"/>
            <ac:spMk id="73" creationId="{394842B0-684D-44CC-B4BC-D13331CFD290}"/>
          </ac:spMkLst>
        </pc:spChg>
        <pc:spChg chg="add del">
          <ac:chgData name="Samir Mhanna (2119514)" userId="42acdb1e-7c6a-4d29-81c4-afc75570156c" providerId="ADAL" clId="{49FC8ECA-2AD7-45CF-8A73-B5C7436BEAC9}" dt="2022-06-06T21:42:57.217" v="237" actId="26606"/>
          <ac:spMkLst>
            <pc:docMk/>
            <pc:sldMk cId="371840013" sldId="257"/>
            <ac:spMk id="74" creationId="{4C2A3DC3-F495-4B99-9FF3-3FB30D63235E}"/>
          </ac:spMkLst>
        </pc:spChg>
        <pc:spChg chg="add del">
          <ac:chgData name="Samir Mhanna (2119514)" userId="42acdb1e-7c6a-4d29-81c4-afc75570156c" providerId="ADAL" clId="{49FC8ECA-2AD7-45CF-8A73-B5C7436BEAC9}" dt="2022-06-11T09:34:13.167" v="329" actId="26606"/>
          <ac:spMkLst>
            <pc:docMk/>
            <pc:sldMk cId="371840013" sldId="257"/>
            <ac:spMk id="75" creationId="{AEDD7960-4866-4399-BEF6-DD1431AB4E34}"/>
          </ac:spMkLst>
        </pc:spChg>
        <pc:spChg chg="add del">
          <ac:chgData name="Samir Mhanna (2119514)" userId="42acdb1e-7c6a-4d29-81c4-afc75570156c" providerId="ADAL" clId="{49FC8ECA-2AD7-45CF-8A73-B5C7436BEAC9}" dt="2022-06-06T21:43:00.318" v="239" actId="26606"/>
          <ac:spMkLst>
            <pc:docMk/>
            <pc:sldMk cId="371840013" sldId="257"/>
            <ac:spMk id="76" creationId="{A2679492-7988-4050-9056-542444452411}"/>
          </ac:spMkLst>
        </pc:spChg>
        <pc:spChg chg="add del">
          <ac:chgData name="Samir Mhanna (2119514)" userId="42acdb1e-7c6a-4d29-81c4-afc75570156c" providerId="ADAL" clId="{49FC8ECA-2AD7-45CF-8A73-B5C7436BEAC9}" dt="2022-06-06T21:43:00.318" v="239" actId="26606"/>
          <ac:spMkLst>
            <pc:docMk/>
            <pc:sldMk cId="371840013" sldId="257"/>
            <ac:spMk id="77" creationId="{B091B163-7D61-4891-ABCF-5C13D9C418D0}"/>
          </ac:spMkLst>
        </pc:spChg>
        <pc:spChg chg="add del">
          <ac:chgData name="Samir Mhanna (2119514)" userId="42acdb1e-7c6a-4d29-81c4-afc75570156c" providerId="ADAL" clId="{49FC8ECA-2AD7-45CF-8A73-B5C7436BEAC9}" dt="2022-06-11T09:34:13.167" v="329" actId="26606"/>
          <ac:spMkLst>
            <pc:docMk/>
            <pc:sldMk cId="371840013" sldId="257"/>
            <ac:spMk id="79" creationId="{55D4142C-5077-457F-A6AD-3FECFDB39685}"/>
          </ac:spMkLst>
        </pc:spChg>
        <pc:spChg chg="add del">
          <ac:chgData name="Samir Mhanna (2119514)" userId="42acdb1e-7c6a-4d29-81c4-afc75570156c" providerId="ADAL" clId="{49FC8ECA-2AD7-45CF-8A73-B5C7436BEAC9}" dt="2022-06-06T21:43:08.441" v="241" actId="26606"/>
          <ac:spMkLst>
            <pc:docMk/>
            <pc:sldMk cId="371840013" sldId="257"/>
            <ac:spMk id="80" creationId="{129F4FEF-3F4E-4042-8E6D-C24E201FB31A}"/>
          </ac:spMkLst>
        </pc:spChg>
        <pc:spChg chg="add del">
          <ac:chgData name="Samir Mhanna (2119514)" userId="42acdb1e-7c6a-4d29-81c4-afc75570156c" providerId="ADAL" clId="{49FC8ECA-2AD7-45CF-8A73-B5C7436BEAC9}" dt="2022-06-11T09:34:13.167" v="329" actId="26606"/>
          <ac:spMkLst>
            <pc:docMk/>
            <pc:sldMk cId="371840013" sldId="257"/>
            <ac:spMk id="81" creationId="{7A5F0580-5EE9-419F-96EE-B6529EF6E7D0}"/>
          </ac:spMkLst>
        </pc:spChg>
        <pc:spChg chg="add del">
          <ac:chgData name="Samir Mhanna (2119514)" userId="42acdb1e-7c6a-4d29-81c4-afc75570156c" providerId="ADAL" clId="{49FC8ECA-2AD7-45CF-8A73-B5C7436BEAC9}" dt="2022-06-06T21:43:33.175" v="243" actId="26606"/>
          <ac:spMkLst>
            <pc:docMk/>
            <pc:sldMk cId="371840013" sldId="257"/>
            <ac:spMk id="82" creationId="{C9B9F33B-F0CC-4410-85D0-1B957DF4351C}"/>
          </ac:spMkLst>
        </pc:spChg>
        <pc:spChg chg="add del">
          <ac:chgData name="Samir Mhanna (2119514)" userId="42acdb1e-7c6a-4d29-81c4-afc75570156c" providerId="ADAL" clId="{49FC8ECA-2AD7-45CF-8A73-B5C7436BEAC9}" dt="2022-06-06T21:43:33.175" v="243" actId="26606"/>
          <ac:spMkLst>
            <pc:docMk/>
            <pc:sldMk cId="371840013" sldId="257"/>
            <ac:spMk id="83" creationId="{55CB1B7E-4B0B-4E99-9560-9667270DA7A6}"/>
          </ac:spMkLst>
        </pc:spChg>
        <pc:spChg chg="add del">
          <ac:chgData name="Samir Mhanna (2119514)" userId="42acdb1e-7c6a-4d29-81c4-afc75570156c" providerId="ADAL" clId="{49FC8ECA-2AD7-45CF-8A73-B5C7436BEAC9}" dt="2022-06-06T21:43:33.175" v="243" actId="26606"/>
          <ac:spMkLst>
            <pc:docMk/>
            <pc:sldMk cId="371840013" sldId="257"/>
            <ac:spMk id="84" creationId="{C924DBCE-E731-4B22-8181-A39C1D86276C}"/>
          </ac:spMkLst>
        </pc:spChg>
        <pc:spChg chg="add del">
          <ac:chgData name="Samir Mhanna (2119514)" userId="42acdb1e-7c6a-4d29-81c4-afc75570156c" providerId="ADAL" clId="{49FC8ECA-2AD7-45CF-8A73-B5C7436BEAC9}" dt="2022-06-06T21:43:33.175" v="243" actId="26606"/>
          <ac:spMkLst>
            <pc:docMk/>
            <pc:sldMk cId="371840013" sldId="257"/>
            <ac:spMk id="85" creationId="{034ACCCC-54D4-4F78-9B85-4A34FEBAA995}"/>
          </ac:spMkLst>
        </pc:spChg>
        <pc:spChg chg="add del">
          <ac:chgData name="Samir Mhanna (2119514)" userId="42acdb1e-7c6a-4d29-81c4-afc75570156c" providerId="ADAL" clId="{49FC8ECA-2AD7-45CF-8A73-B5C7436BEAC9}" dt="2022-06-06T21:43:33.175" v="243" actId="26606"/>
          <ac:spMkLst>
            <pc:docMk/>
            <pc:sldMk cId="371840013" sldId="257"/>
            <ac:spMk id="86" creationId="{72413CFE-8B8A-45C9-B7BA-CF49986D4818}"/>
          </ac:spMkLst>
        </pc:spChg>
        <pc:spChg chg="add del">
          <ac:chgData name="Samir Mhanna (2119514)" userId="42acdb1e-7c6a-4d29-81c4-afc75570156c" providerId="ADAL" clId="{49FC8ECA-2AD7-45CF-8A73-B5C7436BEAC9}" dt="2022-06-11T09:34:28.914" v="332" actId="26606"/>
          <ac:spMkLst>
            <pc:docMk/>
            <pc:sldMk cId="371840013" sldId="257"/>
            <ac:spMk id="87" creationId="{E862BE82-D00D-42C1-BF16-93AA37870C32}"/>
          </ac:spMkLst>
        </pc:spChg>
        <pc:spChg chg="add del">
          <ac:chgData name="Samir Mhanna (2119514)" userId="42acdb1e-7c6a-4d29-81c4-afc75570156c" providerId="ADAL" clId="{49FC8ECA-2AD7-45CF-8A73-B5C7436BEAC9}" dt="2022-06-06T21:44:58.175" v="263" actId="26606"/>
          <ac:spMkLst>
            <pc:docMk/>
            <pc:sldMk cId="371840013" sldId="257"/>
            <ac:spMk id="88" creationId="{394842B0-684D-44CC-B4BC-D13331CFD290}"/>
          </ac:spMkLst>
        </pc:spChg>
        <pc:spChg chg="add del">
          <ac:chgData name="Samir Mhanna (2119514)" userId="42acdb1e-7c6a-4d29-81c4-afc75570156c" providerId="ADAL" clId="{49FC8ECA-2AD7-45CF-8A73-B5C7436BEAC9}" dt="2022-06-06T21:44:58.175" v="263" actId="26606"/>
          <ac:spMkLst>
            <pc:docMk/>
            <pc:sldMk cId="371840013" sldId="257"/>
            <ac:spMk id="89" creationId="{4C2A3DC3-F495-4B99-9FF3-3FB30D63235E}"/>
          </ac:spMkLst>
        </pc:spChg>
        <pc:spChg chg="add del">
          <ac:chgData name="Samir Mhanna (2119514)" userId="42acdb1e-7c6a-4d29-81c4-afc75570156c" providerId="ADAL" clId="{49FC8ECA-2AD7-45CF-8A73-B5C7436BEAC9}" dt="2022-06-11T09:34:28.914" v="332" actId="26606"/>
          <ac:spMkLst>
            <pc:docMk/>
            <pc:sldMk cId="371840013" sldId="257"/>
            <ac:spMk id="90" creationId="{F6D92C2D-1D3D-4974-918C-06579FB354A9}"/>
          </ac:spMkLst>
        </pc:spChg>
        <pc:spChg chg="add del">
          <ac:chgData name="Samir Mhanna (2119514)" userId="42acdb1e-7c6a-4d29-81c4-afc75570156c" providerId="ADAL" clId="{49FC8ECA-2AD7-45CF-8A73-B5C7436BEAC9}" dt="2022-06-11T09:34:58.842" v="334" actId="26606"/>
          <ac:spMkLst>
            <pc:docMk/>
            <pc:sldMk cId="371840013" sldId="257"/>
            <ac:spMk id="92" creationId="{55D4142C-5077-457F-A6AD-3FECFDB39685}"/>
          </ac:spMkLst>
        </pc:spChg>
        <pc:spChg chg="add del">
          <ac:chgData name="Samir Mhanna (2119514)" userId="42acdb1e-7c6a-4d29-81c4-afc75570156c" providerId="ADAL" clId="{49FC8ECA-2AD7-45CF-8A73-B5C7436BEAC9}" dt="2022-06-11T09:34:58.842" v="334" actId="26606"/>
          <ac:spMkLst>
            <pc:docMk/>
            <pc:sldMk cId="371840013" sldId="257"/>
            <ac:spMk id="93" creationId="{7A5F0580-5EE9-419F-96EE-B6529EF6E7D0}"/>
          </ac:spMkLst>
        </pc:spChg>
        <pc:spChg chg="add del">
          <ac:chgData name="Samir Mhanna (2119514)" userId="42acdb1e-7c6a-4d29-81c4-afc75570156c" providerId="ADAL" clId="{49FC8ECA-2AD7-45CF-8A73-B5C7436BEAC9}" dt="2022-06-06T21:44:56.463" v="259" actId="26606"/>
          <ac:spMkLst>
            <pc:docMk/>
            <pc:sldMk cId="371840013" sldId="257"/>
            <ac:spMk id="94" creationId="{21AC6A30-4F22-4C0F-B278-19C5B8A80C55}"/>
          </ac:spMkLst>
        </pc:spChg>
        <pc:spChg chg="add del">
          <ac:chgData name="Samir Mhanna (2119514)" userId="42acdb1e-7c6a-4d29-81c4-afc75570156c" providerId="ADAL" clId="{49FC8ECA-2AD7-45CF-8A73-B5C7436BEAC9}" dt="2022-06-11T09:34:58.842" v="334" actId="26606"/>
          <ac:spMkLst>
            <pc:docMk/>
            <pc:sldMk cId="371840013" sldId="257"/>
            <ac:spMk id="95" creationId="{6B5E2835-4E47-45B3-9CFE-732FF7B05472}"/>
          </ac:spMkLst>
        </pc:spChg>
        <pc:spChg chg="add del">
          <ac:chgData name="Samir Mhanna (2119514)" userId="42acdb1e-7c6a-4d29-81c4-afc75570156c" providerId="ADAL" clId="{49FC8ECA-2AD7-45CF-8A73-B5C7436BEAC9}" dt="2022-06-06T21:44:56.463" v="259" actId="26606"/>
          <ac:spMkLst>
            <pc:docMk/>
            <pc:sldMk cId="371840013" sldId="257"/>
            <ac:spMk id="96" creationId="{BB4335AD-65B1-44E4-90AF-264024FE4BD2}"/>
          </ac:spMkLst>
        </pc:spChg>
        <pc:spChg chg="add del">
          <ac:chgData name="Samir Mhanna (2119514)" userId="42acdb1e-7c6a-4d29-81c4-afc75570156c" providerId="ADAL" clId="{49FC8ECA-2AD7-45CF-8A73-B5C7436BEAC9}" dt="2022-06-11T09:34:58.842" v="334" actId="26606"/>
          <ac:spMkLst>
            <pc:docMk/>
            <pc:sldMk cId="371840013" sldId="257"/>
            <ac:spMk id="97" creationId="{5B45AD5D-AA52-4F7B-9362-576A39AD9E09}"/>
          </ac:spMkLst>
        </pc:spChg>
        <pc:spChg chg="add del">
          <ac:chgData name="Samir Mhanna (2119514)" userId="42acdb1e-7c6a-4d29-81c4-afc75570156c" providerId="ADAL" clId="{49FC8ECA-2AD7-45CF-8A73-B5C7436BEAC9}" dt="2022-06-11T09:34:58.842" v="334" actId="26606"/>
          <ac:spMkLst>
            <pc:docMk/>
            <pc:sldMk cId="371840013" sldId="257"/>
            <ac:spMk id="99" creationId="{AEDD7960-4866-4399-BEF6-DD1431AB4E34}"/>
          </ac:spMkLst>
        </pc:spChg>
        <pc:spChg chg="add del">
          <ac:chgData name="Samir Mhanna (2119514)" userId="42acdb1e-7c6a-4d29-81c4-afc75570156c" providerId="ADAL" clId="{49FC8ECA-2AD7-45CF-8A73-B5C7436BEAC9}" dt="2022-06-06T21:44:15.385" v="252" actId="26606"/>
          <ac:spMkLst>
            <pc:docMk/>
            <pc:sldMk cId="371840013" sldId="257"/>
            <ac:spMk id="101" creationId="{231BF440-39FA-4087-84CC-2EEC0BBDAF29}"/>
          </ac:spMkLst>
        </pc:spChg>
        <pc:spChg chg="add del">
          <ac:chgData name="Samir Mhanna (2119514)" userId="42acdb1e-7c6a-4d29-81c4-afc75570156c" providerId="ADAL" clId="{49FC8ECA-2AD7-45CF-8A73-B5C7436BEAC9}" dt="2022-06-06T21:44:15.385" v="252" actId="26606"/>
          <ac:spMkLst>
            <pc:docMk/>
            <pc:sldMk cId="371840013" sldId="257"/>
            <ac:spMk id="103" creationId="{F04E4CBA-303B-48BD-8451-C2701CB0EEBF}"/>
          </ac:spMkLst>
        </pc:spChg>
        <pc:spChg chg="add del">
          <ac:chgData name="Samir Mhanna (2119514)" userId="42acdb1e-7c6a-4d29-81c4-afc75570156c" providerId="ADAL" clId="{49FC8ECA-2AD7-45CF-8A73-B5C7436BEAC9}" dt="2022-06-11T09:38:07.368" v="342" actId="26606"/>
          <ac:spMkLst>
            <pc:docMk/>
            <pc:sldMk cId="371840013" sldId="257"/>
            <ac:spMk id="104" creationId="{0D7B6173-1D58-48E2-83CF-37350F315F75}"/>
          </ac:spMkLst>
        </pc:spChg>
        <pc:spChg chg="add del">
          <ac:chgData name="Samir Mhanna (2119514)" userId="42acdb1e-7c6a-4d29-81c4-afc75570156c" providerId="ADAL" clId="{49FC8ECA-2AD7-45CF-8A73-B5C7436BEAC9}" dt="2022-06-06T21:44:15.385" v="252" actId="26606"/>
          <ac:spMkLst>
            <pc:docMk/>
            <pc:sldMk cId="371840013" sldId="257"/>
            <ac:spMk id="105" creationId="{F6CA58B3-AFCC-4A40-9882-50D5080879B0}"/>
          </ac:spMkLst>
        </pc:spChg>
        <pc:spChg chg="add del">
          <ac:chgData name="Samir Mhanna (2119514)" userId="42acdb1e-7c6a-4d29-81c4-afc75570156c" providerId="ADAL" clId="{49FC8ECA-2AD7-45CF-8A73-B5C7436BEAC9}" dt="2022-06-11T09:38:07.368" v="342" actId="26606"/>
          <ac:spMkLst>
            <pc:docMk/>
            <pc:sldMk cId="371840013" sldId="257"/>
            <ac:spMk id="106" creationId="{BE149CDF-5DAC-4860-A285-9492CF2090AA}"/>
          </ac:spMkLst>
        </pc:spChg>
        <pc:spChg chg="add del">
          <ac:chgData name="Samir Mhanna (2119514)" userId="42acdb1e-7c6a-4d29-81c4-afc75570156c" providerId="ADAL" clId="{49FC8ECA-2AD7-45CF-8A73-B5C7436BEAC9}" dt="2022-06-06T21:44:15.385" v="252" actId="26606"/>
          <ac:spMkLst>
            <pc:docMk/>
            <pc:sldMk cId="371840013" sldId="257"/>
            <ac:spMk id="107" creationId="{75C56826-D4E5-42ED-8529-079651CB3005}"/>
          </ac:spMkLst>
        </pc:spChg>
        <pc:spChg chg="add del">
          <ac:chgData name="Samir Mhanna (2119514)" userId="42acdb1e-7c6a-4d29-81c4-afc75570156c" providerId="ADAL" clId="{49FC8ECA-2AD7-45CF-8A73-B5C7436BEAC9}" dt="2022-06-06T21:44:15.385" v="252" actId="26606"/>
          <ac:spMkLst>
            <pc:docMk/>
            <pc:sldMk cId="371840013" sldId="257"/>
            <ac:spMk id="109" creationId="{82095FCE-EF05-4443-B97A-85DEE3A5CA17}"/>
          </ac:spMkLst>
        </pc:spChg>
        <pc:spChg chg="add del">
          <ac:chgData name="Samir Mhanna (2119514)" userId="42acdb1e-7c6a-4d29-81c4-afc75570156c" providerId="ADAL" clId="{49FC8ECA-2AD7-45CF-8A73-B5C7436BEAC9}" dt="2022-06-11T09:38:07.368" v="342" actId="26606"/>
          <ac:spMkLst>
            <pc:docMk/>
            <pc:sldMk cId="371840013" sldId="257"/>
            <ac:spMk id="110" creationId="{21BDEC81-16A7-4451-B893-C15000083B77}"/>
          </ac:spMkLst>
        </pc:spChg>
        <pc:spChg chg="add del">
          <ac:chgData name="Samir Mhanna (2119514)" userId="42acdb1e-7c6a-4d29-81c4-afc75570156c" providerId="ADAL" clId="{49FC8ECA-2AD7-45CF-8A73-B5C7436BEAC9}" dt="2022-06-06T21:44:15.385" v="252" actId="26606"/>
          <ac:spMkLst>
            <pc:docMk/>
            <pc:sldMk cId="371840013" sldId="257"/>
            <ac:spMk id="111" creationId="{CA00AE6B-AA30-4CF8-BA6F-339B780AD76C}"/>
          </ac:spMkLst>
        </pc:spChg>
        <pc:spChg chg="add del">
          <ac:chgData name="Samir Mhanna (2119514)" userId="42acdb1e-7c6a-4d29-81c4-afc75570156c" providerId="ADAL" clId="{49FC8ECA-2AD7-45CF-8A73-B5C7436BEAC9}" dt="2022-06-11T09:38:07.368" v="342" actId="26606"/>
          <ac:spMkLst>
            <pc:docMk/>
            <pc:sldMk cId="371840013" sldId="257"/>
            <ac:spMk id="112" creationId="{26A515A1-4D80-430E-BE0A-71A290516A82}"/>
          </ac:spMkLst>
        </pc:spChg>
        <pc:spChg chg="add del">
          <ac:chgData name="Samir Mhanna (2119514)" userId="42acdb1e-7c6a-4d29-81c4-afc75570156c" providerId="ADAL" clId="{49FC8ECA-2AD7-45CF-8A73-B5C7436BEAC9}" dt="2022-06-06T21:44:34.393" v="254" actId="26606"/>
          <ac:spMkLst>
            <pc:docMk/>
            <pc:sldMk cId="371840013" sldId="257"/>
            <ac:spMk id="113" creationId="{2172A0AC-3DCE-4672-BCAF-28FEF91F6020}"/>
          </ac:spMkLst>
        </pc:spChg>
        <pc:spChg chg="add del">
          <ac:chgData name="Samir Mhanna (2119514)" userId="42acdb1e-7c6a-4d29-81c4-afc75570156c" providerId="ADAL" clId="{49FC8ECA-2AD7-45CF-8A73-B5C7436BEAC9}" dt="2022-06-06T21:44:34.393" v="254" actId="26606"/>
          <ac:spMkLst>
            <pc:docMk/>
            <pc:sldMk cId="371840013" sldId="257"/>
            <ac:spMk id="114" creationId="{AE6F1C77-EDC9-4C5F-8C1C-62DD46BDA3C3}"/>
          </ac:spMkLst>
        </pc:spChg>
        <pc:spChg chg="add del">
          <ac:chgData name="Samir Mhanna (2119514)" userId="42acdb1e-7c6a-4d29-81c4-afc75570156c" providerId="ADAL" clId="{49FC8ECA-2AD7-45CF-8A73-B5C7436BEAC9}" dt="2022-06-06T21:44:55.247" v="256" actId="26606"/>
          <ac:spMkLst>
            <pc:docMk/>
            <pc:sldMk cId="371840013" sldId="257"/>
            <ac:spMk id="116" creationId="{889AE703-9EC1-473D-8723-8E991E88520E}"/>
          </ac:spMkLst>
        </pc:spChg>
        <pc:spChg chg="add del">
          <ac:chgData name="Samir Mhanna (2119514)" userId="42acdb1e-7c6a-4d29-81c4-afc75570156c" providerId="ADAL" clId="{49FC8ECA-2AD7-45CF-8A73-B5C7436BEAC9}" dt="2022-06-11T09:38:07.306" v="341" actId="26606"/>
          <ac:spMkLst>
            <pc:docMk/>
            <pc:sldMk cId="371840013" sldId="257"/>
            <ac:spMk id="117" creationId="{0D7B6173-1D58-48E2-83CF-37350F315F75}"/>
          </ac:spMkLst>
        </pc:spChg>
        <pc:spChg chg="add del">
          <ac:chgData name="Samir Mhanna (2119514)" userId="42acdb1e-7c6a-4d29-81c4-afc75570156c" providerId="ADAL" clId="{49FC8ECA-2AD7-45CF-8A73-B5C7436BEAC9}" dt="2022-06-11T09:38:07.306" v="341" actId="26606"/>
          <ac:spMkLst>
            <pc:docMk/>
            <pc:sldMk cId="371840013" sldId="257"/>
            <ac:spMk id="119" creationId="{02EBFA83-D4DB-4CA0-B229-9E44634D7FE9}"/>
          </ac:spMkLst>
        </pc:spChg>
        <pc:spChg chg="add del">
          <ac:chgData name="Samir Mhanna (2119514)" userId="42acdb1e-7c6a-4d29-81c4-afc75570156c" providerId="ADAL" clId="{49FC8ECA-2AD7-45CF-8A73-B5C7436BEAC9}" dt="2022-06-11T09:38:07.306" v="341" actId="26606"/>
          <ac:spMkLst>
            <pc:docMk/>
            <pc:sldMk cId="371840013" sldId="257"/>
            <ac:spMk id="123" creationId="{21BDEC81-16A7-4451-B893-C15000083B77}"/>
          </ac:spMkLst>
        </pc:spChg>
        <pc:spChg chg="add del">
          <ac:chgData name="Samir Mhanna (2119514)" userId="42acdb1e-7c6a-4d29-81c4-afc75570156c" providerId="ADAL" clId="{49FC8ECA-2AD7-45CF-8A73-B5C7436BEAC9}" dt="2022-06-11T09:38:07.306" v="341" actId="26606"/>
          <ac:spMkLst>
            <pc:docMk/>
            <pc:sldMk cId="371840013" sldId="257"/>
            <ac:spMk id="125" creationId="{26A515A1-4D80-430E-BE0A-71A290516A82}"/>
          </ac:spMkLst>
        </pc:spChg>
        <pc:spChg chg="add del">
          <ac:chgData name="Samir Mhanna (2119514)" userId="42acdb1e-7c6a-4d29-81c4-afc75570156c" providerId="ADAL" clId="{49FC8ECA-2AD7-45CF-8A73-B5C7436BEAC9}" dt="2022-06-11T19:10:02.905" v="967" actId="26606"/>
          <ac:spMkLst>
            <pc:docMk/>
            <pc:sldMk cId="371840013" sldId="257"/>
            <ac:spMk id="127" creationId="{0D7B6173-1D58-48E2-83CF-37350F315F75}"/>
          </ac:spMkLst>
        </pc:spChg>
        <pc:spChg chg="add del">
          <ac:chgData name="Samir Mhanna (2119514)" userId="42acdb1e-7c6a-4d29-81c4-afc75570156c" providerId="ADAL" clId="{49FC8ECA-2AD7-45CF-8A73-B5C7436BEAC9}" dt="2022-06-11T19:10:02.905" v="967" actId="26606"/>
          <ac:spMkLst>
            <pc:docMk/>
            <pc:sldMk cId="371840013" sldId="257"/>
            <ac:spMk id="128" creationId="{35D813D1-BA6B-40B4-A101-04BB89445561}"/>
          </ac:spMkLst>
        </pc:spChg>
        <pc:spChg chg="add del">
          <ac:chgData name="Samir Mhanna (2119514)" userId="42acdb1e-7c6a-4d29-81c4-afc75570156c" providerId="ADAL" clId="{49FC8ECA-2AD7-45CF-8A73-B5C7436BEAC9}" dt="2022-06-11T19:10:02.905" v="967" actId="26606"/>
          <ac:spMkLst>
            <pc:docMk/>
            <pc:sldMk cId="371840013" sldId="257"/>
            <ac:spMk id="130" creationId="{21BDEC81-16A7-4451-B893-C15000083B77}"/>
          </ac:spMkLst>
        </pc:spChg>
        <pc:spChg chg="add del">
          <ac:chgData name="Samir Mhanna (2119514)" userId="42acdb1e-7c6a-4d29-81c4-afc75570156c" providerId="ADAL" clId="{49FC8ECA-2AD7-45CF-8A73-B5C7436BEAC9}" dt="2022-06-11T19:10:02.905" v="967" actId="26606"/>
          <ac:spMkLst>
            <pc:docMk/>
            <pc:sldMk cId="371840013" sldId="257"/>
            <ac:spMk id="131" creationId="{AEA3DFA5-2D7B-4989-8ED7-8321EC114CF1}"/>
          </ac:spMkLst>
        </pc:spChg>
        <pc:spChg chg="add del">
          <ac:chgData name="Samir Mhanna (2119514)" userId="42acdb1e-7c6a-4d29-81c4-afc75570156c" providerId="ADAL" clId="{49FC8ECA-2AD7-45CF-8A73-B5C7436BEAC9}" dt="2022-06-11T19:11:28.721" v="979" actId="26606"/>
          <ac:spMkLst>
            <pc:docMk/>
            <pc:sldMk cId="371840013" sldId="257"/>
            <ac:spMk id="136" creationId="{E8A8EAB8-D2FF-444D-B34B-7D32F106AD0E}"/>
          </ac:spMkLst>
        </pc:spChg>
        <pc:spChg chg="add del">
          <ac:chgData name="Samir Mhanna (2119514)" userId="42acdb1e-7c6a-4d29-81c4-afc75570156c" providerId="ADAL" clId="{49FC8ECA-2AD7-45CF-8A73-B5C7436BEAC9}" dt="2022-06-11T20:13:51.816" v="1203" actId="26606"/>
          <ac:spMkLst>
            <pc:docMk/>
            <pc:sldMk cId="371840013" sldId="257"/>
            <ac:spMk id="145" creationId="{8181FC64-B306-4821-98E2-780662EFC486}"/>
          </ac:spMkLst>
        </pc:spChg>
        <pc:spChg chg="add del">
          <ac:chgData name="Samir Mhanna (2119514)" userId="42acdb1e-7c6a-4d29-81c4-afc75570156c" providerId="ADAL" clId="{49FC8ECA-2AD7-45CF-8A73-B5C7436BEAC9}" dt="2022-06-11T20:13:51.816" v="1203" actId="26606"/>
          <ac:spMkLst>
            <pc:docMk/>
            <pc:sldMk cId="371840013" sldId="257"/>
            <ac:spMk id="147" creationId="{5871FC61-DD4E-47D4-81FD-8A7E7D12B371}"/>
          </ac:spMkLst>
        </pc:spChg>
        <pc:spChg chg="add del">
          <ac:chgData name="Samir Mhanna (2119514)" userId="42acdb1e-7c6a-4d29-81c4-afc75570156c" providerId="ADAL" clId="{49FC8ECA-2AD7-45CF-8A73-B5C7436BEAC9}" dt="2022-06-11T20:13:51.816" v="1203" actId="26606"/>
          <ac:spMkLst>
            <pc:docMk/>
            <pc:sldMk cId="371840013" sldId="257"/>
            <ac:spMk id="149" creationId="{F9EC3F91-A75C-4F74-867E-E4C28C13546B}"/>
          </ac:spMkLst>
        </pc:spChg>
        <pc:spChg chg="add del">
          <ac:chgData name="Samir Mhanna (2119514)" userId="42acdb1e-7c6a-4d29-81c4-afc75570156c" providerId="ADAL" clId="{49FC8ECA-2AD7-45CF-8A73-B5C7436BEAC9}" dt="2022-06-11T20:13:51.816" v="1203" actId="26606"/>
          <ac:spMkLst>
            <pc:docMk/>
            <pc:sldMk cId="371840013" sldId="257"/>
            <ac:spMk id="151" creationId="{829A1E2C-5AC8-40FC-99E9-832069D39792}"/>
          </ac:spMkLst>
        </pc:spChg>
        <pc:grpChg chg="add del">
          <ac:chgData name="Samir Mhanna (2119514)" userId="42acdb1e-7c6a-4d29-81c4-afc75570156c" providerId="ADAL" clId="{49FC8ECA-2AD7-45CF-8A73-B5C7436BEAC9}" dt="2022-06-06T20:49:55.337" v="92" actId="26606"/>
          <ac:grpSpMkLst>
            <pc:docMk/>
            <pc:sldMk cId="371840013" sldId="257"/>
            <ac:grpSpMk id="27" creationId="{2DD5E267-EB6F-47DF-ABEF-2C1BED44DAC6}"/>
          </ac:grpSpMkLst>
        </pc:grpChg>
        <pc:grpChg chg="add del">
          <ac:chgData name="Samir Mhanna (2119514)" userId="42acdb1e-7c6a-4d29-81c4-afc75570156c" providerId="ADAL" clId="{49FC8ECA-2AD7-45CF-8A73-B5C7436BEAC9}" dt="2022-06-06T20:49:55.337" v="92" actId="26606"/>
          <ac:grpSpMkLst>
            <pc:docMk/>
            <pc:sldMk cId="371840013" sldId="257"/>
            <ac:grpSpMk id="31" creationId="{66828D02-A05D-412B-9F20-B68E970B9FC2}"/>
          </ac:grpSpMkLst>
        </pc:grpChg>
        <pc:grpChg chg="add del">
          <ac:chgData name="Samir Mhanna (2119514)" userId="42acdb1e-7c6a-4d29-81c4-afc75570156c" providerId="ADAL" clId="{49FC8ECA-2AD7-45CF-8A73-B5C7436BEAC9}" dt="2022-06-06T20:49:55.337" v="92" actId="26606"/>
          <ac:grpSpMkLst>
            <pc:docMk/>
            <pc:sldMk cId="371840013" sldId="257"/>
            <ac:grpSpMk id="35" creationId="{E27AF472-EAE3-4572-AB69-B92BD10DBC6D}"/>
          </ac:grpSpMkLst>
        </pc:grpChg>
        <pc:picChg chg="del mod ord">
          <ac:chgData name="Samir Mhanna (2119514)" userId="42acdb1e-7c6a-4d29-81c4-afc75570156c" providerId="ADAL" clId="{49FC8ECA-2AD7-45CF-8A73-B5C7436BEAC9}" dt="2022-06-06T20:49:48.402" v="91" actId="478"/>
          <ac:picMkLst>
            <pc:docMk/>
            <pc:sldMk cId="371840013" sldId="257"/>
            <ac:picMk id="5" creationId="{F1451787-ACC0-47B3-3423-A7F72E27EA47}"/>
          </ac:picMkLst>
        </pc:picChg>
        <pc:picChg chg="add del mod ord">
          <ac:chgData name="Samir Mhanna (2119514)" userId="42acdb1e-7c6a-4d29-81c4-afc75570156c" providerId="ADAL" clId="{49FC8ECA-2AD7-45CF-8A73-B5C7436BEAC9}" dt="2022-06-06T21:46:46.417" v="264" actId="478"/>
          <ac:picMkLst>
            <pc:docMk/>
            <pc:sldMk cId="371840013" sldId="257"/>
            <ac:picMk id="6" creationId="{3991EA65-8808-4868-89A3-B374148F0C55}"/>
          </ac:picMkLst>
        </pc:picChg>
        <pc:picChg chg="add mod ord modCrop">
          <ac:chgData name="Samir Mhanna (2119514)" userId="42acdb1e-7c6a-4d29-81c4-afc75570156c" providerId="ADAL" clId="{49FC8ECA-2AD7-45CF-8A73-B5C7436BEAC9}" dt="2022-06-11T20:14:38.483" v="1208" actId="18131"/>
          <ac:picMkLst>
            <pc:docMk/>
            <pc:sldMk cId="371840013" sldId="257"/>
            <ac:picMk id="8" creationId="{44AC860D-A082-499A-A818-D448D9A60189}"/>
          </ac:picMkLst>
        </pc:picChg>
        <pc:picChg chg="add del">
          <ac:chgData name="Samir Mhanna (2119514)" userId="42acdb1e-7c6a-4d29-81c4-afc75570156c" providerId="ADAL" clId="{49FC8ECA-2AD7-45CF-8A73-B5C7436BEAC9}" dt="2022-06-11T09:38:07.368" v="342" actId="26606"/>
          <ac:picMkLst>
            <pc:docMk/>
            <pc:sldMk cId="371840013" sldId="257"/>
            <ac:picMk id="108" creationId="{B0DAC8FB-A162-44E3-A606-C855A03A5B09}"/>
          </ac:picMkLst>
        </pc:picChg>
        <pc:picChg chg="add del">
          <ac:chgData name="Samir Mhanna (2119514)" userId="42acdb1e-7c6a-4d29-81c4-afc75570156c" providerId="ADAL" clId="{49FC8ECA-2AD7-45CF-8A73-B5C7436BEAC9}" dt="2022-06-11T09:38:07.306" v="341" actId="26606"/>
          <ac:picMkLst>
            <pc:docMk/>
            <pc:sldMk cId="371840013" sldId="257"/>
            <ac:picMk id="121" creationId="{B0DAC8FB-A162-44E3-A606-C855A03A5B09}"/>
          </ac:picMkLst>
        </pc:picChg>
        <pc:picChg chg="add del">
          <ac:chgData name="Samir Mhanna (2119514)" userId="42acdb1e-7c6a-4d29-81c4-afc75570156c" providerId="ADAL" clId="{49FC8ECA-2AD7-45CF-8A73-B5C7436BEAC9}" dt="2022-06-11T19:10:02.905" v="967" actId="26606"/>
          <ac:picMkLst>
            <pc:docMk/>
            <pc:sldMk cId="371840013" sldId="257"/>
            <ac:picMk id="129" creationId="{B0DAC8FB-A162-44E3-A606-C855A03A5B09}"/>
          </ac:picMkLst>
        </pc:picChg>
        <pc:cxnChg chg="add del">
          <ac:chgData name="Samir Mhanna (2119514)" userId="42acdb1e-7c6a-4d29-81c4-afc75570156c" providerId="ADAL" clId="{49FC8ECA-2AD7-45CF-8A73-B5C7436BEAC9}" dt="2022-06-06T21:43:33.175" v="243" actId="26606"/>
          <ac:cxnSpMkLst>
            <pc:docMk/>
            <pc:sldMk cId="371840013" sldId="257"/>
            <ac:cxnSpMk id="72" creationId="{43621FD4-D14D-45D5-9A57-9A2DE5EA59C0}"/>
          </ac:cxnSpMkLst>
        </pc:cxnChg>
        <pc:cxnChg chg="add del">
          <ac:chgData name="Samir Mhanna (2119514)" userId="42acdb1e-7c6a-4d29-81c4-afc75570156c" providerId="ADAL" clId="{49FC8ECA-2AD7-45CF-8A73-B5C7436BEAC9}" dt="2022-06-06T21:43:00.318" v="239" actId="26606"/>
          <ac:cxnSpMkLst>
            <pc:docMk/>
            <pc:sldMk cId="371840013" sldId="257"/>
            <ac:cxnSpMk id="78" creationId="{C49DA8F6-BCC1-4447-B54C-57856834B94B}"/>
          </ac:cxnSpMkLst>
        </pc:cxnChg>
        <pc:cxnChg chg="add del">
          <ac:chgData name="Samir Mhanna (2119514)" userId="42acdb1e-7c6a-4d29-81c4-afc75570156c" providerId="ADAL" clId="{49FC8ECA-2AD7-45CF-8A73-B5C7436BEAC9}" dt="2022-06-11T19:11:28.721" v="979" actId="26606"/>
          <ac:cxnSpMkLst>
            <pc:docMk/>
            <pc:sldMk cId="371840013" sldId="257"/>
            <ac:cxnSpMk id="138" creationId="{EEA38897-7BA3-4408-8083-3235339C4A60}"/>
          </ac:cxnSpMkLst>
        </pc:cxnChg>
        <pc:cxnChg chg="add del">
          <ac:chgData name="Samir Mhanna (2119514)" userId="42acdb1e-7c6a-4d29-81c4-afc75570156c" providerId="ADAL" clId="{49FC8ECA-2AD7-45CF-8A73-B5C7436BEAC9}" dt="2022-06-11T19:11:28.721" v="979" actId="26606"/>
          <ac:cxnSpMkLst>
            <pc:docMk/>
            <pc:sldMk cId="371840013" sldId="257"/>
            <ac:cxnSpMk id="140" creationId="{F11AD06B-AB20-4097-8606-5DA00DBACE88}"/>
          </ac:cxnSpMkLst>
        </pc:cxnChg>
        <pc:cxnChg chg="add del">
          <ac:chgData name="Samir Mhanna (2119514)" userId="42acdb1e-7c6a-4d29-81c4-afc75570156c" providerId="ADAL" clId="{49FC8ECA-2AD7-45CF-8A73-B5C7436BEAC9}" dt="2022-06-11T20:18:42.314" v="1229"/>
          <ac:cxnSpMkLst>
            <pc:docMk/>
            <pc:sldMk cId="371840013" sldId="257"/>
            <ac:cxnSpMk id="156" creationId="{A7F400EE-A8A5-48AF-B4D6-291B52C6F0B0}"/>
          </ac:cxnSpMkLst>
        </pc:cxnChg>
      </pc:sldChg>
      <pc:sldChg chg="modSp del mod">
        <pc:chgData name="Samir Mhanna (2119514)" userId="42acdb1e-7c6a-4d29-81c4-afc75570156c" providerId="ADAL" clId="{49FC8ECA-2AD7-45CF-8A73-B5C7436BEAC9}" dt="2022-07-09T00:23:11.144" v="5162" actId="47"/>
        <pc:sldMkLst>
          <pc:docMk/>
          <pc:sldMk cId="259945752" sldId="258"/>
        </pc:sldMkLst>
        <pc:spChg chg="mod">
          <ac:chgData name="Samir Mhanna (2119514)" userId="42acdb1e-7c6a-4d29-81c4-afc75570156c" providerId="ADAL" clId="{49FC8ECA-2AD7-45CF-8A73-B5C7436BEAC9}" dt="2022-07-09T00:19:22.818" v="5118" actId="27636"/>
          <ac:spMkLst>
            <pc:docMk/>
            <pc:sldMk cId="259945752" sldId="258"/>
            <ac:spMk id="3" creationId="{9D24D8D4-1F6F-4D4B-B531-07882575046D}"/>
          </ac:spMkLst>
        </pc:spChg>
      </pc:sldChg>
      <pc:sldChg chg="modSp mod ord">
        <pc:chgData name="Samir Mhanna (2119514)" userId="42acdb1e-7c6a-4d29-81c4-afc75570156c" providerId="ADAL" clId="{49FC8ECA-2AD7-45CF-8A73-B5C7436BEAC9}" dt="2022-06-18T14:58:37.196" v="2054" actId="20577"/>
        <pc:sldMkLst>
          <pc:docMk/>
          <pc:sldMk cId="1349586701" sldId="258"/>
        </pc:sldMkLst>
        <pc:spChg chg="mod">
          <ac:chgData name="Samir Mhanna (2119514)" userId="42acdb1e-7c6a-4d29-81c4-afc75570156c" providerId="ADAL" clId="{49FC8ECA-2AD7-45CF-8A73-B5C7436BEAC9}" dt="2022-06-11T20:18:42.314" v="1229"/>
          <ac:spMkLst>
            <pc:docMk/>
            <pc:sldMk cId="1349586701" sldId="258"/>
            <ac:spMk id="2" creationId="{04E7F090-11FE-45FC-B6B5-B5E423BAB08F}"/>
          </ac:spMkLst>
        </pc:spChg>
        <pc:spChg chg="mod">
          <ac:chgData name="Samir Mhanna (2119514)" userId="42acdb1e-7c6a-4d29-81c4-afc75570156c" providerId="ADAL" clId="{49FC8ECA-2AD7-45CF-8A73-B5C7436BEAC9}" dt="2022-06-18T14:58:37.196" v="2054" actId="20577"/>
          <ac:spMkLst>
            <pc:docMk/>
            <pc:sldMk cId="1349586701" sldId="258"/>
            <ac:spMk id="3" creationId="{9D24D8D4-1F6F-4D4B-B531-07882575046D}"/>
          </ac:spMkLst>
        </pc:spChg>
      </pc:sldChg>
      <pc:sldChg chg="addSp delSp modSp add mod setBg">
        <pc:chgData name="Samir Mhanna (2119514)" userId="42acdb1e-7c6a-4d29-81c4-afc75570156c" providerId="ADAL" clId="{49FC8ECA-2AD7-45CF-8A73-B5C7436BEAC9}" dt="2022-07-07T21:51:46.770" v="3716" actId="1076"/>
        <pc:sldMkLst>
          <pc:docMk/>
          <pc:sldMk cId="3352089764" sldId="259"/>
        </pc:sldMkLst>
        <pc:spChg chg="mod">
          <ac:chgData name="Samir Mhanna (2119514)" userId="42acdb1e-7c6a-4d29-81c4-afc75570156c" providerId="ADAL" clId="{49FC8ECA-2AD7-45CF-8A73-B5C7436BEAC9}" dt="2022-07-05T19:50:30.009" v="2473" actId="113"/>
          <ac:spMkLst>
            <pc:docMk/>
            <pc:sldMk cId="3352089764" sldId="259"/>
            <ac:spMk id="2" creationId="{DFCDCC1E-5A4D-4935-ADE1-7DDD97487E44}"/>
          </ac:spMkLst>
        </pc:spChg>
        <pc:spChg chg="mod">
          <ac:chgData name="Samir Mhanna (2119514)" userId="42acdb1e-7c6a-4d29-81c4-afc75570156c" providerId="ADAL" clId="{49FC8ECA-2AD7-45CF-8A73-B5C7436BEAC9}" dt="2022-07-05T19:49:12.818" v="2468" actId="2711"/>
          <ac:spMkLst>
            <pc:docMk/>
            <pc:sldMk cId="3352089764" sldId="259"/>
            <ac:spMk id="3" creationId="{DDE50595-D6BE-4C91-9938-56FA7FA5B43B}"/>
          </ac:spMkLst>
        </pc:spChg>
        <pc:spChg chg="add del">
          <ac:chgData name="Samir Mhanna (2119514)" userId="42acdb1e-7c6a-4d29-81c4-afc75570156c" providerId="ADAL" clId="{49FC8ECA-2AD7-45CF-8A73-B5C7436BEAC9}" dt="2022-07-05T19:47:41.270" v="2456" actId="26606"/>
          <ac:spMkLst>
            <pc:docMk/>
            <pc:sldMk cId="3352089764" sldId="259"/>
            <ac:spMk id="8" creationId="{AC17DE74-01C9-4859-B65A-85CF999E8580}"/>
          </ac:spMkLst>
        </pc:spChg>
        <pc:spChg chg="add del">
          <ac:chgData name="Samir Mhanna (2119514)" userId="42acdb1e-7c6a-4d29-81c4-afc75570156c" providerId="ADAL" clId="{49FC8ECA-2AD7-45CF-8A73-B5C7436BEAC9}" dt="2022-07-05T19:47:41.270" v="2456" actId="26606"/>
          <ac:spMkLst>
            <pc:docMk/>
            <pc:sldMk cId="3352089764" sldId="259"/>
            <ac:spMk id="10" creationId="{068C0432-0E90-4CC1-8CD3-D44A90DF07EF}"/>
          </ac:spMkLst>
        </pc:spChg>
        <pc:spChg chg="add">
          <ac:chgData name="Samir Mhanna (2119514)" userId="42acdb1e-7c6a-4d29-81c4-afc75570156c" providerId="ADAL" clId="{49FC8ECA-2AD7-45CF-8A73-B5C7436BEAC9}" dt="2022-07-05T19:47:41.286" v="2457" actId="26606"/>
          <ac:spMkLst>
            <pc:docMk/>
            <pc:sldMk cId="3352089764" sldId="259"/>
            <ac:spMk id="12" creationId="{081E4A58-353D-44AE-B2FC-2A74E2E400F7}"/>
          </ac:spMkLst>
        </pc:spChg>
        <pc:spChg chg="add">
          <ac:chgData name="Samir Mhanna (2119514)" userId="42acdb1e-7c6a-4d29-81c4-afc75570156c" providerId="ADAL" clId="{49FC8ECA-2AD7-45CF-8A73-B5C7436BEAC9}" dt="2022-07-05T19:47:41.286" v="2457" actId="26606"/>
          <ac:spMkLst>
            <pc:docMk/>
            <pc:sldMk cId="3352089764" sldId="259"/>
            <ac:spMk id="13" creationId="{1BB867FF-FC45-48F7-8104-F89BE54909F1}"/>
          </ac:spMkLst>
        </pc:spChg>
        <pc:spChg chg="add">
          <ac:chgData name="Samir Mhanna (2119514)" userId="42acdb1e-7c6a-4d29-81c4-afc75570156c" providerId="ADAL" clId="{49FC8ECA-2AD7-45CF-8A73-B5C7436BEAC9}" dt="2022-07-05T19:47:41.286" v="2457" actId="26606"/>
          <ac:spMkLst>
            <pc:docMk/>
            <pc:sldMk cId="3352089764" sldId="259"/>
            <ac:spMk id="14" creationId="{8BB56887-D0D5-4F0C-9E19-7247EB83C8B7}"/>
          </ac:spMkLst>
        </pc:spChg>
        <pc:spChg chg="del">
          <ac:chgData name="Samir Mhanna (2119514)" userId="42acdb1e-7c6a-4d29-81c4-afc75570156c" providerId="ADAL" clId="{49FC8ECA-2AD7-45CF-8A73-B5C7436BEAC9}" dt="2022-07-05T19:47:12.613" v="2454" actId="21"/>
          <ac:spMkLst>
            <pc:docMk/>
            <pc:sldMk cId="3352089764" sldId="259"/>
            <ac:spMk id="15" creationId="{BB802902-1306-4D9C-8120-A70EABE3549D}"/>
          </ac:spMkLst>
        </pc:spChg>
        <pc:spChg chg="del">
          <ac:chgData name="Samir Mhanna (2119514)" userId="42acdb1e-7c6a-4d29-81c4-afc75570156c" providerId="ADAL" clId="{49FC8ECA-2AD7-45CF-8A73-B5C7436BEAC9}" dt="2022-07-05T19:47:12.613" v="2454" actId="21"/>
          <ac:spMkLst>
            <pc:docMk/>
            <pc:sldMk cId="3352089764" sldId="259"/>
            <ac:spMk id="16" creationId="{F365BA29-34B7-482A-951A-8DDF6B250BCF}"/>
          </ac:spMkLst>
        </pc:spChg>
        <pc:spChg chg="del">
          <ac:chgData name="Samir Mhanna (2119514)" userId="42acdb1e-7c6a-4d29-81c4-afc75570156c" providerId="ADAL" clId="{49FC8ECA-2AD7-45CF-8A73-B5C7436BEAC9}" dt="2022-07-05T19:47:12.613" v="2454" actId="21"/>
          <ac:spMkLst>
            <pc:docMk/>
            <pc:sldMk cId="3352089764" sldId="259"/>
            <ac:spMk id="17" creationId="{8A2A410A-4083-4391-B253-240EBA438B0E}"/>
          </ac:spMkLst>
        </pc:spChg>
        <pc:spChg chg="del">
          <ac:chgData name="Samir Mhanna (2119514)" userId="42acdb1e-7c6a-4d29-81c4-afc75570156c" providerId="ADAL" clId="{49FC8ECA-2AD7-45CF-8A73-B5C7436BEAC9}" dt="2022-07-05T19:47:12.613" v="2454" actId="21"/>
          <ac:spMkLst>
            <pc:docMk/>
            <pc:sldMk cId="3352089764" sldId="259"/>
            <ac:spMk id="18" creationId="{2A88D3C7-E692-4653-8E5E-B554C7AE473D}"/>
          </ac:spMkLst>
        </pc:spChg>
        <pc:spChg chg="del">
          <ac:chgData name="Samir Mhanna (2119514)" userId="42acdb1e-7c6a-4d29-81c4-afc75570156c" providerId="ADAL" clId="{49FC8ECA-2AD7-45CF-8A73-B5C7436BEAC9}" dt="2022-07-05T19:47:12.613" v="2454" actId="21"/>
          <ac:spMkLst>
            <pc:docMk/>
            <pc:sldMk cId="3352089764" sldId="259"/>
            <ac:spMk id="19" creationId="{CDC2D6AC-DF61-4E1D-BF29-78D6F03F833A}"/>
          </ac:spMkLst>
        </pc:spChg>
        <pc:spChg chg="del">
          <ac:chgData name="Samir Mhanna (2119514)" userId="42acdb1e-7c6a-4d29-81c4-afc75570156c" providerId="ADAL" clId="{49FC8ECA-2AD7-45CF-8A73-B5C7436BEAC9}" dt="2022-07-05T19:47:12.613" v="2454" actId="21"/>
          <ac:spMkLst>
            <pc:docMk/>
            <pc:sldMk cId="3352089764" sldId="259"/>
            <ac:spMk id="20" creationId="{661F3596-8F47-402C-8EA3-2D0CEC5B2193}"/>
          </ac:spMkLst>
        </pc:spChg>
        <pc:spChg chg="add del mod">
          <ac:chgData name="Samir Mhanna (2119514)" userId="42acdb1e-7c6a-4d29-81c4-afc75570156c" providerId="ADAL" clId="{49FC8ECA-2AD7-45CF-8A73-B5C7436BEAC9}" dt="2022-07-05T19:48:26.741" v="2465" actId="478"/>
          <ac:spMkLst>
            <pc:docMk/>
            <pc:sldMk cId="3352089764" sldId="259"/>
            <ac:spMk id="21" creationId="{96A00770-C583-85FC-6FBA-85630862F8AA}"/>
          </ac:spMkLst>
        </pc:spChg>
        <pc:spChg chg="add del mod">
          <ac:chgData name="Samir Mhanna (2119514)" userId="42acdb1e-7c6a-4d29-81c4-afc75570156c" providerId="ADAL" clId="{49FC8ECA-2AD7-45CF-8A73-B5C7436BEAC9}" dt="2022-07-05T19:48:26.741" v="2465" actId="478"/>
          <ac:spMkLst>
            <pc:docMk/>
            <pc:sldMk cId="3352089764" sldId="259"/>
            <ac:spMk id="22" creationId="{2F679E7D-081C-FC65-8CCF-F93E4BE33BBD}"/>
          </ac:spMkLst>
        </pc:spChg>
        <pc:spChg chg="add del mod">
          <ac:chgData name="Samir Mhanna (2119514)" userId="42acdb1e-7c6a-4d29-81c4-afc75570156c" providerId="ADAL" clId="{49FC8ECA-2AD7-45CF-8A73-B5C7436BEAC9}" dt="2022-07-05T19:48:26.741" v="2465" actId="478"/>
          <ac:spMkLst>
            <pc:docMk/>
            <pc:sldMk cId="3352089764" sldId="259"/>
            <ac:spMk id="23" creationId="{FEDBC781-4118-E217-613D-5C3B5A9BB3C7}"/>
          </ac:spMkLst>
        </pc:spChg>
        <pc:spChg chg="add del mod">
          <ac:chgData name="Samir Mhanna (2119514)" userId="42acdb1e-7c6a-4d29-81c4-afc75570156c" providerId="ADAL" clId="{49FC8ECA-2AD7-45CF-8A73-B5C7436BEAC9}" dt="2022-07-05T19:48:26.741" v="2465" actId="478"/>
          <ac:spMkLst>
            <pc:docMk/>
            <pc:sldMk cId="3352089764" sldId="259"/>
            <ac:spMk id="24" creationId="{851A329A-3B5A-1F7A-AAF2-5D857783364A}"/>
          </ac:spMkLst>
        </pc:spChg>
        <pc:spChg chg="add del mod">
          <ac:chgData name="Samir Mhanna (2119514)" userId="42acdb1e-7c6a-4d29-81c4-afc75570156c" providerId="ADAL" clId="{49FC8ECA-2AD7-45CF-8A73-B5C7436BEAC9}" dt="2022-07-05T19:48:26.741" v="2465" actId="478"/>
          <ac:spMkLst>
            <pc:docMk/>
            <pc:sldMk cId="3352089764" sldId="259"/>
            <ac:spMk id="25" creationId="{619F1FDA-67EC-DA4D-A059-B521DD4D056E}"/>
          </ac:spMkLst>
        </pc:spChg>
        <pc:spChg chg="add del mod">
          <ac:chgData name="Samir Mhanna (2119514)" userId="42acdb1e-7c6a-4d29-81c4-afc75570156c" providerId="ADAL" clId="{49FC8ECA-2AD7-45CF-8A73-B5C7436BEAC9}" dt="2022-07-05T19:48:26.741" v="2465" actId="478"/>
          <ac:spMkLst>
            <pc:docMk/>
            <pc:sldMk cId="3352089764" sldId="259"/>
            <ac:spMk id="26" creationId="{4355B892-CB19-7CE7-6BE4-207B5C6AC740}"/>
          </ac:spMkLst>
        </pc:spChg>
        <pc:spChg chg="add del mod">
          <ac:chgData name="Samir Mhanna (2119514)" userId="42acdb1e-7c6a-4d29-81c4-afc75570156c" providerId="ADAL" clId="{49FC8ECA-2AD7-45CF-8A73-B5C7436BEAC9}" dt="2022-07-07T21:51:26.051" v="3711" actId="21"/>
          <ac:spMkLst>
            <pc:docMk/>
            <pc:sldMk cId="3352089764" sldId="259"/>
            <ac:spMk id="27" creationId="{5B0D3350-65CA-C7B7-6B7F-034A30636418}"/>
          </ac:spMkLst>
        </pc:spChg>
        <pc:spChg chg="add del mod">
          <ac:chgData name="Samir Mhanna (2119514)" userId="42acdb1e-7c6a-4d29-81c4-afc75570156c" providerId="ADAL" clId="{49FC8ECA-2AD7-45CF-8A73-B5C7436BEAC9}" dt="2022-07-07T21:51:26.051" v="3711" actId="21"/>
          <ac:spMkLst>
            <pc:docMk/>
            <pc:sldMk cId="3352089764" sldId="259"/>
            <ac:spMk id="28" creationId="{0E443F10-CB7B-AFB7-6465-46F82E74E565}"/>
          </ac:spMkLst>
        </pc:spChg>
        <pc:spChg chg="add del mod">
          <ac:chgData name="Samir Mhanna (2119514)" userId="42acdb1e-7c6a-4d29-81c4-afc75570156c" providerId="ADAL" clId="{49FC8ECA-2AD7-45CF-8A73-B5C7436BEAC9}" dt="2022-07-07T21:51:26.051" v="3711" actId="21"/>
          <ac:spMkLst>
            <pc:docMk/>
            <pc:sldMk cId="3352089764" sldId="259"/>
            <ac:spMk id="29" creationId="{23466CD2-BA60-1B1E-3331-EF422A61771A}"/>
          </ac:spMkLst>
        </pc:spChg>
        <pc:spChg chg="add del mod">
          <ac:chgData name="Samir Mhanna (2119514)" userId="42acdb1e-7c6a-4d29-81c4-afc75570156c" providerId="ADAL" clId="{49FC8ECA-2AD7-45CF-8A73-B5C7436BEAC9}" dt="2022-07-07T21:51:26.051" v="3711" actId="21"/>
          <ac:spMkLst>
            <pc:docMk/>
            <pc:sldMk cId="3352089764" sldId="259"/>
            <ac:spMk id="30" creationId="{D5F26F64-F8F3-B006-3408-0D73D07E3595}"/>
          </ac:spMkLst>
        </pc:spChg>
        <pc:spChg chg="add del mod">
          <ac:chgData name="Samir Mhanna (2119514)" userId="42acdb1e-7c6a-4d29-81c4-afc75570156c" providerId="ADAL" clId="{49FC8ECA-2AD7-45CF-8A73-B5C7436BEAC9}" dt="2022-07-07T21:51:26.051" v="3711" actId="21"/>
          <ac:spMkLst>
            <pc:docMk/>
            <pc:sldMk cId="3352089764" sldId="259"/>
            <ac:spMk id="31" creationId="{3ED315DA-C01F-A6C2-802E-8B4D8751703E}"/>
          </ac:spMkLst>
        </pc:spChg>
        <pc:spChg chg="add del mod">
          <ac:chgData name="Samir Mhanna (2119514)" userId="42acdb1e-7c6a-4d29-81c4-afc75570156c" providerId="ADAL" clId="{49FC8ECA-2AD7-45CF-8A73-B5C7436BEAC9}" dt="2022-07-07T21:51:26.051" v="3711" actId="21"/>
          <ac:spMkLst>
            <pc:docMk/>
            <pc:sldMk cId="3352089764" sldId="259"/>
            <ac:spMk id="32" creationId="{F84122E7-F8F0-9AB8-2DAD-B8D35EDCD58E}"/>
          </ac:spMkLst>
        </pc:spChg>
        <pc:spChg chg="add del mod">
          <ac:chgData name="Samir Mhanna (2119514)" userId="42acdb1e-7c6a-4d29-81c4-afc75570156c" providerId="ADAL" clId="{49FC8ECA-2AD7-45CF-8A73-B5C7436BEAC9}" dt="2022-07-07T21:51:31.681" v="3713"/>
          <ac:spMkLst>
            <pc:docMk/>
            <pc:sldMk cId="3352089764" sldId="259"/>
            <ac:spMk id="33" creationId="{10034DD8-59A8-84C0-DB0F-2AFF859BA4DB}"/>
          </ac:spMkLst>
        </pc:spChg>
        <pc:spChg chg="add del mod">
          <ac:chgData name="Samir Mhanna (2119514)" userId="42acdb1e-7c6a-4d29-81c4-afc75570156c" providerId="ADAL" clId="{49FC8ECA-2AD7-45CF-8A73-B5C7436BEAC9}" dt="2022-07-07T21:51:31.681" v="3713"/>
          <ac:spMkLst>
            <pc:docMk/>
            <pc:sldMk cId="3352089764" sldId="259"/>
            <ac:spMk id="34" creationId="{02013E13-AE47-9AE5-B5D8-A5BC5FBCCD1F}"/>
          </ac:spMkLst>
        </pc:spChg>
        <pc:spChg chg="add del mod">
          <ac:chgData name="Samir Mhanna (2119514)" userId="42acdb1e-7c6a-4d29-81c4-afc75570156c" providerId="ADAL" clId="{49FC8ECA-2AD7-45CF-8A73-B5C7436BEAC9}" dt="2022-07-07T21:51:31.681" v="3713"/>
          <ac:spMkLst>
            <pc:docMk/>
            <pc:sldMk cId="3352089764" sldId="259"/>
            <ac:spMk id="35" creationId="{A83DEF84-8514-040A-3882-327C7FE17492}"/>
          </ac:spMkLst>
        </pc:spChg>
        <pc:spChg chg="add del mod">
          <ac:chgData name="Samir Mhanna (2119514)" userId="42acdb1e-7c6a-4d29-81c4-afc75570156c" providerId="ADAL" clId="{49FC8ECA-2AD7-45CF-8A73-B5C7436BEAC9}" dt="2022-07-07T21:51:31.681" v="3713"/>
          <ac:spMkLst>
            <pc:docMk/>
            <pc:sldMk cId="3352089764" sldId="259"/>
            <ac:spMk id="36" creationId="{CF3A175D-C753-C1E4-E32B-4C9F64FE3F7B}"/>
          </ac:spMkLst>
        </pc:spChg>
        <pc:spChg chg="add del mod">
          <ac:chgData name="Samir Mhanna (2119514)" userId="42acdb1e-7c6a-4d29-81c4-afc75570156c" providerId="ADAL" clId="{49FC8ECA-2AD7-45CF-8A73-B5C7436BEAC9}" dt="2022-07-07T21:51:31.681" v="3713"/>
          <ac:spMkLst>
            <pc:docMk/>
            <pc:sldMk cId="3352089764" sldId="259"/>
            <ac:spMk id="37" creationId="{06685960-D8C3-2A6B-6D99-55727F3C7BE9}"/>
          </ac:spMkLst>
        </pc:spChg>
        <pc:spChg chg="add del mod">
          <ac:chgData name="Samir Mhanna (2119514)" userId="42acdb1e-7c6a-4d29-81c4-afc75570156c" providerId="ADAL" clId="{49FC8ECA-2AD7-45CF-8A73-B5C7436BEAC9}" dt="2022-07-07T21:51:31.681" v="3713"/>
          <ac:spMkLst>
            <pc:docMk/>
            <pc:sldMk cId="3352089764" sldId="259"/>
            <ac:spMk id="38" creationId="{CA985F71-BBCB-9730-A559-FBF2D5BD8308}"/>
          </ac:spMkLst>
        </pc:spChg>
        <pc:picChg chg="add mod">
          <ac:chgData name="Samir Mhanna (2119514)" userId="42acdb1e-7c6a-4d29-81c4-afc75570156c" providerId="ADAL" clId="{49FC8ECA-2AD7-45CF-8A73-B5C7436BEAC9}" dt="2022-07-07T21:51:46.770" v="3716" actId="1076"/>
          <ac:picMkLst>
            <pc:docMk/>
            <pc:sldMk cId="3352089764" sldId="259"/>
            <ac:picMk id="4" creationId="{94F1A05B-CE57-B989-5FC5-D21D89EF6C36}"/>
          </ac:picMkLst>
        </pc:picChg>
      </pc:sldChg>
      <pc:sldChg chg="addSp delSp modSp del mod">
        <pc:chgData name="Samir Mhanna (2119514)" userId="42acdb1e-7c6a-4d29-81c4-afc75570156c" providerId="ADAL" clId="{49FC8ECA-2AD7-45CF-8A73-B5C7436BEAC9}" dt="2022-06-18T21:45:40.459" v="2097" actId="2696"/>
        <pc:sldMkLst>
          <pc:docMk/>
          <pc:sldMk cId="3411375227" sldId="259"/>
        </pc:sldMkLst>
        <pc:spChg chg="mod">
          <ac:chgData name="Samir Mhanna (2119514)" userId="42acdb1e-7c6a-4d29-81c4-afc75570156c" providerId="ADAL" clId="{49FC8ECA-2AD7-45CF-8A73-B5C7436BEAC9}" dt="2022-06-11T20:18:42.314" v="1229"/>
          <ac:spMkLst>
            <pc:docMk/>
            <pc:sldMk cId="3411375227" sldId="259"/>
            <ac:spMk id="2" creationId="{DFCDCC1E-5A4D-4935-ADE1-7DDD97487E44}"/>
          </ac:spMkLst>
        </pc:spChg>
        <pc:spChg chg="add mod">
          <ac:chgData name="Samir Mhanna (2119514)" userId="42acdb1e-7c6a-4d29-81c4-afc75570156c" providerId="ADAL" clId="{49FC8ECA-2AD7-45CF-8A73-B5C7436BEAC9}" dt="2022-06-18T21:45:15.422" v="2096" actId="20577"/>
          <ac:spMkLst>
            <pc:docMk/>
            <pc:sldMk cId="3411375227" sldId="259"/>
            <ac:spMk id="3" creationId="{DDE50595-D6BE-4C91-9938-56FA7FA5B43B}"/>
          </ac:spMkLst>
        </pc:spChg>
        <pc:spChg chg="add del mod">
          <ac:chgData name="Samir Mhanna (2119514)" userId="42acdb1e-7c6a-4d29-81c4-afc75570156c" providerId="ADAL" clId="{49FC8ECA-2AD7-45CF-8A73-B5C7436BEAC9}" dt="2022-06-11T11:17:55.820" v="682" actId="478"/>
          <ac:spMkLst>
            <pc:docMk/>
            <pc:sldMk cId="3411375227" sldId="259"/>
            <ac:spMk id="3" creationId="{F4FB84C2-F65C-4CE0-964B-2BFBBA62BDF5}"/>
          </ac:spMkLst>
        </pc:spChg>
        <pc:spChg chg="add del mod">
          <ac:chgData name="Samir Mhanna (2119514)" userId="42acdb1e-7c6a-4d29-81c4-afc75570156c" providerId="ADAL" clId="{49FC8ECA-2AD7-45CF-8A73-B5C7436BEAC9}" dt="2022-06-11T11:07:19.488" v="600" actId="11529"/>
          <ac:spMkLst>
            <pc:docMk/>
            <pc:sldMk cId="3411375227" sldId="259"/>
            <ac:spMk id="5" creationId="{C4B75D91-0DED-4C21-91B6-E7B870AF238E}"/>
          </ac:spMkLst>
        </pc:spChg>
        <pc:spChg chg="add mod">
          <ac:chgData name="Samir Mhanna (2119514)" userId="42acdb1e-7c6a-4d29-81c4-afc75570156c" providerId="ADAL" clId="{49FC8ECA-2AD7-45CF-8A73-B5C7436BEAC9}" dt="2022-06-11T11:07:18.620" v="598" actId="571"/>
          <ac:spMkLst>
            <pc:docMk/>
            <pc:sldMk cId="3411375227" sldId="259"/>
            <ac:spMk id="6" creationId="{FCF5FD81-973C-4B1D-AEBC-7CB8C140641E}"/>
          </ac:spMkLst>
        </pc:spChg>
        <pc:spChg chg="add mod">
          <ac:chgData name="Samir Mhanna (2119514)" userId="42acdb1e-7c6a-4d29-81c4-afc75570156c" providerId="ADAL" clId="{49FC8ECA-2AD7-45CF-8A73-B5C7436BEAC9}" dt="2022-06-11T11:07:18.256" v="597" actId="571"/>
          <ac:spMkLst>
            <pc:docMk/>
            <pc:sldMk cId="3411375227" sldId="259"/>
            <ac:spMk id="7" creationId="{50C1E330-53CD-448C-ABF2-A93324DE898A}"/>
          </ac:spMkLst>
        </pc:spChg>
        <pc:spChg chg="add mod">
          <ac:chgData name="Samir Mhanna (2119514)" userId="42acdb1e-7c6a-4d29-81c4-afc75570156c" providerId="ADAL" clId="{49FC8ECA-2AD7-45CF-8A73-B5C7436BEAC9}" dt="2022-06-11T11:07:18.043" v="596" actId="571"/>
          <ac:spMkLst>
            <pc:docMk/>
            <pc:sldMk cId="3411375227" sldId="259"/>
            <ac:spMk id="8" creationId="{9F65E372-95A5-4D63-A649-40C782C6E80D}"/>
          </ac:spMkLst>
        </pc:spChg>
        <pc:spChg chg="add mod">
          <ac:chgData name="Samir Mhanna (2119514)" userId="42acdb1e-7c6a-4d29-81c4-afc75570156c" providerId="ADAL" clId="{49FC8ECA-2AD7-45CF-8A73-B5C7436BEAC9}" dt="2022-06-11T11:07:17.827" v="595" actId="571"/>
          <ac:spMkLst>
            <pc:docMk/>
            <pc:sldMk cId="3411375227" sldId="259"/>
            <ac:spMk id="9" creationId="{C52BA30A-9352-4037-9C0C-798ED8162619}"/>
          </ac:spMkLst>
        </pc:spChg>
        <pc:spChg chg="add mod">
          <ac:chgData name="Samir Mhanna (2119514)" userId="42acdb1e-7c6a-4d29-81c4-afc75570156c" providerId="ADAL" clId="{49FC8ECA-2AD7-45CF-8A73-B5C7436BEAC9}" dt="2022-06-11T17:59:54.484" v="808" actId="571"/>
          <ac:spMkLst>
            <pc:docMk/>
            <pc:sldMk cId="3411375227" sldId="259"/>
            <ac:spMk id="9" creationId="{EDF13C20-F3F9-404B-85B9-D0BAABA62AED}"/>
          </ac:spMkLst>
        </pc:spChg>
        <pc:spChg chg="add mod">
          <ac:chgData name="Samir Mhanna (2119514)" userId="42acdb1e-7c6a-4d29-81c4-afc75570156c" providerId="ADAL" clId="{49FC8ECA-2AD7-45CF-8A73-B5C7436BEAC9}" dt="2022-06-11T11:07:17.827" v="595" actId="571"/>
          <ac:spMkLst>
            <pc:docMk/>
            <pc:sldMk cId="3411375227" sldId="259"/>
            <ac:spMk id="10" creationId="{317F6CF1-2034-4335-BF7A-BEE6183623AE}"/>
          </ac:spMkLst>
        </pc:spChg>
        <pc:spChg chg="add mod">
          <ac:chgData name="Samir Mhanna (2119514)" userId="42acdb1e-7c6a-4d29-81c4-afc75570156c" providerId="ADAL" clId="{49FC8ECA-2AD7-45CF-8A73-B5C7436BEAC9}" dt="2022-06-11T17:59:54.484" v="808" actId="571"/>
          <ac:spMkLst>
            <pc:docMk/>
            <pc:sldMk cId="3411375227" sldId="259"/>
            <ac:spMk id="10" creationId="{93222DAD-5123-4EEE-976D-B2D7646A177A}"/>
          </ac:spMkLst>
        </pc:spChg>
        <pc:spChg chg="add mod">
          <ac:chgData name="Samir Mhanna (2119514)" userId="42acdb1e-7c6a-4d29-81c4-afc75570156c" providerId="ADAL" clId="{49FC8ECA-2AD7-45CF-8A73-B5C7436BEAC9}" dt="2022-06-11T11:07:17.587" v="594" actId="571"/>
          <ac:spMkLst>
            <pc:docMk/>
            <pc:sldMk cId="3411375227" sldId="259"/>
            <ac:spMk id="11" creationId="{371F362F-4F62-4DFF-98E8-39D9457B307E}"/>
          </ac:spMkLst>
        </pc:spChg>
        <pc:spChg chg="add mod">
          <ac:chgData name="Samir Mhanna (2119514)" userId="42acdb1e-7c6a-4d29-81c4-afc75570156c" providerId="ADAL" clId="{49FC8ECA-2AD7-45CF-8A73-B5C7436BEAC9}" dt="2022-06-11T17:59:54.484" v="808" actId="571"/>
          <ac:spMkLst>
            <pc:docMk/>
            <pc:sldMk cId="3411375227" sldId="259"/>
            <ac:spMk id="11" creationId="{6FE81C10-B8B6-4826-BC96-26DA4E96E219}"/>
          </ac:spMkLst>
        </pc:spChg>
        <pc:spChg chg="add mod">
          <ac:chgData name="Samir Mhanna (2119514)" userId="42acdb1e-7c6a-4d29-81c4-afc75570156c" providerId="ADAL" clId="{49FC8ECA-2AD7-45CF-8A73-B5C7436BEAC9}" dt="2022-06-11T11:07:17.587" v="594" actId="571"/>
          <ac:spMkLst>
            <pc:docMk/>
            <pc:sldMk cId="3411375227" sldId="259"/>
            <ac:spMk id="12" creationId="{3621221F-92CC-45C1-976D-8F25BE96F3F7}"/>
          </ac:spMkLst>
        </pc:spChg>
        <pc:spChg chg="add mod">
          <ac:chgData name="Samir Mhanna (2119514)" userId="42acdb1e-7c6a-4d29-81c4-afc75570156c" providerId="ADAL" clId="{49FC8ECA-2AD7-45CF-8A73-B5C7436BEAC9}" dt="2022-06-11T17:59:54.484" v="808" actId="571"/>
          <ac:spMkLst>
            <pc:docMk/>
            <pc:sldMk cId="3411375227" sldId="259"/>
            <ac:spMk id="12" creationId="{59A85B89-FDF6-4D10-9FA2-BAE1692DDF92}"/>
          </ac:spMkLst>
        </pc:spChg>
        <pc:spChg chg="add mod">
          <ac:chgData name="Samir Mhanna (2119514)" userId="42acdb1e-7c6a-4d29-81c4-afc75570156c" providerId="ADAL" clId="{49FC8ECA-2AD7-45CF-8A73-B5C7436BEAC9}" dt="2022-06-11T11:07:17.587" v="594" actId="571"/>
          <ac:spMkLst>
            <pc:docMk/>
            <pc:sldMk cId="3411375227" sldId="259"/>
            <ac:spMk id="13" creationId="{363974BA-5577-4547-83CF-AB68BB0A3716}"/>
          </ac:spMkLst>
        </pc:spChg>
        <pc:spChg chg="add mod">
          <ac:chgData name="Samir Mhanna (2119514)" userId="42acdb1e-7c6a-4d29-81c4-afc75570156c" providerId="ADAL" clId="{49FC8ECA-2AD7-45CF-8A73-B5C7436BEAC9}" dt="2022-06-11T17:59:54.484" v="808" actId="571"/>
          <ac:spMkLst>
            <pc:docMk/>
            <pc:sldMk cId="3411375227" sldId="259"/>
            <ac:spMk id="13" creationId="{6D24FF2F-09B7-43AA-8E96-6345CD713672}"/>
          </ac:spMkLst>
        </pc:spChg>
        <pc:spChg chg="add mod">
          <ac:chgData name="Samir Mhanna (2119514)" userId="42acdb1e-7c6a-4d29-81c4-afc75570156c" providerId="ADAL" clId="{49FC8ECA-2AD7-45CF-8A73-B5C7436BEAC9}" dt="2022-06-11T11:07:17.587" v="594" actId="571"/>
          <ac:spMkLst>
            <pc:docMk/>
            <pc:sldMk cId="3411375227" sldId="259"/>
            <ac:spMk id="14" creationId="{A8CB1B15-D330-4B44-BD6D-D7742ACB1535}"/>
          </ac:spMkLst>
        </pc:spChg>
        <pc:spChg chg="add mod">
          <ac:chgData name="Samir Mhanna (2119514)" userId="42acdb1e-7c6a-4d29-81c4-afc75570156c" providerId="ADAL" clId="{49FC8ECA-2AD7-45CF-8A73-B5C7436BEAC9}" dt="2022-06-11T17:59:54.484" v="808" actId="571"/>
          <ac:spMkLst>
            <pc:docMk/>
            <pc:sldMk cId="3411375227" sldId="259"/>
            <ac:spMk id="14" creationId="{B166568E-3962-46DF-B553-9F904E764026}"/>
          </ac:spMkLst>
        </pc:spChg>
        <pc:spChg chg="add mod">
          <ac:chgData name="Samir Mhanna (2119514)" userId="42acdb1e-7c6a-4d29-81c4-afc75570156c" providerId="ADAL" clId="{49FC8ECA-2AD7-45CF-8A73-B5C7436BEAC9}" dt="2022-06-18T21:41:42.202" v="2080" actId="207"/>
          <ac:spMkLst>
            <pc:docMk/>
            <pc:sldMk cId="3411375227" sldId="259"/>
            <ac:spMk id="15" creationId="{BB802902-1306-4D9C-8120-A70EABE3549D}"/>
          </ac:spMkLst>
        </pc:spChg>
        <pc:spChg chg="add mod">
          <ac:chgData name="Samir Mhanna (2119514)" userId="42acdb1e-7c6a-4d29-81c4-afc75570156c" providerId="ADAL" clId="{49FC8ECA-2AD7-45CF-8A73-B5C7436BEAC9}" dt="2022-06-18T21:41:54.239" v="2081" actId="207"/>
          <ac:spMkLst>
            <pc:docMk/>
            <pc:sldMk cId="3411375227" sldId="259"/>
            <ac:spMk id="16" creationId="{F365BA29-34B7-482A-951A-8DDF6B250BCF}"/>
          </ac:spMkLst>
        </pc:spChg>
        <pc:spChg chg="add del mod">
          <ac:chgData name="Samir Mhanna (2119514)" userId="42acdb1e-7c6a-4d29-81c4-afc75570156c" providerId="ADAL" clId="{49FC8ECA-2AD7-45CF-8A73-B5C7436BEAC9}" dt="2022-06-18T21:41:26.271" v="2079" actId="207"/>
          <ac:spMkLst>
            <pc:docMk/>
            <pc:sldMk cId="3411375227" sldId="259"/>
            <ac:spMk id="17" creationId="{8A2A410A-4083-4391-B253-240EBA438B0E}"/>
          </ac:spMkLst>
        </pc:spChg>
        <pc:spChg chg="add mod">
          <ac:chgData name="Samir Mhanna (2119514)" userId="42acdb1e-7c6a-4d29-81c4-afc75570156c" providerId="ADAL" clId="{49FC8ECA-2AD7-45CF-8A73-B5C7436BEAC9}" dt="2022-06-18T21:42:05.002" v="2082" actId="207"/>
          <ac:spMkLst>
            <pc:docMk/>
            <pc:sldMk cId="3411375227" sldId="259"/>
            <ac:spMk id="18" creationId="{2A88D3C7-E692-4653-8E5E-B554C7AE473D}"/>
          </ac:spMkLst>
        </pc:spChg>
        <pc:spChg chg="add mod">
          <ac:chgData name="Samir Mhanna (2119514)" userId="42acdb1e-7c6a-4d29-81c4-afc75570156c" providerId="ADAL" clId="{49FC8ECA-2AD7-45CF-8A73-B5C7436BEAC9}" dt="2022-06-18T21:42:34.864" v="2085" actId="207"/>
          <ac:spMkLst>
            <pc:docMk/>
            <pc:sldMk cId="3411375227" sldId="259"/>
            <ac:spMk id="19" creationId="{CDC2D6AC-DF61-4E1D-BF29-78D6F03F833A}"/>
          </ac:spMkLst>
        </pc:spChg>
        <pc:spChg chg="add mod">
          <ac:chgData name="Samir Mhanna (2119514)" userId="42acdb1e-7c6a-4d29-81c4-afc75570156c" providerId="ADAL" clId="{49FC8ECA-2AD7-45CF-8A73-B5C7436BEAC9}" dt="2022-06-18T21:42:17.835" v="2083" actId="207"/>
          <ac:spMkLst>
            <pc:docMk/>
            <pc:sldMk cId="3411375227" sldId="259"/>
            <ac:spMk id="20" creationId="{661F3596-8F47-402C-8EA3-2D0CEC5B2193}"/>
          </ac:spMkLst>
        </pc:spChg>
        <pc:spChg chg="add del mod">
          <ac:chgData name="Samir Mhanna (2119514)" userId="42acdb1e-7c6a-4d29-81c4-afc75570156c" providerId="ADAL" clId="{49FC8ECA-2AD7-45CF-8A73-B5C7436BEAC9}" dt="2022-06-11T18:44:22.896" v="872" actId="478"/>
          <ac:spMkLst>
            <pc:docMk/>
            <pc:sldMk cId="3411375227" sldId="259"/>
            <ac:spMk id="21" creationId="{F4CA16F6-B762-4215-9B9B-F5A0BA8932B8}"/>
          </ac:spMkLst>
        </pc:spChg>
        <pc:graphicFrameChg chg="add del mod modGraphic">
          <ac:chgData name="Samir Mhanna (2119514)" userId="42acdb1e-7c6a-4d29-81c4-afc75570156c" providerId="ADAL" clId="{49FC8ECA-2AD7-45CF-8A73-B5C7436BEAC9}" dt="2022-06-11T11:03:57.805" v="584" actId="1032"/>
          <ac:graphicFrameMkLst>
            <pc:docMk/>
            <pc:sldMk cId="3411375227" sldId="259"/>
            <ac:graphicFrameMk id="4" creationId="{EDD62DE2-D969-4C4F-898D-5169F80D4DC6}"/>
          </ac:graphicFrameMkLst>
        </pc:graphicFrameChg>
      </pc:sldChg>
      <pc:sldChg chg="addSp delSp modSp del mod setBg">
        <pc:chgData name="Samir Mhanna (2119514)" userId="42acdb1e-7c6a-4d29-81c4-afc75570156c" providerId="ADAL" clId="{49FC8ECA-2AD7-45CF-8A73-B5C7436BEAC9}" dt="2022-06-11T10:27:28.040" v="574" actId="47"/>
        <pc:sldMkLst>
          <pc:docMk/>
          <pc:sldMk cId="2352071654" sldId="260"/>
        </pc:sldMkLst>
        <pc:spChg chg="mod">
          <ac:chgData name="Samir Mhanna (2119514)" userId="42acdb1e-7c6a-4d29-81c4-afc75570156c" providerId="ADAL" clId="{49FC8ECA-2AD7-45CF-8A73-B5C7436BEAC9}" dt="2022-06-11T09:32:30.850" v="316" actId="26606"/>
          <ac:spMkLst>
            <pc:docMk/>
            <pc:sldMk cId="2352071654" sldId="260"/>
            <ac:spMk id="2" creationId="{17050455-4E3E-431B-A8DB-983C5FF30DB9}"/>
          </ac:spMkLst>
        </pc:spChg>
        <pc:spChg chg="mod">
          <ac:chgData name="Samir Mhanna (2119514)" userId="42acdb1e-7c6a-4d29-81c4-afc75570156c" providerId="ADAL" clId="{49FC8ECA-2AD7-45CF-8A73-B5C7436BEAC9}" dt="2022-06-11T09:32:30.850" v="316" actId="26606"/>
          <ac:spMkLst>
            <pc:docMk/>
            <pc:sldMk cId="2352071654" sldId="260"/>
            <ac:spMk id="3" creationId="{3825758E-72C6-4B00-901F-1FA3B9864035}"/>
          </ac:spMkLst>
        </pc:spChg>
        <pc:spChg chg="add del">
          <ac:chgData name="Samir Mhanna (2119514)" userId="42acdb1e-7c6a-4d29-81c4-afc75570156c" providerId="ADAL" clId="{49FC8ECA-2AD7-45CF-8A73-B5C7436BEAC9}" dt="2022-06-11T09:30:28.727" v="304" actId="26606"/>
          <ac:spMkLst>
            <pc:docMk/>
            <pc:sldMk cId="2352071654" sldId="260"/>
            <ac:spMk id="8" creationId="{76EFD3D9-44F0-4267-BCC1-1613E79D8274}"/>
          </ac:spMkLst>
        </pc:spChg>
        <pc:spChg chg="add del">
          <ac:chgData name="Samir Mhanna (2119514)" userId="42acdb1e-7c6a-4d29-81c4-afc75570156c" providerId="ADAL" clId="{49FC8ECA-2AD7-45CF-8A73-B5C7436BEAC9}" dt="2022-06-11T09:30:28.727" v="304" actId="26606"/>
          <ac:spMkLst>
            <pc:docMk/>
            <pc:sldMk cId="2352071654" sldId="260"/>
            <ac:spMk id="10" creationId="{A779A851-95D6-41AF-937A-B0E4B7F6FA8D}"/>
          </ac:spMkLst>
        </pc:spChg>
        <pc:spChg chg="add del">
          <ac:chgData name="Samir Mhanna (2119514)" userId="42acdb1e-7c6a-4d29-81c4-afc75570156c" providerId="ADAL" clId="{49FC8ECA-2AD7-45CF-8A73-B5C7436BEAC9}" dt="2022-06-11T09:30:28.727" v="304" actId="26606"/>
          <ac:spMkLst>
            <pc:docMk/>
            <pc:sldMk cId="2352071654" sldId="260"/>
            <ac:spMk id="12" creationId="{953FB2E7-B6CB-429C-81EB-D9516D6D5C8D}"/>
          </ac:spMkLst>
        </pc:spChg>
        <pc:spChg chg="add del">
          <ac:chgData name="Samir Mhanna (2119514)" userId="42acdb1e-7c6a-4d29-81c4-afc75570156c" providerId="ADAL" clId="{49FC8ECA-2AD7-45CF-8A73-B5C7436BEAC9}" dt="2022-06-11T09:30:28.727" v="304" actId="26606"/>
          <ac:spMkLst>
            <pc:docMk/>
            <pc:sldMk cId="2352071654" sldId="260"/>
            <ac:spMk id="14" creationId="{2EC40DB1-B719-4A13-9A4D-0966B4B27866}"/>
          </ac:spMkLst>
        </pc:spChg>
        <pc:spChg chg="add del">
          <ac:chgData name="Samir Mhanna (2119514)" userId="42acdb1e-7c6a-4d29-81c4-afc75570156c" providerId="ADAL" clId="{49FC8ECA-2AD7-45CF-8A73-B5C7436BEAC9}" dt="2022-06-11T09:30:28.727" v="304" actId="26606"/>
          <ac:spMkLst>
            <pc:docMk/>
            <pc:sldMk cId="2352071654" sldId="260"/>
            <ac:spMk id="16" creationId="{82211336-CFF3-412D-868A-6679C1004C45}"/>
          </ac:spMkLst>
        </pc:spChg>
        <pc:spChg chg="add del">
          <ac:chgData name="Samir Mhanna (2119514)" userId="42acdb1e-7c6a-4d29-81c4-afc75570156c" providerId="ADAL" clId="{49FC8ECA-2AD7-45CF-8A73-B5C7436BEAC9}" dt="2022-06-11T09:30:30.993" v="306" actId="26606"/>
          <ac:spMkLst>
            <pc:docMk/>
            <pc:sldMk cId="2352071654" sldId="260"/>
            <ac:spMk id="18" creationId="{14E91B64-9FCC-451E-AFB4-A827D6329367}"/>
          </ac:spMkLst>
        </pc:spChg>
        <pc:spChg chg="add del">
          <ac:chgData name="Samir Mhanna (2119514)" userId="42acdb1e-7c6a-4d29-81c4-afc75570156c" providerId="ADAL" clId="{49FC8ECA-2AD7-45CF-8A73-B5C7436BEAC9}" dt="2022-06-11T09:30:30.993" v="306" actId="26606"/>
          <ac:spMkLst>
            <pc:docMk/>
            <pc:sldMk cId="2352071654" sldId="260"/>
            <ac:spMk id="19" creationId="{827B839B-9ADE-406B-8590-F1CAEDED45A1}"/>
          </ac:spMkLst>
        </pc:spChg>
        <pc:spChg chg="add del">
          <ac:chgData name="Samir Mhanna (2119514)" userId="42acdb1e-7c6a-4d29-81c4-afc75570156c" providerId="ADAL" clId="{49FC8ECA-2AD7-45CF-8A73-B5C7436BEAC9}" dt="2022-06-11T09:30:30.993" v="306" actId="26606"/>
          <ac:spMkLst>
            <pc:docMk/>
            <pc:sldMk cId="2352071654" sldId="260"/>
            <ac:spMk id="20" creationId="{CFE45BF0-46DB-408C-B5F7-7B11716805D4}"/>
          </ac:spMkLst>
        </pc:spChg>
        <pc:spChg chg="add del">
          <ac:chgData name="Samir Mhanna (2119514)" userId="42acdb1e-7c6a-4d29-81c4-afc75570156c" providerId="ADAL" clId="{49FC8ECA-2AD7-45CF-8A73-B5C7436BEAC9}" dt="2022-06-11T09:30:30.993" v="306" actId="26606"/>
          <ac:spMkLst>
            <pc:docMk/>
            <pc:sldMk cId="2352071654" sldId="260"/>
            <ac:spMk id="21" creationId="{2AEBC8F2-97B1-41B4-93F1-2D289E197FBA}"/>
          </ac:spMkLst>
        </pc:spChg>
        <pc:spChg chg="add del">
          <ac:chgData name="Samir Mhanna (2119514)" userId="42acdb1e-7c6a-4d29-81c4-afc75570156c" providerId="ADAL" clId="{49FC8ECA-2AD7-45CF-8A73-B5C7436BEAC9}" dt="2022-06-11T09:30:30.993" v="306" actId="26606"/>
          <ac:spMkLst>
            <pc:docMk/>
            <pc:sldMk cId="2352071654" sldId="260"/>
            <ac:spMk id="22" creationId="{472E3A19-F5D5-48FC-BB9C-48C2F68F598B}"/>
          </ac:spMkLst>
        </pc:spChg>
        <pc:spChg chg="add del">
          <ac:chgData name="Samir Mhanna (2119514)" userId="42acdb1e-7c6a-4d29-81c4-afc75570156c" providerId="ADAL" clId="{49FC8ECA-2AD7-45CF-8A73-B5C7436BEAC9}" dt="2022-06-11T09:30:30.993" v="306" actId="26606"/>
          <ac:spMkLst>
            <pc:docMk/>
            <pc:sldMk cId="2352071654" sldId="260"/>
            <ac:spMk id="23" creationId="{7A62E32F-BB65-43A8-8EB5-92346890E549}"/>
          </ac:spMkLst>
        </pc:spChg>
        <pc:spChg chg="add del">
          <ac:chgData name="Samir Mhanna (2119514)" userId="42acdb1e-7c6a-4d29-81c4-afc75570156c" providerId="ADAL" clId="{49FC8ECA-2AD7-45CF-8A73-B5C7436BEAC9}" dt="2022-06-11T09:30:33.020" v="308" actId="26606"/>
          <ac:spMkLst>
            <pc:docMk/>
            <pc:sldMk cId="2352071654" sldId="260"/>
            <ac:spMk id="25" creationId="{C2554CA6-288E-4202-BC52-2E5A8F0C0AED}"/>
          </ac:spMkLst>
        </pc:spChg>
        <pc:spChg chg="add del">
          <ac:chgData name="Samir Mhanna (2119514)" userId="42acdb1e-7c6a-4d29-81c4-afc75570156c" providerId="ADAL" clId="{49FC8ECA-2AD7-45CF-8A73-B5C7436BEAC9}" dt="2022-06-11T09:30:33.020" v="308" actId="26606"/>
          <ac:spMkLst>
            <pc:docMk/>
            <pc:sldMk cId="2352071654" sldId="260"/>
            <ac:spMk id="26" creationId="{B10BB131-AC8E-4A8E-A5D1-36260F720C3B}"/>
          </ac:spMkLst>
        </pc:spChg>
        <pc:spChg chg="add del">
          <ac:chgData name="Samir Mhanna (2119514)" userId="42acdb1e-7c6a-4d29-81c4-afc75570156c" providerId="ADAL" clId="{49FC8ECA-2AD7-45CF-8A73-B5C7436BEAC9}" dt="2022-06-11T09:30:33.020" v="308" actId="26606"/>
          <ac:spMkLst>
            <pc:docMk/>
            <pc:sldMk cId="2352071654" sldId="260"/>
            <ac:spMk id="27" creationId="{5B7778FC-632E-4DCA-A7CB-0D7731CCF970}"/>
          </ac:spMkLst>
        </pc:spChg>
        <pc:spChg chg="add del">
          <ac:chgData name="Samir Mhanna (2119514)" userId="42acdb1e-7c6a-4d29-81c4-afc75570156c" providerId="ADAL" clId="{49FC8ECA-2AD7-45CF-8A73-B5C7436BEAC9}" dt="2022-06-11T09:30:33.020" v="308" actId="26606"/>
          <ac:spMkLst>
            <pc:docMk/>
            <pc:sldMk cId="2352071654" sldId="260"/>
            <ac:spMk id="28" creationId="{FA23A907-97FB-4A8F-880A-DD77401C4296}"/>
          </ac:spMkLst>
        </pc:spChg>
        <pc:spChg chg="add del">
          <ac:chgData name="Samir Mhanna (2119514)" userId="42acdb1e-7c6a-4d29-81c4-afc75570156c" providerId="ADAL" clId="{49FC8ECA-2AD7-45CF-8A73-B5C7436BEAC9}" dt="2022-06-11T09:32:30.850" v="316" actId="26606"/>
          <ac:spMkLst>
            <pc:docMk/>
            <pc:sldMk cId="2352071654" sldId="260"/>
            <ac:spMk id="30" creationId="{4BC99CB9-DDAD-44A2-8A1C-E3AF4E72DF5C}"/>
          </ac:spMkLst>
        </pc:spChg>
        <pc:spChg chg="add del">
          <ac:chgData name="Samir Mhanna (2119514)" userId="42acdb1e-7c6a-4d29-81c4-afc75570156c" providerId="ADAL" clId="{49FC8ECA-2AD7-45CF-8A73-B5C7436BEAC9}" dt="2022-06-11T09:32:30.850" v="316" actId="26606"/>
          <ac:spMkLst>
            <pc:docMk/>
            <pc:sldMk cId="2352071654" sldId="260"/>
            <ac:spMk id="31" creationId="{64053CBF-3932-45FF-8285-EE5146085F3A}"/>
          </ac:spMkLst>
        </pc:spChg>
        <pc:spChg chg="add del">
          <ac:chgData name="Samir Mhanna (2119514)" userId="42acdb1e-7c6a-4d29-81c4-afc75570156c" providerId="ADAL" clId="{49FC8ECA-2AD7-45CF-8A73-B5C7436BEAC9}" dt="2022-06-11T09:32:30.818" v="315" actId="26606"/>
          <ac:spMkLst>
            <pc:docMk/>
            <pc:sldMk cId="2352071654" sldId="260"/>
            <ac:spMk id="44" creationId="{4BC99CB9-DDAD-44A2-8A1C-E3AF4E72DF5C}"/>
          </ac:spMkLst>
        </pc:spChg>
        <pc:spChg chg="add del">
          <ac:chgData name="Samir Mhanna (2119514)" userId="42acdb1e-7c6a-4d29-81c4-afc75570156c" providerId="ADAL" clId="{49FC8ECA-2AD7-45CF-8A73-B5C7436BEAC9}" dt="2022-06-11T09:32:30.818" v="315" actId="26606"/>
          <ac:spMkLst>
            <pc:docMk/>
            <pc:sldMk cId="2352071654" sldId="260"/>
            <ac:spMk id="46" creationId="{1561AEE4-4E38-4BAC-976D-E0DE523FC5D1}"/>
          </ac:spMkLst>
        </pc:spChg>
        <pc:spChg chg="add">
          <ac:chgData name="Samir Mhanna (2119514)" userId="42acdb1e-7c6a-4d29-81c4-afc75570156c" providerId="ADAL" clId="{49FC8ECA-2AD7-45CF-8A73-B5C7436BEAC9}" dt="2022-06-11T09:32:30.850" v="316" actId="26606"/>
          <ac:spMkLst>
            <pc:docMk/>
            <pc:sldMk cId="2352071654" sldId="260"/>
            <ac:spMk id="59" creationId="{CF75AD06-DFC4-4B3A-8490-330823D081CF}"/>
          </ac:spMkLst>
        </pc:spChg>
        <pc:spChg chg="add">
          <ac:chgData name="Samir Mhanna (2119514)" userId="42acdb1e-7c6a-4d29-81c4-afc75570156c" providerId="ADAL" clId="{49FC8ECA-2AD7-45CF-8A73-B5C7436BEAC9}" dt="2022-06-11T09:32:30.850" v="316" actId="26606"/>
          <ac:spMkLst>
            <pc:docMk/>
            <pc:sldMk cId="2352071654" sldId="260"/>
            <ac:spMk id="60" creationId="{FC587C93-0840-40DF-96D5-D1F2137E6449}"/>
          </ac:spMkLst>
        </pc:spChg>
        <pc:grpChg chg="add del">
          <ac:chgData name="Samir Mhanna (2119514)" userId="42acdb1e-7c6a-4d29-81c4-afc75570156c" providerId="ADAL" clId="{49FC8ECA-2AD7-45CF-8A73-B5C7436BEAC9}" dt="2022-06-11T09:32:30.850" v="316" actId="26606"/>
          <ac:grpSpMkLst>
            <pc:docMk/>
            <pc:sldMk cId="2352071654" sldId="260"/>
            <ac:grpSpMk id="32" creationId="{2E751C04-BEA6-446B-A678-9C74819EBD4C}"/>
          </ac:grpSpMkLst>
        </pc:grpChg>
        <pc:grpChg chg="add del">
          <ac:chgData name="Samir Mhanna (2119514)" userId="42acdb1e-7c6a-4d29-81c4-afc75570156c" providerId="ADAL" clId="{49FC8ECA-2AD7-45CF-8A73-B5C7436BEAC9}" dt="2022-06-11T09:32:30.850" v="316" actId="26606"/>
          <ac:grpSpMkLst>
            <pc:docMk/>
            <pc:sldMk cId="2352071654" sldId="260"/>
            <ac:grpSpMk id="35" creationId="{B63ACBA3-DEFD-4C6D-BBA0-64468FA99C2D}"/>
          </ac:grpSpMkLst>
        </pc:grpChg>
        <pc:grpChg chg="add del">
          <ac:chgData name="Samir Mhanna (2119514)" userId="42acdb1e-7c6a-4d29-81c4-afc75570156c" providerId="ADAL" clId="{49FC8ECA-2AD7-45CF-8A73-B5C7436BEAC9}" dt="2022-06-11T09:32:30.818" v="315" actId="26606"/>
          <ac:grpSpMkLst>
            <pc:docMk/>
            <pc:sldMk cId="2352071654" sldId="260"/>
            <ac:grpSpMk id="48" creationId="{F0BC676B-D19A-44DB-910A-0C0E6D433979}"/>
          </ac:grpSpMkLst>
        </pc:grpChg>
        <pc:grpChg chg="add">
          <ac:chgData name="Samir Mhanna (2119514)" userId="42acdb1e-7c6a-4d29-81c4-afc75570156c" providerId="ADAL" clId="{49FC8ECA-2AD7-45CF-8A73-B5C7436BEAC9}" dt="2022-06-11T09:32:30.850" v="316" actId="26606"/>
          <ac:grpSpMkLst>
            <pc:docMk/>
            <pc:sldMk cId="2352071654" sldId="260"/>
            <ac:grpSpMk id="61" creationId="{5E02D55A-F529-4B19-BAF9-F63240A7B490}"/>
          </ac:grpSpMkLst>
        </pc:grpChg>
        <pc:grpChg chg="add">
          <ac:chgData name="Samir Mhanna (2119514)" userId="42acdb1e-7c6a-4d29-81c4-afc75570156c" providerId="ADAL" clId="{49FC8ECA-2AD7-45CF-8A73-B5C7436BEAC9}" dt="2022-06-11T09:32:30.850" v="316" actId="26606"/>
          <ac:grpSpMkLst>
            <pc:docMk/>
            <pc:sldMk cId="2352071654" sldId="260"/>
            <ac:grpSpMk id="66" creationId="{47A3A52F-BCB3-444D-9372-EE018B135C49}"/>
          </ac:grpSpMkLst>
        </pc:grpChg>
      </pc:sldChg>
      <pc:sldChg chg="addSp delSp modSp new del mod setBg">
        <pc:chgData name="Samir Mhanna (2119514)" userId="42acdb1e-7c6a-4d29-81c4-afc75570156c" providerId="ADAL" clId="{49FC8ECA-2AD7-45CF-8A73-B5C7436BEAC9}" dt="2022-06-11T10:27:30.079" v="575" actId="47"/>
        <pc:sldMkLst>
          <pc:docMk/>
          <pc:sldMk cId="3171080060" sldId="261"/>
        </pc:sldMkLst>
        <pc:spChg chg="mod">
          <ac:chgData name="Samir Mhanna (2119514)" userId="42acdb1e-7c6a-4d29-81c4-afc75570156c" providerId="ADAL" clId="{49FC8ECA-2AD7-45CF-8A73-B5C7436BEAC9}" dt="2022-06-11T09:32:42.276" v="319" actId="26606"/>
          <ac:spMkLst>
            <pc:docMk/>
            <pc:sldMk cId="3171080060" sldId="261"/>
            <ac:spMk id="2" creationId="{AE8C988D-AE1F-4988-B3B0-930C93F41943}"/>
          </ac:spMkLst>
        </pc:spChg>
        <pc:spChg chg="mod">
          <ac:chgData name="Samir Mhanna (2119514)" userId="42acdb1e-7c6a-4d29-81c4-afc75570156c" providerId="ADAL" clId="{49FC8ECA-2AD7-45CF-8A73-B5C7436BEAC9}" dt="2022-06-11T09:32:42.276" v="319" actId="26606"/>
          <ac:spMkLst>
            <pc:docMk/>
            <pc:sldMk cId="3171080060" sldId="261"/>
            <ac:spMk id="3" creationId="{A594CE20-48DD-4ABA-B337-07CA7B44CFAF}"/>
          </ac:spMkLst>
        </pc:spChg>
        <pc:spChg chg="add del">
          <ac:chgData name="Samir Mhanna (2119514)" userId="42acdb1e-7c6a-4d29-81c4-afc75570156c" providerId="ADAL" clId="{49FC8ECA-2AD7-45CF-8A73-B5C7436BEAC9}" dt="2022-06-11T09:32:42.276" v="319" actId="26606"/>
          <ac:spMkLst>
            <pc:docMk/>
            <pc:sldMk cId="3171080060" sldId="261"/>
            <ac:spMk id="8" creationId="{4BC99CB9-DDAD-44A2-8A1C-E3AF4E72DF5C}"/>
          </ac:spMkLst>
        </pc:spChg>
        <pc:spChg chg="add del">
          <ac:chgData name="Samir Mhanna (2119514)" userId="42acdb1e-7c6a-4d29-81c4-afc75570156c" providerId="ADAL" clId="{49FC8ECA-2AD7-45CF-8A73-B5C7436BEAC9}" dt="2022-06-11T09:32:42.276" v="319" actId="26606"/>
          <ac:spMkLst>
            <pc:docMk/>
            <pc:sldMk cId="3171080060" sldId="261"/>
            <ac:spMk id="10" creationId="{1561AEE4-4E38-4BAC-976D-E0DE523FC5D1}"/>
          </ac:spMkLst>
        </pc:spChg>
        <pc:spChg chg="add del">
          <ac:chgData name="Samir Mhanna (2119514)" userId="42acdb1e-7c6a-4d29-81c4-afc75570156c" providerId="ADAL" clId="{49FC8ECA-2AD7-45CF-8A73-B5C7436BEAC9}" dt="2022-06-11T09:32:42.229" v="318" actId="26606"/>
          <ac:spMkLst>
            <pc:docMk/>
            <pc:sldMk cId="3171080060" sldId="261"/>
            <ac:spMk id="24" creationId="{4BC99CB9-DDAD-44A2-8A1C-E3AF4E72DF5C}"/>
          </ac:spMkLst>
        </pc:spChg>
        <pc:spChg chg="add del">
          <ac:chgData name="Samir Mhanna (2119514)" userId="42acdb1e-7c6a-4d29-81c4-afc75570156c" providerId="ADAL" clId="{49FC8ECA-2AD7-45CF-8A73-B5C7436BEAC9}" dt="2022-06-11T09:32:42.229" v="318" actId="26606"/>
          <ac:spMkLst>
            <pc:docMk/>
            <pc:sldMk cId="3171080060" sldId="261"/>
            <ac:spMk id="26" creationId="{64053CBF-3932-45FF-8285-EE5146085F3A}"/>
          </ac:spMkLst>
        </pc:spChg>
        <pc:spChg chg="add">
          <ac:chgData name="Samir Mhanna (2119514)" userId="42acdb1e-7c6a-4d29-81c4-afc75570156c" providerId="ADAL" clId="{49FC8ECA-2AD7-45CF-8A73-B5C7436BEAC9}" dt="2022-06-11T09:32:42.276" v="319" actId="26606"/>
          <ac:spMkLst>
            <pc:docMk/>
            <pc:sldMk cId="3171080060" sldId="261"/>
            <ac:spMk id="40" creationId="{CF75AD06-DFC4-4B3A-8490-330823D081CF}"/>
          </ac:spMkLst>
        </pc:spChg>
        <pc:spChg chg="add">
          <ac:chgData name="Samir Mhanna (2119514)" userId="42acdb1e-7c6a-4d29-81c4-afc75570156c" providerId="ADAL" clId="{49FC8ECA-2AD7-45CF-8A73-B5C7436BEAC9}" dt="2022-06-11T09:32:42.276" v="319" actId="26606"/>
          <ac:spMkLst>
            <pc:docMk/>
            <pc:sldMk cId="3171080060" sldId="261"/>
            <ac:spMk id="41" creationId="{FC587C93-0840-40DF-96D5-D1F2137E6449}"/>
          </ac:spMkLst>
        </pc:spChg>
        <pc:grpChg chg="add del">
          <ac:chgData name="Samir Mhanna (2119514)" userId="42acdb1e-7c6a-4d29-81c4-afc75570156c" providerId="ADAL" clId="{49FC8ECA-2AD7-45CF-8A73-B5C7436BEAC9}" dt="2022-06-11T09:32:42.276" v="319" actId="26606"/>
          <ac:grpSpMkLst>
            <pc:docMk/>
            <pc:sldMk cId="3171080060" sldId="261"/>
            <ac:grpSpMk id="12" creationId="{F0BC676B-D19A-44DB-910A-0C0E6D433979}"/>
          </ac:grpSpMkLst>
        </pc:grpChg>
        <pc:grpChg chg="add del">
          <ac:chgData name="Samir Mhanna (2119514)" userId="42acdb1e-7c6a-4d29-81c4-afc75570156c" providerId="ADAL" clId="{49FC8ECA-2AD7-45CF-8A73-B5C7436BEAC9}" dt="2022-06-11T09:32:42.229" v="318" actId="26606"/>
          <ac:grpSpMkLst>
            <pc:docMk/>
            <pc:sldMk cId="3171080060" sldId="261"/>
            <ac:grpSpMk id="28" creationId="{2E751C04-BEA6-446B-A678-9C74819EBD4C}"/>
          </ac:grpSpMkLst>
        </pc:grpChg>
        <pc:grpChg chg="add del">
          <ac:chgData name="Samir Mhanna (2119514)" userId="42acdb1e-7c6a-4d29-81c4-afc75570156c" providerId="ADAL" clId="{49FC8ECA-2AD7-45CF-8A73-B5C7436BEAC9}" dt="2022-06-11T09:32:42.229" v="318" actId="26606"/>
          <ac:grpSpMkLst>
            <pc:docMk/>
            <pc:sldMk cId="3171080060" sldId="261"/>
            <ac:grpSpMk id="34" creationId="{B63ACBA3-DEFD-4C6D-BBA0-64468FA99C2D}"/>
          </ac:grpSpMkLst>
        </pc:grpChg>
        <pc:grpChg chg="add">
          <ac:chgData name="Samir Mhanna (2119514)" userId="42acdb1e-7c6a-4d29-81c4-afc75570156c" providerId="ADAL" clId="{49FC8ECA-2AD7-45CF-8A73-B5C7436BEAC9}" dt="2022-06-11T09:32:42.276" v="319" actId="26606"/>
          <ac:grpSpMkLst>
            <pc:docMk/>
            <pc:sldMk cId="3171080060" sldId="261"/>
            <ac:grpSpMk id="42" creationId="{5E02D55A-F529-4B19-BAF9-F63240A7B490}"/>
          </ac:grpSpMkLst>
        </pc:grpChg>
        <pc:grpChg chg="add">
          <ac:chgData name="Samir Mhanna (2119514)" userId="42acdb1e-7c6a-4d29-81c4-afc75570156c" providerId="ADAL" clId="{49FC8ECA-2AD7-45CF-8A73-B5C7436BEAC9}" dt="2022-06-11T09:32:42.276" v="319" actId="26606"/>
          <ac:grpSpMkLst>
            <pc:docMk/>
            <pc:sldMk cId="3171080060" sldId="261"/>
            <ac:grpSpMk id="47" creationId="{47A3A52F-BCB3-444D-9372-EE018B135C49}"/>
          </ac:grpSpMkLst>
        </pc:grpChg>
      </pc:sldChg>
      <pc:sldChg chg="addSp modSp new del mod setBg">
        <pc:chgData name="Samir Mhanna (2119514)" userId="42acdb1e-7c6a-4d29-81c4-afc75570156c" providerId="ADAL" clId="{49FC8ECA-2AD7-45CF-8A73-B5C7436BEAC9}" dt="2022-06-11T10:27:31.983" v="576" actId="47"/>
        <pc:sldMkLst>
          <pc:docMk/>
          <pc:sldMk cId="2706732070" sldId="262"/>
        </pc:sldMkLst>
        <pc:spChg chg="mod">
          <ac:chgData name="Samir Mhanna (2119514)" userId="42acdb1e-7c6a-4d29-81c4-afc75570156c" providerId="ADAL" clId="{49FC8ECA-2AD7-45CF-8A73-B5C7436BEAC9}" dt="2022-06-11T09:31:04.433" v="313" actId="26606"/>
          <ac:spMkLst>
            <pc:docMk/>
            <pc:sldMk cId="2706732070" sldId="262"/>
            <ac:spMk id="2" creationId="{28253EA1-A600-4A81-9361-B2BA206D47DD}"/>
          </ac:spMkLst>
        </pc:spChg>
        <pc:spChg chg="mod">
          <ac:chgData name="Samir Mhanna (2119514)" userId="42acdb1e-7c6a-4d29-81c4-afc75570156c" providerId="ADAL" clId="{49FC8ECA-2AD7-45CF-8A73-B5C7436BEAC9}" dt="2022-06-11T09:31:04.433" v="313" actId="26606"/>
          <ac:spMkLst>
            <pc:docMk/>
            <pc:sldMk cId="2706732070" sldId="262"/>
            <ac:spMk id="3" creationId="{12CDBCF2-5084-41AE-BD3F-CFE7CC39754E}"/>
          </ac:spMkLst>
        </pc:spChg>
        <pc:spChg chg="add">
          <ac:chgData name="Samir Mhanna (2119514)" userId="42acdb1e-7c6a-4d29-81c4-afc75570156c" providerId="ADAL" clId="{49FC8ECA-2AD7-45CF-8A73-B5C7436BEAC9}" dt="2022-06-11T09:31:04.433" v="313" actId="26606"/>
          <ac:spMkLst>
            <pc:docMk/>
            <pc:sldMk cId="2706732070" sldId="262"/>
            <ac:spMk id="8" creationId="{4BC99CB9-DDAD-44A2-8A1C-E3AF4E72DF5C}"/>
          </ac:spMkLst>
        </pc:spChg>
        <pc:spChg chg="add">
          <ac:chgData name="Samir Mhanna (2119514)" userId="42acdb1e-7c6a-4d29-81c4-afc75570156c" providerId="ADAL" clId="{49FC8ECA-2AD7-45CF-8A73-B5C7436BEAC9}" dt="2022-06-11T09:31:04.433" v="313" actId="26606"/>
          <ac:spMkLst>
            <pc:docMk/>
            <pc:sldMk cId="2706732070" sldId="262"/>
            <ac:spMk id="10" creationId="{1561AEE4-4E38-4BAC-976D-E0DE523FC5D1}"/>
          </ac:spMkLst>
        </pc:spChg>
        <pc:grpChg chg="add">
          <ac:chgData name="Samir Mhanna (2119514)" userId="42acdb1e-7c6a-4d29-81c4-afc75570156c" providerId="ADAL" clId="{49FC8ECA-2AD7-45CF-8A73-B5C7436BEAC9}" dt="2022-06-11T09:31:04.433" v="313" actId="26606"/>
          <ac:grpSpMkLst>
            <pc:docMk/>
            <pc:sldMk cId="2706732070" sldId="262"/>
            <ac:grpSpMk id="12" creationId="{F0BC676B-D19A-44DB-910A-0C0E6D433979}"/>
          </ac:grpSpMkLst>
        </pc:grpChg>
      </pc:sldChg>
      <pc:sldChg chg="addSp delSp modSp new mod setBg setClrOvrMap delDesignElem">
        <pc:chgData name="Samir Mhanna (2119514)" userId="42acdb1e-7c6a-4d29-81c4-afc75570156c" providerId="ADAL" clId="{49FC8ECA-2AD7-45CF-8A73-B5C7436BEAC9}" dt="2022-07-09T00:31:53.498" v="5286" actId="1076"/>
        <pc:sldMkLst>
          <pc:docMk/>
          <pc:sldMk cId="2660477465" sldId="263"/>
        </pc:sldMkLst>
        <pc:spChg chg="del mod">
          <ac:chgData name="Samir Mhanna (2119514)" userId="42acdb1e-7c6a-4d29-81c4-afc75570156c" providerId="ADAL" clId="{49FC8ECA-2AD7-45CF-8A73-B5C7436BEAC9}" dt="2022-06-11T09:50:54.786" v="366" actId="478"/>
          <ac:spMkLst>
            <pc:docMk/>
            <pc:sldMk cId="2660477465" sldId="263"/>
            <ac:spMk id="2" creationId="{4870B5E8-559C-4DFA-A792-BA1D247539A0}"/>
          </ac:spMkLst>
        </pc:spChg>
        <pc:spChg chg="add del mod">
          <ac:chgData name="Samir Mhanna (2119514)" userId="42acdb1e-7c6a-4d29-81c4-afc75570156c" providerId="ADAL" clId="{49FC8ECA-2AD7-45CF-8A73-B5C7436BEAC9}" dt="2022-06-11T19:17:07.180" v="1026"/>
          <ac:spMkLst>
            <pc:docMk/>
            <pc:sldMk cId="2660477465" sldId="263"/>
            <ac:spMk id="3" creationId="{9E0A2526-2FF0-4969-BFB9-AE056B825FC3}"/>
          </ac:spMkLst>
        </pc:spChg>
        <pc:spChg chg="del mod">
          <ac:chgData name="Samir Mhanna (2119514)" userId="42acdb1e-7c6a-4d29-81c4-afc75570156c" providerId="ADAL" clId="{49FC8ECA-2AD7-45CF-8A73-B5C7436BEAC9}" dt="2022-06-11T09:37:44.368" v="339" actId="26606"/>
          <ac:spMkLst>
            <pc:docMk/>
            <pc:sldMk cId="2660477465" sldId="263"/>
            <ac:spMk id="3" creationId="{C0DFCF08-D240-4A64-B944-FE6C5B5E1A0F}"/>
          </ac:spMkLst>
        </pc:spChg>
        <pc:spChg chg="add del mod">
          <ac:chgData name="Samir Mhanna (2119514)" userId="42acdb1e-7c6a-4d29-81c4-afc75570156c" providerId="ADAL" clId="{49FC8ECA-2AD7-45CF-8A73-B5C7436BEAC9}" dt="2022-06-11T19:20:09.587" v="1045"/>
          <ac:spMkLst>
            <pc:docMk/>
            <pc:sldMk cId="2660477465" sldId="263"/>
            <ac:spMk id="4" creationId="{B6827A4E-649E-4CFA-9FCD-FDD29552A4E3}"/>
          </ac:spMkLst>
        </pc:spChg>
        <pc:spChg chg="add del mod">
          <ac:chgData name="Samir Mhanna (2119514)" userId="42acdb1e-7c6a-4d29-81c4-afc75570156c" providerId="ADAL" clId="{49FC8ECA-2AD7-45CF-8A73-B5C7436BEAC9}" dt="2022-06-11T09:39:16.735" v="347"/>
          <ac:spMkLst>
            <pc:docMk/>
            <pc:sldMk cId="2660477465" sldId="263"/>
            <ac:spMk id="4" creationId="{C35B6A36-8DF6-4A6E-B6D4-79C697816D64}"/>
          </ac:spMkLst>
        </pc:spChg>
        <pc:spChg chg="add mod">
          <ac:chgData name="Samir Mhanna (2119514)" userId="42acdb1e-7c6a-4d29-81c4-afc75570156c" providerId="ADAL" clId="{49FC8ECA-2AD7-45CF-8A73-B5C7436BEAC9}" dt="2022-07-09T00:31:47.853" v="5285" actId="1076"/>
          <ac:spMkLst>
            <pc:docMk/>
            <pc:sldMk cId="2660477465" sldId="263"/>
            <ac:spMk id="6" creationId="{570DEDDA-8E3E-42FB-8A64-B5F116F056EA}"/>
          </ac:spMkLst>
        </pc:spChg>
        <pc:spChg chg="add del">
          <ac:chgData name="Samir Mhanna (2119514)" userId="42acdb1e-7c6a-4d29-81c4-afc75570156c" providerId="ADAL" clId="{49FC8ECA-2AD7-45CF-8A73-B5C7436BEAC9}" dt="2022-06-11T09:37:44.305" v="338" actId="26606"/>
          <ac:spMkLst>
            <pc:docMk/>
            <pc:sldMk cId="2660477465" sldId="263"/>
            <ac:spMk id="8" creationId="{0D7B6173-1D58-48E2-83CF-37350F315F75}"/>
          </ac:spMkLst>
        </pc:spChg>
        <pc:spChg chg="add mod">
          <ac:chgData name="Samir Mhanna (2119514)" userId="42acdb1e-7c6a-4d29-81c4-afc75570156c" providerId="ADAL" clId="{49FC8ECA-2AD7-45CF-8A73-B5C7436BEAC9}" dt="2022-06-11T19:54:24.458" v="1123" actId="313"/>
          <ac:spMkLst>
            <pc:docMk/>
            <pc:sldMk cId="2660477465" sldId="263"/>
            <ac:spMk id="8" creationId="{D81B212A-29B7-4E51-BD29-A1E95F8C8663}"/>
          </ac:spMkLst>
        </pc:spChg>
        <pc:spChg chg="add del mod">
          <ac:chgData name="Samir Mhanna (2119514)" userId="42acdb1e-7c6a-4d29-81c4-afc75570156c" providerId="ADAL" clId="{49FC8ECA-2AD7-45CF-8A73-B5C7436BEAC9}" dt="2022-06-11T09:55:09.575" v="386" actId="478"/>
          <ac:spMkLst>
            <pc:docMk/>
            <pc:sldMk cId="2660477465" sldId="263"/>
            <ac:spMk id="9" creationId="{A4969A8A-1EC6-4D73-A071-A9311171C8EA}"/>
          </ac:spMkLst>
        </pc:spChg>
        <pc:spChg chg="add del">
          <ac:chgData name="Samir Mhanna (2119514)" userId="42acdb1e-7c6a-4d29-81c4-afc75570156c" providerId="ADAL" clId="{49FC8ECA-2AD7-45CF-8A73-B5C7436BEAC9}" dt="2022-06-11T09:37:44.305" v="338" actId="26606"/>
          <ac:spMkLst>
            <pc:docMk/>
            <pc:sldMk cId="2660477465" sldId="263"/>
            <ac:spMk id="10" creationId="{3E4CBDBB-4FBD-4B9E-BD01-054A81D431CC}"/>
          </ac:spMkLst>
        </pc:spChg>
        <pc:spChg chg="add del">
          <ac:chgData name="Samir Mhanna (2119514)" userId="42acdb1e-7c6a-4d29-81c4-afc75570156c" providerId="ADAL" clId="{49FC8ECA-2AD7-45CF-8A73-B5C7436BEAC9}" dt="2022-06-11T09:37:44.305" v="338" actId="26606"/>
          <ac:spMkLst>
            <pc:docMk/>
            <pc:sldMk cId="2660477465" sldId="263"/>
            <ac:spMk id="14" creationId="{72C4834C-B602-4125-8264-BD0D55A5885F}"/>
          </ac:spMkLst>
        </pc:spChg>
        <pc:spChg chg="add del">
          <ac:chgData name="Samir Mhanna (2119514)" userId="42acdb1e-7c6a-4d29-81c4-afc75570156c" providerId="ADAL" clId="{49FC8ECA-2AD7-45CF-8A73-B5C7436BEAC9}" dt="2022-06-11T09:37:44.305" v="338" actId="26606"/>
          <ac:spMkLst>
            <pc:docMk/>
            <pc:sldMk cId="2660477465" sldId="263"/>
            <ac:spMk id="16" creationId="{53172EE5-132F-4DD4-8855-4DBBD9C3465E}"/>
          </ac:spMkLst>
        </pc:spChg>
        <pc:spChg chg="add del">
          <ac:chgData name="Samir Mhanna (2119514)" userId="42acdb1e-7c6a-4d29-81c4-afc75570156c" providerId="ADAL" clId="{49FC8ECA-2AD7-45CF-8A73-B5C7436BEAC9}" dt="2022-06-11T09:38:46.893" v="343" actId="26606"/>
          <ac:spMkLst>
            <pc:docMk/>
            <pc:sldMk cId="2660477465" sldId="263"/>
            <ac:spMk id="18" creationId="{A93898FF-D987-4B0E-BFB4-85F5EB356D4D}"/>
          </ac:spMkLst>
        </pc:spChg>
        <pc:spChg chg="add del">
          <ac:chgData name="Samir Mhanna (2119514)" userId="42acdb1e-7c6a-4d29-81c4-afc75570156c" providerId="ADAL" clId="{49FC8ECA-2AD7-45CF-8A73-B5C7436BEAC9}" dt="2022-06-11T09:38:46.893" v="343" actId="26606"/>
          <ac:spMkLst>
            <pc:docMk/>
            <pc:sldMk cId="2660477465" sldId="263"/>
            <ac:spMk id="19" creationId="{FEB84055-029C-4E86-8844-D05D96C024BC}"/>
          </ac:spMkLst>
        </pc:spChg>
        <pc:spChg chg="add del">
          <ac:chgData name="Samir Mhanna (2119514)" userId="42acdb1e-7c6a-4d29-81c4-afc75570156c" providerId="ADAL" clId="{49FC8ECA-2AD7-45CF-8A73-B5C7436BEAC9}" dt="2022-06-11T09:38:46.893" v="343" actId="26606"/>
          <ac:spMkLst>
            <pc:docMk/>
            <pc:sldMk cId="2660477465" sldId="263"/>
            <ac:spMk id="21" creationId="{799037F2-4CAF-446B-90DB-1480B247AA69}"/>
          </ac:spMkLst>
        </pc:spChg>
        <pc:spChg chg="add del">
          <ac:chgData name="Samir Mhanna (2119514)" userId="42acdb1e-7c6a-4d29-81c4-afc75570156c" providerId="ADAL" clId="{49FC8ECA-2AD7-45CF-8A73-B5C7436BEAC9}" dt="2022-06-11T09:38:46.893" v="343" actId="26606"/>
          <ac:spMkLst>
            <pc:docMk/>
            <pc:sldMk cId="2660477465" sldId="263"/>
            <ac:spMk id="22" creationId="{7128589C-AF3D-49CF-BD92-C1D1D2F5387F}"/>
          </ac:spMkLst>
        </pc:spChg>
        <pc:spChg chg="add del">
          <ac:chgData name="Samir Mhanna (2119514)" userId="42acdb1e-7c6a-4d29-81c4-afc75570156c" providerId="ADAL" clId="{49FC8ECA-2AD7-45CF-8A73-B5C7436BEAC9}" dt="2022-06-11T09:50:48.391" v="365" actId="26606"/>
          <ac:spMkLst>
            <pc:docMk/>
            <pc:sldMk cId="2660477465" sldId="263"/>
            <ac:spMk id="27" creationId="{A93898FF-D987-4B0E-BFB4-85F5EB356D4D}"/>
          </ac:spMkLst>
        </pc:spChg>
        <pc:spChg chg="add del">
          <ac:chgData name="Samir Mhanna (2119514)" userId="42acdb1e-7c6a-4d29-81c4-afc75570156c" providerId="ADAL" clId="{49FC8ECA-2AD7-45CF-8A73-B5C7436BEAC9}" dt="2022-06-11T09:50:48.391" v="365" actId="26606"/>
          <ac:spMkLst>
            <pc:docMk/>
            <pc:sldMk cId="2660477465" sldId="263"/>
            <ac:spMk id="29" creationId="{1C96C780-72CC-497D-9F8D-52DAACFC45F7}"/>
          </ac:spMkLst>
        </pc:spChg>
        <pc:spChg chg="add del">
          <ac:chgData name="Samir Mhanna (2119514)" userId="42acdb1e-7c6a-4d29-81c4-afc75570156c" providerId="ADAL" clId="{49FC8ECA-2AD7-45CF-8A73-B5C7436BEAC9}" dt="2022-06-11T09:50:48.391" v="365" actId="26606"/>
          <ac:spMkLst>
            <pc:docMk/>
            <pc:sldMk cId="2660477465" sldId="263"/>
            <ac:spMk id="33" creationId="{2483E7C2-E33D-4AC2-9E6A-5553B7049790}"/>
          </ac:spMkLst>
        </pc:spChg>
        <pc:spChg chg="add del">
          <ac:chgData name="Samir Mhanna (2119514)" userId="42acdb1e-7c6a-4d29-81c4-afc75570156c" providerId="ADAL" clId="{49FC8ECA-2AD7-45CF-8A73-B5C7436BEAC9}" dt="2022-06-11T09:50:48.391" v="365" actId="26606"/>
          <ac:spMkLst>
            <pc:docMk/>
            <pc:sldMk cId="2660477465" sldId="263"/>
            <ac:spMk id="35" creationId="{0197B95C-A16A-4E80-BFE9-EFCCA337AFF6}"/>
          </ac:spMkLst>
        </pc:spChg>
        <pc:spChg chg="add del">
          <ac:chgData name="Samir Mhanna (2119514)" userId="42acdb1e-7c6a-4d29-81c4-afc75570156c" providerId="ADAL" clId="{49FC8ECA-2AD7-45CF-8A73-B5C7436BEAC9}" dt="2022-06-11T09:50:48.391" v="365" actId="26606"/>
          <ac:spMkLst>
            <pc:docMk/>
            <pc:sldMk cId="2660477465" sldId="263"/>
            <ac:spMk id="37" creationId="{42A4FC2C-047E-45A5-965D-8E1E3BF09BC6}"/>
          </ac:spMkLst>
        </pc:spChg>
        <pc:spChg chg="add del">
          <ac:chgData name="Samir Mhanna (2119514)" userId="42acdb1e-7c6a-4d29-81c4-afc75570156c" providerId="ADAL" clId="{49FC8ECA-2AD7-45CF-8A73-B5C7436BEAC9}" dt="2022-06-11T09:51:01.443" v="367" actId="26606"/>
          <ac:spMkLst>
            <pc:docMk/>
            <pc:sldMk cId="2660477465" sldId="263"/>
            <ac:spMk id="42" creationId="{0D7B6173-1D58-48E2-83CF-37350F315F75}"/>
          </ac:spMkLst>
        </pc:spChg>
        <pc:spChg chg="add del">
          <ac:chgData name="Samir Mhanna (2119514)" userId="42acdb1e-7c6a-4d29-81c4-afc75570156c" providerId="ADAL" clId="{49FC8ECA-2AD7-45CF-8A73-B5C7436BEAC9}" dt="2022-06-11T09:51:01.443" v="367" actId="26606"/>
          <ac:spMkLst>
            <pc:docMk/>
            <pc:sldMk cId="2660477465" sldId="263"/>
            <ac:spMk id="44" creationId="{BE149CDF-5DAC-4860-A285-9492CF2090AA}"/>
          </ac:spMkLst>
        </pc:spChg>
        <pc:spChg chg="add del">
          <ac:chgData name="Samir Mhanna (2119514)" userId="42acdb1e-7c6a-4d29-81c4-afc75570156c" providerId="ADAL" clId="{49FC8ECA-2AD7-45CF-8A73-B5C7436BEAC9}" dt="2022-06-11T09:51:01.443" v="367" actId="26606"/>
          <ac:spMkLst>
            <pc:docMk/>
            <pc:sldMk cId="2660477465" sldId="263"/>
            <ac:spMk id="48" creationId="{21BDEC81-16A7-4451-B893-C15000083B77}"/>
          </ac:spMkLst>
        </pc:spChg>
        <pc:spChg chg="add del">
          <ac:chgData name="Samir Mhanna (2119514)" userId="42acdb1e-7c6a-4d29-81c4-afc75570156c" providerId="ADAL" clId="{49FC8ECA-2AD7-45CF-8A73-B5C7436BEAC9}" dt="2022-06-11T09:51:01.443" v="367" actId="26606"/>
          <ac:spMkLst>
            <pc:docMk/>
            <pc:sldMk cId="2660477465" sldId="263"/>
            <ac:spMk id="50" creationId="{26A515A1-4D80-430E-BE0A-71A290516A82}"/>
          </ac:spMkLst>
        </pc:spChg>
        <pc:spChg chg="add del">
          <ac:chgData name="Samir Mhanna (2119514)" userId="42acdb1e-7c6a-4d29-81c4-afc75570156c" providerId="ADAL" clId="{49FC8ECA-2AD7-45CF-8A73-B5C7436BEAC9}" dt="2022-06-11T09:52:02.611" v="374" actId="26606"/>
          <ac:spMkLst>
            <pc:docMk/>
            <pc:sldMk cId="2660477465" sldId="263"/>
            <ac:spMk id="55" creationId="{0D7B6173-1D58-48E2-83CF-37350F315F75}"/>
          </ac:spMkLst>
        </pc:spChg>
        <pc:spChg chg="add del">
          <ac:chgData name="Samir Mhanna (2119514)" userId="42acdb1e-7c6a-4d29-81c4-afc75570156c" providerId="ADAL" clId="{49FC8ECA-2AD7-45CF-8A73-B5C7436BEAC9}" dt="2022-06-11T09:52:02.611" v="374" actId="26606"/>
          <ac:spMkLst>
            <pc:docMk/>
            <pc:sldMk cId="2660477465" sldId="263"/>
            <ac:spMk id="57" creationId="{BE149CDF-5DAC-4860-A285-9492CF2090AA}"/>
          </ac:spMkLst>
        </pc:spChg>
        <pc:spChg chg="add del">
          <ac:chgData name="Samir Mhanna (2119514)" userId="42acdb1e-7c6a-4d29-81c4-afc75570156c" providerId="ADAL" clId="{49FC8ECA-2AD7-45CF-8A73-B5C7436BEAC9}" dt="2022-06-11T09:52:02.611" v="374" actId="26606"/>
          <ac:spMkLst>
            <pc:docMk/>
            <pc:sldMk cId="2660477465" sldId="263"/>
            <ac:spMk id="61" creationId="{21BDEC81-16A7-4451-B893-C15000083B77}"/>
          </ac:spMkLst>
        </pc:spChg>
        <pc:spChg chg="add del">
          <ac:chgData name="Samir Mhanna (2119514)" userId="42acdb1e-7c6a-4d29-81c4-afc75570156c" providerId="ADAL" clId="{49FC8ECA-2AD7-45CF-8A73-B5C7436BEAC9}" dt="2022-06-11T09:52:02.611" v="374" actId="26606"/>
          <ac:spMkLst>
            <pc:docMk/>
            <pc:sldMk cId="2660477465" sldId="263"/>
            <ac:spMk id="63" creationId="{26A515A1-4D80-430E-BE0A-71A290516A82}"/>
          </ac:spMkLst>
        </pc:spChg>
        <pc:spChg chg="add del">
          <ac:chgData name="Samir Mhanna (2119514)" userId="42acdb1e-7c6a-4d29-81c4-afc75570156c" providerId="ADAL" clId="{49FC8ECA-2AD7-45CF-8A73-B5C7436BEAC9}" dt="2022-06-11T10:02:22.289" v="415" actId="26606"/>
          <ac:spMkLst>
            <pc:docMk/>
            <pc:sldMk cId="2660477465" sldId="263"/>
            <ac:spMk id="68" creationId="{0D7B6173-1D58-48E2-83CF-37350F315F75}"/>
          </ac:spMkLst>
        </pc:spChg>
        <pc:spChg chg="add del">
          <ac:chgData name="Samir Mhanna (2119514)" userId="42acdb1e-7c6a-4d29-81c4-afc75570156c" providerId="ADAL" clId="{49FC8ECA-2AD7-45CF-8A73-B5C7436BEAC9}" dt="2022-06-11T10:02:22.289" v="415" actId="26606"/>
          <ac:spMkLst>
            <pc:docMk/>
            <pc:sldMk cId="2660477465" sldId="263"/>
            <ac:spMk id="70" creationId="{35D813D1-BA6B-40B4-A101-04BB89445561}"/>
          </ac:spMkLst>
        </pc:spChg>
        <pc:spChg chg="add del">
          <ac:chgData name="Samir Mhanna (2119514)" userId="42acdb1e-7c6a-4d29-81c4-afc75570156c" providerId="ADAL" clId="{49FC8ECA-2AD7-45CF-8A73-B5C7436BEAC9}" dt="2022-06-11T10:02:22.289" v="415" actId="26606"/>
          <ac:spMkLst>
            <pc:docMk/>
            <pc:sldMk cId="2660477465" sldId="263"/>
            <ac:spMk id="74" creationId="{21BDEC81-16A7-4451-B893-C15000083B77}"/>
          </ac:spMkLst>
        </pc:spChg>
        <pc:spChg chg="add del">
          <ac:chgData name="Samir Mhanna (2119514)" userId="42acdb1e-7c6a-4d29-81c4-afc75570156c" providerId="ADAL" clId="{49FC8ECA-2AD7-45CF-8A73-B5C7436BEAC9}" dt="2022-06-11T10:02:22.289" v="415" actId="26606"/>
          <ac:spMkLst>
            <pc:docMk/>
            <pc:sldMk cId="2660477465" sldId="263"/>
            <ac:spMk id="76" creationId="{AEA3DFA5-2D7B-4989-8ED7-8321EC114CF1}"/>
          </ac:spMkLst>
        </pc:spChg>
        <pc:spChg chg="add del">
          <ac:chgData name="Samir Mhanna (2119514)" userId="42acdb1e-7c6a-4d29-81c4-afc75570156c" providerId="ADAL" clId="{49FC8ECA-2AD7-45CF-8A73-B5C7436BEAC9}" dt="2022-06-11T10:06:02.405" v="436" actId="26606"/>
          <ac:spMkLst>
            <pc:docMk/>
            <pc:sldMk cId="2660477465" sldId="263"/>
            <ac:spMk id="81" creationId="{86B8807B-7828-4E42-86D6-939A5397D890}"/>
          </ac:spMkLst>
        </pc:spChg>
        <pc:spChg chg="add del">
          <ac:chgData name="Samir Mhanna (2119514)" userId="42acdb1e-7c6a-4d29-81c4-afc75570156c" providerId="ADAL" clId="{49FC8ECA-2AD7-45CF-8A73-B5C7436BEAC9}" dt="2022-06-11T10:06:02.405" v="436" actId="26606"/>
          <ac:spMkLst>
            <pc:docMk/>
            <pc:sldMk cId="2660477465" sldId="263"/>
            <ac:spMk id="83" creationId="{648F5915-2CE1-4F74-88C5-D4366893D2DF}"/>
          </ac:spMkLst>
        </pc:spChg>
        <pc:spChg chg="add del">
          <ac:chgData name="Samir Mhanna (2119514)" userId="42acdb1e-7c6a-4d29-81c4-afc75570156c" providerId="ADAL" clId="{49FC8ECA-2AD7-45CF-8A73-B5C7436BEAC9}" dt="2022-06-11T10:05:58.874" v="433" actId="26606"/>
          <ac:spMkLst>
            <pc:docMk/>
            <pc:sldMk cId="2660477465" sldId="263"/>
            <ac:spMk id="88" creationId="{96EEF187-8434-4B76-BE40-006EEBB263CF}"/>
          </ac:spMkLst>
        </pc:spChg>
        <pc:spChg chg="add del">
          <ac:chgData name="Samir Mhanna (2119514)" userId="42acdb1e-7c6a-4d29-81c4-afc75570156c" providerId="ADAL" clId="{49FC8ECA-2AD7-45CF-8A73-B5C7436BEAC9}" dt="2022-06-11T10:05:58.874" v="433" actId="26606"/>
          <ac:spMkLst>
            <pc:docMk/>
            <pc:sldMk cId="2660477465" sldId="263"/>
            <ac:spMk id="90" creationId="{681CD866-52B5-4280-A92B-56BDFD1E9A12}"/>
          </ac:spMkLst>
        </pc:spChg>
        <pc:spChg chg="add del">
          <ac:chgData name="Samir Mhanna (2119514)" userId="42acdb1e-7c6a-4d29-81c4-afc75570156c" providerId="ADAL" clId="{49FC8ECA-2AD7-45CF-8A73-B5C7436BEAC9}" dt="2022-06-11T10:06:02.223" v="435" actId="26606"/>
          <ac:spMkLst>
            <pc:docMk/>
            <pc:sldMk cId="2660477465" sldId="263"/>
            <ac:spMk id="92" creationId="{9DD005C1-8C51-42D6-9BEE-B9B83849743D}"/>
          </ac:spMkLst>
        </pc:spChg>
        <pc:spChg chg="add del">
          <ac:chgData name="Samir Mhanna (2119514)" userId="42acdb1e-7c6a-4d29-81c4-afc75570156c" providerId="ADAL" clId="{49FC8ECA-2AD7-45CF-8A73-B5C7436BEAC9}" dt="2022-06-11T10:06:02.223" v="435" actId="26606"/>
          <ac:spMkLst>
            <pc:docMk/>
            <pc:sldMk cId="2660477465" sldId="263"/>
            <ac:spMk id="93" creationId="{64EA8300-EB66-48D4-A196-A59DD063AA67}"/>
          </ac:spMkLst>
        </pc:spChg>
        <pc:spChg chg="add del">
          <ac:chgData name="Samir Mhanna (2119514)" userId="42acdb1e-7c6a-4d29-81c4-afc75570156c" providerId="ADAL" clId="{49FC8ECA-2AD7-45CF-8A73-B5C7436BEAC9}" dt="2022-06-11T10:06:02.223" v="435" actId="26606"/>
          <ac:spMkLst>
            <pc:docMk/>
            <pc:sldMk cId="2660477465" sldId="263"/>
            <ac:spMk id="95" creationId="{70A48D59-8581-41F7-B529-F4617FE07A9A}"/>
          </ac:spMkLst>
        </pc:spChg>
        <pc:spChg chg="add del">
          <ac:chgData name="Samir Mhanna (2119514)" userId="42acdb1e-7c6a-4d29-81c4-afc75570156c" providerId="ADAL" clId="{49FC8ECA-2AD7-45CF-8A73-B5C7436BEAC9}" dt="2022-06-11T10:07:27.315" v="444" actId="26606"/>
          <ac:spMkLst>
            <pc:docMk/>
            <pc:sldMk cId="2660477465" sldId="263"/>
            <ac:spMk id="96" creationId="{97A57860-4E75-47A2-A2FB-36FAA8979E17}"/>
          </ac:spMkLst>
        </pc:spChg>
        <pc:spChg chg="add del">
          <ac:chgData name="Samir Mhanna (2119514)" userId="42acdb1e-7c6a-4d29-81c4-afc75570156c" providerId="ADAL" clId="{49FC8ECA-2AD7-45CF-8A73-B5C7436BEAC9}" dt="2022-06-11T10:07:27.315" v="444" actId="26606"/>
          <ac:spMkLst>
            <pc:docMk/>
            <pc:sldMk cId="2660477465" sldId="263"/>
            <ac:spMk id="97" creationId="{CE56A029-D803-47A2-B79C-4527891BE671}"/>
          </ac:spMkLst>
        </pc:spChg>
        <pc:spChg chg="add del">
          <ac:chgData name="Samir Mhanna (2119514)" userId="42acdb1e-7c6a-4d29-81c4-afc75570156c" providerId="ADAL" clId="{49FC8ECA-2AD7-45CF-8A73-B5C7436BEAC9}" dt="2022-06-11T10:07:27.315" v="444" actId="26606"/>
          <ac:spMkLst>
            <pc:docMk/>
            <pc:sldMk cId="2660477465" sldId="263"/>
            <ac:spMk id="98" creationId="{FADADC7F-B4F8-4013-B67D-463D600E83A0}"/>
          </ac:spMkLst>
        </pc:spChg>
        <pc:spChg chg="add del">
          <ac:chgData name="Samir Mhanna (2119514)" userId="42acdb1e-7c6a-4d29-81c4-afc75570156c" providerId="ADAL" clId="{49FC8ECA-2AD7-45CF-8A73-B5C7436BEAC9}" dt="2022-06-11T10:07:27.315" v="444" actId="26606"/>
          <ac:spMkLst>
            <pc:docMk/>
            <pc:sldMk cId="2660477465" sldId="263"/>
            <ac:spMk id="99" creationId="{51D96995-5226-4718-9475-B918D16CF1EF}"/>
          </ac:spMkLst>
        </pc:spChg>
        <pc:spChg chg="add del">
          <ac:chgData name="Samir Mhanna (2119514)" userId="42acdb1e-7c6a-4d29-81c4-afc75570156c" providerId="ADAL" clId="{49FC8ECA-2AD7-45CF-8A73-B5C7436BEAC9}" dt="2022-06-11T10:07:27.315" v="444" actId="26606"/>
          <ac:spMkLst>
            <pc:docMk/>
            <pc:sldMk cId="2660477465" sldId="263"/>
            <ac:spMk id="100" creationId="{3A8657D3-FF5C-4E4D-BF2D-FA413B67CF65}"/>
          </ac:spMkLst>
        </pc:spChg>
        <pc:spChg chg="add del">
          <ac:chgData name="Samir Mhanna (2119514)" userId="42acdb1e-7c6a-4d29-81c4-afc75570156c" providerId="ADAL" clId="{49FC8ECA-2AD7-45CF-8A73-B5C7436BEAC9}" dt="2022-06-11T10:07:27.315" v="444" actId="26606"/>
          <ac:spMkLst>
            <pc:docMk/>
            <pc:sldMk cId="2660477465" sldId="263"/>
            <ac:spMk id="101" creationId="{3D7B82C1-B831-4DDE-BDF4-2C767EB4930E}"/>
          </ac:spMkLst>
        </pc:spChg>
        <pc:spChg chg="add del">
          <ac:chgData name="Samir Mhanna (2119514)" userId="42acdb1e-7c6a-4d29-81c4-afc75570156c" providerId="ADAL" clId="{49FC8ECA-2AD7-45CF-8A73-B5C7436BEAC9}" dt="2022-06-11T10:07:27.315" v="444" actId="26606"/>
          <ac:spMkLst>
            <pc:docMk/>
            <pc:sldMk cId="2660477465" sldId="263"/>
            <ac:spMk id="102" creationId="{22EB6291-5B14-4134-B234-BE224349EF28}"/>
          </ac:spMkLst>
        </pc:spChg>
        <pc:spChg chg="add del">
          <ac:chgData name="Samir Mhanna (2119514)" userId="42acdb1e-7c6a-4d29-81c4-afc75570156c" providerId="ADAL" clId="{49FC8ECA-2AD7-45CF-8A73-B5C7436BEAC9}" dt="2022-06-11T10:09:19.427" v="461" actId="26606"/>
          <ac:spMkLst>
            <pc:docMk/>
            <pc:sldMk cId="2660477465" sldId="263"/>
            <ac:spMk id="107" creationId="{ED4D6CE2-C4FB-4B4D-991A-84C9705CD762}"/>
          </ac:spMkLst>
        </pc:spChg>
        <pc:spChg chg="add del">
          <ac:chgData name="Samir Mhanna (2119514)" userId="42acdb1e-7c6a-4d29-81c4-afc75570156c" providerId="ADAL" clId="{49FC8ECA-2AD7-45CF-8A73-B5C7436BEAC9}" dt="2022-06-11T10:09:07.024" v="458" actId="26606"/>
          <ac:spMkLst>
            <pc:docMk/>
            <pc:sldMk cId="2660477465" sldId="263"/>
            <ac:spMk id="114" creationId="{7BC3FCA0-6855-447A-BD0C-80410E313366}"/>
          </ac:spMkLst>
        </pc:spChg>
        <pc:spChg chg="add del">
          <ac:chgData name="Samir Mhanna (2119514)" userId="42acdb1e-7c6a-4d29-81c4-afc75570156c" providerId="ADAL" clId="{49FC8ECA-2AD7-45CF-8A73-B5C7436BEAC9}" dt="2022-06-11T10:09:07.024" v="458" actId="26606"/>
          <ac:spMkLst>
            <pc:docMk/>
            <pc:sldMk cId="2660477465" sldId="263"/>
            <ac:spMk id="116" creationId="{90464369-70FA-42AF-948F-80664CA7BFE5}"/>
          </ac:spMkLst>
        </pc:spChg>
        <pc:spChg chg="add del">
          <ac:chgData name="Samir Mhanna (2119514)" userId="42acdb1e-7c6a-4d29-81c4-afc75570156c" providerId="ADAL" clId="{49FC8ECA-2AD7-45CF-8A73-B5C7436BEAC9}" dt="2022-06-11T10:09:07.024" v="458" actId="26606"/>
          <ac:spMkLst>
            <pc:docMk/>
            <pc:sldMk cId="2660477465" sldId="263"/>
            <ac:spMk id="118" creationId="{CC552A98-EF7D-4D42-AB69-066B786AB55B}"/>
          </ac:spMkLst>
        </pc:spChg>
        <pc:spChg chg="add del">
          <ac:chgData name="Samir Mhanna (2119514)" userId="42acdb1e-7c6a-4d29-81c4-afc75570156c" providerId="ADAL" clId="{49FC8ECA-2AD7-45CF-8A73-B5C7436BEAC9}" dt="2022-06-11T10:09:07.024" v="458" actId="26606"/>
          <ac:spMkLst>
            <pc:docMk/>
            <pc:sldMk cId="2660477465" sldId="263"/>
            <ac:spMk id="120" creationId="{A6604B49-AD5C-4590-B051-06C8222ECD99}"/>
          </ac:spMkLst>
        </pc:spChg>
        <pc:spChg chg="add del">
          <ac:chgData name="Samir Mhanna (2119514)" userId="42acdb1e-7c6a-4d29-81c4-afc75570156c" providerId="ADAL" clId="{49FC8ECA-2AD7-45CF-8A73-B5C7436BEAC9}" dt="2022-06-11T10:09:07.024" v="458" actId="26606"/>
          <ac:spMkLst>
            <pc:docMk/>
            <pc:sldMk cId="2660477465" sldId="263"/>
            <ac:spMk id="122" creationId="{4335D5A6-AB7A-4677-8D44-034515D66C4B}"/>
          </ac:spMkLst>
        </pc:spChg>
        <pc:spChg chg="add del">
          <ac:chgData name="Samir Mhanna (2119514)" userId="42acdb1e-7c6a-4d29-81c4-afc75570156c" providerId="ADAL" clId="{49FC8ECA-2AD7-45CF-8A73-B5C7436BEAC9}" dt="2022-06-11T10:09:07.024" v="458" actId="26606"/>
          <ac:spMkLst>
            <pc:docMk/>
            <pc:sldMk cId="2660477465" sldId="263"/>
            <ac:spMk id="124" creationId="{0BB19363-8354-4E75-A15C-A08F755171F6}"/>
          </ac:spMkLst>
        </pc:spChg>
        <pc:spChg chg="add del">
          <ac:chgData name="Samir Mhanna (2119514)" userId="42acdb1e-7c6a-4d29-81c4-afc75570156c" providerId="ADAL" clId="{49FC8ECA-2AD7-45CF-8A73-B5C7436BEAC9}" dt="2022-06-11T10:09:07.024" v="458" actId="26606"/>
          <ac:spMkLst>
            <pc:docMk/>
            <pc:sldMk cId="2660477465" sldId="263"/>
            <ac:spMk id="126" creationId="{A648176E-454C-437C-B0FC-9B82FCF32B24}"/>
          </ac:spMkLst>
        </pc:spChg>
        <pc:spChg chg="add del">
          <ac:chgData name="Samir Mhanna (2119514)" userId="42acdb1e-7c6a-4d29-81c4-afc75570156c" providerId="ADAL" clId="{49FC8ECA-2AD7-45CF-8A73-B5C7436BEAC9}" dt="2022-06-11T10:09:19.349" v="460" actId="26606"/>
          <ac:spMkLst>
            <pc:docMk/>
            <pc:sldMk cId="2660477465" sldId="263"/>
            <ac:spMk id="128" creationId="{06FBBFD6-9D64-418F-B51F-940739822FCD}"/>
          </ac:spMkLst>
        </pc:spChg>
        <pc:spChg chg="add del">
          <ac:chgData name="Samir Mhanna (2119514)" userId="42acdb1e-7c6a-4d29-81c4-afc75570156c" providerId="ADAL" clId="{49FC8ECA-2AD7-45CF-8A73-B5C7436BEAC9}" dt="2022-06-11T10:09:19.349" v="460" actId="26606"/>
          <ac:spMkLst>
            <pc:docMk/>
            <pc:sldMk cId="2660477465" sldId="263"/>
            <ac:spMk id="129" creationId="{068B0AB6-581C-48A6-B326-FBB06170BB46}"/>
          </ac:spMkLst>
        </pc:spChg>
        <pc:spChg chg="add del">
          <ac:chgData name="Samir Mhanna (2119514)" userId="42acdb1e-7c6a-4d29-81c4-afc75570156c" providerId="ADAL" clId="{49FC8ECA-2AD7-45CF-8A73-B5C7436BEAC9}" dt="2022-06-11T10:09:19.349" v="460" actId="26606"/>
          <ac:spMkLst>
            <pc:docMk/>
            <pc:sldMk cId="2660477465" sldId="263"/>
            <ac:spMk id="130" creationId="{58D256AA-C8BE-4F76-AC46-0394FB4827C5}"/>
          </ac:spMkLst>
        </pc:spChg>
        <pc:spChg chg="add del">
          <ac:chgData name="Samir Mhanna (2119514)" userId="42acdb1e-7c6a-4d29-81c4-afc75570156c" providerId="ADAL" clId="{49FC8ECA-2AD7-45CF-8A73-B5C7436BEAC9}" dt="2022-06-11T10:09:19.349" v="460" actId="26606"/>
          <ac:spMkLst>
            <pc:docMk/>
            <pc:sldMk cId="2660477465" sldId="263"/>
            <ac:spMk id="131" creationId="{9EF15C42-298B-42CE-9291-7BC6653A81A3}"/>
          </ac:spMkLst>
        </pc:spChg>
        <pc:spChg chg="add del">
          <ac:chgData name="Samir Mhanna (2119514)" userId="42acdb1e-7c6a-4d29-81c4-afc75570156c" providerId="ADAL" clId="{49FC8ECA-2AD7-45CF-8A73-B5C7436BEAC9}" dt="2022-06-11T10:09:19.349" v="460" actId="26606"/>
          <ac:spMkLst>
            <pc:docMk/>
            <pc:sldMk cId="2660477465" sldId="263"/>
            <ac:spMk id="132" creationId="{66631EA5-A729-497B-AFFD-830EA6601A0F}"/>
          </ac:spMkLst>
        </pc:spChg>
        <pc:spChg chg="add del">
          <ac:chgData name="Samir Mhanna (2119514)" userId="42acdb1e-7c6a-4d29-81c4-afc75570156c" providerId="ADAL" clId="{49FC8ECA-2AD7-45CF-8A73-B5C7436BEAC9}" dt="2022-06-11T10:09:19.349" v="460" actId="26606"/>
          <ac:spMkLst>
            <pc:docMk/>
            <pc:sldMk cId="2660477465" sldId="263"/>
            <ac:spMk id="133" creationId="{E278376F-CAC3-43B2-B3BB-316716BCAEA1}"/>
          </ac:spMkLst>
        </pc:spChg>
        <pc:spChg chg="add del">
          <ac:chgData name="Samir Mhanna (2119514)" userId="42acdb1e-7c6a-4d29-81c4-afc75570156c" providerId="ADAL" clId="{49FC8ECA-2AD7-45CF-8A73-B5C7436BEAC9}" dt="2022-06-11T10:09:19.349" v="460" actId="26606"/>
          <ac:spMkLst>
            <pc:docMk/>
            <pc:sldMk cId="2660477465" sldId="263"/>
            <ac:spMk id="134" creationId="{B7C6A42B-76CD-4D26-BC28-A1643FD64202}"/>
          </ac:spMkLst>
        </pc:spChg>
        <pc:spChg chg="add del">
          <ac:chgData name="Samir Mhanna (2119514)" userId="42acdb1e-7c6a-4d29-81c4-afc75570156c" providerId="ADAL" clId="{49FC8ECA-2AD7-45CF-8A73-B5C7436BEAC9}" dt="2022-06-11T10:10:08.535" v="464" actId="26606"/>
          <ac:spMkLst>
            <pc:docMk/>
            <pc:sldMk cId="2660477465" sldId="263"/>
            <ac:spMk id="136" creationId="{09C509D2-0C1A-47B8-89C1-D3AB17D45256}"/>
          </ac:spMkLst>
        </pc:spChg>
        <pc:spChg chg="add del">
          <ac:chgData name="Samir Mhanna (2119514)" userId="42acdb1e-7c6a-4d29-81c4-afc75570156c" providerId="ADAL" clId="{49FC8ECA-2AD7-45CF-8A73-B5C7436BEAC9}" dt="2022-06-11T10:20:30.238" v="529" actId="26606"/>
          <ac:spMkLst>
            <pc:docMk/>
            <pc:sldMk cId="2660477465" sldId="263"/>
            <ac:spMk id="141" creationId="{CE56A029-D803-47A2-B79C-4527891BE671}"/>
          </ac:spMkLst>
        </pc:spChg>
        <pc:spChg chg="add del">
          <ac:chgData name="Samir Mhanna (2119514)" userId="42acdb1e-7c6a-4d29-81c4-afc75570156c" providerId="ADAL" clId="{49FC8ECA-2AD7-45CF-8A73-B5C7436BEAC9}" dt="2022-06-11T10:20:30.238" v="529" actId="26606"/>
          <ac:spMkLst>
            <pc:docMk/>
            <pc:sldMk cId="2660477465" sldId="263"/>
            <ac:spMk id="143" creationId="{51D96995-5226-4718-9475-B918D16CF1EF}"/>
          </ac:spMkLst>
        </pc:spChg>
        <pc:spChg chg="add del">
          <ac:chgData name="Samir Mhanna (2119514)" userId="42acdb1e-7c6a-4d29-81c4-afc75570156c" providerId="ADAL" clId="{49FC8ECA-2AD7-45CF-8A73-B5C7436BEAC9}" dt="2022-06-11T10:20:30.238" v="529" actId="26606"/>
          <ac:spMkLst>
            <pc:docMk/>
            <pc:sldMk cId="2660477465" sldId="263"/>
            <ac:spMk id="145" creationId="{3D7B82C1-B831-4DDE-BDF4-2C767EB4930E}"/>
          </ac:spMkLst>
        </pc:spChg>
        <pc:spChg chg="add del">
          <ac:chgData name="Samir Mhanna (2119514)" userId="42acdb1e-7c6a-4d29-81c4-afc75570156c" providerId="ADAL" clId="{49FC8ECA-2AD7-45CF-8A73-B5C7436BEAC9}" dt="2022-06-11T10:20:30.238" v="529" actId="26606"/>
          <ac:spMkLst>
            <pc:docMk/>
            <pc:sldMk cId="2660477465" sldId="263"/>
            <ac:spMk id="147" creationId="{22EB6291-5B14-4134-B234-BE224349EF28}"/>
          </ac:spMkLst>
        </pc:spChg>
        <pc:spChg chg="add del">
          <ac:chgData name="Samir Mhanna (2119514)" userId="42acdb1e-7c6a-4d29-81c4-afc75570156c" providerId="ADAL" clId="{49FC8ECA-2AD7-45CF-8A73-B5C7436BEAC9}" dt="2022-06-11T10:20:30.238" v="529" actId="26606"/>
          <ac:spMkLst>
            <pc:docMk/>
            <pc:sldMk cId="2660477465" sldId="263"/>
            <ac:spMk id="149" creationId="{97A57860-4E75-47A2-A2FB-36FAA8979E17}"/>
          </ac:spMkLst>
        </pc:spChg>
        <pc:spChg chg="add del">
          <ac:chgData name="Samir Mhanna (2119514)" userId="42acdb1e-7c6a-4d29-81c4-afc75570156c" providerId="ADAL" clId="{49FC8ECA-2AD7-45CF-8A73-B5C7436BEAC9}" dt="2022-06-11T10:20:30.238" v="529" actId="26606"/>
          <ac:spMkLst>
            <pc:docMk/>
            <pc:sldMk cId="2660477465" sldId="263"/>
            <ac:spMk id="151" creationId="{FADADC7F-B4F8-4013-B67D-463D600E83A0}"/>
          </ac:spMkLst>
        </pc:spChg>
        <pc:spChg chg="add del">
          <ac:chgData name="Samir Mhanna (2119514)" userId="42acdb1e-7c6a-4d29-81c4-afc75570156c" providerId="ADAL" clId="{49FC8ECA-2AD7-45CF-8A73-B5C7436BEAC9}" dt="2022-06-11T10:20:30.238" v="529" actId="26606"/>
          <ac:spMkLst>
            <pc:docMk/>
            <pc:sldMk cId="2660477465" sldId="263"/>
            <ac:spMk id="153" creationId="{3A8657D3-FF5C-4E4D-BF2D-FA413B67CF65}"/>
          </ac:spMkLst>
        </pc:spChg>
        <pc:spChg chg="add del">
          <ac:chgData name="Samir Mhanna (2119514)" userId="42acdb1e-7c6a-4d29-81c4-afc75570156c" providerId="ADAL" clId="{49FC8ECA-2AD7-45CF-8A73-B5C7436BEAC9}" dt="2022-06-11T19:11:02.906" v="978" actId="26606"/>
          <ac:spMkLst>
            <pc:docMk/>
            <pc:sldMk cId="2660477465" sldId="263"/>
            <ac:spMk id="158" creationId="{AD96FDFD-4E42-4A06-B8B5-768A1DB9C2A9}"/>
          </ac:spMkLst>
        </pc:spChg>
        <pc:spChg chg="add del">
          <ac:chgData name="Samir Mhanna (2119514)" userId="42acdb1e-7c6a-4d29-81c4-afc75570156c" providerId="ADAL" clId="{49FC8ECA-2AD7-45CF-8A73-B5C7436BEAC9}" dt="2022-06-11T19:12:43.545" v="984" actId="26606"/>
          <ac:spMkLst>
            <pc:docMk/>
            <pc:sldMk cId="2660477465" sldId="263"/>
            <ac:spMk id="160" creationId="{64EA8300-EB66-48D4-A196-A59DD063AA67}"/>
          </ac:spMkLst>
        </pc:spChg>
        <pc:spChg chg="add del">
          <ac:chgData name="Samir Mhanna (2119514)" userId="42acdb1e-7c6a-4d29-81c4-afc75570156c" providerId="ADAL" clId="{49FC8ECA-2AD7-45CF-8A73-B5C7436BEAC9}" dt="2022-06-11T19:12:43.545" v="984" actId="26606"/>
          <ac:spMkLst>
            <pc:docMk/>
            <pc:sldMk cId="2660477465" sldId="263"/>
            <ac:spMk id="161" creationId="{70A48D59-8581-41F7-B529-F4617FE07A9A}"/>
          </ac:spMkLst>
        </pc:spChg>
        <pc:spChg chg="add del">
          <ac:chgData name="Samir Mhanna (2119514)" userId="42acdb1e-7c6a-4d29-81c4-afc75570156c" providerId="ADAL" clId="{49FC8ECA-2AD7-45CF-8A73-B5C7436BEAC9}" dt="2022-06-11T19:08:54.665" v="959" actId="26606"/>
          <ac:spMkLst>
            <pc:docMk/>
            <pc:sldMk cId="2660477465" sldId="263"/>
            <ac:spMk id="163" creationId="{D75A5B51-0925-4835-8511-A0DD17EAA97C}"/>
          </ac:spMkLst>
        </pc:spChg>
        <pc:spChg chg="add del">
          <ac:chgData name="Samir Mhanna (2119514)" userId="42acdb1e-7c6a-4d29-81c4-afc75570156c" providerId="ADAL" clId="{49FC8ECA-2AD7-45CF-8A73-B5C7436BEAC9}" dt="2022-06-11T19:08:54.665" v="959" actId="26606"/>
          <ac:spMkLst>
            <pc:docMk/>
            <pc:sldMk cId="2660477465" sldId="263"/>
            <ac:spMk id="165" creationId="{5CDFD20D-8E4F-4E3A-AF87-93F23E0DBFB3}"/>
          </ac:spMkLst>
        </pc:spChg>
        <pc:spChg chg="add del">
          <ac:chgData name="Samir Mhanna (2119514)" userId="42acdb1e-7c6a-4d29-81c4-afc75570156c" providerId="ADAL" clId="{49FC8ECA-2AD7-45CF-8A73-B5C7436BEAC9}" dt="2022-06-11T19:12:43.545" v="984" actId="26606"/>
          <ac:spMkLst>
            <pc:docMk/>
            <pc:sldMk cId="2660477465" sldId="263"/>
            <ac:spMk id="167" creationId="{9DD005C1-8C51-42D6-9BEE-B9B83849743D}"/>
          </ac:spMkLst>
        </pc:spChg>
        <pc:spChg chg="add del">
          <ac:chgData name="Samir Mhanna (2119514)" userId="42acdb1e-7c6a-4d29-81c4-afc75570156c" providerId="ADAL" clId="{49FC8ECA-2AD7-45CF-8A73-B5C7436BEAC9}" dt="2022-06-11T19:07:23.391" v="935" actId="26606"/>
          <ac:spMkLst>
            <pc:docMk/>
            <pc:sldMk cId="2660477465" sldId="263"/>
            <ac:spMk id="170" creationId="{B3F59054-3394-4D87-8BD0-A28DCD47F1BC}"/>
          </ac:spMkLst>
        </pc:spChg>
        <pc:spChg chg="add del">
          <ac:chgData name="Samir Mhanna (2119514)" userId="42acdb1e-7c6a-4d29-81c4-afc75570156c" providerId="ADAL" clId="{49FC8ECA-2AD7-45CF-8A73-B5C7436BEAC9}" dt="2022-06-11T19:17:27.785" v="1029" actId="26606"/>
          <ac:spMkLst>
            <pc:docMk/>
            <pc:sldMk cId="2660477465" sldId="263"/>
            <ac:spMk id="171" creationId="{09C509D2-0C1A-47B8-89C1-D3AB17D45256}"/>
          </ac:spMkLst>
        </pc:spChg>
        <pc:spChg chg="add del">
          <ac:chgData name="Samir Mhanna (2119514)" userId="42acdb1e-7c6a-4d29-81c4-afc75570156c" providerId="ADAL" clId="{49FC8ECA-2AD7-45CF-8A73-B5C7436BEAC9}" dt="2022-06-11T19:07:23.391" v="935" actId="26606"/>
          <ac:spMkLst>
            <pc:docMk/>
            <pc:sldMk cId="2660477465" sldId="263"/>
            <ac:spMk id="172" creationId="{2FE0ABA9-CAF1-4816-837D-5F28AAA08E0A}"/>
          </ac:spMkLst>
        </pc:spChg>
        <pc:spChg chg="add del">
          <ac:chgData name="Samir Mhanna (2119514)" userId="42acdb1e-7c6a-4d29-81c4-afc75570156c" providerId="ADAL" clId="{49FC8ECA-2AD7-45CF-8A73-B5C7436BEAC9}" dt="2022-06-11T19:17:27.694" v="1028" actId="26606"/>
          <ac:spMkLst>
            <pc:docMk/>
            <pc:sldMk cId="2660477465" sldId="263"/>
            <ac:spMk id="173" creationId="{0AA75791-ABD6-45E2-B58A-77112BD0F85A}"/>
          </ac:spMkLst>
        </pc:spChg>
        <pc:spChg chg="add del">
          <ac:chgData name="Samir Mhanna (2119514)" userId="42acdb1e-7c6a-4d29-81c4-afc75570156c" providerId="ADAL" clId="{49FC8ECA-2AD7-45CF-8A73-B5C7436BEAC9}" dt="2022-06-11T19:07:23.391" v="935" actId="26606"/>
          <ac:spMkLst>
            <pc:docMk/>
            <pc:sldMk cId="2660477465" sldId="263"/>
            <ac:spMk id="174" creationId="{BC8B9C14-70F0-4F42-85FF-0DD3D5A585A5}"/>
          </ac:spMkLst>
        </pc:spChg>
        <pc:spChg chg="add del">
          <ac:chgData name="Samir Mhanna (2119514)" userId="42acdb1e-7c6a-4d29-81c4-afc75570156c" providerId="ADAL" clId="{49FC8ECA-2AD7-45CF-8A73-B5C7436BEAC9}" dt="2022-06-11T19:07:23.391" v="935" actId="26606"/>
          <ac:spMkLst>
            <pc:docMk/>
            <pc:sldMk cId="2660477465" sldId="263"/>
            <ac:spMk id="176" creationId="{98DE6C44-43F8-4DE4-AB81-66853FFEA09A}"/>
          </ac:spMkLst>
        </pc:spChg>
        <pc:spChg chg="add del">
          <ac:chgData name="Samir Mhanna (2119514)" userId="42acdb1e-7c6a-4d29-81c4-afc75570156c" providerId="ADAL" clId="{49FC8ECA-2AD7-45CF-8A73-B5C7436BEAC9}" dt="2022-06-11T19:07:23.391" v="935" actId="26606"/>
          <ac:spMkLst>
            <pc:docMk/>
            <pc:sldMk cId="2660477465" sldId="263"/>
            <ac:spMk id="178" creationId="{2409529B-9B56-4F10-BE4D-F934DB89E57E}"/>
          </ac:spMkLst>
        </pc:spChg>
        <pc:spChg chg="add del">
          <ac:chgData name="Samir Mhanna (2119514)" userId="42acdb1e-7c6a-4d29-81c4-afc75570156c" providerId="ADAL" clId="{49FC8ECA-2AD7-45CF-8A73-B5C7436BEAC9}" dt="2022-06-11T19:08:53.216" v="957" actId="26606"/>
          <ac:spMkLst>
            <pc:docMk/>
            <pc:sldMk cId="2660477465" sldId="263"/>
            <ac:spMk id="180" creationId="{53B475F8-50AE-46A0-9943-B2B63183D50C}"/>
          </ac:spMkLst>
        </pc:spChg>
        <pc:spChg chg="add del">
          <ac:chgData name="Samir Mhanna (2119514)" userId="42acdb1e-7c6a-4d29-81c4-afc75570156c" providerId="ADAL" clId="{49FC8ECA-2AD7-45CF-8A73-B5C7436BEAC9}" dt="2022-06-11T19:08:53.216" v="957" actId="26606"/>
          <ac:spMkLst>
            <pc:docMk/>
            <pc:sldMk cId="2660477465" sldId="263"/>
            <ac:spMk id="181" creationId="{75F6FDB4-2351-48C2-A863-2364A02343C0}"/>
          </ac:spMkLst>
        </pc:spChg>
        <pc:spChg chg="add del">
          <ac:chgData name="Samir Mhanna (2119514)" userId="42acdb1e-7c6a-4d29-81c4-afc75570156c" providerId="ADAL" clId="{49FC8ECA-2AD7-45CF-8A73-B5C7436BEAC9}" dt="2022-06-11T19:18:07.282" v="1034" actId="26606"/>
          <ac:spMkLst>
            <pc:docMk/>
            <pc:sldMk cId="2660477465" sldId="263"/>
            <ac:spMk id="182" creationId="{22EB6291-5B14-4134-B234-BE224349EF28}"/>
          </ac:spMkLst>
        </pc:spChg>
        <pc:spChg chg="add del">
          <ac:chgData name="Samir Mhanna (2119514)" userId="42acdb1e-7c6a-4d29-81c4-afc75570156c" providerId="ADAL" clId="{49FC8ECA-2AD7-45CF-8A73-B5C7436BEAC9}" dt="2022-06-11T19:18:07.282" v="1034" actId="26606"/>
          <ac:spMkLst>
            <pc:docMk/>
            <pc:sldMk cId="2660477465" sldId="263"/>
            <ac:spMk id="183" creationId="{CE56A029-D803-47A2-B79C-4527891BE671}"/>
          </ac:spMkLst>
        </pc:spChg>
        <pc:spChg chg="add del">
          <ac:chgData name="Samir Mhanna (2119514)" userId="42acdb1e-7c6a-4d29-81c4-afc75570156c" providerId="ADAL" clId="{49FC8ECA-2AD7-45CF-8A73-B5C7436BEAC9}" dt="2022-06-11T19:18:07.282" v="1034" actId="26606"/>
          <ac:spMkLst>
            <pc:docMk/>
            <pc:sldMk cId="2660477465" sldId="263"/>
            <ac:spMk id="184" creationId="{97A57860-4E75-47A2-A2FB-36FAA8979E17}"/>
          </ac:spMkLst>
        </pc:spChg>
        <pc:spChg chg="add del">
          <ac:chgData name="Samir Mhanna (2119514)" userId="42acdb1e-7c6a-4d29-81c4-afc75570156c" providerId="ADAL" clId="{49FC8ECA-2AD7-45CF-8A73-B5C7436BEAC9}" dt="2022-06-11T19:18:07.282" v="1034" actId="26606"/>
          <ac:spMkLst>
            <pc:docMk/>
            <pc:sldMk cId="2660477465" sldId="263"/>
            <ac:spMk id="185" creationId="{51D96995-5226-4718-9475-B918D16CF1EF}"/>
          </ac:spMkLst>
        </pc:spChg>
        <pc:spChg chg="add del">
          <ac:chgData name="Samir Mhanna (2119514)" userId="42acdb1e-7c6a-4d29-81c4-afc75570156c" providerId="ADAL" clId="{49FC8ECA-2AD7-45CF-8A73-B5C7436BEAC9}" dt="2022-06-11T19:08:30.645" v="945" actId="26606"/>
          <ac:spMkLst>
            <pc:docMk/>
            <pc:sldMk cId="2660477465" sldId="263"/>
            <ac:spMk id="186" creationId="{5EBC18B6-E5C3-4AD1-97A4-E6A3477A0BB9}"/>
          </ac:spMkLst>
        </pc:spChg>
        <pc:spChg chg="add del">
          <ac:chgData name="Samir Mhanna (2119514)" userId="42acdb1e-7c6a-4d29-81c4-afc75570156c" providerId="ADAL" clId="{49FC8ECA-2AD7-45CF-8A73-B5C7436BEAC9}" dt="2022-06-11T19:18:07.282" v="1034" actId="26606"/>
          <ac:spMkLst>
            <pc:docMk/>
            <pc:sldMk cId="2660477465" sldId="263"/>
            <ac:spMk id="187" creationId="{3D7B82C1-B831-4DDE-BDF4-2C767EB4930E}"/>
          </ac:spMkLst>
        </pc:spChg>
        <pc:spChg chg="add del">
          <ac:chgData name="Samir Mhanna (2119514)" userId="42acdb1e-7c6a-4d29-81c4-afc75570156c" providerId="ADAL" clId="{49FC8ECA-2AD7-45CF-8A73-B5C7436BEAC9}" dt="2022-06-11T19:08:30.645" v="945" actId="26606"/>
          <ac:spMkLst>
            <pc:docMk/>
            <pc:sldMk cId="2660477465" sldId="263"/>
            <ac:spMk id="188" creationId="{136A4AB6-B72B-4CC6-ADCF-BE807B6C3D71}"/>
          </ac:spMkLst>
        </pc:spChg>
        <pc:spChg chg="add del">
          <ac:chgData name="Samir Mhanna (2119514)" userId="42acdb1e-7c6a-4d29-81c4-afc75570156c" providerId="ADAL" clId="{49FC8ECA-2AD7-45CF-8A73-B5C7436BEAC9}" dt="2022-06-11T19:18:07.282" v="1034" actId="26606"/>
          <ac:spMkLst>
            <pc:docMk/>
            <pc:sldMk cId="2660477465" sldId="263"/>
            <ac:spMk id="189" creationId="{FADADC7F-B4F8-4013-B67D-463D600E83A0}"/>
          </ac:spMkLst>
        </pc:spChg>
        <pc:spChg chg="add del">
          <ac:chgData name="Samir Mhanna (2119514)" userId="42acdb1e-7c6a-4d29-81c4-afc75570156c" providerId="ADAL" clId="{49FC8ECA-2AD7-45CF-8A73-B5C7436BEAC9}" dt="2022-06-11T19:08:30.645" v="945" actId="26606"/>
          <ac:spMkLst>
            <pc:docMk/>
            <pc:sldMk cId="2660477465" sldId="263"/>
            <ac:spMk id="190" creationId="{B35D540D-9486-4236-952A-F72DC52D79BF}"/>
          </ac:spMkLst>
        </pc:spChg>
        <pc:spChg chg="add del">
          <ac:chgData name="Samir Mhanna (2119514)" userId="42acdb1e-7c6a-4d29-81c4-afc75570156c" providerId="ADAL" clId="{49FC8ECA-2AD7-45CF-8A73-B5C7436BEAC9}" dt="2022-06-11T19:18:07.282" v="1034" actId="26606"/>
          <ac:spMkLst>
            <pc:docMk/>
            <pc:sldMk cId="2660477465" sldId="263"/>
            <ac:spMk id="191" creationId="{3A8657D3-FF5C-4E4D-BF2D-FA413B67CF65}"/>
          </ac:spMkLst>
        </pc:spChg>
        <pc:spChg chg="add del">
          <ac:chgData name="Samir Mhanna (2119514)" userId="42acdb1e-7c6a-4d29-81c4-afc75570156c" providerId="ADAL" clId="{49FC8ECA-2AD7-45CF-8A73-B5C7436BEAC9}" dt="2022-06-11T19:20:21.716" v="1046" actId="26606"/>
          <ac:spMkLst>
            <pc:docMk/>
            <pc:sldMk cId="2660477465" sldId="263"/>
            <ac:spMk id="196" creationId="{E8A8EAB8-D2FF-444D-B34B-7D32F106AD0E}"/>
          </ac:spMkLst>
        </pc:spChg>
        <pc:spChg chg="add del">
          <ac:chgData name="Samir Mhanna (2119514)" userId="42acdb1e-7c6a-4d29-81c4-afc75570156c" providerId="ADAL" clId="{49FC8ECA-2AD7-45CF-8A73-B5C7436BEAC9}" dt="2022-06-11T19:08:39.382" v="947" actId="26606"/>
          <ac:spMkLst>
            <pc:docMk/>
            <pc:sldMk cId="2660477465" sldId="263"/>
            <ac:spMk id="211" creationId="{9D3A9E89-033E-4C4A-8C41-416DABFFD307}"/>
          </ac:spMkLst>
        </pc:spChg>
        <pc:spChg chg="add del">
          <ac:chgData name="Samir Mhanna (2119514)" userId="42acdb1e-7c6a-4d29-81c4-afc75570156c" providerId="ADAL" clId="{49FC8ECA-2AD7-45CF-8A73-B5C7436BEAC9}" dt="2022-06-11T19:08:39.382" v="947" actId="26606"/>
          <ac:spMkLst>
            <pc:docMk/>
            <pc:sldMk cId="2660477465" sldId="263"/>
            <ac:spMk id="212" creationId="{78907291-9D6D-4740-81DB-441477BCA279}"/>
          </ac:spMkLst>
        </pc:spChg>
        <pc:spChg chg="add del">
          <ac:chgData name="Samir Mhanna (2119514)" userId="42acdb1e-7c6a-4d29-81c4-afc75570156c" providerId="ADAL" clId="{49FC8ECA-2AD7-45CF-8A73-B5C7436BEAC9}" dt="2022-06-11T19:08:39.382" v="947" actId="26606"/>
          <ac:spMkLst>
            <pc:docMk/>
            <pc:sldMk cId="2660477465" sldId="263"/>
            <ac:spMk id="213" creationId="{86293361-111E-427D-8E5B-256944AC8395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2660477465" sldId="263"/>
            <ac:spMk id="215" creationId="{06FBBFD6-9D64-418F-B51F-940739822FCD}"/>
          </ac:spMkLst>
        </pc:spChg>
        <pc:spChg chg="add del">
          <ac:chgData name="Samir Mhanna (2119514)" userId="42acdb1e-7c6a-4d29-81c4-afc75570156c" providerId="ADAL" clId="{49FC8ECA-2AD7-45CF-8A73-B5C7436BEAC9}" dt="2022-06-11T19:08:49.933" v="949" actId="26606"/>
          <ac:spMkLst>
            <pc:docMk/>
            <pc:sldMk cId="2660477465" sldId="263"/>
            <ac:spMk id="216" creationId="{53B475F8-50AE-46A0-9943-B2B63183D50C}"/>
          </ac:spMkLst>
        </pc:spChg>
        <pc:spChg chg="add del">
          <ac:chgData name="Samir Mhanna (2119514)" userId="42acdb1e-7c6a-4d29-81c4-afc75570156c" providerId="ADAL" clId="{49FC8ECA-2AD7-45CF-8A73-B5C7436BEAC9}" dt="2022-06-11T19:08:49.933" v="949" actId="26606"/>
          <ac:spMkLst>
            <pc:docMk/>
            <pc:sldMk cId="2660477465" sldId="263"/>
            <ac:spMk id="217" creationId="{75F6FDB4-2351-48C2-A863-2364A02343C0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2660477465" sldId="263"/>
            <ac:spMk id="218" creationId="{068B0AB6-581C-48A6-B326-FBB06170BB46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2660477465" sldId="263"/>
            <ac:spMk id="219" creationId="{58D256AA-C8BE-4F76-AC46-0394FB4827C5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2660477465" sldId="263"/>
            <ac:spMk id="221" creationId="{9EF15C42-298B-42CE-9291-7BC6653A81A3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2660477465" sldId="263"/>
            <ac:spMk id="223" creationId="{66631EA5-A729-497B-AFFD-830EA6601A0F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2660477465" sldId="263"/>
            <ac:spMk id="225" creationId="{E278376F-CAC3-43B2-B3BB-316716BCAEA1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2660477465" sldId="263"/>
            <ac:spMk id="227" creationId="{B7C6A42B-76CD-4D26-BC28-A1643FD64202}"/>
          </ac:spMkLst>
        </pc:spChg>
        <pc:grpChg chg="add del">
          <ac:chgData name="Samir Mhanna (2119514)" userId="42acdb1e-7c6a-4d29-81c4-afc75570156c" providerId="ADAL" clId="{49FC8ECA-2AD7-45CF-8A73-B5C7436BEAC9}" dt="2022-06-11T19:17:27.694" v="1028" actId="26606"/>
          <ac:grpSpMkLst>
            <pc:docMk/>
            <pc:sldMk cId="2660477465" sldId="263"/>
            <ac:grpSpMk id="175" creationId="{D2A542E6-1924-4FE2-89D1-3CB19468C1F6}"/>
          </ac:grpSpMkLst>
        </pc:grpChg>
        <pc:grpChg chg="add del">
          <ac:chgData name="Samir Mhanna (2119514)" userId="42acdb1e-7c6a-4d29-81c4-afc75570156c" providerId="ADAL" clId="{49FC8ECA-2AD7-45CF-8A73-B5C7436BEAC9}" dt="2022-06-11T19:20:21.716" v="1046" actId="26606"/>
          <ac:grpSpMkLst>
            <pc:docMk/>
            <pc:sldMk cId="2660477465" sldId="263"/>
            <ac:grpSpMk id="198" creationId="{1CF03BDF-BAB0-4895-98AF-E26EE081D9B0}"/>
          </ac:grpSpMkLst>
        </pc:grpChg>
        <pc:grpChg chg="add del">
          <ac:chgData name="Samir Mhanna (2119514)" userId="42acdb1e-7c6a-4d29-81c4-afc75570156c" providerId="ADAL" clId="{49FC8ECA-2AD7-45CF-8A73-B5C7436BEAC9}" dt="2022-06-11T19:20:21.716" v="1046" actId="26606"/>
          <ac:grpSpMkLst>
            <pc:docMk/>
            <pc:sldMk cId="2660477465" sldId="263"/>
            <ac:grpSpMk id="204" creationId="{9D20816A-53A8-414B-9615-2877C1081698}"/>
          </ac:grpSpMkLst>
        </pc:grpChg>
        <pc:grpChg chg="add del">
          <ac:chgData name="Samir Mhanna (2119514)" userId="42acdb1e-7c6a-4d29-81c4-afc75570156c" providerId="ADAL" clId="{49FC8ECA-2AD7-45CF-8A73-B5C7436BEAC9}" dt="2022-06-11T19:20:21.716" v="1046" actId="26606"/>
          <ac:grpSpMkLst>
            <pc:docMk/>
            <pc:sldMk cId="2660477465" sldId="263"/>
            <ac:grpSpMk id="208" creationId="{39805232-5777-4A85-942E-6BB80CF20A85}"/>
          </ac:grpSpMkLst>
        </pc:grpChg>
        <pc:grpChg chg="add del">
          <ac:chgData name="Samir Mhanna (2119514)" userId="42acdb1e-7c6a-4d29-81c4-afc75570156c" providerId="ADAL" clId="{49FC8ECA-2AD7-45CF-8A73-B5C7436BEAC9}" dt="2022-06-11T19:08:39.382" v="947" actId="26606"/>
          <ac:grpSpMkLst>
            <pc:docMk/>
            <pc:sldMk cId="2660477465" sldId="263"/>
            <ac:grpSpMk id="214" creationId="{A62D5D16-FD18-4360-8059-4D2C5E7014E0}"/>
          </ac:grpSpMkLst>
        </pc:grpChg>
        <pc:graphicFrameChg chg="add del mod modGraphic">
          <ac:chgData name="Samir Mhanna (2119514)" userId="42acdb1e-7c6a-4d29-81c4-afc75570156c" providerId="ADAL" clId="{49FC8ECA-2AD7-45CF-8A73-B5C7436BEAC9}" dt="2022-07-07T21:50:37.558" v="3708" actId="21"/>
          <ac:graphicFrameMkLst>
            <pc:docMk/>
            <pc:sldMk cId="2660477465" sldId="263"/>
            <ac:graphicFrameMk id="2" creationId="{A80E9273-52EB-498A-A219-D69E6FF557EA}"/>
          </ac:graphicFrameMkLst>
        </pc:graphicFrameChg>
        <pc:graphicFrameChg chg="add del mod ord modGraphic">
          <ac:chgData name="Samir Mhanna (2119514)" userId="42acdb1e-7c6a-4d29-81c4-afc75570156c" providerId="ADAL" clId="{49FC8ECA-2AD7-45CF-8A73-B5C7436BEAC9}" dt="2022-06-11T19:16:00.283" v="1009" actId="478"/>
          <ac:graphicFrameMkLst>
            <pc:docMk/>
            <pc:sldMk cId="2660477465" sldId="263"/>
            <ac:graphicFrameMk id="5" creationId="{1F8161DA-F9DE-4972-ADC3-4C7882AAFBC4}"/>
          </ac:graphicFrameMkLst>
        </pc:graphicFrameChg>
        <pc:picChg chg="add mod">
          <ac:chgData name="Samir Mhanna (2119514)" userId="42acdb1e-7c6a-4d29-81c4-afc75570156c" providerId="ADAL" clId="{49FC8ECA-2AD7-45CF-8A73-B5C7436BEAC9}" dt="2022-07-09T00:31:53.498" v="5286" actId="1076"/>
          <ac:picMkLst>
            <pc:docMk/>
            <pc:sldMk cId="2660477465" sldId="263"/>
            <ac:picMk id="3" creationId="{BC267124-FE8C-A6A0-1057-96D76108588D}"/>
          </ac:picMkLst>
        </pc:picChg>
        <pc:picChg chg="add mod ord modCrop">
          <ac:chgData name="Samir Mhanna (2119514)" userId="42acdb1e-7c6a-4d29-81c4-afc75570156c" providerId="ADAL" clId="{49FC8ECA-2AD7-45CF-8A73-B5C7436BEAC9}" dt="2022-06-11T19:20:21.716" v="1046" actId="26606"/>
          <ac:picMkLst>
            <pc:docMk/>
            <pc:sldMk cId="2660477465" sldId="263"/>
            <ac:picMk id="7" creationId="{E3172FCF-8969-4188-9F60-4453AF8C1A9C}"/>
          </ac:picMkLst>
        </pc:picChg>
        <pc:picChg chg="add del">
          <ac:chgData name="Samir Mhanna (2119514)" userId="42acdb1e-7c6a-4d29-81c4-afc75570156c" providerId="ADAL" clId="{49FC8ECA-2AD7-45CF-8A73-B5C7436BEAC9}" dt="2022-06-11T09:37:44.305" v="338" actId="26606"/>
          <ac:picMkLst>
            <pc:docMk/>
            <pc:sldMk cId="2660477465" sldId="263"/>
            <ac:picMk id="12" creationId="{B01A6F03-171F-40B2-8B2C-A061B89241F6}"/>
          </ac:picMkLst>
        </pc:picChg>
        <pc:picChg chg="add mod ord">
          <ac:chgData name="Samir Mhanna (2119514)" userId="42acdb1e-7c6a-4d29-81c4-afc75570156c" providerId="ADAL" clId="{49FC8ECA-2AD7-45CF-8A73-B5C7436BEAC9}" dt="2022-06-11T19:20:21.716" v="1046" actId="26606"/>
          <ac:picMkLst>
            <pc:docMk/>
            <pc:sldMk cId="2660477465" sldId="263"/>
            <ac:picMk id="13" creationId="{1BEC7F59-FE3B-4674-9B76-FD81DF68F867}"/>
          </ac:picMkLst>
        </pc:picChg>
        <pc:picChg chg="add del mod ord">
          <ac:chgData name="Samir Mhanna (2119514)" userId="42acdb1e-7c6a-4d29-81c4-afc75570156c" providerId="ADAL" clId="{49FC8ECA-2AD7-45CF-8A73-B5C7436BEAC9}" dt="2022-07-09T00:31:25.336" v="5282" actId="478"/>
          <ac:picMkLst>
            <pc:docMk/>
            <pc:sldMk cId="2660477465" sldId="263"/>
            <ac:picMk id="17" creationId="{2C94271D-B6D3-4508-8D7B-AAF43FE962F1}"/>
          </ac:picMkLst>
        </pc:picChg>
        <pc:picChg chg="add del">
          <ac:chgData name="Samir Mhanna (2119514)" userId="42acdb1e-7c6a-4d29-81c4-afc75570156c" providerId="ADAL" clId="{49FC8ECA-2AD7-45CF-8A73-B5C7436BEAC9}" dt="2022-06-11T09:38:46.893" v="343" actId="26606"/>
          <ac:picMkLst>
            <pc:docMk/>
            <pc:sldMk cId="2660477465" sldId="263"/>
            <ac:picMk id="20" creationId="{8A2842C0-6210-4FDB-B1FF-C14C927377FB}"/>
          </ac:picMkLst>
        </pc:picChg>
        <pc:picChg chg="add del">
          <ac:chgData name="Samir Mhanna (2119514)" userId="42acdb1e-7c6a-4d29-81c4-afc75570156c" providerId="ADAL" clId="{49FC8ECA-2AD7-45CF-8A73-B5C7436BEAC9}" dt="2022-06-11T09:50:48.391" v="365" actId="26606"/>
          <ac:picMkLst>
            <pc:docMk/>
            <pc:sldMk cId="2660477465" sldId="263"/>
            <ac:picMk id="31" creationId="{5F6A6262-548C-4AD8-920B-7E0EB5CF31BE}"/>
          </ac:picMkLst>
        </pc:picChg>
        <pc:picChg chg="add del">
          <ac:chgData name="Samir Mhanna (2119514)" userId="42acdb1e-7c6a-4d29-81c4-afc75570156c" providerId="ADAL" clId="{49FC8ECA-2AD7-45CF-8A73-B5C7436BEAC9}" dt="2022-06-11T09:51:01.443" v="367" actId="26606"/>
          <ac:picMkLst>
            <pc:docMk/>
            <pc:sldMk cId="2660477465" sldId="263"/>
            <ac:picMk id="46" creationId="{B0DAC8FB-A162-44E3-A606-C855A03A5B09}"/>
          </ac:picMkLst>
        </pc:picChg>
        <pc:picChg chg="add del">
          <ac:chgData name="Samir Mhanna (2119514)" userId="42acdb1e-7c6a-4d29-81c4-afc75570156c" providerId="ADAL" clId="{49FC8ECA-2AD7-45CF-8A73-B5C7436BEAC9}" dt="2022-06-11T09:52:02.611" v="374" actId="26606"/>
          <ac:picMkLst>
            <pc:docMk/>
            <pc:sldMk cId="2660477465" sldId="263"/>
            <ac:picMk id="59" creationId="{B0DAC8FB-A162-44E3-A606-C855A03A5B09}"/>
          </ac:picMkLst>
        </pc:picChg>
        <pc:picChg chg="add del">
          <ac:chgData name="Samir Mhanna (2119514)" userId="42acdb1e-7c6a-4d29-81c4-afc75570156c" providerId="ADAL" clId="{49FC8ECA-2AD7-45CF-8A73-B5C7436BEAC9}" dt="2022-06-11T10:02:22.289" v="415" actId="26606"/>
          <ac:picMkLst>
            <pc:docMk/>
            <pc:sldMk cId="2660477465" sldId="263"/>
            <ac:picMk id="72" creationId="{B0DAC8FB-A162-44E3-A606-C855A03A5B09}"/>
          </ac:picMkLst>
        </pc:picChg>
        <pc:cxnChg chg="add del">
          <ac:chgData name="Samir Mhanna (2119514)" userId="42acdb1e-7c6a-4d29-81c4-afc75570156c" providerId="ADAL" clId="{49FC8ECA-2AD7-45CF-8A73-B5C7436BEAC9}" dt="2022-06-11T10:06:02.223" v="435" actId="26606"/>
          <ac:cxnSpMkLst>
            <pc:docMk/>
            <pc:sldMk cId="2660477465" sldId="263"/>
            <ac:cxnSpMk id="94" creationId="{967F2066-0253-4771-A5F6-68111E1FE832}"/>
          </ac:cxnSpMkLst>
        </pc:cxnChg>
        <pc:cxnChg chg="add del">
          <ac:chgData name="Samir Mhanna (2119514)" userId="42acdb1e-7c6a-4d29-81c4-afc75570156c" providerId="ADAL" clId="{49FC8ECA-2AD7-45CF-8A73-B5C7436BEAC9}" dt="2022-06-11T10:09:19.427" v="461" actId="26606"/>
          <ac:cxnSpMkLst>
            <pc:docMk/>
            <pc:sldMk cId="2660477465" sldId="263"/>
            <ac:cxnSpMk id="109" creationId="{11A9DAB5-E11B-41CA-85F3-20711F79027B}"/>
          </ac:cxnSpMkLst>
        </pc:cxnChg>
        <pc:cxnChg chg="add del">
          <ac:chgData name="Samir Mhanna (2119514)" userId="42acdb1e-7c6a-4d29-81c4-afc75570156c" providerId="ADAL" clId="{49FC8ECA-2AD7-45CF-8A73-B5C7436BEAC9}" dt="2022-06-11T19:12:43.545" v="984" actId="26606"/>
          <ac:cxnSpMkLst>
            <pc:docMk/>
            <pc:sldMk cId="2660477465" sldId="263"/>
            <ac:cxnSpMk id="169" creationId="{967F2066-0253-4771-A5F6-68111E1FE832}"/>
          </ac:cxnSpMkLst>
        </pc:cxnChg>
        <pc:cxnChg chg="add del">
          <ac:chgData name="Samir Mhanna (2119514)" userId="42acdb1e-7c6a-4d29-81c4-afc75570156c" providerId="ADAL" clId="{49FC8ECA-2AD7-45CF-8A73-B5C7436BEAC9}" dt="2022-06-11T19:20:21.716" v="1046" actId="26606"/>
          <ac:cxnSpMkLst>
            <pc:docMk/>
            <pc:sldMk cId="2660477465" sldId="263"/>
            <ac:cxnSpMk id="202" creationId="{DAE05351-315A-4BA9-A90A-FE5C949522D1}"/>
          </ac:cxnSpMkLst>
        </pc:cxnChg>
      </pc:sldChg>
      <pc:sldChg chg="modSp new mod">
        <pc:chgData name="Samir Mhanna (2119514)" userId="42acdb1e-7c6a-4d29-81c4-afc75570156c" providerId="ADAL" clId="{49FC8ECA-2AD7-45CF-8A73-B5C7436BEAC9}" dt="2022-07-09T23:10:07.136" v="6344" actId="27636"/>
        <pc:sldMkLst>
          <pc:docMk/>
          <pc:sldMk cId="91091483" sldId="264"/>
        </pc:sldMkLst>
        <pc:spChg chg="mod">
          <ac:chgData name="Samir Mhanna (2119514)" userId="42acdb1e-7c6a-4d29-81c4-afc75570156c" providerId="ADAL" clId="{49FC8ECA-2AD7-45CF-8A73-B5C7436BEAC9}" dt="2022-07-09T22:15:26.548" v="6259" actId="1076"/>
          <ac:spMkLst>
            <pc:docMk/>
            <pc:sldMk cId="91091483" sldId="264"/>
            <ac:spMk id="2" creationId="{7893A412-8E01-4F78-9ABF-DCDBFCF3958F}"/>
          </ac:spMkLst>
        </pc:spChg>
        <pc:spChg chg="mod">
          <ac:chgData name="Samir Mhanna (2119514)" userId="42acdb1e-7c6a-4d29-81c4-afc75570156c" providerId="ADAL" clId="{49FC8ECA-2AD7-45CF-8A73-B5C7436BEAC9}" dt="2022-07-09T23:10:07.136" v="6344" actId="27636"/>
          <ac:spMkLst>
            <pc:docMk/>
            <pc:sldMk cId="91091483" sldId="264"/>
            <ac:spMk id="3" creationId="{4607D793-AF0D-47E3-8B02-D6C674CC5F5A}"/>
          </ac:spMkLst>
        </pc:spChg>
      </pc:sldChg>
      <pc:sldChg chg="modSp new del mod">
        <pc:chgData name="Samir Mhanna (2119514)" userId="42acdb1e-7c6a-4d29-81c4-afc75570156c" providerId="ADAL" clId="{49FC8ECA-2AD7-45CF-8A73-B5C7436BEAC9}" dt="2022-06-18T21:50:13.888" v="2103" actId="47"/>
        <pc:sldMkLst>
          <pc:docMk/>
          <pc:sldMk cId="1437989196" sldId="265"/>
        </pc:sldMkLst>
        <pc:spChg chg="mod">
          <ac:chgData name="Samir Mhanna (2119514)" userId="42acdb1e-7c6a-4d29-81c4-afc75570156c" providerId="ADAL" clId="{49FC8ECA-2AD7-45CF-8A73-B5C7436BEAC9}" dt="2022-06-11T20:18:42.314" v="1229"/>
          <ac:spMkLst>
            <pc:docMk/>
            <pc:sldMk cId="1437989196" sldId="265"/>
            <ac:spMk id="2" creationId="{45BE3FBD-F021-4B85-B179-F12F5910CA72}"/>
          </ac:spMkLst>
        </pc:spChg>
        <pc:spChg chg="mod">
          <ac:chgData name="Samir Mhanna (2119514)" userId="42acdb1e-7c6a-4d29-81c4-afc75570156c" providerId="ADAL" clId="{49FC8ECA-2AD7-45CF-8A73-B5C7436BEAC9}" dt="2022-06-11T20:18:42.314" v="1229"/>
          <ac:spMkLst>
            <pc:docMk/>
            <pc:sldMk cId="1437989196" sldId="265"/>
            <ac:spMk id="3" creationId="{094635F2-C91F-46CB-B6B8-9B4ADBC06F8B}"/>
          </ac:spMkLst>
        </pc:spChg>
      </pc:sldChg>
      <pc:sldChg chg="addSp delSp modSp new del mod setBg setClrOvrMap delDesignElem">
        <pc:chgData name="Samir Mhanna (2119514)" userId="42acdb1e-7c6a-4d29-81c4-afc75570156c" providerId="ADAL" clId="{49FC8ECA-2AD7-45CF-8A73-B5C7436BEAC9}" dt="2022-06-18T21:45:50.539" v="2100" actId="2696"/>
        <pc:sldMkLst>
          <pc:docMk/>
          <pc:sldMk cId="555878761" sldId="266"/>
        </pc:sldMkLst>
        <pc:spChg chg="mod">
          <ac:chgData name="Samir Mhanna (2119514)" userId="42acdb1e-7c6a-4d29-81c4-afc75570156c" providerId="ADAL" clId="{49FC8ECA-2AD7-45CF-8A73-B5C7436BEAC9}" dt="2022-06-11T20:15:06.967" v="1209" actId="26606"/>
          <ac:spMkLst>
            <pc:docMk/>
            <pc:sldMk cId="555878761" sldId="266"/>
            <ac:spMk id="2" creationId="{930C9546-0E49-4AA8-8EA7-308FD94CD402}"/>
          </ac:spMkLst>
        </pc:spChg>
        <pc:spChg chg="mod">
          <ac:chgData name="Samir Mhanna (2119514)" userId="42acdb1e-7c6a-4d29-81c4-afc75570156c" providerId="ADAL" clId="{49FC8ECA-2AD7-45CF-8A73-B5C7436BEAC9}" dt="2022-06-18T14:44:12.011" v="1802" actId="5793"/>
          <ac:spMkLst>
            <pc:docMk/>
            <pc:sldMk cId="555878761" sldId="266"/>
            <ac:spMk id="3" creationId="{9D255240-6851-4BF8-9B03-5F5CBE919162}"/>
          </ac:spMkLst>
        </pc:spChg>
        <pc:spChg chg="add del">
          <ac:chgData name="Samir Mhanna (2119514)" userId="42acdb1e-7c6a-4d29-81c4-afc75570156c" providerId="ADAL" clId="{49FC8ECA-2AD7-45CF-8A73-B5C7436BEAC9}" dt="2022-06-11T19:04:07.912" v="926" actId="26606"/>
          <ac:spMkLst>
            <pc:docMk/>
            <pc:sldMk cId="555878761" sldId="266"/>
            <ac:spMk id="8" creationId="{4BC99CB9-DDAD-44A2-8A1C-E3AF4E72DF5C}"/>
          </ac:spMkLst>
        </pc:spChg>
        <pc:spChg chg="add del">
          <ac:chgData name="Samir Mhanna (2119514)" userId="42acdb1e-7c6a-4d29-81c4-afc75570156c" providerId="ADAL" clId="{49FC8ECA-2AD7-45CF-8A73-B5C7436BEAC9}" dt="2022-06-11T19:04:07.912" v="926" actId="26606"/>
          <ac:spMkLst>
            <pc:docMk/>
            <pc:sldMk cId="555878761" sldId="266"/>
            <ac:spMk id="10" creationId="{64053CBF-3932-45FF-8285-EE5146085F3A}"/>
          </ac:spMkLst>
        </pc:spChg>
        <pc:spChg chg="add del">
          <ac:chgData name="Samir Mhanna (2119514)" userId="42acdb1e-7c6a-4d29-81c4-afc75570156c" providerId="ADAL" clId="{49FC8ECA-2AD7-45CF-8A73-B5C7436BEAC9}" dt="2022-06-11T19:04:07.879" v="925" actId="26606"/>
          <ac:spMkLst>
            <pc:docMk/>
            <pc:sldMk cId="555878761" sldId="266"/>
            <ac:spMk id="27" creationId="{B6FACB3C-9069-4791-BC5C-0DB7CD19B853}"/>
          </ac:spMkLst>
        </pc:spChg>
        <pc:spChg chg="add del">
          <ac:chgData name="Samir Mhanna (2119514)" userId="42acdb1e-7c6a-4d29-81c4-afc75570156c" providerId="ADAL" clId="{49FC8ECA-2AD7-45CF-8A73-B5C7436BEAC9}" dt="2022-06-11T19:04:07.879" v="925" actId="26606"/>
          <ac:spMkLst>
            <pc:docMk/>
            <pc:sldMk cId="555878761" sldId="266"/>
            <ac:spMk id="29" creationId="{71F2038E-D777-4B76-81DD-DD13EE91B9DD}"/>
          </ac:spMkLst>
        </pc:spChg>
        <pc:spChg chg="add del">
          <ac:chgData name="Samir Mhanna (2119514)" userId="42acdb1e-7c6a-4d29-81c4-afc75570156c" providerId="ADAL" clId="{49FC8ECA-2AD7-45CF-8A73-B5C7436BEAC9}" dt="2022-06-11T19:10:52.648" v="977" actId="26606"/>
          <ac:spMkLst>
            <pc:docMk/>
            <pc:sldMk cId="555878761" sldId="266"/>
            <ac:spMk id="37" creationId="{45D37F4E-DDB4-456B-97E0-9937730A039F}"/>
          </ac:spMkLst>
        </pc:spChg>
        <pc:spChg chg="add del">
          <ac:chgData name="Samir Mhanna (2119514)" userId="42acdb1e-7c6a-4d29-81c4-afc75570156c" providerId="ADAL" clId="{49FC8ECA-2AD7-45CF-8A73-B5C7436BEAC9}" dt="2022-06-11T19:10:52.648" v="977" actId="26606"/>
          <ac:spMkLst>
            <pc:docMk/>
            <pc:sldMk cId="555878761" sldId="266"/>
            <ac:spMk id="38" creationId="{B2DD41CD-8F47-4F56-AD12-4E2FF7696987}"/>
          </ac:spMkLst>
        </pc:spChg>
        <pc:spChg chg="add del">
          <ac:chgData name="Samir Mhanna (2119514)" userId="42acdb1e-7c6a-4d29-81c4-afc75570156c" providerId="ADAL" clId="{49FC8ECA-2AD7-45CF-8A73-B5C7436BEAC9}" dt="2022-06-11T19:10:46.582" v="972" actId="26606"/>
          <ac:spMkLst>
            <pc:docMk/>
            <pc:sldMk cId="555878761" sldId="266"/>
            <ac:spMk id="43" creationId="{E8A8EAB8-D2FF-444D-B34B-7D32F106AD0E}"/>
          </ac:spMkLst>
        </pc:spChg>
        <pc:spChg chg="add del">
          <ac:chgData name="Samir Mhanna (2119514)" userId="42acdb1e-7c6a-4d29-81c4-afc75570156c" providerId="ADAL" clId="{49FC8ECA-2AD7-45CF-8A73-B5C7436BEAC9}" dt="2022-06-11T19:10:49.642" v="974" actId="26606"/>
          <ac:spMkLst>
            <pc:docMk/>
            <pc:sldMk cId="555878761" sldId="266"/>
            <ac:spMk id="49" creationId="{E8A8EAB8-D2FF-444D-B34B-7D32F106AD0E}"/>
          </ac:spMkLst>
        </pc:spChg>
        <pc:spChg chg="add del">
          <ac:chgData name="Samir Mhanna (2119514)" userId="42acdb1e-7c6a-4d29-81c4-afc75570156c" providerId="ADAL" clId="{49FC8ECA-2AD7-45CF-8A73-B5C7436BEAC9}" dt="2022-06-11T19:10:52.620" v="976" actId="26606"/>
          <ac:spMkLst>
            <pc:docMk/>
            <pc:sldMk cId="555878761" sldId="266"/>
            <ac:spMk id="53" creationId="{C7FA33FF-088D-4F16-95A2-2C64D353DEA8}"/>
          </ac:spMkLst>
        </pc:spChg>
        <pc:spChg chg="add del">
          <ac:chgData name="Samir Mhanna (2119514)" userId="42acdb1e-7c6a-4d29-81c4-afc75570156c" providerId="ADAL" clId="{49FC8ECA-2AD7-45CF-8A73-B5C7436BEAC9}" dt="2022-06-11T19:10:52.620" v="976" actId="26606"/>
          <ac:spMkLst>
            <pc:docMk/>
            <pc:sldMk cId="555878761" sldId="266"/>
            <ac:spMk id="54" creationId="{A376EFB1-01CF-419F-ABF1-2AF02BBFCBD1}"/>
          </ac:spMkLst>
        </pc:spChg>
        <pc:spChg chg="add del">
          <ac:chgData name="Samir Mhanna (2119514)" userId="42acdb1e-7c6a-4d29-81c4-afc75570156c" providerId="ADAL" clId="{49FC8ECA-2AD7-45CF-8A73-B5C7436BEAC9}" dt="2022-06-11T19:10:52.620" v="976" actId="26606"/>
          <ac:spMkLst>
            <pc:docMk/>
            <pc:sldMk cId="555878761" sldId="266"/>
            <ac:spMk id="55" creationId="{FF9DEA15-78BD-4750-AA18-B9F28A6D5AB8}"/>
          </ac:spMkLst>
        </pc:spChg>
        <pc:spChg chg="add del">
          <ac:chgData name="Samir Mhanna (2119514)" userId="42acdb1e-7c6a-4d29-81c4-afc75570156c" providerId="ADAL" clId="{49FC8ECA-2AD7-45CF-8A73-B5C7436BEAC9}" dt="2022-06-11T20:15:06.967" v="1209" actId="26606"/>
          <ac:spMkLst>
            <pc:docMk/>
            <pc:sldMk cId="555878761" sldId="266"/>
            <ac:spMk id="57" creationId="{E8A8EAB8-D2FF-444D-B34B-7D32F106AD0E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555878761" sldId="266"/>
            <ac:spMk id="64" creationId="{F13C74B1-5B17-4795-BED0-7140497B445A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555878761" sldId="266"/>
            <ac:spMk id="66" creationId="{D4974D33-8DC5-464E-8C6D-BE58F0669C17}"/>
          </ac:spMkLst>
        </pc:spChg>
        <pc:grpChg chg="add del">
          <ac:chgData name="Samir Mhanna (2119514)" userId="42acdb1e-7c6a-4d29-81c4-afc75570156c" providerId="ADAL" clId="{49FC8ECA-2AD7-45CF-8A73-B5C7436BEAC9}" dt="2022-06-11T19:04:07.912" v="926" actId="26606"/>
          <ac:grpSpMkLst>
            <pc:docMk/>
            <pc:sldMk cId="555878761" sldId="266"/>
            <ac:grpSpMk id="12" creationId="{2E751C04-BEA6-446B-A678-9C74819EBD4C}"/>
          </ac:grpSpMkLst>
        </pc:grpChg>
        <pc:grpChg chg="add del">
          <ac:chgData name="Samir Mhanna (2119514)" userId="42acdb1e-7c6a-4d29-81c4-afc75570156c" providerId="ADAL" clId="{49FC8ECA-2AD7-45CF-8A73-B5C7436BEAC9}" dt="2022-06-11T19:04:07.912" v="926" actId="26606"/>
          <ac:grpSpMkLst>
            <pc:docMk/>
            <pc:sldMk cId="555878761" sldId="266"/>
            <ac:grpSpMk id="18" creationId="{B63ACBA3-DEFD-4C6D-BBA0-64468FA99C2D}"/>
          </ac:grpSpMkLst>
        </pc:grpChg>
        <pc:grpChg chg="add del">
          <ac:chgData name="Samir Mhanna (2119514)" userId="42acdb1e-7c6a-4d29-81c4-afc75570156c" providerId="ADAL" clId="{49FC8ECA-2AD7-45CF-8A73-B5C7436BEAC9}" dt="2022-06-11T19:04:07.879" v="925" actId="26606"/>
          <ac:grpSpMkLst>
            <pc:docMk/>
            <pc:sldMk cId="555878761" sldId="266"/>
            <ac:grpSpMk id="31" creationId="{DD354807-230F-4402-B1B9-F733A8F1F190}"/>
          </ac:grpSpMkLst>
        </pc:grpChg>
        <pc:picChg chg="add mod">
          <ac:chgData name="Samir Mhanna (2119514)" userId="42acdb1e-7c6a-4d29-81c4-afc75570156c" providerId="ADAL" clId="{49FC8ECA-2AD7-45CF-8A73-B5C7436BEAC9}" dt="2022-06-18T14:40:53.333" v="1685" actId="1076"/>
          <ac:picMkLst>
            <pc:docMk/>
            <pc:sldMk cId="555878761" sldId="266"/>
            <ac:picMk id="5" creationId="{265DE15E-A27E-4CEE-8632-DC75010A3AFA}"/>
          </ac:picMkLst>
        </pc:picChg>
        <pc:cxnChg chg="add del">
          <ac:chgData name="Samir Mhanna (2119514)" userId="42acdb1e-7c6a-4d29-81c4-afc75570156c" providerId="ADAL" clId="{49FC8ECA-2AD7-45CF-8A73-B5C7436BEAC9}" dt="2022-06-11T19:10:46.582" v="972" actId="26606"/>
          <ac:cxnSpMkLst>
            <pc:docMk/>
            <pc:sldMk cId="555878761" sldId="266"/>
            <ac:cxnSpMk id="45" creationId="{EEA38897-7BA3-4408-8083-3235339C4A60}"/>
          </ac:cxnSpMkLst>
        </pc:cxnChg>
        <pc:cxnChg chg="add del">
          <ac:chgData name="Samir Mhanna (2119514)" userId="42acdb1e-7c6a-4d29-81c4-afc75570156c" providerId="ADAL" clId="{49FC8ECA-2AD7-45CF-8A73-B5C7436BEAC9}" dt="2022-06-11T19:10:46.582" v="972" actId="26606"/>
          <ac:cxnSpMkLst>
            <pc:docMk/>
            <pc:sldMk cId="555878761" sldId="266"/>
            <ac:cxnSpMk id="47" creationId="{F11AD06B-AB20-4097-8606-5DA00DBACE88}"/>
          </ac:cxnSpMkLst>
        </pc:cxnChg>
        <pc:cxnChg chg="add del">
          <ac:chgData name="Samir Mhanna (2119514)" userId="42acdb1e-7c6a-4d29-81c4-afc75570156c" providerId="ADAL" clId="{49FC8ECA-2AD7-45CF-8A73-B5C7436BEAC9}" dt="2022-06-11T19:10:49.642" v="974" actId="26606"/>
          <ac:cxnSpMkLst>
            <pc:docMk/>
            <pc:sldMk cId="555878761" sldId="266"/>
            <ac:cxnSpMk id="50" creationId="{EEA38897-7BA3-4408-8083-3235339C4A60}"/>
          </ac:cxnSpMkLst>
        </pc:cxnChg>
        <pc:cxnChg chg="add del">
          <ac:chgData name="Samir Mhanna (2119514)" userId="42acdb1e-7c6a-4d29-81c4-afc75570156c" providerId="ADAL" clId="{49FC8ECA-2AD7-45CF-8A73-B5C7436BEAC9}" dt="2022-06-11T19:10:49.642" v="974" actId="26606"/>
          <ac:cxnSpMkLst>
            <pc:docMk/>
            <pc:sldMk cId="555878761" sldId="266"/>
            <ac:cxnSpMk id="51" creationId="{F11AD06B-AB20-4097-8606-5DA00DBACE88}"/>
          </ac:cxnSpMkLst>
        </pc:cxnChg>
        <pc:cxnChg chg="add del">
          <ac:chgData name="Samir Mhanna (2119514)" userId="42acdb1e-7c6a-4d29-81c4-afc75570156c" providerId="ADAL" clId="{49FC8ECA-2AD7-45CF-8A73-B5C7436BEAC9}" dt="2022-06-11T20:15:06.967" v="1209" actId="26606"/>
          <ac:cxnSpMkLst>
            <pc:docMk/>
            <pc:sldMk cId="555878761" sldId="266"/>
            <ac:cxnSpMk id="58" creationId="{EEA38897-7BA3-4408-8083-3235339C4A60}"/>
          </ac:cxnSpMkLst>
        </pc:cxnChg>
        <pc:cxnChg chg="add del">
          <ac:chgData name="Samir Mhanna (2119514)" userId="42acdb1e-7c6a-4d29-81c4-afc75570156c" providerId="ADAL" clId="{49FC8ECA-2AD7-45CF-8A73-B5C7436BEAC9}" dt="2022-06-11T20:15:06.967" v="1209" actId="26606"/>
          <ac:cxnSpMkLst>
            <pc:docMk/>
            <pc:sldMk cId="555878761" sldId="266"/>
            <ac:cxnSpMk id="59" creationId="{F11AD06B-AB20-4097-8606-5DA00DBACE88}"/>
          </ac:cxnSpMkLst>
        </pc:cxnChg>
      </pc:sldChg>
      <pc:sldChg chg="add del setBg">
        <pc:chgData name="Samir Mhanna (2119514)" userId="42acdb1e-7c6a-4d29-81c4-afc75570156c" providerId="ADAL" clId="{49FC8ECA-2AD7-45CF-8A73-B5C7436BEAC9}" dt="2022-07-02T15:16:03.045" v="2122" actId="47"/>
        <pc:sldMkLst>
          <pc:docMk/>
          <pc:sldMk cId="2717661507" sldId="266"/>
        </pc:sldMkLst>
      </pc:sldChg>
      <pc:sldChg chg="addSp delSp modSp new mod setBg delDesignElem">
        <pc:chgData name="Samir Mhanna (2119514)" userId="42acdb1e-7c6a-4d29-81c4-afc75570156c" providerId="ADAL" clId="{49FC8ECA-2AD7-45CF-8A73-B5C7436BEAC9}" dt="2022-07-09T19:39:07.256" v="5603" actId="1076"/>
        <pc:sldMkLst>
          <pc:docMk/>
          <pc:sldMk cId="3408894273" sldId="267"/>
        </pc:sldMkLst>
        <pc:spChg chg="mod">
          <ac:chgData name="Samir Mhanna (2119514)" userId="42acdb1e-7c6a-4d29-81c4-afc75570156c" providerId="ADAL" clId="{49FC8ECA-2AD7-45CF-8A73-B5C7436BEAC9}" dt="2022-07-05T19:59:28.717" v="2515" actId="26606"/>
          <ac:spMkLst>
            <pc:docMk/>
            <pc:sldMk cId="3408894273" sldId="267"/>
            <ac:spMk id="2" creationId="{9BC43060-AC85-4A67-B1B2-3B1FB2556F83}"/>
          </ac:spMkLst>
        </pc:spChg>
        <pc:spChg chg="add mod">
          <ac:chgData name="Samir Mhanna (2119514)" userId="42acdb1e-7c6a-4d29-81c4-afc75570156c" providerId="ADAL" clId="{49FC8ECA-2AD7-45CF-8A73-B5C7436BEAC9}" dt="2022-07-05T19:59:15.848" v="2514" actId="21"/>
          <ac:spMkLst>
            <pc:docMk/>
            <pc:sldMk cId="3408894273" sldId="267"/>
            <ac:spMk id="3" creationId="{9A81106F-E9DD-4AD4-B3B4-2A71BD4F9188}"/>
          </ac:spMkLst>
        </pc:spChg>
        <pc:spChg chg="del mod">
          <ac:chgData name="Samir Mhanna (2119514)" userId="42acdb1e-7c6a-4d29-81c4-afc75570156c" providerId="ADAL" clId="{49FC8ECA-2AD7-45CF-8A73-B5C7436BEAC9}" dt="2022-06-11T20:17:44.882" v="1220" actId="3680"/>
          <ac:spMkLst>
            <pc:docMk/>
            <pc:sldMk cId="3408894273" sldId="267"/>
            <ac:spMk id="3" creationId="{BA97331C-63FA-4B86-8193-A061DD3FB334}"/>
          </ac:spMkLst>
        </pc:spChg>
        <pc:spChg chg="add mod">
          <ac:chgData name="Samir Mhanna (2119514)" userId="42acdb1e-7c6a-4d29-81c4-afc75570156c" providerId="ADAL" clId="{49FC8ECA-2AD7-45CF-8A73-B5C7436BEAC9}" dt="2022-07-05T20:00:25.149" v="2520" actId="12"/>
          <ac:spMkLst>
            <pc:docMk/>
            <pc:sldMk cId="3408894273" sldId="267"/>
            <ac:spMk id="5" creationId="{FF918259-3A5F-6794-1467-8672049A6FBF}"/>
          </ac:spMkLst>
        </pc:spChg>
        <pc:spChg chg="add del mod">
          <ac:chgData name="Samir Mhanna (2119514)" userId="42acdb1e-7c6a-4d29-81c4-afc75570156c" providerId="ADAL" clId="{49FC8ECA-2AD7-45CF-8A73-B5C7436BEAC9}" dt="2022-07-09T19:34:11.266" v="5572"/>
          <ac:spMkLst>
            <pc:docMk/>
            <pc:sldMk cId="3408894273" sldId="267"/>
            <ac:spMk id="6" creationId="{07CEA8CF-308B-E5D4-BBA1-ED7A730BFBE0}"/>
          </ac:spMkLst>
        </pc:spChg>
        <pc:spChg chg="add del mod">
          <ac:chgData name="Samir Mhanna (2119514)" userId="42acdb1e-7c6a-4d29-81c4-afc75570156c" providerId="ADAL" clId="{49FC8ECA-2AD7-45CF-8A73-B5C7436BEAC9}" dt="2022-07-07T21:49:38.624" v="3705"/>
          <ac:spMkLst>
            <pc:docMk/>
            <pc:sldMk cId="3408894273" sldId="267"/>
            <ac:spMk id="7" creationId="{E02FB3F5-687F-3C94-CB59-B80EB08C1A29}"/>
          </ac:spMkLst>
        </pc:spChg>
        <pc:spChg chg="add del">
          <ac:chgData name="Samir Mhanna (2119514)" userId="42acdb1e-7c6a-4d29-81c4-afc75570156c" providerId="ADAL" clId="{49FC8ECA-2AD7-45CF-8A73-B5C7436BEAC9}" dt="2022-06-11T19:06:05.311" v="931" actId="26606"/>
          <ac:spMkLst>
            <pc:docMk/>
            <pc:sldMk cId="3408894273" sldId="267"/>
            <ac:spMk id="8" creationId="{2B566528-1B12-4246-9431-5C2D7D081168}"/>
          </ac:spMkLst>
        </pc:spChg>
        <pc:spChg chg="add del">
          <ac:chgData name="Samir Mhanna (2119514)" userId="42acdb1e-7c6a-4d29-81c4-afc75570156c" providerId="ADAL" clId="{49FC8ECA-2AD7-45CF-8A73-B5C7436BEAC9}" dt="2022-07-05T19:51:03.092" v="2475" actId="26606"/>
          <ac:spMkLst>
            <pc:docMk/>
            <pc:sldMk cId="3408894273" sldId="267"/>
            <ac:spMk id="9" creationId="{32AEEBC8-9D30-42EF-95F2-386C2653FBF0}"/>
          </ac:spMkLst>
        </pc:spChg>
        <pc:spChg chg="add del">
          <ac:chgData name="Samir Mhanna (2119514)" userId="42acdb1e-7c6a-4d29-81c4-afc75570156c" providerId="ADAL" clId="{49FC8ECA-2AD7-45CF-8A73-B5C7436BEAC9}" dt="2022-06-11T19:06:05.311" v="931" actId="26606"/>
          <ac:spMkLst>
            <pc:docMk/>
            <pc:sldMk cId="3408894273" sldId="267"/>
            <ac:spMk id="10" creationId="{2E80C965-DB6D-4F81-9E9E-B027384D0BD6}"/>
          </ac:spMkLst>
        </pc:spChg>
        <pc:spChg chg="add del mod">
          <ac:chgData name="Samir Mhanna (2119514)" userId="42acdb1e-7c6a-4d29-81c4-afc75570156c" providerId="ADAL" clId="{49FC8ECA-2AD7-45CF-8A73-B5C7436BEAC9}" dt="2022-07-09T19:38:53.736" v="5602"/>
          <ac:spMkLst>
            <pc:docMk/>
            <pc:sldMk cId="3408894273" sldId="267"/>
            <ac:spMk id="10" creationId="{5AC86D55-E0AE-86DE-6D06-98432A0F7676}"/>
          </ac:spMkLst>
        </pc:spChg>
        <pc:spChg chg="add del">
          <ac:chgData name="Samir Mhanna (2119514)" userId="42acdb1e-7c6a-4d29-81c4-afc75570156c" providerId="ADAL" clId="{49FC8ECA-2AD7-45CF-8A73-B5C7436BEAC9}" dt="2022-07-05T19:51:03.092" v="2475" actId="26606"/>
          <ac:spMkLst>
            <pc:docMk/>
            <pc:sldMk cId="3408894273" sldId="267"/>
            <ac:spMk id="11" creationId="{2E92FA66-67D7-4CB4-94D3-E643A9AD4757}"/>
          </ac:spMkLst>
        </pc:spChg>
        <pc:spChg chg="add del">
          <ac:chgData name="Samir Mhanna (2119514)" userId="42acdb1e-7c6a-4d29-81c4-afc75570156c" providerId="ADAL" clId="{49FC8ECA-2AD7-45CF-8A73-B5C7436BEAC9}" dt="2022-06-11T19:06:05.311" v="931" actId="26606"/>
          <ac:spMkLst>
            <pc:docMk/>
            <pc:sldMk cId="3408894273" sldId="267"/>
            <ac:spMk id="12" creationId="{A580F890-B085-4E95-96AA-55AEBEC5CE6E}"/>
          </ac:spMkLst>
        </pc:spChg>
        <pc:spChg chg="add del">
          <ac:chgData name="Samir Mhanna (2119514)" userId="42acdb1e-7c6a-4d29-81c4-afc75570156c" providerId="ADAL" clId="{49FC8ECA-2AD7-45CF-8A73-B5C7436BEAC9}" dt="2022-07-05T19:51:09.735" v="2477" actId="26606"/>
          <ac:spMkLst>
            <pc:docMk/>
            <pc:sldMk cId="3408894273" sldId="267"/>
            <ac:spMk id="13" creationId="{2B97F24A-32CE-4C1C-A50D-3016B394DCFB}"/>
          </ac:spMkLst>
        </pc:spChg>
        <pc:spChg chg="add del">
          <ac:chgData name="Samir Mhanna (2119514)" userId="42acdb1e-7c6a-4d29-81c4-afc75570156c" providerId="ADAL" clId="{49FC8ECA-2AD7-45CF-8A73-B5C7436BEAC9}" dt="2022-06-11T19:06:05.311" v="931" actId="26606"/>
          <ac:spMkLst>
            <pc:docMk/>
            <pc:sldMk cId="3408894273" sldId="267"/>
            <ac:spMk id="14" creationId="{D3F51FEB-38FB-4F6C-9F7B-2F2AFAB65463}"/>
          </ac:spMkLst>
        </pc:spChg>
        <pc:spChg chg="add del">
          <ac:chgData name="Samir Mhanna (2119514)" userId="42acdb1e-7c6a-4d29-81c4-afc75570156c" providerId="ADAL" clId="{49FC8ECA-2AD7-45CF-8A73-B5C7436BEAC9}" dt="2022-07-05T19:51:09.735" v="2477" actId="26606"/>
          <ac:spMkLst>
            <pc:docMk/>
            <pc:sldMk cId="3408894273" sldId="267"/>
            <ac:spMk id="15" creationId="{CD8B4F24-440B-49E9-B85D-733523DC064B}"/>
          </ac:spMkLst>
        </pc:spChg>
        <pc:spChg chg="add del">
          <ac:chgData name="Samir Mhanna (2119514)" userId="42acdb1e-7c6a-4d29-81c4-afc75570156c" providerId="ADAL" clId="{49FC8ECA-2AD7-45CF-8A73-B5C7436BEAC9}" dt="2022-06-11T19:06:05.311" v="931" actId="26606"/>
          <ac:spMkLst>
            <pc:docMk/>
            <pc:sldMk cId="3408894273" sldId="267"/>
            <ac:spMk id="16" creationId="{1E547BA6-BAE0-43BB-A7CA-60F69CE252F0}"/>
          </ac:spMkLst>
        </pc:spChg>
        <pc:spChg chg="add del">
          <ac:chgData name="Samir Mhanna (2119514)" userId="42acdb1e-7c6a-4d29-81c4-afc75570156c" providerId="ADAL" clId="{49FC8ECA-2AD7-45CF-8A73-B5C7436BEAC9}" dt="2022-07-05T19:51:12.180" v="2479" actId="26606"/>
          <ac:spMkLst>
            <pc:docMk/>
            <pc:sldMk cId="3408894273" sldId="267"/>
            <ac:spMk id="17" creationId="{2EB492CD-616E-47F8-933B-5E2D952A0593}"/>
          </ac:spMkLst>
        </pc:spChg>
        <pc:spChg chg="add del">
          <ac:chgData name="Samir Mhanna (2119514)" userId="42acdb1e-7c6a-4d29-81c4-afc75570156c" providerId="ADAL" clId="{49FC8ECA-2AD7-45CF-8A73-B5C7436BEAC9}" dt="2022-07-05T19:51:12.180" v="2479" actId="26606"/>
          <ac:spMkLst>
            <pc:docMk/>
            <pc:sldMk cId="3408894273" sldId="267"/>
            <ac:spMk id="18" creationId="{59383CF9-23B5-4335-9B21-1791C4CF1C75}"/>
          </ac:spMkLst>
        </pc:spChg>
        <pc:spChg chg="add del">
          <ac:chgData name="Samir Mhanna (2119514)" userId="42acdb1e-7c6a-4d29-81c4-afc75570156c" providerId="ADAL" clId="{49FC8ECA-2AD7-45CF-8A73-B5C7436BEAC9}" dt="2022-07-05T19:51:12.180" v="2479" actId="26606"/>
          <ac:spMkLst>
            <pc:docMk/>
            <pc:sldMk cId="3408894273" sldId="267"/>
            <ac:spMk id="19" creationId="{0007FE00-9498-4706-B255-6437B0252C02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3408894273" sldId="267"/>
            <ac:spMk id="21" creationId="{100EDD19-6802-4EC3-95CE-CFFAB042CFD6}"/>
          </ac:spMkLst>
        </pc:spChg>
        <pc:spChg chg="add del">
          <ac:chgData name="Samir Mhanna (2119514)" userId="42acdb1e-7c6a-4d29-81c4-afc75570156c" providerId="ADAL" clId="{49FC8ECA-2AD7-45CF-8A73-B5C7436BEAC9}" dt="2022-07-05T19:51:42.721" v="2481" actId="26606"/>
          <ac:spMkLst>
            <pc:docMk/>
            <pc:sldMk cId="3408894273" sldId="267"/>
            <ac:spMk id="22" creationId="{32AEEBC8-9D30-42EF-95F2-386C2653FBF0}"/>
          </ac:spMkLst>
        </pc:spChg>
        <pc:spChg chg="add del">
          <ac:chgData name="Samir Mhanna (2119514)" userId="42acdb1e-7c6a-4d29-81c4-afc75570156c" providerId="ADAL" clId="{49FC8ECA-2AD7-45CF-8A73-B5C7436BEAC9}" dt="2022-06-11T20:18:42.314" v="1229"/>
          <ac:spMkLst>
            <pc:docMk/>
            <pc:sldMk cId="3408894273" sldId="267"/>
            <ac:spMk id="23" creationId="{DB17E863-922E-4C26-BD64-E8FD41D28661}"/>
          </ac:spMkLst>
        </pc:spChg>
        <pc:spChg chg="add del">
          <ac:chgData name="Samir Mhanna (2119514)" userId="42acdb1e-7c6a-4d29-81c4-afc75570156c" providerId="ADAL" clId="{49FC8ECA-2AD7-45CF-8A73-B5C7436BEAC9}" dt="2022-07-05T19:51:42.721" v="2481" actId="26606"/>
          <ac:spMkLst>
            <pc:docMk/>
            <pc:sldMk cId="3408894273" sldId="267"/>
            <ac:spMk id="24" creationId="{2E92FA66-67D7-4CB4-94D3-E643A9AD4757}"/>
          </ac:spMkLst>
        </pc:spChg>
        <pc:spChg chg="add del">
          <ac:chgData name="Samir Mhanna (2119514)" userId="42acdb1e-7c6a-4d29-81c4-afc75570156c" providerId="ADAL" clId="{49FC8ECA-2AD7-45CF-8A73-B5C7436BEAC9}" dt="2022-07-05T19:52:13.287" v="2486" actId="26606"/>
          <ac:spMkLst>
            <pc:docMk/>
            <pc:sldMk cId="3408894273" sldId="267"/>
            <ac:spMk id="26" creationId="{32AEEBC8-9D30-42EF-95F2-386C2653FBF0}"/>
          </ac:spMkLst>
        </pc:spChg>
        <pc:spChg chg="add del">
          <ac:chgData name="Samir Mhanna (2119514)" userId="42acdb1e-7c6a-4d29-81c4-afc75570156c" providerId="ADAL" clId="{49FC8ECA-2AD7-45CF-8A73-B5C7436BEAC9}" dt="2022-07-05T19:52:13.287" v="2486" actId="26606"/>
          <ac:spMkLst>
            <pc:docMk/>
            <pc:sldMk cId="3408894273" sldId="267"/>
            <ac:spMk id="27" creationId="{3529E97A-97C3-40EA-8A04-5C02398D568F}"/>
          </ac:spMkLst>
        </pc:spChg>
        <pc:spChg chg="add del">
          <ac:chgData name="Samir Mhanna (2119514)" userId="42acdb1e-7c6a-4d29-81c4-afc75570156c" providerId="ADAL" clId="{49FC8ECA-2AD7-45CF-8A73-B5C7436BEAC9}" dt="2022-07-05T19:52:13.287" v="2486" actId="26606"/>
          <ac:spMkLst>
            <pc:docMk/>
            <pc:sldMk cId="3408894273" sldId="267"/>
            <ac:spMk id="28" creationId="{59FA8C2E-A5A7-4490-927A-7CD58343EDBB}"/>
          </ac:spMkLst>
        </pc:spChg>
        <pc:spChg chg="add del">
          <ac:chgData name="Samir Mhanna (2119514)" userId="42acdb1e-7c6a-4d29-81c4-afc75570156c" providerId="ADAL" clId="{49FC8ECA-2AD7-45CF-8A73-B5C7436BEAC9}" dt="2022-07-05T19:52:13.234" v="2485" actId="26606"/>
          <ac:spMkLst>
            <pc:docMk/>
            <pc:sldMk cId="3408894273" sldId="267"/>
            <ac:spMk id="33" creationId="{32AEEBC8-9D30-42EF-95F2-386C2653FBF0}"/>
          </ac:spMkLst>
        </pc:spChg>
        <pc:spChg chg="add del">
          <ac:chgData name="Samir Mhanna (2119514)" userId="42acdb1e-7c6a-4d29-81c4-afc75570156c" providerId="ADAL" clId="{49FC8ECA-2AD7-45CF-8A73-B5C7436BEAC9}" dt="2022-07-05T19:52:13.234" v="2485" actId="26606"/>
          <ac:spMkLst>
            <pc:docMk/>
            <pc:sldMk cId="3408894273" sldId="267"/>
            <ac:spMk id="35" creationId="{3529E97A-97C3-40EA-8A04-5C02398D568F}"/>
          </ac:spMkLst>
        </pc:spChg>
        <pc:spChg chg="add del">
          <ac:chgData name="Samir Mhanna (2119514)" userId="42acdb1e-7c6a-4d29-81c4-afc75570156c" providerId="ADAL" clId="{49FC8ECA-2AD7-45CF-8A73-B5C7436BEAC9}" dt="2022-07-05T19:52:13.234" v="2485" actId="26606"/>
          <ac:spMkLst>
            <pc:docMk/>
            <pc:sldMk cId="3408894273" sldId="267"/>
            <ac:spMk id="37" creationId="{59FA8C2E-A5A7-4490-927A-7CD58343EDBB}"/>
          </ac:spMkLst>
        </pc:spChg>
        <pc:spChg chg="add del">
          <ac:chgData name="Samir Mhanna (2119514)" userId="42acdb1e-7c6a-4d29-81c4-afc75570156c" providerId="ADAL" clId="{49FC8ECA-2AD7-45CF-8A73-B5C7436BEAC9}" dt="2022-07-05T19:52:56.135" v="2495" actId="26606"/>
          <ac:spMkLst>
            <pc:docMk/>
            <pc:sldMk cId="3408894273" sldId="267"/>
            <ac:spMk id="39" creationId="{743AA782-23D1-4521-8CAD-47662984AA08}"/>
          </ac:spMkLst>
        </pc:spChg>
        <pc:spChg chg="add del">
          <ac:chgData name="Samir Mhanna (2119514)" userId="42acdb1e-7c6a-4d29-81c4-afc75570156c" providerId="ADAL" clId="{49FC8ECA-2AD7-45CF-8A73-B5C7436BEAC9}" dt="2022-07-05T19:52:56.135" v="2495" actId="26606"/>
          <ac:spMkLst>
            <pc:docMk/>
            <pc:sldMk cId="3408894273" sldId="267"/>
            <ac:spMk id="40" creationId="{71877DBC-BB60-40F0-AC93-2ACDBAAE60CE}"/>
          </ac:spMkLst>
        </pc:spChg>
        <pc:spChg chg="add del">
          <ac:chgData name="Samir Mhanna (2119514)" userId="42acdb1e-7c6a-4d29-81c4-afc75570156c" providerId="ADAL" clId="{49FC8ECA-2AD7-45CF-8A73-B5C7436BEAC9}" dt="2022-07-05T19:55:19.083" v="2498" actId="26606"/>
          <ac:spMkLst>
            <pc:docMk/>
            <pc:sldMk cId="3408894273" sldId="267"/>
            <ac:spMk id="45" creationId="{A8908DB7-C3A6-4FCB-9820-CEE02B398C4A}"/>
          </ac:spMkLst>
        </pc:spChg>
        <pc:spChg chg="add del">
          <ac:chgData name="Samir Mhanna (2119514)" userId="42acdb1e-7c6a-4d29-81c4-afc75570156c" providerId="ADAL" clId="{49FC8ECA-2AD7-45CF-8A73-B5C7436BEAC9}" dt="2022-07-05T19:55:19.083" v="2498" actId="26606"/>
          <ac:spMkLst>
            <pc:docMk/>
            <pc:sldMk cId="3408894273" sldId="267"/>
            <ac:spMk id="47" creationId="{535742DD-1B16-4E9D-B715-0D74B4574A68}"/>
          </ac:spMkLst>
        </pc:spChg>
        <pc:spChg chg="add del">
          <ac:chgData name="Samir Mhanna (2119514)" userId="42acdb1e-7c6a-4d29-81c4-afc75570156c" providerId="ADAL" clId="{49FC8ECA-2AD7-45CF-8A73-B5C7436BEAC9}" dt="2022-07-05T19:56:43.805" v="2503" actId="26606"/>
          <ac:spMkLst>
            <pc:docMk/>
            <pc:sldMk cId="3408894273" sldId="267"/>
            <ac:spMk id="52" creationId="{32AEEBC8-9D30-42EF-95F2-386C2653FBF0}"/>
          </ac:spMkLst>
        </pc:spChg>
        <pc:spChg chg="add del">
          <ac:chgData name="Samir Mhanna (2119514)" userId="42acdb1e-7c6a-4d29-81c4-afc75570156c" providerId="ADAL" clId="{49FC8ECA-2AD7-45CF-8A73-B5C7436BEAC9}" dt="2022-07-05T19:56:43.805" v="2503" actId="26606"/>
          <ac:spMkLst>
            <pc:docMk/>
            <pc:sldMk cId="3408894273" sldId="267"/>
            <ac:spMk id="54" creationId="{2E92FA66-67D7-4CB4-94D3-E643A9AD4757}"/>
          </ac:spMkLst>
        </pc:spChg>
        <pc:spChg chg="add del">
          <ac:chgData name="Samir Mhanna (2119514)" userId="42acdb1e-7c6a-4d29-81c4-afc75570156c" providerId="ADAL" clId="{49FC8ECA-2AD7-45CF-8A73-B5C7436BEAC9}" dt="2022-07-05T19:57:08.025" v="2505" actId="26606"/>
          <ac:spMkLst>
            <pc:docMk/>
            <pc:sldMk cId="3408894273" sldId="267"/>
            <ac:spMk id="56" creationId="{32AEEBC8-9D30-42EF-95F2-386C2653FBF0}"/>
          </ac:spMkLst>
        </pc:spChg>
        <pc:spChg chg="add del">
          <ac:chgData name="Samir Mhanna (2119514)" userId="42acdb1e-7c6a-4d29-81c4-afc75570156c" providerId="ADAL" clId="{49FC8ECA-2AD7-45CF-8A73-B5C7436BEAC9}" dt="2022-07-05T19:57:08.025" v="2505" actId="26606"/>
          <ac:spMkLst>
            <pc:docMk/>
            <pc:sldMk cId="3408894273" sldId="267"/>
            <ac:spMk id="57" creationId="{3529E97A-97C3-40EA-8A04-5C02398D568F}"/>
          </ac:spMkLst>
        </pc:spChg>
        <pc:spChg chg="add del">
          <ac:chgData name="Samir Mhanna (2119514)" userId="42acdb1e-7c6a-4d29-81c4-afc75570156c" providerId="ADAL" clId="{49FC8ECA-2AD7-45CF-8A73-B5C7436BEAC9}" dt="2022-07-05T19:56:26.399" v="2502" actId="26606"/>
          <ac:spMkLst>
            <pc:docMk/>
            <pc:sldMk cId="3408894273" sldId="267"/>
            <ac:spMk id="59" creationId="{A8908DB7-C3A6-4FCB-9820-CEE02B398C4A}"/>
          </ac:spMkLst>
        </pc:spChg>
        <pc:spChg chg="add del">
          <ac:chgData name="Samir Mhanna (2119514)" userId="42acdb1e-7c6a-4d29-81c4-afc75570156c" providerId="ADAL" clId="{49FC8ECA-2AD7-45CF-8A73-B5C7436BEAC9}" dt="2022-07-05T19:56:26.399" v="2502" actId="26606"/>
          <ac:spMkLst>
            <pc:docMk/>
            <pc:sldMk cId="3408894273" sldId="267"/>
            <ac:spMk id="61" creationId="{535742DD-1B16-4E9D-B715-0D74B4574A68}"/>
          </ac:spMkLst>
        </pc:spChg>
        <pc:spChg chg="add del">
          <ac:chgData name="Samir Mhanna (2119514)" userId="42acdb1e-7c6a-4d29-81c4-afc75570156c" providerId="ADAL" clId="{49FC8ECA-2AD7-45CF-8A73-B5C7436BEAC9}" dt="2022-07-05T19:57:08.025" v="2505" actId="26606"/>
          <ac:spMkLst>
            <pc:docMk/>
            <pc:sldMk cId="3408894273" sldId="267"/>
            <ac:spMk id="63" creationId="{59FA8C2E-A5A7-4490-927A-7CD58343EDBB}"/>
          </ac:spMkLst>
        </pc:spChg>
        <pc:spChg chg="add del">
          <ac:chgData name="Samir Mhanna (2119514)" userId="42acdb1e-7c6a-4d29-81c4-afc75570156c" providerId="ADAL" clId="{49FC8ECA-2AD7-45CF-8A73-B5C7436BEAC9}" dt="2022-07-05T19:59:28.717" v="2515" actId="26606"/>
          <ac:spMkLst>
            <pc:docMk/>
            <pc:sldMk cId="3408894273" sldId="267"/>
            <ac:spMk id="68" creationId="{32AEEBC8-9D30-42EF-95F2-386C2653FBF0}"/>
          </ac:spMkLst>
        </pc:spChg>
        <pc:spChg chg="add del">
          <ac:chgData name="Samir Mhanna (2119514)" userId="42acdb1e-7c6a-4d29-81c4-afc75570156c" providerId="ADAL" clId="{49FC8ECA-2AD7-45CF-8A73-B5C7436BEAC9}" dt="2022-07-05T19:59:28.717" v="2515" actId="26606"/>
          <ac:spMkLst>
            <pc:docMk/>
            <pc:sldMk cId="3408894273" sldId="267"/>
            <ac:spMk id="70" creationId="{2E92FA66-67D7-4CB4-94D3-E643A9AD4757}"/>
          </ac:spMkLst>
        </pc:spChg>
        <pc:spChg chg="add">
          <ac:chgData name="Samir Mhanna (2119514)" userId="42acdb1e-7c6a-4d29-81c4-afc75570156c" providerId="ADAL" clId="{49FC8ECA-2AD7-45CF-8A73-B5C7436BEAC9}" dt="2022-07-05T19:59:28.717" v="2515" actId="26606"/>
          <ac:spMkLst>
            <pc:docMk/>
            <pc:sldMk cId="3408894273" sldId="267"/>
            <ac:spMk id="75" creationId="{35DB3719-6FDC-4E5D-891D-FF40B7300F64}"/>
          </ac:spMkLst>
        </pc:spChg>
        <pc:spChg chg="add">
          <ac:chgData name="Samir Mhanna (2119514)" userId="42acdb1e-7c6a-4d29-81c4-afc75570156c" providerId="ADAL" clId="{49FC8ECA-2AD7-45CF-8A73-B5C7436BEAC9}" dt="2022-07-05T19:59:28.717" v="2515" actId="26606"/>
          <ac:spMkLst>
            <pc:docMk/>
            <pc:sldMk cId="3408894273" sldId="267"/>
            <ac:spMk id="77" creationId="{E0CBAC23-2E3F-4A90-BA59-F8299F6A5439}"/>
          </ac:spMkLst>
        </pc:spChg>
        <pc:graphicFrameChg chg="add del mod ord modGraphic">
          <ac:chgData name="Samir Mhanna (2119514)" userId="42acdb1e-7c6a-4d29-81c4-afc75570156c" providerId="ADAL" clId="{49FC8ECA-2AD7-45CF-8A73-B5C7436BEAC9}" dt="2022-07-07T21:49:25.435" v="3700" actId="21"/>
          <ac:graphicFrameMkLst>
            <pc:docMk/>
            <pc:sldMk cId="3408894273" sldId="267"/>
            <ac:graphicFrameMk id="4" creationId="{7B964CF3-6516-45E9-A28E-2E6B0356E83C}"/>
          </ac:graphicFrameMkLst>
        </pc:graphicFrameChg>
        <pc:graphicFrameChg chg="add del mod modGraphic">
          <ac:chgData name="Samir Mhanna (2119514)" userId="42acdb1e-7c6a-4d29-81c4-afc75570156c" providerId="ADAL" clId="{49FC8ECA-2AD7-45CF-8A73-B5C7436BEAC9}" dt="2022-07-09T19:38:40.147" v="5597" actId="21"/>
          <ac:graphicFrameMkLst>
            <pc:docMk/>
            <pc:sldMk cId="3408894273" sldId="267"/>
            <ac:graphicFrameMk id="7" creationId="{1D79BCB5-F7BC-8138-61D3-085D980880F9}"/>
          </ac:graphicFrameMkLst>
        </pc:graphicFrameChg>
        <pc:graphicFrameChg chg="add del mod">
          <ac:chgData name="Samir Mhanna (2119514)" userId="42acdb1e-7c6a-4d29-81c4-afc75570156c" providerId="ADAL" clId="{49FC8ECA-2AD7-45CF-8A73-B5C7436BEAC9}" dt="2022-07-09T19:38:53.531" v="5601"/>
          <ac:graphicFrameMkLst>
            <pc:docMk/>
            <pc:sldMk cId="3408894273" sldId="267"/>
            <ac:graphicFrameMk id="13" creationId="{B011B0CA-62D8-9C47-C162-1E5DDA591971}"/>
          </ac:graphicFrameMkLst>
        </pc:graphicFrameChg>
        <pc:graphicFrameChg chg="add del mod">
          <ac:chgData name="Samir Mhanna (2119514)" userId="42acdb1e-7c6a-4d29-81c4-afc75570156c" providerId="ADAL" clId="{49FC8ECA-2AD7-45CF-8A73-B5C7436BEAC9}" dt="2022-07-07T21:49:38.436" v="3704"/>
          <ac:graphicFrameMkLst>
            <pc:docMk/>
            <pc:sldMk cId="3408894273" sldId="267"/>
            <ac:graphicFrameMk id="38" creationId="{A97581AC-9312-A34F-049F-1CC610E09DA5}"/>
          </ac:graphicFrameMkLst>
        </pc:graphicFrameChg>
        <pc:picChg chg="add del mod">
          <ac:chgData name="Samir Mhanna (2119514)" userId="42acdb1e-7c6a-4d29-81c4-afc75570156c" providerId="ADAL" clId="{49FC8ECA-2AD7-45CF-8A73-B5C7436BEAC9}" dt="2022-07-09T19:33:53.814" v="5570" actId="478"/>
          <ac:picMkLst>
            <pc:docMk/>
            <pc:sldMk cId="3408894273" sldId="267"/>
            <ac:picMk id="8" creationId="{44215297-6BEE-0A80-135E-EA3C8E0A6643}"/>
          </ac:picMkLst>
        </pc:picChg>
        <pc:picChg chg="add mod">
          <ac:chgData name="Samir Mhanna (2119514)" userId="42acdb1e-7c6a-4d29-81c4-afc75570156c" providerId="ADAL" clId="{49FC8ECA-2AD7-45CF-8A73-B5C7436BEAC9}" dt="2022-07-09T19:39:07.256" v="5603" actId="1076"/>
          <ac:picMkLst>
            <pc:docMk/>
            <pc:sldMk cId="3408894273" sldId="267"/>
            <ac:picMk id="11" creationId="{1DC05D4E-B25E-940B-B698-6CD80F1DD657}"/>
          </ac:picMkLst>
        </pc:picChg>
      </pc:sldChg>
      <pc:sldChg chg="addSp delSp modSp new mod">
        <pc:chgData name="Samir Mhanna (2119514)" userId="42acdb1e-7c6a-4d29-81c4-afc75570156c" providerId="ADAL" clId="{49FC8ECA-2AD7-45CF-8A73-B5C7436BEAC9}" dt="2022-07-09T22:45:35.683" v="6264"/>
        <pc:sldMkLst>
          <pc:docMk/>
          <pc:sldMk cId="1983959657" sldId="268"/>
        </pc:sldMkLst>
        <pc:spChg chg="mod">
          <ac:chgData name="Samir Mhanna (2119514)" userId="42acdb1e-7c6a-4d29-81c4-afc75570156c" providerId="ADAL" clId="{49FC8ECA-2AD7-45CF-8A73-B5C7436BEAC9}" dt="2022-07-05T20:02:29.105" v="2536" actId="26606"/>
          <ac:spMkLst>
            <pc:docMk/>
            <pc:sldMk cId="1983959657" sldId="268"/>
            <ac:spMk id="2" creationId="{372DC1C5-06B0-4EE5-99B3-F61D1C02BFCB}"/>
          </ac:spMkLst>
        </pc:spChg>
        <pc:spChg chg="mod">
          <ac:chgData name="Samir Mhanna (2119514)" userId="42acdb1e-7c6a-4d29-81c4-afc75570156c" providerId="ADAL" clId="{49FC8ECA-2AD7-45CF-8A73-B5C7436BEAC9}" dt="2022-07-09T22:45:35.683" v="6264"/>
          <ac:spMkLst>
            <pc:docMk/>
            <pc:sldMk cId="1983959657" sldId="268"/>
            <ac:spMk id="3" creationId="{557792FA-5703-4FFE-A522-42DB24D34AB0}"/>
          </ac:spMkLst>
        </pc:spChg>
        <pc:spChg chg="del">
          <ac:chgData name="Samir Mhanna (2119514)" userId="42acdb1e-7c6a-4d29-81c4-afc75570156c" providerId="ADAL" clId="{49FC8ECA-2AD7-45CF-8A73-B5C7436BEAC9}" dt="2022-07-05T20:02:29.105" v="2536" actId="26606"/>
          <ac:spMkLst>
            <pc:docMk/>
            <pc:sldMk cId="1983959657" sldId="268"/>
            <ac:spMk id="10" creationId="{7FF47CB7-972F-479F-A36D-9E72D26EC8DA}"/>
          </ac:spMkLst>
        </pc:spChg>
        <pc:spChg chg="del">
          <ac:chgData name="Samir Mhanna (2119514)" userId="42acdb1e-7c6a-4d29-81c4-afc75570156c" providerId="ADAL" clId="{49FC8ECA-2AD7-45CF-8A73-B5C7436BEAC9}" dt="2022-07-05T20:02:29.105" v="2536" actId="26606"/>
          <ac:spMkLst>
            <pc:docMk/>
            <pc:sldMk cId="1983959657" sldId="268"/>
            <ac:spMk id="12" creationId="{0D153B68-5844-490D-8E67-F616D6D721CA}"/>
          </ac:spMkLst>
        </pc:spChg>
        <pc:spChg chg="del">
          <ac:chgData name="Samir Mhanna (2119514)" userId="42acdb1e-7c6a-4d29-81c4-afc75570156c" providerId="ADAL" clId="{49FC8ECA-2AD7-45CF-8A73-B5C7436BEAC9}" dt="2022-07-05T20:02:29.105" v="2536" actId="26606"/>
          <ac:spMkLst>
            <pc:docMk/>
            <pc:sldMk cId="1983959657" sldId="268"/>
            <ac:spMk id="14" creationId="{9A0D773F-7A7D-4DBB-9DEA-86BB8B8F4BC8}"/>
          </ac:spMkLst>
        </pc:spChg>
        <pc:spChg chg="add del">
          <ac:chgData name="Samir Mhanna (2119514)" userId="42acdb1e-7c6a-4d29-81c4-afc75570156c" providerId="ADAL" clId="{49FC8ECA-2AD7-45CF-8A73-B5C7436BEAC9}" dt="2022-07-05T20:02:52.035" v="2538" actId="26606"/>
          <ac:spMkLst>
            <pc:docMk/>
            <pc:sldMk cId="1983959657" sldId="268"/>
            <ac:spMk id="19" creationId="{45D37F4E-DDB4-456B-97E0-9937730A039F}"/>
          </ac:spMkLst>
        </pc:spChg>
        <pc:spChg chg="add del">
          <ac:chgData name="Samir Mhanna (2119514)" userId="42acdb1e-7c6a-4d29-81c4-afc75570156c" providerId="ADAL" clId="{49FC8ECA-2AD7-45CF-8A73-B5C7436BEAC9}" dt="2022-07-05T20:02:52.035" v="2538" actId="26606"/>
          <ac:spMkLst>
            <pc:docMk/>
            <pc:sldMk cId="1983959657" sldId="268"/>
            <ac:spMk id="21" creationId="{B2DD41CD-8F47-4F56-AD12-4E2FF7696987}"/>
          </ac:spMkLst>
        </pc:spChg>
        <pc:spChg chg="add del">
          <ac:chgData name="Samir Mhanna (2119514)" userId="42acdb1e-7c6a-4d29-81c4-afc75570156c" providerId="ADAL" clId="{49FC8ECA-2AD7-45CF-8A73-B5C7436BEAC9}" dt="2022-07-07T22:57:09.853" v="4066" actId="26606"/>
          <ac:spMkLst>
            <pc:docMk/>
            <pc:sldMk cId="1983959657" sldId="268"/>
            <ac:spMk id="26" creationId="{45D37F4E-DDB4-456B-97E0-9937730A039F}"/>
          </ac:spMkLst>
        </pc:spChg>
        <pc:spChg chg="add del">
          <ac:chgData name="Samir Mhanna (2119514)" userId="42acdb1e-7c6a-4d29-81c4-afc75570156c" providerId="ADAL" clId="{49FC8ECA-2AD7-45CF-8A73-B5C7436BEAC9}" dt="2022-07-07T22:57:09.853" v="4066" actId="26606"/>
          <ac:spMkLst>
            <pc:docMk/>
            <pc:sldMk cId="1983959657" sldId="268"/>
            <ac:spMk id="28" creationId="{B2DD41CD-8F47-4F56-AD12-4E2FF7696987}"/>
          </ac:spMkLst>
        </pc:spChg>
        <pc:spChg chg="add">
          <ac:chgData name="Samir Mhanna (2119514)" userId="42acdb1e-7c6a-4d29-81c4-afc75570156c" providerId="ADAL" clId="{49FC8ECA-2AD7-45CF-8A73-B5C7436BEAC9}" dt="2022-07-07T22:57:09.853" v="4066" actId="26606"/>
          <ac:spMkLst>
            <pc:docMk/>
            <pc:sldMk cId="1983959657" sldId="268"/>
            <ac:spMk id="33" creationId="{45D37F4E-DDB4-456B-97E0-9937730A039F}"/>
          </ac:spMkLst>
        </pc:spChg>
        <pc:spChg chg="add">
          <ac:chgData name="Samir Mhanna (2119514)" userId="42acdb1e-7c6a-4d29-81c4-afc75570156c" providerId="ADAL" clId="{49FC8ECA-2AD7-45CF-8A73-B5C7436BEAC9}" dt="2022-07-07T22:57:09.853" v="4066" actId="26606"/>
          <ac:spMkLst>
            <pc:docMk/>
            <pc:sldMk cId="1983959657" sldId="268"/>
            <ac:spMk id="35" creationId="{B2DD41CD-8F47-4F56-AD12-4E2FF7696987}"/>
          </ac:spMkLst>
        </pc:spChg>
        <pc:picChg chg="mod modCrop">
          <ac:chgData name="Samir Mhanna (2119514)" userId="42acdb1e-7c6a-4d29-81c4-afc75570156c" providerId="ADAL" clId="{49FC8ECA-2AD7-45CF-8A73-B5C7436BEAC9}" dt="2022-07-07T22:58:34.883" v="4073" actId="1076"/>
          <ac:picMkLst>
            <pc:docMk/>
            <pc:sldMk cId="1983959657" sldId="268"/>
            <ac:picMk id="5" creationId="{59766D16-0A09-CC6A-8F8A-8889773BD8C5}"/>
          </ac:picMkLst>
        </pc:picChg>
      </pc:sldChg>
      <pc:sldChg chg="addSp modSp new del mod setBg">
        <pc:chgData name="Samir Mhanna (2119514)" userId="42acdb1e-7c6a-4d29-81c4-afc75570156c" providerId="ADAL" clId="{49FC8ECA-2AD7-45CF-8A73-B5C7436BEAC9}" dt="2022-06-11T20:15:15.024" v="1210" actId="47"/>
        <pc:sldMkLst>
          <pc:docMk/>
          <pc:sldMk cId="3913423467" sldId="268"/>
        </pc:sldMkLst>
        <pc:spChg chg="mod">
          <ac:chgData name="Samir Mhanna (2119514)" userId="42acdb1e-7c6a-4d29-81c4-afc75570156c" providerId="ADAL" clId="{49FC8ECA-2AD7-45CF-8A73-B5C7436BEAC9}" dt="2022-06-11T19:09:42.159" v="966" actId="20577"/>
          <ac:spMkLst>
            <pc:docMk/>
            <pc:sldMk cId="3913423467" sldId="268"/>
            <ac:spMk id="2" creationId="{75387F3A-6675-41F2-934A-F6010AA708BA}"/>
          </ac:spMkLst>
        </pc:spChg>
        <pc:spChg chg="mod">
          <ac:chgData name="Samir Mhanna (2119514)" userId="42acdb1e-7c6a-4d29-81c4-afc75570156c" providerId="ADAL" clId="{49FC8ECA-2AD7-45CF-8A73-B5C7436BEAC9}" dt="2022-06-11T19:48:44.860" v="1083"/>
          <ac:spMkLst>
            <pc:docMk/>
            <pc:sldMk cId="3913423467" sldId="268"/>
            <ac:spMk id="3" creationId="{DEC992FD-95DD-49C0-BCBA-6892DDE19D90}"/>
          </ac:spMkLst>
        </pc:spChg>
        <pc:spChg chg="add">
          <ac:chgData name="Samir Mhanna (2119514)" userId="42acdb1e-7c6a-4d29-81c4-afc75570156c" providerId="ADAL" clId="{49FC8ECA-2AD7-45CF-8A73-B5C7436BEAC9}" dt="2022-06-11T19:05:59.493" v="930" actId="26606"/>
          <ac:spMkLst>
            <pc:docMk/>
            <pc:sldMk cId="3913423467" sldId="268"/>
            <ac:spMk id="8" creationId="{100EDD19-6802-4EC3-95CE-CFFAB042CFD6}"/>
          </ac:spMkLst>
        </pc:spChg>
        <pc:spChg chg="add">
          <ac:chgData name="Samir Mhanna (2119514)" userId="42acdb1e-7c6a-4d29-81c4-afc75570156c" providerId="ADAL" clId="{49FC8ECA-2AD7-45CF-8A73-B5C7436BEAC9}" dt="2022-06-11T19:05:59.493" v="930" actId="26606"/>
          <ac:spMkLst>
            <pc:docMk/>
            <pc:sldMk cId="3913423467" sldId="268"/>
            <ac:spMk id="10" creationId="{DB17E863-922E-4C26-BD64-E8FD41D28661}"/>
          </ac:spMkLst>
        </pc:spChg>
      </pc:sldChg>
      <pc:sldChg chg="addSp delSp modSp new mod setBg">
        <pc:chgData name="Samir Mhanna (2119514)" userId="42acdb1e-7c6a-4d29-81c4-afc75570156c" providerId="ADAL" clId="{49FC8ECA-2AD7-45CF-8A73-B5C7436BEAC9}" dt="2022-07-07T22:36:23.721" v="4039" actId="20577"/>
        <pc:sldMkLst>
          <pc:docMk/>
          <pc:sldMk cId="241965316" sldId="269"/>
        </pc:sldMkLst>
        <pc:spChg chg="mod">
          <ac:chgData name="Samir Mhanna (2119514)" userId="42acdb1e-7c6a-4d29-81c4-afc75570156c" providerId="ADAL" clId="{49FC8ECA-2AD7-45CF-8A73-B5C7436BEAC9}" dt="2022-07-07T22:36:23.721" v="4039" actId="20577"/>
          <ac:spMkLst>
            <pc:docMk/>
            <pc:sldMk cId="241965316" sldId="269"/>
            <ac:spMk id="2" creationId="{E07D0D04-60D0-4EAB-A232-02298072676A}"/>
          </ac:spMkLst>
        </pc:spChg>
        <pc:spChg chg="add del mod">
          <ac:chgData name="Samir Mhanna (2119514)" userId="42acdb1e-7c6a-4d29-81c4-afc75570156c" providerId="ADAL" clId="{49FC8ECA-2AD7-45CF-8A73-B5C7436BEAC9}" dt="2022-07-05T19:42:05.097" v="2396" actId="26606"/>
          <ac:spMkLst>
            <pc:docMk/>
            <pc:sldMk cId="241965316" sldId="269"/>
            <ac:spMk id="3" creationId="{917AD5F5-25A8-4134-92CD-6D0C6CBE72D6}"/>
          </ac:spMkLst>
        </pc:spChg>
        <pc:spChg chg="add del">
          <ac:chgData name="Samir Mhanna (2119514)" userId="42acdb1e-7c6a-4d29-81c4-afc75570156c" providerId="ADAL" clId="{49FC8ECA-2AD7-45CF-8A73-B5C7436BEAC9}" dt="2022-07-05T19:41:58.571" v="2393" actId="26606"/>
          <ac:spMkLst>
            <pc:docMk/>
            <pc:sldMk cId="241965316" sldId="269"/>
            <ac:spMk id="8" creationId="{100EDD19-6802-4EC3-95CE-CFFAB042CFD6}"/>
          </ac:spMkLst>
        </pc:spChg>
        <pc:spChg chg="add del">
          <ac:chgData name="Samir Mhanna (2119514)" userId="42acdb1e-7c6a-4d29-81c4-afc75570156c" providerId="ADAL" clId="{49FC8ECA-2AD7-45CF-8A73-B5C7436BEAC9}" dt="2022-07-05T19:41:35.431" v="2391" actId="26606"/>
          <ac:spMkLst>
            <pc:docMk/>
            <pc:sldMk cId="241965316" sldId="269"/>
            <ac:spMk id="9" creationId="{2E442304-DDBD-4F7B-8017-36BCC863FB40}"/>
          </ac:spMkLst>
        </pc:spChg>
        <pc:spChg chg="add del">
          <ac:chgData name="Samir Mhanna (2119514)" userId="42acdb1e-7c6a-4d29-81c4-afc75570156c" providerId="ADAL" clId="{49FC8ECA-2AD7-45CF-8A73-B5C7436BEAC9}" dt="2022-07-05T19:41:58.571" v="2393" actId="26606"/>
          <ac:spMkLst>
            <pc:docMk/>
            <pc:sldMk cId="241965316" sldId="269"/>
            <ac:spMk id="10" creationId="{DB17E863-922E-4C26-BD64-E8FD41D28661}"/>
          </ac:spMkLst>
        </pc:spChg>
        <pc:spChg chg="add del">
          <ac:chgData name="Samir Mhanna (2119514)" userId="42acdb1e-7c6a-4d29-81c4-afc75570156c" providerId="ADAL" clId="{49FC8ECA-2AD7-45CF-8A73-B5C7436BEAC9}" dt="2022-07-05T19:41:35.431" v="2391" actId="26606"/>
          <ac:spMkLst>
            <pc:docMk/>
            <pc:sldMk cId="241965316" sldId="269"/>
            <ac:spMk id="11" creationId="{5E107275-3853-46FD-A241-DE4355A42675}"/>
          </ac:spMkLst>
        </pc:spChg>
        <pc:spChg chg="add del">
          <ac:chgData name="Samir Mhanna (2119514)" userId="42acdb1e-7c6a-4d29-81c4-afc75570156c" providerId="ADAL" clId="{49FC8ECA-2AD7-45CF-8A73-B5C7436BEAC9}" dt="2022-07-05T19:41:58.571" v="2393" actId="26606"/>
          <ac:spMkLst>
            <pc:docMk/>
            <pc:sldMk cId="241965316" sldId="269"/>
            <ac:spMk id="13" creationId="{917AD5F5-25A8-4134-92CD-6D0C6CBE72D6}"/>
          </ac:spMkLst>
        </pc:spChg>
        <pc:spChg chg="add del">
          <ac:chgData name="Samir Mhanna (2119514)" userId="42acdb1e-7c6a-4d29-81c4-afc75570156c" providerId="ADAL" clId="{49FC8ECA-2AD7-45CF-8A73-B5C7436BEAC9}" dt="2022-07-05T19:42:05.057" v="2395" actId="26606"/>
          <ac:spMkLst>
            <pc:docMk/>
            <pc:sldMk cId="241965316" sldId="269"/>
            <ac:spMk id="15" creationId="{B819A166-7571-4003-A6B8-B62034C3ED30}"/>
          </ac:spMkLst>
        </pc:spChg>
        <pc:spChg chg="add del">
          <ac:chgData name="Samir Mhanna (2119514)" userId="42acdb1e-7c6a-4d29-81c4-afc75570156c" providerId="ADAL" clId="{49FC8ECA-2AD7-45CF-8A73-B5C7436BEAC9}" dt="2022-07-05T19:43:18.902" v="2420" actId="26606"/>
          <ac:spMkLst>
            <pc:docMk/>
            <pc:sldMk cId="241965316" sldId="269"/>
            <ac:spMk id="18" creationId="{100EDD19-6802-4EC3-95CE-CFFAB042CFD6}"/>
          </ac:spMkLst>
        </pc:spChg>
        <pc:spChg chg="add del">
          <ac:chgData name="Samir Mhanna (2119514)" userId="42acdb1e-7c6a-4d29-81c4-afc75570156c" providerId="ADAL" clId="{49FC8ECA-2AD7-45CF-8A73-B5C7436BEAC9}" dt="2022-07-05T19:43:18.902" v="2420" actId="26606"/>
          <ac:spMkLst>
            <pc:docMk/>
            <pc:sldMk cId="241965316" sldId="269"/>
            <ac:spMk id="19" creationId="{DB17E863-922E-4C26-BD64-E8FD41D28661}"/>
          </ac:spMkLst>
        </pc:spChg>
        <pc:spChg chg="add del mod">
          <ac:chgData name="Samir Mhanna (2119514)" userId="42acdb1e-7c6a-4d29-81c4-afc75570156c" providerId="ADAL" clId="{49FC8ECA-2AD7-45CF-8A73-B5C7436BEAC9}" dt="2022-07-05T19:43:18.902" v="2420" actId="26606"/>
          <ac:spMkLst>
            <pc:docMk/>
            <pc:sldMk cId="241965316" sldId="269"/>
            <ac:spMk id="20" creationId="{917AD5F5-25A8-4134-92CD-6D0C6CBE72D6}"/>
          </ac:spMkLst>
        </pc:spChg>
        <pc:spChg chg="add del">
          <ac:chgData name="Samir Mhanna (2119514)" userId="42acdb1e-7c6a-4d29-81c4-afc75570156c" providerId="ADAL" clId="{49FC8ECA-2AD7-45CF-8A73-B5C7436BEAC9}" dt="2022-07-05T19:43:18.778" v="2419" actId="26606"/>
          <ac:spMkLst>
            <pc:docMk/>
            <pc:sldMk cId="241965316" sldId="269"/>
            <ac:spMk id="25" creationId="{777A147A-9ED8-46B4-8660-1B3C2AA880B5}"/>
          </ac:spMkLst>
        </pc:spChg>
        <pc:spChg chg="add del">
          <ac:chgData name="Samir Mhanna (2119514)" userId="42acdb1e-7c6a-4d29-81c4-afc75570156c" providerId="ADAL" clId="{49FC8ECA-2AD7-45CF-8A73-B5C7436BEAC9}" dt="2022-07-05T19:43:06.904" v="2417" actId="26606"/>
          <ac:spMkLst>
            <pc:docMk/>
            <pc:sldMk cId="241965316" sldId="269"/>
            <ac:spMk id="27" creationId="{B50AB553-2A96-4A92-96F2-93548E096954}"/>
          </ac:spMkLst>
        </pc:spChg>
        <pc:spChg chg="add del">
          <ac:chgData name="Samir Mhanna (2119514)" userId="42acdb1e-7c6a-4d29-81c4-afc75570156c" providerId="ADAL" clId="{49FC8ECA-2AD7-45CF-8A73-B5C7436BEAC9}" dt="2022-07-05T19:43:18.778" v="2419" actId="26606"/>
          <ac:spMkLst>
            <pc:docMk/>
            <pc:sldMk cId="241965316" sldId="269"/>
            <ac:spMk id="29" creationId="{5D6C15A0-C087-4593-8414-2B4EC1CDC3DE}"/>
          </ac:spMkLst>
        </pc:spChg>
        <pc:spChg chg="add del">
          <ac:chgData name="Samir Mhanna (2119514)" userId="42acdb1e-7c6a-4d29-81c4-afc75570156c" providerId="ADAL" clId="{49FC8ECA-2AD7-45CF-8A73-B5C7436BEAC9}" dt="2022-07-05T19:43:18.778" v="2419" actId="26606"/>
          <ac:spMkLst>
            <pc:docMk/>
            <pc:sldMk cId="241965316" sldId="269"/>
            <ac:spMk id="30" creationId="{917AD5F5-25A8-4134-92CD-6D0C6CBE72D6}"/>
          </ac:spMkLst>
        </pc:spChg>
        <pc:spChg chg="add">
          <ac:chgData name="Samir Mhanna (2119514)" userId="42acdb1e-7c6a-4d29-81c4-afc75570156c" providerId="ADAL" clId="{49FC8ECA-2AD7-45CF-8A73-B5C7436BEAC9}" dt="2022-07-05T19:43:18.902" v="2420" actId="26606"/>
          <ac:spMkLst>
            <pc:docMk/>
            <pc:sldMk cId="241965316" sldId="269"/>
            <ac:spMk id="33" creationId="{B50AB553-2A96-4A92-96F2-93548E096954}"/>
          </ac:spMkLst>
        </pc:spChg>
        <pc:graphicFrameChg chg="add del">
          <ac:chgData name="Samir Mhanna (2119514)" userId="42acdb1e-7c6a-4d29-81c4-afc75570156c" providerId="ADAL" clId="{49FC8ECA-2AD7-45CF-8A73-B5C7436BEAC9}" dt="2022-07-05T19:41:35.431" v="2391" actId="26606"/>
          <ac:graphicFrameMkLst>
            <pc:docMk/>
            <pc:sldMk cId="241965316" sldId="269"/>
            <ac:graphicFrameMk id="5" creationId="{32296428-C0EC-1666-4D50-C0DAA163AB83}"/>
          </ac:graphicFrameMkLst>
        </pc:graphicFrameChg>
        <pc:graphicFrameChg chg="add del">
          <ac:chgData name="Samir Mhanna (2119514)" userId="42acdb1e-7c6a-4d29-81c4-afc75570156c" providerId="ADAL" clId="{49FC8ECA-2AD7-45CF-8A73-B5C7436BEAC9}" dt="2022-07-05T19:42:05.057" v="2395" actId="26606"/>
          <ac:graphicFrameMkLst>
            <pc:docMk/>
            <pc:sldMk cId="241965316" sldId="269"/>
            <ac:graphicFrameMk id="16" creationId="{3B1A0839-DC88-CEE1-6036-C32F9B86E2C5}"/>
          </ac:graphicFrameMkLst>
        </pc:graphicFrameChg>
        <pc:graphicFrameChg chg="add del">
          <ac:chgData name="Samir Mhanna (2119514)" userId="42acdb1e-7c6a-4d29-81c4-afc75570156c" providerId="ADAL" clId="{49FC8ECA-2AD7-45CF-8A73-B5C7436BEAC9}" dt="2022-07-05T19:43:06.904" v="2417" actId="26606"/>
          <ac:graphicFrameMkLst>
            <pc:docMk/>
            <pc:sldMk cId="241965316" sldId="269"/>
            <ac:graphicFrameMk id="22" creationId="{B653B0E0-F3EA-7A41-1190-52D04E8BA117}"/>
          </ac:graphicFrameMkLst>
        </pc:graphicFrameChg>
        <pc:graphicFrameChg chg="add mod">
          <ac:chgData name="Samir Mhanna (2119514)" userId="42acdb1e-7c6a-4d29-81c4-afc75570156c" providerId="ADAL" clId="{49FC8ECA-2AD7-45CF-8A73-B5C7436BEAC9}" dt="2022-07-05T19:44:04.755" v="2424" actId="20577"/>
          <ac:graphicFrameMkLst>
            <pc:docMk/>
            <pc:sldMk cId="241965316" sldId="269"/>
            <ac:graphicFrameMk id="34" creationId="{B653B0E0-F3EA-7A41-1190-52D04E8BA117}"/>
          </ac:graphicFrameMkLst>
        </pc:graphicFrameChg>
        <pc:picChg chg="add del">
          <ac:chgData name="Samir Mhanna (2119514)" userId="42acdb1e-7c6a-4d29-81c4-afc75570156c" providerId="ADAL" clId="{49FC8ECA-2AD7-45CF-8A73-B5C7436BEAC9}" dt="2022-07-05T19:43:06.904" v="2417" actId="26606"/>
          <ac:picMkLst>
            <pc:docMk/>
            <pc:sldMk cId="241965316" sldId="269"/>
            <ac:picMk id="23" creationId="{D54D14A1-3F5E-0255-9635-79A0F60204CA}"/>
          </ac:picMkLst>
        </pc:picChg>
        <pc:picChg chg="add">
          <ac:chgData name="Samir Mhanna (2119514)" userId="42acdb1e-7c6a-4d29-81c4-afc75570156c" providerId="ADAL" clId="{49FC8ECA-2AD7-45CF-8A73-B5C7436BEAC9}" dt="2022-07-05T19:43:18.902" v="2420" actId="26606"/>
          <ac:picMkLst>
            <pc:docMk/>
            <pc:sldMk cId="241965316" sldId="269"/>
            <ac:picMk id="32" creationId="{D54D14A1-3F5E-0255-9635-79A0F60204CA}"/>
          </ac:picMkLst>
        </pc:picChg>
      </pc:sldChg>
      <pc:sldChg chg="new add del">
        <pc:chgData name="Samir Mhanna (2119514)" userId="42acdb1e-7c6a-4d29-81c4-afc75570156c" providerId="ADAL" clId="{49FC8ECA-2AD7-45CF-8A73-B5C7436BEAC9}" dt="2022-06-11T20:15:16.188" v="1212" actId="47"/>
        <pc:sldMkLst>
          <pc:docMk/>
          <pc:sldMk cId="1903531256" sldId="269"/>
        </pc:sldMkLst>
      </pc:sldChg>
      <pc:sldChg chg="addSp delSp modSp new del mod setBg">
        <pc:chgData name="Samir Mhanna (2119514)" userId="42acdb1e-7c6a-4d29-81c4-afc75570156c" providerId="ADAL" clId="{49FC8ECA-2AD7-45CF-8A73-B5C7436BEAC9}" dt="2022-06-11T20:15:15.080" v="1211" actId="47"/>
        <pc:sldMkLst>
          <pc:docMk/>
          <pc:sldMk cId="2229982363" sldId="270"/>
        </pc:sldMkLst>
        <pc:spChg chg="mod">
          <ac:chgData name="Samir Mhanna (2119514)" userId="42acdb1e-7c6a-4d29-81c4-afc75570156c" providerId="ADAL" clId="{49FC8ECA-2AD7-45CF-8A73-B5C7436BEAC9}" dt="2022-06-11T19:20:03.930" v="1042" actId="26606"/>
          <ac:spMkLst>
            <pc:docMk/>
            <pc:sldMk cId="2229982363" sldId="270"/>
            <ac:spMk id="2" creationId="{182558BF-A591-490F-920E-2DDB079FD08C}"/>
          </ac:spMkLst>
        </pc:spChg>
        <pc:spChg chg="mod">
          <ac:chgData name="Samir Mhanna (2119514)" userId="42acdb1e-7c6a-4d29-81c4-afc75570156c" providerId="ADAL" clId="{49FC8ECA-2AD7-45CF-8A73-B5C7436BEAC9}" dt="2022-06-11T19:20:03.930" v="1042" actId="26606"/>
          <ac:spMkLst>
            <pc:docMk/>
            <pc:sldMk cId="2229982363" sldId="270"/>
            <ac:spMk id="3" creationId="{E97F125C-0052-40C2-9F8B-F95A7C5F2519}"/>
          </ac:spMkLst>
        </pc:spChg>
        <pc:spChg chg="add del">
          <ac:chgData name="Samir Mhanna (2119514)" userId="42acdb1e-7c6a-4d29-81c4-afc75570156c" providerId="ADAL" clId="{49FC8ECA-2AD7-45CF-8A73-B5C7436BEAC9}" dt="2022-06-11T19:20:03.930" v="1042" actId="26606"/>
          <ac:spMkLst>
            <pc:docMk/>
            <pc:sldMk cId="2229982363" sldId="270"/>
            <ac:spMk id="8" creationId="{907EF6B7-1338-4443-8C46-6A318D952DFD}"/>
          </ac:spMkLst>
        </pc:spChg>
        <pc:spChg chg="add del">
          <ac:chgData name="Samir Mhanna (2119514)" userId="42acdb1e-7c6a-4d29-81c4-afc75570156c" providerId="ADAL" clId="{49FC8ECA-2AD7-45CF-8A73-B5C7436BEAC9}" dt="2022-06-11T19:20:03.930" v="1042" actId="26606"/>
          <ac:spMkLst>
            <pc:docMk/>
            <pc:sldMk cId="2229982363" sldId="270"/>
            <ac:spMk id="10" creationId="{DAAE4CDD-124C-4DCF-9584-B6033B545DD5}"/>
          </ac:spMkLst>
        </pc:spChg>
        <pc:spChg chg="add del">
          <ac:chgData name="Samir Mhanna (2119514)" userId="42acdb1e-7c6a-4d29-81c4-afc75570156c" providerId="ADAL" clId="{49FC8ECA-2AD7-45CF-8A73-B5C7436BEAC9}" dt="2022-06-11T19:20:03.930" v="1042" actId="26606"/>
          <ac:spMkLst>
            <pc:docMk/>
            <pc:sldMk cId="2229982363" sldId="270"/>
            <ac:spMk id="12" creationId="{081E4A58-353D-44AE-B2FC-2A74E2E400F7}"/>
          </ac:spMkLst>
        </pc:spChg>
      </pc:sldChg>
      <pc:sldChg chg="addSp delSp modSp add del mod">
        <pc:chgData name="Samir Mhanna (2119514)" userId="42acdb1e-7c6a-4d29-81c4-afc75570156c" providerId="ADAL" clId="{49FC8ECA-2AD7-45CF-8A73-B5C7436BEAC9}" dt="2022-07-05T20:11:22.817" v="2581" actId="47"/>
        <pc:sldMkLst>
          <pc:docMk/>
          <pc:sldMk cId="2857356652" sldId="270"/>
        </pc:sldMkLst>
        <pc:spChg chg="mod">
          <ac:chgData name="Samir Mhanna (2119514)" userId="42acdb1e-7c6a-4d29-81c4-afc75570156c" providerId="ADAL" clId="{49FC8ECA-2AD7-45CF-8A73-B5C7436BEAC9}" dt="2022-07-05T20:11:16.367" v="2578" actId="21"/>
          <ac:spMkLst>
            <pc:docMk/>
            <pc:sldMk cId="2857356652" sldId="270"/>
            <ac:spMk id="2" creationId="{372DC1C5-06B0-4EE5-99B3-F61D1C02BFCB}"/>
          </ac:spMkLst>
        </pc:spChg>
        <pc:spChg chg="del mod">
          <ac:chgData name="Samir Mhanna (2119514)" userId="42acdb1e-7c6a-4d29-81c4-afc75570156c" providerId="ADAL" clId="{49FC8ECA-2AD7-45CF-8A73-B5C7436BEAC9}" dt="2022-06-18T21:51:41.687" v="2110" actId="478"/>
          <ac:spMkLst>
            <pc:docMk/>
            <pc:sldMk cId="2857356652" sldId="270"/>
            <ac:spMk id="3" creationId="{557792FA-5703-4FFE-A522-42DB24D34AB0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4" creationId="{30000E60-2491-46AF-AFCD-DFE96F5101C3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5" creationId="{4BB7B25D-588D-437B-BA59-45FBD6044F2A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6" creationId="{C66AECCF-CE8B-471A-B91A-A630B675846D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7" creationId="{2172D33E-4BED-44C6-AFDE-9951540C8C7F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8" creationId="{91BFA972-25B4-4FDE-A3FC-212EB0EF66FA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9" creationId="{AA198E59-BC93-47CB-B817-4F0B5EE9D463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10" creationId="{7ADBA35D-540B-45B1-A23A-91BF27AD576D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11" creationId="{38871091-1079-433C-8E50-BC5C7B6C41A2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12" creationId="{75A207AC-39EE-4631-806E-A1453E0D129A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13" creationId="{44527D63-BDB6-45CC-9650-0EA4D89F3BA7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14" creationId="{9D0ED236-E563-47DF-8A8E-62D92588B3C9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15" creationId="{DD6B65C0-EBD3-49BB-A7D6-821F32EAC998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16" creationId="{41728797-F6D4-4A3D-8D06-1A93CA88EE92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17" creationId="{654F61A4-D89F-4B95-A6DA-943A3E842F2C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18" creationId="{3EB056B0-4611-4C13-BAD6-E47B643DC75B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19" creationId="{9ACEEBD0-DB26-4A07-8D89-6E657F5ECAAD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20" creationId="{16FCE531-D2DD-4C3B-9219-612D1152FC64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21" creationId="{54EEBC95-5A89-4D89-A543-1C2A2BC4E66D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22" creationId="{804B6640-27B0-4099-ADFC-D0A8913D92D2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23" creationId="{D2273A16-F114-4211-9B23-374347A9DC0B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24" creationId="{452A03BF-9A23-402B-A89B-F0360A0C1B0B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25" creationId="{3B78C0BF-E6D4-453C-8033-94989675FAF6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26" creationId="{B6F0CC49-2852-478B-9FDE-49723340CDA0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27" creationId="{C5A5B0C6-4039-4DEC-AB00-DC66C87CC2A4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28" creationId="{8F07ECFC-F817-4223-95A6-7F75BE899DC1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29" creationId="{090DCBBB-BC4B-4C11-BC49-6E6E97684EAC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30" creationId="{1D753991-DC19-484D-A79F-8EE9EEA89995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31" creationId="{E4D3FA9F-CDFF-418B-8DBA-0571C5DDAAC7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32" creationId="{D1CDD72D-D852-4F18-8D05-A6306FEA2F52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33" creationId="{0D883944-1A20-42A0-B20F-BB14140030DF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34" creationId="{895459D1-CCAF-42CC-85B7-6B5FA087EF82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35" creationId="{4658C7E6-41D8-4A5B-9EDF-E523182256B5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36" creationId="{C2B8C72C-A54C-465D-89C9-632CFECB8DDD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37" creationId="{90382305-F261-4345-9F2D-924B2FD3B028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38" creationId="{72BB83EB-71E7-43AB-93E0-4B95DF3B004F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39" creationId="{B45B57ED-7541-4E45-92F8-E75B9CCB966F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40" creationId="{A927E805-7634-44A1-814D-D93B6865705F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41" creationId="{959DCB5E-05BA-47F6-81DB-72E05B0AB54B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42" creationId="{5D7C3B11-FAE5-4655-BC40-4E66E89DE6F9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43" creationId="{BBE0222C-9B98-4753-AF18-93964B0FFEC4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44" creationId="{1EA49A35-E5C6-4D57-8D7F-E7C79951A0D3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45" creationId="{8DBA9AD4-0C3C-4313-9E28-DA3616E98954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46" creationId="{C016F215-C7AC-4AEC-A2B1-6F2A47D2F836}"/>
          </ac:spMkLst>
        </pc:spChg>
        <pc:spChg chg="add mod">
          <ac:chgData name="Samir Mhanna (2119514)" userId="42acdb1e-7c6a-4d29-81c4-afc75570156c" providerId="ADAL" clId="{49FC8ECA-2AD7-45CF-8A73-B5C7436BEAC9}" dt="2022-06-18T21:52:15.291" v="2113" actId="1076"/>
          <ac:spMkLst>
            <pc:docMk/>
            <pc:sldMk cId="2857356652" sldId="270"/>
            <ac:spMk id="47" creationId="{0CC3C304-F25A-421B-98B0-84ED1FC0CB98}"/>
          </ac:spMkLst>
        </pc:spChg>
        <pc:spChg chg="add mod">
          <ac:chgData name="Samir Mhanna (2119514)" userId="42acdb1e-7c6a-4d29-81c4-afc75570156c" providerId="ADAL" clId="{49FC8ECA-2AD7-45CF-8A73-B5C7436BEAC9}" dt="2022-06-18T21:52:15.291" v="2113" actId="1076"/>
          <ac:spMkLst>
            <pc:docMk/>
            <pc:sldMk cId="2857356652" sldId="270"/>
            <ac:spMk id="48" creationId="{DE7E010F-BD95-4AC2-A016-3E51E71EB70D}"/>
          </ac:spMkLst>
        </pc:spChg>
        <pc:spChg chg="add del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50" creationId="{492837CE-D7FA-E278-8A92-35F0122A4240}"/>
          </ac:spMkLst>
        </pc:spChg>
        <pc:spChg chg="add del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51" creationId="{718847FD-6611-3313-9771-56647A73B6C4}"/>
          </ac:spMkLst>
        </pc:spChg>
        <pc:spChg chg="add del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52" creationId="{447D83D7-AE75-66BF-7BCB-54C1EE83527A}"/>
          </ac:spMkLst>
        </pc:spChg>
        <pc:spChg chg="add del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53" creationId="{6B65B2C5-D7E5-CB75-8671-93BD061BA76F}"/>
          </ac:spMkLst>
        </pc:spChg>
        <pc:spChg chg="add del mod">
          <ac:chgData name="Samir Mhanna (2119514)" userId="42acdb1e-7c6a-4d29-81c4-afc75570156c" providerId="ADAL" clId="{49FC8ECA-2AD7-45CF-8A73-B5C7436BEAC9}" dt="2022-07-05T20:07:14.742" v="2551" actId="21"/>
          <ac:spMkLst>
            <pc:docMk/>
            <pc:sldMk cId="2857356652" sldId="270"/>
            <ac:spMk id="54" creationId="{B4F5754E-BD33-8757-9821-06C352B33136}"/>
          </ac:spMkLst>
        </pc:spChg>
      </pc:sldChg>
      <pc:sldChg chg="addSp delSp modSp new mod setBg">
        <pc:chgData name="Samir Mhanna (2119514)" userId="42acdb1e-7c6a-4d29-81c4-afc75570156c" providerId="ADAL" clId="{49FC8ECA-2AD7-45CF-8A73-B5C7436BEAC9}" dt="2022-07-09T14:13:52.100" v="5569" actId="20577"/>
        <pc:sldMkLst>
          <pc:docMk/>
          <pc:sldMk cId="1312653806" sldId="271"/>
        </pc:sldMkLst>
        <pc:spChg chg="mod">
          <ac:chgData name="Samir Mhanna (2119514)" userId="42acdb1e-7c6a-4d29-81c4-afc75570156c" providerId="ADAL" clId="{49FC8ECA-2AD7-45CF-8A73-B5C7436BEAC9}" dt="2022-07-08T20:03:45.843" v="4088" actId="20577"/>
          <ac:spMkLst>
            <pc:docMk/>
            <pc:sldMk cId="1312653806" sldId="271"/>
            <ac:spMk id="2" creationId="{E79F71F7-19C2-FD91-EEA0-C1BE9CBD1D6C}"/>
          </ac:spMkLst>
        </pc:spChg>
        <pc:spChg chg="add del mod">
          <ac:chgData name="Samir Mhanna (2119514)" userId="42acdb1e-7c6a-4d29-81c4-afc75570156c" providerId="ADAL" clId="{49FC8ECA-2AD7-45CF-8A73-B5C7436BEAC9}" dt="2022-07-05T20:12:10.790" v="2590" actId="26606"/>
          <ac:spMkLst>
            <pc:docMk/>
            <pc:sldMk cId="1312653806" sldId="271"/>
            <ac:spMk id="3" creationId="{0493BF7F-EC4F-7B99-E5BD-0A9CC0503103}"/>
          </ac:spMkLst>
        </pc:spChg>
        <pc:spChg chg="add del">
          <ac:chgData name="Samir Mhanna (2119514)" userId="42acdb1e-7c6a-4d29-81c4-afc75570156c" providerId="ADAL" clId="{49FC8ECA-2AD7-45CF-8A73-B5C7436BEAC9}" dt="2022-07-07T22:36:00.450" v="4033" actId="478"/>
          <ac:spMkLst>
            <pc:docMk/>
            <pc:sldMk cId="1312653806" sldId="271"/>
            <ac:spMk id="4" creationId="{9ED1DAA9-1307-A04E-FE32-7344EA2B0A6E}"/>
          </ac:spMkLst>
        </pc:spChg>
        <pc:spChg chg="add del">
          <ac:chgData name="Samir Mhanna (2119514)" userId="42acdb1e-7c6a-4d29-81c4-afc75570156c" providerId="ADAL" clId="{49FC8ECA-2AD7-45CF-8A73-B5C7436BEAC9}" dt="2022-07-05T20:11:58.782" v="2583" actId="26606"/>
          <ac:spMkLst>
            <pc:docMk/>
            <pc:sldMk cId="1312653806" sldId="271"/>
            <ac:spMk id="8" creationId="{100EDD19-6802-4EC3-95CE-CFFAB042CFD6}"/>
          </ac:spMkLst>
        </pc:spChg>
        <pc:spChg chg="add del">
          <ac:chgData name="Samir Mhanna (2119514)" userId="42acdb1e-7c6a-4d29-81c4-afc75570156c" providerId="ADAL" clId="{49FC8ECA-2AD7-45CF-8A73-B5C7436BEAC9}" dt="2022-07-05T20:12:08.723" v="2587" actId="26606"/>
          <ac:spMkLst>
            <pc:docMk/>
            <pc:sldMk cId="1312653806" sldId="271"/>
            <ac:spMk id="9" creationId="{F13C74B1-5B17-4795-BED0-7140497B445A}"/>
          </ac:spMkLst>
        </pc:spChg>
        <pc:spChg chg="add del">
          <ac:chgData name="Samir Mhanna (2119514)" userId="42acdb1e-7c6a-4d29-81c4-afc75570156c" providerId="ADAL" clId="{49FC8ECA-2AD7-45CF-8A73-B5C7436BEAC9}" dt="2022-07-05T20:11:58.782" v="2583" actId="26606"/>
          <ac:spMkLst>
            <pc:docMk/>
            <pc:sldMk cId="1312653806" sldId="271"/>
            <ac:spMk id="10" creationId="{DB17E863-922E-4C26-BD64-E8FD41D28661}"/>
          </ac:spMkLst>
        </pc:spChg>
        <pc:spChg chg="add del">
          <ac:chgData name="Samir Mhanna (2119514)" userId="42acdb1e-7c6a-4d29-81c4-afc75570156c" providerId="ADAL" clId="{49FC8ECA-2AD7-45CF-8A73-B5C7436BEAC9}" dt="2022-07-05T20:12:08.723" v="2587" actId="26606"/>
          <ac:spMkLst>
            <pc:docMk/>
            <pc:sldMk cId="1312653806" sldId="271"/>
            <ac:spMk id="11" creationId="{D4974D33-8DC5-464E-8C6D-BE58F0669C17}"/>
          </ac:spMkLst>
        </pc:spChg>
        <pc:spChg chg="add del">
          <ac:chgData name="Samir Mhanna (2119514)" userId="42acdb1e-7c6a-4d29-81c4-afc75570156c" providerId="ADAL" clId="{49FC8ECA-2AD7-45CF-8A73-B5C7436BEAC9}" dt="2022-07-05T20:12:06.684" v="2585" actId="26606"/>
          <ac:spMkLst>
            <pc:docMk/>
            <pc:sldMk cId="1312653806" sldId="271"/>
            <ac:spMk id="12" creationId="{8D1AD6B3-BE88-4CEB-BA17-790657CC4729}"/>
          </ac:spMkLst>
        </pc:spChg>
        <pc:spChg chg="add del">
          <ac:chgData name="Samir Mhanna (2119514)" userId="42acdb1e-7c6a-4d29-81c4-afc75570156c" providerId="ADAL" clId="{49FC8ECA-2AD7-45CF-8A73-B5C7436BEAC9}" dt="2022-07-05T20:12:06.684" v="2585" actId="26606"/>
          <ac:spMkLst>
            <pc:docMk/>
            <pc:sldMk cId="1312653806" sldId="271"/>
            <ac:spMk id="13" creationId="{A3363022-C969-41E9-8EB2-E4C94908C1FA}"/>
          </ac:spMkLst>
        </pc:spChg>
        <pc:spChg chg="add del">
          <ac:chgData name="Samir Mhanna (2119514)" userId="42acdb1e-7c6a-4d29-81c4-afc75570156c" providerId="ADAL" clId="{49FC8ECA-2AD7-45CF-8A73-B5C7436BEAC9}" dt="2022-07-05T20:12:08.723" v="2587" actId="26606"/>
          <ac:spMkLst>
            <pc:docMk/>
            <pc:sldMk cId="1312653806" sldId="271"/>
            <ac:spMk id="19" creationId="{0493BF7F-EC4F-7B99-E5BD-0A9CC0503103}"/>
          </ac:spMkLst>
        </pc:spChg>
        <pc:spChg chg="add del mod">
          <ac:chgData name="Samir Mhanna (2119514)" userId="42acdb1e-7c6a-4d29-81c4-afc75570156c" providerId="ADAL" clId="{49FC8ECA-2AD7-45CF-8A73-B5C7436BEAC9}" dt="2022-07-07T22:49:38.473" v="4055" actId="478"/>
          <ac:spMkLst>
            <pc:docMk/>
            <pc:sldMk cId="1312653806" sldId="271"/>
            <ac:spMk id="20" creationId="{605481A0-B813-68F5-8679-DDEB56D29E37}"/>
          </ac:spMkLst>
        </pc:spChg>
        <pc:spChg chg="add del">
          <ac:chgData name="Samir Mhanna (2119514)" userId="42acdb1e-7c6a-4d29-81c4-afc75570156c" providerId="ADAL" clId="{49FC8ECA-2AD7-45CF-8A73-B5C7436BEAC9}" dt="2022-07-05T20:12:10.782" v="2589" actId="26606"/>
          <ac:spMkLst>
            <pc:docMk/>
            <pc:sldMk cId="1312653806" sldId="271"/>
            <ac:spMk id="21" creationId="{AC17DE74-01C9-4859-B65A-85CF999E8580}"/>
          </ac:spMkLst>
        </pc:spChg>
        <pc:spChg chg="add del">
          <ac:chgData name="Samir Mhanna (2119514)" userId="42acdb1e-7c6a-4d29-81c4-afc75570156c" providerId="ADAL" clId="{49FC8ECA-2AD7-45CF-8A73-B5C7436BEAC9}" dt="2022-07-05T20:12:10.782" v="2589" actId="26606"/>
          <ac:spMkLst>
            <pc:docMk/>
            <pc:sldMk cId="1312653806" sldId="271"/>
            <ac:spMk id="22" creationId="{068C0432-0E90-4CC1-8CD3-D44A90DF07EF}"/>
          </ac:spMkLst>
        </pc:spChg>
        <pc:spChg chg="add del">
          <ac:chgData name="Samir Mhanna (2119514)" userId="42acdb1e-7c6a-4d29-81c4-afc75570156c" providerId="ADAL" clId="{49FC8ECA-2AD7-45CF-8A73-B5C7436BEAC9}" dt="2022-07-05T20:12:10.782" v="2589" actId="26606"/>
          <ac:spMkLst>
            <pc:docMk/>
            <pc:sldMk cId="1312653806" sldId="271"/>
            <ac:spMk id="23" creationId="{0493BF7F-EC4F-7B99-E5BD-0A9CC0503103}"/>
          </ac:spMkLst>
        </pc:spChg>
        <pc:spChg chg="add del">
          <ac:chgData name="Samir Mhanna (2119514)" userId="42acdb1e-7c6a-4d29-81c4-afc75570156c" providerId="ADAL" clId="{49FC8ECA-2AD7-45CF-8A73-B5C7436BEAC9}" dt="2022-07-07T22:40:08.288" v="4052" actId="26606"/>
          <ac:spMkLst>
            <pc:docMk/>
            <pc:sldMk cId="1312653806" sldId="271"/>
            <ac:spMk id="25" creationId="{100EDD19-6802-4EC3-95CE-CFFAB042CFD6}"/>
          </ac:spMkLst>
        </pc:spChg>
        <pc:spChg chg="add del">
          <ac:chgData name="Samir Mhanna (2119514)" userId="42acdb1e-7c6a-4d29-81c4-afc75570156c" providerId="ADAL" clId="{49FC8ECA-2AD7-45CF-8A73-B5C7436BEAC9}" dt="2022-07-07T22:40:08.288" v="4052" actId="26606"/>
          <ac:spMkLst>
            <pc:docMk/>
            <pc:sldMk cId="1312653806" sldId="271"/>
            <ac:spMk id="26" creationId="{DB17E863-922E-4C26-BD64-E8FD41D28661}"/>
          </ac:spMkLst>
        </pc:spChg>
        <pc:spChg chg="add del mod">
          <ac:chgData name="Samir Mhanna (2119514)" userId="42acdb1e-7c6a-4d29-81c4-afc75570156c" providerId="ADAL" clId="{49FC8ECA-2AD7-45CF-8A73-B5C7436BEAC9}" dt="2022-07-09T14:13:52.100" v="5569" actId="20577"/>
          <ac:spMkLst>
            <pc:docMk/>
            <pc:sldMk cId="1312653806" sldId="271"/>
            <ac:spMk id="27" creationId="{0493BF7F-EC4F-7B99-E5BD-0A9CC0503103}"/>
          </ac:spMkLst>
        </pc:spChg>
        <pc:spChg chg="add del">
          <ac:chgData name="Samir Mhanna (2119514)" userId="42acdb1e-7c6a-4d29-81c4-afc75570156c" providerId="ADAL" clId="{49FC8ECA-2AD7-45CF-8A73-B5C7436BEAC9}" dt="2022-07-07T22:42:59.496" v="4053" actId="26606"/>
          <ac:spMkLst>
            <pc:docMk/>
            <pc:sldMk cId="1312653806" sldId="271"/>
            <ac:spMk id="32" creationId="{EDDBB197-D710-4A4F-A9CA-FD2177498BE8}"/>
          </ac:spMkLst>
        </pc:spChg>
        <pc:spChg chg="add del">
          <ac:chgData name="Samir Mhanna (2119514)" userId="42acdb1e-7c6a-4d29-81c4-afc75570156c" providerId="ADAL" clId="{49FC8ECA-2AD7-45CF-8A73-B5C7436BEAC9}" dt="2022-07-07T22:30:02.217" v="4009" actId="26606"/>
          <ac:spMkLst>
            <pc:docMk/>
            <pc:sldMk cId="1312653806" sldId="271"/>
            <ac:spMk id="33" creationId="{2E442304-DDBD-4F7B-8017-36BCC863FB40}"/>
          </ac:spMkLst>
        </pc:spChg>
        <pc:spChg chg="add del">
          <ac:chgData name="Samir Mhanna (2119514)" userId="42acdb1e-7c6a-4d29-81c4-afc75570156c" providerId="ADAL" clId="{49FC8ECA-2AD7-45CF-8A73-B5C7436BEAC9}" dt="2022-07-07T22:42:59.496" v="4053" actId="26606"/>
          <ac:spMkLst>
            <pc:docMk/>
            <pc:sldMk cId="1312653806" sldId="271"/>
            <ac:spMk id="34" creationId="{975D1CFA-2CDB-4B64-BD9F-85744E8DA12F}"/>
          </ac:spMkLst>
        </pc:spChg>
        <pc:spChg chg="add del">
          <ac:chgData name="Samir Mhanna (2119514)" userId="42acdb1e-7c6a-4d29-81c4-afc75570156c" providerId="ADAL" clId="{49FC8ECA-2AD7-45CF-8A73-B5C7436BEAC9}" dt="2022-07-07T22:30:02.217" v="4009" actId="26606"/>
          <ac:spMkLst>
            <pc:docMk/>
            <pc:sldMk cId="1312653806" sldId="271"/>
            <ac:spMk id="35" creationId="{5E107275-3853-46FD-A241-DE4355A42675}"/>
          </ac:spMkLst>
        </pc:spChg>
        <pc:spChg chg="add del">
          <ac:chgData name="Samir Mhanna (2119514)" userId="42acdb1e-7c6a-4d29-81c4-afc75570156c" providerId="ADAL" clId="{49FC8ECA-2AD7-45CF-8A73-B5C7436BEAC9}" dt="2022-07-07T22:30:01.847" v="4008" actId="26606"/>
          <ac:spMkLst>
            <pc:docMk/>
            <pc:sldMk cId="1312653806" sldId="271"/>
            <ac:spMk id="40" creationId="{2E442304-DDBD-4F7B-8017-36BCC863FB40}"/>
          </ac:spMkLst>
        </pc:spChg>
        <pc:spChg chg="add del">
          <ac:chgData name="Samir Mhanna (2119514)" userId="42acdb1e-7c6a-4d29-81c4-afc75570156c" providerId="ADAL" clId="{49FC8ECA-2AD7-45CF-8A73-B5C7436BEAC9}" dt="2022-07-07T22:30:01.847" v="4008" actId="26606"/>
          <ac:spMkLst>
            <pc:docMk/>
            <pc:sldMk cId="1312653806" sldId="271"/>
            <ac:spMk id="42" creationId="{5E107275-3853-46FD-A241-DE4355A42675}"/>
          </ac:spMkLst>
        </pc:spChg>
        <pc:spChg chg="add">
          <ac:chgData name="Samir Mhanna (2119514)" userId="42acdb1e-7c6a-4d29-81c4-afc75570156c" providerId="ADAL" clId="{49FC8ECA-2AD7-45CF-8A73-B5C7436BEAC9}" dt="2022-07-07T22:42:59.496" v="4053" actId="26606"/>
          <ac:spMkLst>
            <pc:docMk/>
            <pc:sldMk cId="1312653806" sldId="271"/>
            <ac:spMk id="44" creationId="{45D37F4E-DDB4-456B-97E0-9937730A039F}"/>
          </ac:spMkLst>
        </pc:spChg>
        <pc:spChg chg="add">
          <ac:chgData name="Samir Mhanna (2119514)" userId="42acdb1e-7c6a-4d29-81c4-afc75570156c" providerId="ADAL" clId="{49FC8ECA-2AD7-45CF-8A73-B5C7436BEAC9}" dt="2022-07-07T22:42:59.496" v="4053" actId="26606"/>
          <ac:spMkLst>
            <pc:docMk/>
            <pc:sldMk cId="1312653806" sldId="271"/>
            <ac:spMk id="46" creationId="{B2DD41CD-8F47-4F56-AD12-4E2FF7696987}"/>
          </ac:spMkLst>
        </pc:spChg>
        <pc:grpChg chg="add del">
          <ac:chgData name="Samir Mhanna (2119514)" userId="42acdb1e-7c6a-4d29-81c4-afc75570156c" providerId="ADAL" clId="{49FC8ECA-2AD7-45CF-8A73-B5C7436BEAC9}" dt="2022-07-05T20:12:06.684" v="2585" actId="26606"/>
          <ac:grpSpMkLst>
            <pc:docMk/>
            <pc:sldMk cId="1312653806" sldId="271"/>
            <ac:grpSpMk id="14" creationId="{89D1390B-7E13-4B4F-9CB2-391063412E54}"/>
          </ac:grpSpMkLst>
        </pc:grpChg>
        <pc:grpChg chg="add del">
          <ac:chgData name="Samir Mhanna (2119514)" userId="42acdb1e-7c6a-4d29-81c4-afc75570156c" providerId="ADAL" clId="{49FC8ECA-2AD7-45CF-8A73-B5C7436BEAC9}" dt="2022-07-07T22:42:59.496" v="4053" actId="26606"/>
          <ac:grpSpMkLst>
            <pc:docMk/>
            <pc:sldMk cId="1312653806" sldId="271"/>
            <ac:grpSpMk id="36" creationId="{25EE5136-01F1-466C-962D-BA9B4C6757AA}"/>
          </ac:grpSpMkLst>
        </pc:grpChg>
        <pc:graphicFrameChg chg="add del mod modGraphic">
          <ac:chgData name="Samir Mhanna (2119514)" userId="42acdb1e-7c6a-4d29-81c4-afc75570156c" providerId="ADAL" clId="{49FC8ECA-2AD7-45CF-8A73-B5C7436BEAC9}" dt="2022-07-07T22:30:02.217" v="4009" actId="26606"/>
          <ac:graphicFrameMkLst>
            <pc:docMk/>
            <pc:sldMk cId="1312653806" sldId="271"/>
            <ac:graphicFrameMk id="29" creationId="{4C06F64F-4267-1278-ACE0-D539285574C9}"/>
          </ac:graphicFrameMkLst>
        </pc:graphicFrameChg>
        <pc:picChg chg="add del">
          <ac:chgData name="Samir Mhanna (2119514)" userId="42acdb1e-7c6a-4d29-81c4-afc75570156c" providerId="ADAL" clId="{49FC8ECA-2AD7-45CF-8A73-B5C7436BEAC9}" dt="2022-07-05T20:12:08.723" v="2587" actId="26606"/>
          <ac:picMkLst>
            <pc:docMk/>
            <pc:sldMk cId="1312653806" sldId="271"/>
            <ac:picMk id="5" creationId="{9BFFB93C-AD8C-995C-F2AF-2884466A46A3}"/>
          </ac:picMkLst>
        </pc:picChg>
        <pc:picChg chg="add del">
          <ac:chgData name="Samir Mhanna (2119514)" userId="42acdb1e-7c6a-4d29-81c4-afc75570156c" providerId="ADAL" clId="{49FC8ECA-2AD7-45CF-8A73-B5C7436BEAC9}" dt="2022-07-05T20:12:06.684" v="2585" actId="26606"/>
          <ac:picMkLst>
            <pc:docMk/>
            <pc:sldMk cId="1312653806" sldId="271"/>
            <ac:picMk id="7" creationId="{11A1F4D0-2D04-072E-4F87-987417E5D3C6}"/>
          </ac:picMkLst>
        </pc:picChg>
        <pc:picChg chg="add del mod modCrop">
          <ac:chgData name="Samir Mhanna (2119514)" userId="42acdb1e-7c6a-4d29-81c4-afc75570156c" providerId="ADAL" clId="{49FC8ECA-2AD7-45CF-8A73-B5C7436BEAC9}" dt="2022-07-07T22:49:38.473" v="4055" actId="478"/>
          <ac:picMkLst>
            <pc:docMk/>
            <pc:sldMk cId="1312653806" sldId="271"/>
            <ac:picMk id="18" creationId="{14CB4117-1A9C-7F95-32CA-01B9589F4063}"/>
          </ac:picMkLst>
        </pc:picChg>
        <pc:picChg chg="add del mod">
          <ac:chgData name="Samir Mhanna (2119514)" userId="42acdb1e-7c6a-4d29-81c4-afc75570156c" providerId="ADAL" clId="{49FC8ECA-2AD7-45CF-8A73-B5C7436BEAC9}" dt="2022-07-07T22:25:07.566" v="3864"/>
          <ac:picMkLst>
            <pc:docMk/>
            <pc:sldMk cId="1312653806" sldId="271"/>
            <ac:picMk id="24" creationId="{988D345B-358F-32E3-8080-BF7E17D56FA0}"/>
          </ac:picMkLst>
        </pc:picChg>
        <pc:picChg chg="add mod">
          <ac:chgData name="Samir Mhanna (2119514)" userId="42acdb1e-7c6a-4d29-81c4-afc75570156c" providerId="ADAL" clId="{49FC8ECA-2AD7-45CF-8A73-B5C7436BEAC9}" dt="2022-07-07T22:55:00.413" v="4060" actId="1076"/>
          <ac:picMkLst>
            <pc:docMk/>
            <pc:sldMk cId="1312653806" sldId="271"/>
            <ac:picMk id="31" creationId="{DF8B0797-98F8-FF34-A29C-62C04A1ACC9B}"/>
          </ac:picMkLst>
        </pc:picChg>
      </pc:sldChg>
      <pc:sldChg chg="add del">
        <pc:chgData name="Samir Mhanna (2119514)" userId="42acdb1e-7c6a-4d29-81c4-afc75570156c" providerId="ADAL" clId="{49FC8ECA-2AD7-45CF-8A73-B5C7436BEAC9}" dt="2022-06-18T21:50:24.648" v="2105" actId="47"/>
        <pc:sldMkLst>
          <pc:docMk/>
          <pc:sldMk cId="2609984401" sldId="271"/>
        </pc:sldMkLst>
      </pc:sldChg>
      <pc:sldChg chg="addSp delSp modSp new mod setBg">
        <pc:chgData name="Samir Mhanna (2119514)" userId="42acdb1e-7c6a-4d29-81c4-afc75570156c" providerId="ADAL" clId="{49FC8ECA-2AD7-45CF-8A73-B5C7436BEAC9}" dt="2022-07-09T20:23:42.270" v="5701" actId="14100"/>
        <pc:sldMkLst>
          <pc:docMk/>
          <pc:sldMk cId="4245787706" sldId="272"/>
        </pc:sldMkLst>
        <pc:spChg chg="mod">
          <ac:chgData name="Samir Mhanna (2119514)" userId="42acdb1e-7c6a-4d29-81c4-afc75570156c" providerId="ADAL" clId="{49FC8ECA-2AD7-45CF-8A73-B5C7436BEAC9}" dt="2022-07-09T20:23:17.637" v="5696" actId="26606"/>
          <ac:spMkLst>
            <pc:docMk/>
            <pc:sldMk cId="4245787706" sldId="272"/>
            <ac:spMk id="2" creationId="{6488CA2F-8BE8-BB2E-0E00-0079DC23E442}"/>
          </ac:spMkLst>
        </pc:spChg>
        <pc:spChg chg="add del">
          <ac:chgData name="Samir Mhanna (2119514)" userId="42acdb1e-7c6a-4d29-81c4-afc75570156c" providerId="ADAL" clId="{49FC8ECA-2AD7-45CF-8A73-B5C7436BEAC9}" dt="2022-07-07T20:52:22.041" v="3088" actId="3680"/>
          <ac:spMkLst>
            <pc:docMk/>
            <pc:sldMk cId="4245787706" sldId="272"/>
            <ac:spMk id="3" creationId="{7283B5BB-1EE5-41A1-5CE2-DEBD2E84F055}"/>
          </ac:spMkLst>
        </pc:spChg>
        <pc:spChg chg="add del mod">
          <ac:chgData name="Samir Mhanna (2119514)" userId="42acdb1e-7c6a-4d29-81c4-afc75570156c" providerId="ADAL" clId="{49FC8ECA-2AD7-45CF-8A73-B5C7436BEAC9}" dt="2022-07-07T21:46:02.072" v="3689" actId="22"/>
          <ac:spMkLst>
            <pc:docMk/>
            <pc:sldMk cId="4245787706" sldId="272"/>
            <ac:spMk id="8" creationId="{F07E72DC-00BE-E86B-3ABE-D51BC8E3A23F}"/>
          </ac:spMkLst>
        </pc:spChg>
        <pc:spChg chg="add del mod">
          <ac:chgData name="Samir Mhanna (2119514)" userId="42acdb1e-7c6a-4d29-81c4-afc75570156c" providerId="ADAL" clId="{49FC8ECA-2AD7-45CF-8A73-B5C7436BEAC9}" dt="2022-07-07T22:22:25.515" v="3854" actId="478"/>
          <ac:spMkLst>
            <pc:docMk/>
            <pc:sldMk cId="4245787706" sldId="272"/>
            <ac:spMk id="12" creationId="{A6973612-E7D5-A372-AB32-51EA46CCE83A}"/>
          </ac:spMkLst>
        </pc:spChg>
        <pc:spChg chg="add del">
          <ac:chgData name="Samir Mhanna (2119514)" userId="42acdb1e-7c6a-4d29-81c4-afc75570156c" providerId="ADAL" clId="{49FC8ECA-2AD7-45CF-8A73-B5C7436BEAC9}" dt="2022-07-07T21:46:36.013" v="3691" actId="26606"/>
          <ac:spMkLst>
            <pc:docMk/>
            <pc:sldMk cId="4245787706" sldId="272"/>
            <ac:spMk id="14" creationId="{D9424BBB-CF1A-58AD-2C55-E1061EF694DD}"/>
          </ac:spMkLst>
        </pc:spChg>
        <pc:spChg chg="add del">
          <ac:chgData name="Samir Mhanna (2119514)" userId="42acdb1e-7c6a-4d29-81c4-afc75570156c" providerId="ADAL" clId="{49FC8ECA-2AD7-45CF-8A73-B5C7436BEAC9}" dt="2022-07-07T21:46:36.013" v="3691" actId="26606"/>
          <ac:spMkLst>
            <pc:docMk/>
            <pc:sldMk cId="4245787706" sldId="272"/>
            <ac:spMk id="17" creationId="{32AEEBC8-9D30-42EF-95F2-386C2653FBF0}"/>
          </ac:spMkLst>
        </pc:spChg>
        <pc:spChg chg="add del">
          <ac:chgData name="Samir Mhanna (2119514)" userId="42acdb1e-7c6a-4d29-81c4-afc75570156c" providerId="ADAL" clId="{49FC8ECA-2AD7-45CF-8A73-B5C7436BEAC9}" dt="2022-07-07T21:46:36.013" v="3691" actId="26606"/>
          <ac:spMkLst>
            <pc:docMk/>
            <pc:sldMk cId="4245787706" sldId="272"/>
            <ac:spMk id="19" creationId="{2E92FA66-67D7-4CB4-94D3-E643A9AD4757}"/>
          </ac:spMkLst>
        </pc:spChg>
        <pc:spChg chg="add del">
          <ac:chgData name="Samir Mhanna (2119514)" userId="42acdb1e-7c6a-4d29-81c4-afc75570156c" providerId="ADAL" clId="{49FC8ECA-2AD7-45CF-8A73-B5C7436BEAC9}" dt="2022-07-09T20:10:23.985" v="5631" actId="26606"/>
          <ac:spMkLst>
            <pc:docMk/>
            <pc:sldMk cId="4245787706" sldId="272"/>
            <ac:spMk id="21" creationId="{017517EF-BD4D-4055-BDB4-A322C53568AD}"/>
          </ac:spMkLst>
        </pc:spChg>
        <pc:spChg chg="add del">
          <ac:chgData name="Samir Mhanna (2119514)" userId="42acdb1e-7c6a-4d29-81c4-afc75570156c" providerId="ADAL" clId="{49FC8ECA-2AD7-45CF-8A73-B5C7436BEAC9}" dt="2022-07-09T20:10:23.985" v="5631" actId="26606"/>
          <ac:spMkLst>
            <pc:docMk/>
            <pc:sldMk cId="4245787706" sldId="272"/>
            <ac:spMk id="23" creationId="{0ADDB668-2CA4-4D2B-9C34-3487CA330BA8}"/>
          </ac:spMkLst>
        </pc:spChg>
        <pc:spChg chg="add del">
          <ac:chgData name="Samir Mhanna (2119514)" userId="42acdb1e-7c6a-4d29-81c4-afc75570156c" providerId="ADAL" clId="{49FC8ECA-2AD7-45CF-8A73-B5C7436BEAC9}" dt="2022-07-09T20:10:23.985" v="5631" actId="26606"/>
          <ac:spMkLst>
            <pc:docMk/>
            <pc:sldMk cId="4245787706" sldId="272"/>
            <ac:spMk id="25" creationId="{2568BC19-F052-4108-93E1-6A3D1DEC072F}"/>
          </ac:spMkLst>
        </pc:spChg>
        <pc:spChg chg="add del">
          <ac:chgData name="Samir Mhanna (2119514)" userId="42acdb1e-7c6a-4d29-81c4-afc75570156c" providerId="ADAL" clId="{49FC8ECA-2AD7-45CF-8A73-B5C7436BEAC9}" dt="2022-07-09T20:10:23.985" v="5631" actId="26606"/>
          <ac:spMkLst>
            <pc:docMk/>
            <pc:sldMk cId="4245787706" sldId="272"/>
            <ac:spMk id="27" creationId="{D5FD337D-4D6B-4C8B-B6F5-121097E09881}"/>
          </ac:spMkLst>
        </pc:spChg>
        <pc:spChg chg="add del">
          <ac:chgData name="Samir Mhanna (2119514)" userId="42acdb1e-7c6a-4d29-81c4-afc75570156c" providerId="ADAL" clId="{49FC8ECA-2AD7-45CF-8A73-B5C7436BEAC9}" dt="2022-07-09T20:10:14.260" v="5628" actId="26606"/>
          <ac:spMkLst>
            <pc:docMk/>
            <pc:sldMk cId="4245787706" sldId="272"/>
            <ac:spMk id="29" creationId="{017517EF-BD4D-4055-BDB4-A322C53568AD}"/>
          </ac:spMkLst>
        </pc:spChg>
        <pc:spChg chg="add del">
          <ac:chgData name="Samir Mhanna (2119514)" userId="42acdb1e-7c6a-4d29-81c4-afc75570156c" providerId="ADAL" clId="{49FC8ECA-2AD7-45CF-8A73-B5C7436BEAC9}" dt="2022-07-09T20:10:14.260" v="5628" actId="26606"/>
          <ac:spMkLst>
            <pc:docMk/>
            <pc:sldMk cId="4245787706" sldId="272"/>
            <ac:spMk id="30" creationId="{0ADDB668-2CA4-4D2B-9C34-3487CA330BA8}"/>
          </ac:spMkLst>
        </pc:spChg>
        <pc:spChg chg="add del">
          <ac:chgData name="Samir Mhanna (2119514)" userId="42acdb1e-7c6a-4d29-81c4-afc75570156c" providerId="ADAL" clId="{49FC8ECA-2AD7-45CF-8A73-B5C7436BEAC9}" dt="2022-07-09T20:10:14.260" v="5628" actId="26606"/>
          <ac:spMkLst>
            <pc:docMk/>
            <pc:sldMk cId="4245787706" sldId="272"/>
            <ac:spMk id="31" creationId="{2568BC19-F052-4108-93E1-6A3D1DEC072F}"/>
          </ac:spMkLst>
        </pc:spChg>
        <pc:spChg chg="add del">
          <ac:chgData name="Samir Mhanna (2119514)" userId="42acdb1e-7c6a-4d29-81c4-afc75570156c" providerId="ADAL" clId="{49FC8ECA-2AD7-45CF-8A73-B5C7436BEAC9}" dt="2022-07-09T20:09:17.824" v="5618" actId="26606"/>
          <ac:spMkLst>
            <pc:docMk/>
            <pc:sldMk cId="4245787706" sldId="272"/>
            <ac:spMk id="32" creationId="{68AF5748-FED8-45BA-8631-26D1D10F3246}"/>
          </ac:spMkLst>
        </pc:spChg>
        <pc:spChg chg="add del">
          <ac:chgData name="Samir Mhanna (2119514)" userId="42acdb1e-7c6a-4d29-81c4-afc75570156c" providerId="ADAL" clId="{49FC8ECA-2AD7-45CF-8A73-B5C7436BEAC9}" dt="2022-07-09T20:10:14.260" v="5628" actId="26606"/>
          <ac:spMkLst>
            <pc:docMk/>
            <pc:sldMk cId="4245787706" sldId="272"/>
            <ac:spMk id="33" creationId="{D5FD337D-4D6B-4C8B-B6F5-121097E09881}"/>
          </ac:spMkLst>
        </pc:spChg>
        <pc:spChg chg="add del">
          <ac:chgData name="Samir Mhanna (2119514)" userId="42acdb1e-7c6a-4d29-81c4-afc75570156c" providerId="ADAL" clId="{49FC8ECA-2AD7-45CF-8A73-B5C7436BEAC9}" dt="2022-07-09T20:09:17.824" v="5618" actId="26606"/>
          <ac:spMkLst>
            <pc:docMk/>
            <pc:sldMk cId="4245787706" sldId="272"/>
            <ac:spMk id="34" creationId="{AF2F604E-43BE-4DC3-B983-E071523364F8}"/>
          </ac:spMkLst>
        </pc:spChg>
        <pc:spChg chg="add del">
          <ac:chgData name="Samir Mhanna (2119514)" userId="42acdb1e-7c6a-4d29-81c4-afc75570156c" providerId="ADAL" clId="{49FC8ECA-2AD7-45CF-8A73-B5C7436BEAC9}" dt="2022-07-09T20:10:23.904" v="5630" actId="26606"/>
          <ac:spMkLst>
            <pc:docMk/>
            <pc:sldMk cId="4245787706" sldId="272"/>
            <ac:spMk id="35" creationId="{5DCB5928-DC7D-4612-9922-441966E15627}"/>
          </ac:spMkLst>
        </pc:spChg>
        <pc:spChg chg="add del">
          <ac:chgData name="Samir Mhanna (2119514)" userId="42acdb1e-7c6a-4d29-81c4-afc75570156c" providerId="ADAL" clId="{49FC8ECA-2AD7-45CF-8A73-B5C7436BEAC9}" dt="2022-07-09T20:09:17.824" v="5618" actId="26606"/>
          <ac:spMkLst>
            <pc:docMk/>
            <pc:sldMk cId="4245787706" sldId="272"/>
            <ac:spMk id="36" creationId="{08C9B587-E65E-4B52-B37C-ABEBB6E87928}"/>
          </ac:spMkLst>
        </pc:spChg>
        <pc:spChg chg="add del">
          <ac:chgData name="Samir Mhanna (2119514)" userId="42acdb1e-7c6a-4d29-81c4-afc75570156c" providerId="ADAL" clId="{49FC8ECA-2AD7-45CF-8A73-B5C7436BEAC9}" dt="2022-07-09T20:10:23.904" v="5630" actId="26606"/>
          <ac:spMkLst>
            <pc:docMk/>
            <pc:sldMk cId="4245787706" sldId="272"/>
            <ac:spMk id="37" creationId="{682C1161-1736-45EC-99B7-33F3CAE9D517}"/>
          </ac:spMkLst>
        </pc:spChg>
        <pc:spChg chg="add del">
          <ac:chgData name="Samir Mhanna (2119514)" userId="42acdb1e-7c6a-4d29-81c4-afc75570156c" providerId="ADAL" clId="{49FC8ECA-2AD7-45CF-8A73-B5C7436BEAC9}" dt="2022-07-09T20:09:27.021" v="5620" actId="26606"/>
          <ac:spMkLst>
            <pc:docMk/>
            <pc:sldMk cId="4245787706" sldId="272"/>
            <ac:spMk id="38" creationId="{68AF5748-FED8-45BA-8631-26D1D10F3246}"/>
          </ac:spMkLst>
        </pc:spChg>
        <pc:spChg chg="add del">
          <ac:chgData name="Samir Mhanna (2119514)" userId="42acdb1e-7c6a-4d29-81c4-afc75570156c" providerId="ADAL" clId="{49FC8ECA-2AD7-45CF-8A73-B5C7436BEAC9}" dt="2022-07-09T20:09:27.021" v="5620" actId="26606"/>
          <ac:spMkLst>
            <pc:docMk/>
            <pc:sldMk cId="4245787706" sldId="272"/>
            <ac:spMk id="39" creationId="{AF2F604E-43BE-4DC3-B983-E071523364F8}"/>
          </ac:spMkLst>
        </pc:spChg>
        <pc:spChg chg="add del">
          <ac:chgData name="Samir Mhanna (2119514)" userId="42acdb1e-7c6a-4d29-81c4-afc75570156c" providerId="ADAL" clId="{49FC8ECA-2AD7-45CF-8A73-B5C7436BEAC9}" dt="2022-07-09T20:09:27.021" v="5620" actId="26606"/>
          <ac:spMkLst>
            <pc:docMk/>
            <pc:sldMk cId="4245787706" sldId="272"/>
            <ac:spMk id="40" creationId="{08C9B587-E65E-4B52-B37C-ABEBB6E87928}"/>
          </ac:spMkLst>
        </pc:spChg>
        <pc:spChg chg="add del">
          <ac:chgData name="Samir Mhanna (2119514)" userId="42acdb1e-7c6a-4d29-81c4-afc75570156c" providerId="ADAL" clId="{49FC8ECA-2AD7-45CF-8A73-B5C7436BEAC9}" dt="2022-07-09T20:10:23.904" v="5630" actId="26606"/>
          <ac:spMkLst>
            <pc:docMk/>
            <pc:sldMk cId="4245787706" sldId="272"/>
            <ac:spMk id="41" creationId="{84D4DDB8-B68F-45B0-9F62-C4279996F672}"/>
          </ac:spMkLst>
        </pc:spChg>
        <pc:spChg chg="add del">
          <ac:chgData name="Samir Mhanna (2119514)" userId="42acdb1e-7c6a-4d29-81c4-afc75570156c" providerId="ADAL" clId="{49FC8ECA-2AD7-45CF-8A73-B5C7436BEAC9}" dt="2022-07-09T20:09:30.508" v="5622" actId="26606"/>
          <ac:spMkLst>
            <pc:docMk/>
            <pc:sldMk cId="4245787706" sldId="272"/>
            <ac:spMk id="42" creationId="{017517EF-BD4D-4055-BDB4-A322C53568AD}"/>
          </ac:spMkLst>
        </pc:spChg>
        <pc:spChg chg="add del">
          <ac:chgData name="Samir Mhanna (2119514)" userId="42acdb1e-7c6a-4d29-81c4-afc75570156c" providerId="ADAL" clId="{49FC8ECA-2AD7-45CF-8A73-B5C7436BEAC9}" dt="2022-07-09T20:09:30.508" v="5622" actId="26606"/>
          <ac:spMkLst>
            <pc:docMk/>
            <pc:sldMk cId="4245787706" sldId="272"/>
            <ac:spMk id="43" creationId="{0ADDB668-2CA4-4D2B-9C34-3487CA330BA8}"/>
          </ac:spMkLst>
        </pc:spChg>
        <pc:spChg chg="add del">
          <ac:chgData name="Samir Mhanna (2119514)" userId="42acdb1e-7c6a-4d29-81c4-afc75570156c" providerId="ADAL" clId="{49FC8ECA-2AD7-45CF-8A73-B5C7436BEAC9}" dt="2022-07-09T20:09:30.508" v="5622" actId="26606"/>
          <ac:spMkLst>
            <pc:docMk/>
            <pc:sldMk cId="4245787706" sldId="272"/>
            <ac:spMk id="44" creationId="{2568BC19-F052-4108-93E1-6A3D1DEC072F}"/>
          </ac:spMkLst>
        </pc:spChg>
        <pc:spChg chg="add del">
          <ac:chgData name="Samir Mhanna (2119514)" userId="42acdb1e-7c6a-4d29-81c4-afc75570156c" providerId="ADAL" clId="{49FC8ECA-2AD7-45CF-8A73-B5C7436BEAC9}" dt="2022-07-09T20:09:30.508" v="5622" actId="26606"/>
          <ac:spMkLst>
            <pc:docMk/>
            <pc:sldMk cId="4245787706" sldId="272"/>
            <ac:spMk id="45" creationId="{D5FD337D-4D6B-4C8B-B6F5-121097E09881}"/>
          </ac:spMkLst>
        </pc:spChg>
        <pc:spChg chg="add del">
          <ac:chgData name="Samir Mhanna (2119514)" userId="42acdb1e-7c6a-4d29-81c4-afc75570156c" providerId="ADAL" clId="{49FC8ECA-2AD7-45CF-8A73-B5C7436BEAC9}" dt="2022-07-09T20:10:23.904" v="5630" actId="26606"/>
          <ac:spMkLst>
            <pc:docMk/>
            <pc:sldMk cId="4245787706" sldId="272"/>
            <ac:spMk id="46" creationId="{AF2F604E-43BE-4DC3-B983-E071523364F8}"/>
          </ac:spMkLst>
        </pc:spChg>
        <pc:spChg chg="add del">
          <ac:chgData name="Samir Mhanna (2119514)" userId="42acdb1e-7c6a-4d29-81c4-afc75570156c" providerId="ADAL" clId="{49FC8ECA-2AD7-45CF-8A73-B5C7436BEAC9}" dt="2022-07-09T20:10:23.904" v="5630" actId="26606"/>
          <ac:spMkLst>
            <pc:docMk/>
            <pc:sldMk cId="4245787706" sldId="272"/>
            <ac:spMk id="47" creationId="{08C9B587-E65E-4B52-B37C-ABEBB6E87928}"/>
          </ac:spMkLst>
        </pc:spChg>
        <pc:spChg chg="add del">
          <ac:chgData name="Samir Mhanna (2119514)" userId="42acdb1e-7c6a-4d29-81c4-afc75570156c" providerId="ADAL" clId="{49FC8ECA-2AD7-45CF-8A73-B5C7436BEAC9}" dt="2022-07-09T20:11:34.940" v="5637" actId="26606"/>
          <ac:spMkLst>
            <pc:docMk/>
            <pc:sldMk cId="4245787706" sldId="272"/>
            <ac:spMk id="49" creationId="{68AF5748-FED8-45BA-8631-26D1D10F3246}"/>
          </ac:spMkLst>
        </pc:spChg>
        <pc:spChg chg="add del">
          <ac:chgData name="Samir Mhanna (2119514)" userId="42acdb1e-7c6a-4d29-81c4-afc75570156c" providerId="ADAL" clId="{49FC8ECA-2AD7-45CF-8A73-B5C7436BEAC9}" dt="2022-07-09T20:11:34.940" v="5637" actId="26606"/>
          <ac:spMkLst>
            <pc:docMk/>
            <pc:sldMk cId="4245787706" sldId="272"/>
            <ac:spMk id="50" creationId="{AF2F604E-43BE-4DC3-B983-E071523364F8}"/>
          </ac:spMkLst>
        </pc:spChg>
        <pc:spChg chg="add del">
          <ac:chgData name="Samir Mhanna (2119514)" userId="42acdb1e-7c6a-4d29-81c4-afc75570156c" providerId="ADAL" clId="{49FC8ECA-2AD7-45CF-8A73-B5C7436BEAC9}" dt="2022-07-09T20:11:34.940" v="5637" actId="26606"/>
          <ac:spMkLst>
            <pc:docMk/>
            <pc:sldMk cId="4245787706" sldId="272"/>
            <ac:spMk id="51" creationId="{08C9B587-E65E-4B52-B37C-ABEBB6E87928}"/>
          </ac:spMkLst>
        </pc:spChg>
        <pc:spChg chg="add del">
          <ac:chgData name="Samir Mhanna (2119514)" userId="42acdb1e-7c6a-4d29-81c4-afc75570156c" providerId="ADAL" clId="{49FC8ECA-2AD7-45CF-8A73-B5C7436BEAC9}" dt="2022-07-09T20:18:43.597" v="5673" actId="26606"/>
          <ac:spMkLst>
            <pc:docMk/>
            <pc:sldMk cId="4245787706" sldId="272"/>
            <ac:spMk id="56" creationId="{017517EF-BD4D-4055-BDB4-A322C53568AD}"/>
          </ac:spMkLst>
        </pc:spChg>
        <pc:spChg chg="add del">
          <ac:chgData name="Samir Mhanna (2119514)" userId="42acdb1e-7c6a-4d29-81c4-afc75570156c" providerId="ADAL" clId="{49FC8ECA-2AD7-45CF-8A73-B5C7436BEAC9}" dt="2022-07-09T20:18:43.597" v="5673" actId="26606"/>
          <ac:spMkLst>
            <pc:docMk/>
            <pc:sldMk cId="4245787706" sldId="272"/>
            <ac:spMk id="58" creationId="{0ADDB668-2CA4-4D2B-9C34-3487CA330BA8}"/>
          </ac:spMkLst>
        </pc:spChg>
        <pc:spChg chg="add del">
          <ac:chgData name="Samir Mhanna (2119514)" userId="42acdb1e-7c6a-4d29-81c4-afc75570156c" providerId="ADAL" clId="{49FC8ECA-2AD7-45CF-8A73-B5C7436BEAC9}" dt="2022-07-09T20:18:43.597" v="5673" actId="26606"/>
          <ac:spMkLst>
            <pc:docMk/>
            <pc:sldMk cId="4245787706" sldId="272"/>
            <ac:spMk id="60" creationId="{2568BC19-F052-4108-93E1-6A3D1DEC072F}"/>
          </ac:spMkLst>
        </pc:spChg>
        <pc:spChg chg="add del">
          <ac:chgData name="Samir Mhanna (2119514)" userId="42acdb1e-7c6a-4d29-81c4-afc75570156c" providerId="ADAL" clId="{49FC8ECA-2AD7-45CF-8A73-B5C7436BEAC9}" dt="2022-07-09T20:18:43.597" v="5673" actId="26606"/>
          <ac:spMkLst>
            <pc:docMk/>
            <pc:sldMk cId="4245787706" sldId="272"/>
            <ac:spMk id="62" creationId="{D5FD337D-4D6B-4C8B-B6F5-121097E09881}"/>
          </ac:spMkLst>
        </pc:spChg>
        <pc:spChg chg="add del">
          <ac:chgData name="Samir Mhanna (2119514)" userId="42acdb1e-7c6a-4d29-81c4-afc75570156c" providerId="ADAL" clId="{49FC8ECA-2AD7-45CF-8A73-B5C7436BEAC9}" dt="2022-07-09T20:18:31.150" v="5668" actId="26606"/>
          <ac:spMkLst>
            <pc:docMk/>
            <pc:sldMk cId="4245787706" sldId="272"/>
            <ac:spMk id="67" creationId="{C1A1C5D3-C053-4EE9-BE1A-419B6E27CCAE}"/>
          </ac:spMkLst>
        </pc:spChg>
        <pc:spChg chg="add del">
          <ac:chgData name="Samir Mhanna (2119514)" userId="42acdb1e-7c6a-4d29-81c4-afc75570156c" providerId="ADAL" clId="{49FC8ECA-2AD7-45CF-8A73-B5C7436BEAC9}" dt="2022-07-09T20:18:31.150" v="5668" actId="26606"/>
          <ac:spMkLst>
            <pc:docMk/>
            <pc:sldMk cId="4245787706" sldId="272"/>
            <ac:spMk id="69" creationId="{A3473CF9-37EB-43E7-89EF-D2D1C53D1DAC}"/>
          </ac:spMkLst>
        </pc:spChg>
        <pc:spChg chg="add del">
          <ac:chgData name="Samir Mhanna (2119514)" userId="42acdb1e-7c6a-4d29-81c4-afc75570156c" providerId="ADAL" clId="{49FC8ECA-2AD7-45CF-8A73-B5C7436BEAC9}" dt="2022-07-09T20:18:31.150" v="5668" actId="26606"/>
          <ac:spMkLst>
            <pc:docMk/>
            <pc:sldMk cId="4245787706" sldId="272"/>
            <ac:spMk id="71" creationId="{586B4EF9-43BA-4655-A6FF-1D8E21574C95}"/>
          </ac:spMkLst>
        </pc:spChg>
        <pc:spChg chg="add del">
          <ac:chgData name="Samir Mhanna (2119514)" userId="42acdb1e-7c6a-4d29-81c4-afc75570156c" providerId="ADAL" clId="{49FC8ECA-2AD7-45CF-8A73-B5C7436BEAC9}" dt="2022-07-09T20:18:37.143" v="5670" actId="26606"/>
          <ac:spMkLst>
            <pc:docMk/>
            <pc:sldMk cId="4245787706" sldId="272"/>
            <ac:spMk id="73" creationId="{68AF5748-FED8-45BA-8631-26D1D10F3246}"/>
          </ac:spMkLst>
        </pc:spChg>
        <pc:spChg chg="add del">
          <ac:chgData name="Samir Mhanna (2119514)" userId="42acdb1e-7c6a-4d29-81c4-afc75570156c" providerId="ADAL" clId="{49FC8ECA-2AD7-45CF-8A73-B5C7436BEAC9}" dt="2022-07-09T20:18:37.143" v="5670" actId="26606"/>
          <ac:spMkLst>
            <pc:docMk/>
            <pc:sldMk cId="4245787706" sldId="272"/>
            <ac:spMk id="74" creationId="{AF2F604E-43BE-4DC3-B983-E071523364F8}"/>
          </ac:spMkLst>
        </pc:spChg>
        <pc:spChg chg="add del">
          <ac:chgData name="Samir Mhanna (2119514)" userId="42acdb1e-7c6a-4d29-81c4-afc75570156c" providerId="ADAL" clId="{49FC8ECA-2AD7-45CF-8A73-B5C7436BEAC9}" dt="2022-07-09T20:18:37.143" v="5670" actId="26606"/>
          <ac:spMkLst>
            <pc:docMk/>
            <pc:sldMk cId="4245787706" sldId="272"/>
            <ac:spMk id="75" creationId="{08C9B587-E65E-4B52-B37C-ABEBB6E87928}"/>
          </ac:spMkLst>
        </pc:spChg>
        <pc:spChg chg="add del">
          <ac:chgData name="Samir Mhanna (2119514)" userId="42acdb1e-7c6a-4d29-81c4-afc75570156c" providerId="ADAL" clId="{49FC8ECA-2AD7-45CF-8A73-B5C7436BEAC9}" dt="2022-07-09T20:18:43.534" v="5672" actId="26606"/>
          <ac:spMkLst>
            <pc:docMk/>
            <pc:sldMk cId="4245787706" sldId="272"/>
            <ac:spMk id="77" creationId="{A8384FB5-9ADC-4DDC-881B-597D56F5B15D}"/>
          </ac:spMkLst>
        </pc:spChg>
        <pc:spChg chg="add del">
          <ac:chgData name="Samir Mhanna (2119514)" userId="42acdb1e-7c6a-4d29-81c4-afc75570156c" providerId="ADAL" clId="{49FC8ECA-2AD7-45CF-8A73-B5C7436BEAC9}" dt="2022-07-09T20:18:43.534" v="5672" actId="26606"/>
          <ac:spMkLst>
            <pc:docMk/>
            <pc:sldMk cId="4245787706" sldId="272"/>
            <ac:spMk id="78" creationId="{1199E1B1-A8C0-4FE8-A5A8-1CB41D69F857}"/>
          </ac:spMkLst>
        </pc:spChg>
        <pc:spChg chg="add del">
          <ac:chgData name="Samir Mhanna (2119514)" userId="42acdb1e-7c6a-4d29-81c4-afc75570156c" providerId="ADAL" clId="{49FC8ECA-2AD7-45CF-8A73-B5C7436BEAC9}" dt="2022-07-09T20:18:43.534" v="5672" actId="26606"/>
          <ac:spMkLst>
            <pc:docMk/>
            <pc:sldMk cId="4245787706" sldId="272"/>
            <ac:spMk id="79" creationId="{84A8DE83-DE75-4B41-9DB4-A7EC0B0DEC0B}"/>
          </ac:spMkLst>
        </pc:spChg>
        <pc:spChg chg="add del">
          <ac:chgData name="Samir Mhanna (2119514)" userId="42acdb1e-7c6a-4d29-81c4-afc75570156c" providerId="ADAL" clId="{49FC8ECA-2AD7-45CF-8A73-B5C7436BEAC9}" dt="2022-07-09T20:18:43.534" v="5672" actId="26606"/>
          <ac:spMkLst>
            <pc:docMk/>
            <pc:sldMk cId="4245787706" sldId="272"/>
            <ac:spMk id="80" creationId="{A7009A0A-BEF5-4EAC-AF15-E4F9F002E239}"/>
          </ac:spMkLst>
        </pc:spChg>
        <pc:spChg chg="add del">
          <ac:chgData name="Samir Mhanna (2119514)" userId="42acdb1e-7c6a-4d29-81c4-afc75570156c" providerId="ADAL" clId="{49FC8ECA-2AD7-45CF-8A73-B5C7436BEAC9}" dt="2022-07-09T20:23:17.637" v="5696" actId="26606"/>
          <ac:spMkLst>
            <pc:docMk/>
            <pc:sldMk cId="4245787706" sldId="272"/>
            <ac:spMk id="82" creationId="{017517EF-BD4D-4055-BDB4-A322C53568AD}"/>
          </ac:spMkLst>
        </pc:spChg>
        <pc:spChg chg="add del">
          <ac:chgData name="Samir Mhanna (2119514)" userId="42acdb1e-7c6a-4d29-81c4-afc75570156c" providerId="ADAL" clId="{49FC8ECA-2AD7-45CF-8A73-B5C7436BEAC9}" dt="2022-07-09T20:23:17.637" v="5696" actId="26606"/>
          <ac:spMkLst>
            <pc:docMk/>
            <pc:sldMk cId="4245787706" sldId="272"/>
            <ac:spMk id="83" creationId="{0ADDB668-2CA4-4D2B-9C34-3487CA330BA8}"/>
          </ac:spMkLst>
        </pc:spChg>
        <pc:spChg chg="add del">
          <ac:chgData name="Samir Mhanna (2119514)" userId="42acdb1e-7c6a-4d29-81c4-afc75570156c" providerId="ADAL" clId="{49FC8ECA-2AD7-45CF-8A73-B5C7436BEAC9}" dt="2022-07-09T20:23:17.637" v="5696" actId="26606"/>
          <ac:spMkLst>
            <pc:docMk/>
            <pc:sldMk cId="4245787706" sldId="272"/>
            <ac:spMk id="84" creationId="{2568BC19-F052-4108-93E1-6A3D1DEC072F}"/>
          </ac:spMkLst>
        </pc:spChg>
        <pc:spChg chg="add del">
          <ac:chgData name="Samir Mhanna (2119514)" userId="42acdb1e-7c6a-4d29-81c4-afc75570156c" providerId="ADAL" clId="{49FC8ECA-2AD7-45CF-8A73-B5C7436BEAC9}" dt="2022-07-09T20:23:17.637" v="5696" actId="26606"/>
          <ac:spMkLst>
            <pc:docMk/>
            <pc:sldMk cId="4245787706" sldId="272"/>
            <ac:spMk id="85" creationId="{D5FD337D-4D6B-4C8B-B6F5-121097E09881}"/>
          </ac:spMkLst>
        </pc:spChg>
        <pc:spChg chg="add">
          <ac:chgData name="Samir Mhanna (2119514)" userId="42acdb1e-7c6a-4d29-81c4-afc75570156c" providerId="ADAL" clId="{49FC8ECA-2AD7-45CF-8A73-B5C7436BEAC9}" dt="2022-07-09T20:23:17.637" v="5696" actId="26606"/>
          <ac:spMkLst>
            <pc:docMk/>
            <pc:sldMk cId="4245787706" sldId="272"/>
            <ac:spMk id="90" creationId="{BCED4D40-4B67-4331-AC48-79B82B4A47D8}"/>
          </ac:spMkLst>
        </pc:spChg>
        <pc:spChg chg="add">
          <ac:chgData name="Samir Mhanna (2119514)" userId="42acdb1e-7c6a-4d29-81c4-afc75570156c" providerId="ADAL" clId="{49FC8ECA-2AD7-45CF-8A73-B5C7436BEAC9}" dt="2022-07-09T20:23:17.637" v="5696" actId="26606"/>
          <ac:spMkLst>
            <pc:docMk/>
            <pc:sldMk cId="4245787706" sldId="272"/>
            <ac:spMk id="92" creationId="{670CEDEF-4F34-412E-84EE-329C1E936AF5}"/>
          </ac:spMkLst>
        </pc:spChg>
        <pc:graphicFrameChg chg="add del mod modGraphic">
          <ac:chgData name="Samir Mhanna (2119514)" userId="42acdb1e-7c6a-4d29-81c4-afc75570156c" providerId="ADAL" clId="{49FC8ECA-2AD7-45CF-8A73-B5C7436BEAC9}" dt="2022-07-09T20:23:02.863" v="5692" actId="478"/>
          <ac:graphicFrameMkLst>
            <pc:docMk/>
            <pc:sldMk cId="4245787706" sldId="272"/>
            <ac:graphicFrameMk id="3" creationId="{7B386E32-2E66-13EE-7334-D7C75AF1B02D}"/>
          </ac:graphicFrameMkLst>
        </pc:graphicFrameChg>
        <pc:graphicFrameChg chg="add del mod ord modGraphic">
          <ac:chgData name="Samir Mhanna (2119514)" userId="42acdb1e-7c6a-4d29-81c4-afc75570156c" providerId="ADAL" clId="{49FC8ECA-2AD7-45CF-8A73-B5C7436BEAC9}" dt="2022-07-07T20:49:52.409" v="3084" actId="3680"/>
          <ac:graphicFrameMkLst>
            <pc:docMk/>
            <pc:sldMk cId="4245787706" sldId="272"/>
            <ac:graphicFrameMk id="4" creationId="{FE97203A-D968-F9BF-D8A0-4A188D135716}"/>
          </ac:graphicFrameMkLst>
        </pc:graphicFrameChg>
        <pc:graphicFrameChg chg="add del mod ord modGraphic">
          <ac:chgData name="Samir Mhanna (2119514)" userId="42acdb1e-7c6a-4d29-81c4-afc75570156c" providerId="ADAL" clId="{49FC8ECA-2AD7-45CF-8A73-B5C7436BEAC9}" dt="2022-07-07T20:52:13.503" v="3087" actId="3680"/>
          <ac:graphicFrameMkLst>
            <pc:docMk/>
            <pc:sldMk cId="4245787706" sldId="272"/>
            <ac:graphicFrameMk id="5" creationId="{39C9697B-21B5-F0EB-339B-66A8A54EA07F}"/>
          </ac:graphicFrameMkLst>
        </pc:graphicFrameChg>
        <pc:graphicFrameChg chg="add del mod ord modGraphic">
          <ac:chgData name="Samir Mhanna (2119514)" userId="42acdb1e-7c6a-4d29-81c4-afc75570156c" providerId="ADAL" clId="{49FC8ECA-2AD7-45CF-8A73-B5C7436BEAC9}" dt="2022-07-07T21:45:56.081" v="3688" actId="478"/>
          <ac:graphicFrameMkLst>
            <pc:docMk/>
            <pc:sldMk cId="4245787706" sldId="272"/>
            <ac:graphicFrameMk id="6" creationId="{308C239F-B713-812D-8AEA-A120C3B2A8FC}"/>
          </ac:graphicFrameMkLst>
        </pc:graphicFrameChg>
        <pc:graphicFrameChg chg="add del mod">
          <ac:chgData name="Samir Mhanna (2119514)" userId="42acdb1e-7c6a-4d29-81c4-afc75570156c" providerId="ADAL" clId="{49FC8ECA-2AD7-45CF-8A73-B5C7436BEAC9}" dt="2022-07-09T20:23:07.904" v="5694"/>
          <ac:graphicFrameMkLst>
            <pc:docMk/>
            <pc:sldMk cId="4245787706" sldId="272"/>
            <ac:graphicFrameMk id="52" creationId="{D16D531F-EE76-C5C0-C207-17DBDA3EE0DB}"/>
          </ac:graphicFrameMkLst>
        </pc:graphicFrameChg>
        <pc:picChg chg="add mod">
          <ac:chgData name="Samir Mhanna (2119514)" userId="42acdb1e-7c6a-4d29-81c4-afc75570156c" providerId="ADAL" clId="{49FC8ECA-2AD7-45CF-8A73-B5C7436BEAC9}" dt="2022-07-09T20:23:42.270" v="5701" actId="14100"/>
          <ac:picMkLst>
            <pc:docMk/>
            <pc:sldMk cId="4245787706" sldId="272"/>
            <ac:picMk id="4" creationId="{2FE8E7D2-F0A2-356B-4AAA-DE4526F50426}"/>
          </ac:picMkLst>
        </pc:picChg>
        <pc:picChg chg="add del mod ord">
          <ac:chgData name="Samir Mhanna (2119514)" userId="42acdb1e-7c6a-4d29-81c4-afc75570156c" providerId="ADAL" clId="{49FC8ECA-2AD7-45CF-8A73-B5C7436BEAC9}" dt="2022-07-07T22:22:07.569" v="3846" actId="21"/>
          <ac:picMkLst>
            <pc:docMk/>
            <pc:sldMk cId="4245787706" sldId="272"/>
            <ac:picMk id="10" creationId="{65D8E34E-F2BE-C350-7639-779CB1BA688D}"/>
          </ac:picMkLst>
        </pc:picChg>
        <pc:picChg chg="add del mod">
          <ac:chgData name="Samir Mhanna (2119514)" userId="42acdb1e-7c6a-4d29-81c4-afc75570156c" providerId="ADAL" clId="{49FC8ECA-2AD7-45CF-8A73-B5C7436BEAC9}" dt="2022-07-09T20:07:28.752" v="5605" actId="478"/>
          <ac:picMkLst>
            <pc:docMk/>
            <pc:sldMk cId="4245787706" sldId="272"/>
            <ac:picMk id="16" creationId="{B91BAFAE-B95C-7CE1-F332-B8CB27DF635E}"/>
          </ac:picMkLst>
        </pc:picChg>
      </pc:sldChg>
      <pc:sldChg chg="modSp new del mod">
        <pc:chgData name="Samir Mhanna (2119514)" userId="42acdb1e-7c6a-4d29-81c4-afc75570156c" providerId="ADAL" clId="{49FC8ECA-2AD7-45CF-8A73-B5C7436BEAC9}" dt="2022-07-07T21:53:24.677" v="3717" actId="47"/>
        <pc:sldMkLst>
          <pc:docMk/>
          <pc:sldMk cId="3927667023" sldId="273"/>
        </pc:sldMkLst>
        <pc:spChg chg="mod">
          <ac:chgData name="Samir Mhanna (2119514)" userId="42acdb1e-7c6a-4d29-81c4-afc75570156c" providerId="ADAL" clId="{49FC8ECA-2AD7-45CF-8A73-B5C7436BEAC9}" dt="2022-07-05T19:46:22.429" v="2448" actId="20577"/>
          <ac:spMkLst>
            <pc:docMk/>
            <pc:sldMk cId="3927667023" sldId="273"/>
            <ac:spMk id="2" creationId="{41EB7E96-36B6-2C05-5CF2-B9D460A5F40B}"/>
          </ac:spMkLst>
        </pc:spChg>
        <pc:spChg chg="mod">
          <ac:chgData name="Samir Mhanna (2119514)" userId="42acdb1e-7c6a-4d29-81c4-afc75570156c" providerId="ADAL" clId="{49FC8ECA-2AD7-45CF-8A73-B5C7436BEAC9}" dt="2022-07-05T20:01:51.028" v="2535" actId="20577"/>
          <ac:spMkLst>
            <pc:docMk/>
            <pc:sldMk cId="3927667023" sldId="273"/>
            <ac:spMk id="3" creationId="{976B1CBF-F26A-29B3-E0A4-A9CB50DB3DFA}"/>
          </ac:spMkLst>
        </pc:spChg>
      </pc:sldChg>
      <pc:sldChg chg="addSp delSp modSp new mod setBg">
        <pc:chgData name="Samir Mhanna (2119514)" userId="42acdb1e-7c6a-4d29-81c4-afc75570156c" providerId="ADAL" clId="{49FC8ECA-2AD7-45CF-8A73-B5C7436BEAC9}" dt="2022-07-09T01:10:49.315" v="5397" actId="1076"/>
        <pc:sldMkLst>
          <pc:docMk/>
          <pc:sldMk cId="2815816080" sldId="274"/>
        </pc:sldMkLst>
        <pc:spChg chg="mod">
          <ac:chgData name="Samir Mhanna (2119514)" userId="42acdb1e-7c6a-4d29-81c4-afc75570156c" providerId="ADAL" clId="{49FC8ECA-2AD7-45CF-8A73-B5C7436BEAC9}" dt="2022-07-09T01:08:46.195" v="5391" actId="26606"/>
          <ac:spMkLst>
            <pc:docMk/>
            <pc:sldMk cId="2815816080" sldId="274"/>
            <ac:spMk id="2" creationId="{395CF4D4-8AF2-BB4A-91E4-7B4DD34D7562}"/>
          </ac:spMkLst>
        </pc:spChg>
        <pc:spChg chg="del mod">
          <ac:chgData name="Samir Mhanna (2119514)" userId="42acdb1e-7c6a-4d29-81c4-afc75570156c" providerId="ADAL" clId="{49FC8ECA-2AD7-45CF-8A73-B5C7436BEAC9}" dt="2022-07-05T20:08:02.920" v="2558" actId="478"/>
          <ac:spMkLst>
            <pc:docMk/>
            <pc:sldMk cId="2815816080" sldId="274"/>
            <ac:spMk id="3" creationId="{CDD045BA-26F5-0172-88D6-5B789FB10462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6" creationId="{89F615B9-8443-937C-F9E0-8F846CE60E0D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7" creationId="{BC0D9724-ABB0-7B9B-85F3-39F68DF4FEA4}"/>
          </ac:spMkLst>
        </pc:spChg>
        <pc:spChg chg="add del">
          <ac:chgData name="Samir Mhanna (2119514)" userId="42acdb1e-7c6a-4d29-81c4-afc75570156c" providerId="ADAL" clId="{49FC8ECA-2AD7-45CF-8A73-B5C7436BEAC9}" dt="2022-07-09T01:08:46.195" v="5391" actId="26606"/>
          <ac:spMkLst>
            <pc:docMk/>
            <pc:sldMk cId="2815816080" sldId="274"/>
            <ac:spMk id="8" creationId="{100EDD19-6802-4EC3-95CE-CFFAB042CFD6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9" creationId="{1E27728B-6CA5-29D5-B844-49584645831F}"/>
          </ac:spMkLst>
        </pc:spChg>
        <pc:spChg chg="add del">
          <ac:chgData name="Samir Mhanna (2119514)" userId="42acdb1e-7c6a-4d29-81c4-afc75570156c" providerId="ADAL" clId="{49FC8ECA-2AD7-45CF-8A73-B5C7436BEAC9}" dt="2022-07-09T01:08:46.195" v="5391" actId="26606"/>
          <ac:spMkLst>
            <pc:docMk/>
            <pc:sldMk cId="2815816080" sldId="274"/>
            <ac:spMk id="10" creationId="{DB17E863-922E-4C26-BD64-E8FD41D28661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11" creationId="{1B2363B2-2C0C-5297-B73A-9858A2BC3BBB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12" creationId="{26F7266F-BC7D-37CF-2A5B-46CEE6FC5C74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13" creationId="{FA83A3B8-68B1-9E9A-AAC9-159E1EE68698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14" creationId="{BF469689-C23C-746D-6EB8-81C64AD7E11D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15" creationId="{9258B095-6DB2-3DA3-DE88-F2313DAB146E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16" creationId="{870365BD-C7F2-096B-9B12-FD90D87FD500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17" creationId="{EC6AB89A-5923-1202-7C25-C8F242926071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18" creationId="{7F45AC19-5F2D-3538-9D00-83D0DF5715DF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19" creationId="{5A31A0CD-BFD8-72E0-212B-40CE24DC4D6E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20" creationId="{05E5D6FA-1FDA-2597-5E0C-A6AD69779E7E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21" creationId="{781A5265-7FC1-2319-DA90-38ED5D4B11FF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22" creationId="{0BAB4371-05C8-6A79-85B8-1E865AAA3617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23" creationId="{1454807D-ECE8-F8B0-AC16-6BD222059964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24" creationId="{75914C2D-6E3A-54F1-3CDE-01614F334BA4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25" creationId="{086C5160-D60F-CDF9-B08C-4ECF7CADD89C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26" creationId="{F913CD68-72C8-501B-0E41-4E100BCF600B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27" creationId="{CD106260-2F81-B80C-2B96-4F0707ACFF60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28" creationId="{B9B0E71B-F4F4-ED27-11B8-72A5A1424A8A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29" creationId="{FB92489A-91C1-34AA-4941-7305161FF111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30" creationId="{26EA9356-163F-238C-AD0A-5DBD1498F740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31" creationId="{CE7D239A-E3AB-0554-2CEE-EBB7A87E6345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32" creationId="{B194629A-BF15-2F24-D971-296F12F6C327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33" creationId="{A6DB3657-5937-2FF2-6F05-A303AC37D804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34" creationId="{2B956A0A-DA43-A87B-D6BE-1B9545EEE4F9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35" creationId="{95C05B39-BA48-276B-127B-9D7E70949A84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36" creationId="{B20FE8D3-2B6F-51C6-0427-6101B635FB3E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37" creationId="{38D08A18-4721-E27F-7AFA-2F892BA58420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38" creationId="{662CC97D-146F-AA4E-DCC7-7904D49603A6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39" creationId="{F15998D1-0721-E913-84F5-12F13F218821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40" creationId="{8AE75F56-4336-6D42-5931-8D00BE6348A5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41" creationId="{A9FD38FE-1C93-0638-EFC5-5DE6905442B6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42" creationId="{9362B799-3612-456A-3504-E94A84EBB65F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43" creationId="{E215E454-7661-46BF-12CC-4FA006C734D5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44" creationId="{131C1CED-0B31-B175-4178-B13893C67EA4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45" creationId="{E9BA1738-42B1-53C3-3B9E-7F94663EAA7F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46" creationId="{8DB91A23-A18D-9283-B949-033A68B575AF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47" creationId="{7E341362-6FD2-E527-A70F-7874E23C51D7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48" creationId="{F43B8A71-4ADF-67CA-E0CA-439B8BA7B1A8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49" creationId="{4B26872C-02EF-F5E9-753B-3830F4E34AE0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50" creationId="{A908E0A8-0F84-34AA-E7CD-76FEFCB29CB5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51" creationId="{87DF1675-5F92-CD43-0F96-87584C983041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52" creationId="{3FD72C17-5311-721B-5721-488CC34A0CA7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53" creationId="{6AB72FBB-85F1-D596-BC5A-AD3E78AD6F4E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54" creationId="{2E34F169-0565-D057-B622-B32ACFD59ED3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55" creationId="{EAF3E6EB-BBF3-307D-C922-B7D78CC6355B}"/>
          </ac:spMkLst>
        </pc:spChg>
        <pc:spChg chg="add del mod">
          <ac:chgData name="Samir Mhanna (2119514)" userId="42acdb1e-7c6a-4d29-81c4-afc75570156c" providerId="ADAL" clId="{49FC8ECA-2AD7-45CF-8A73-B5C7436BEAC9}" dt="2022-07-07T21:48:08.868" v="3694" actId="21"/>
          <ac:spMkLst>
            <pc:docMk/>
            <pc:sldMk cId="2815816080" sldId="274"/>
            <ac:spMk id="56" creationId="{A6B8C1D1-41B4-8284-3D00-B90AAE9DDFDC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57" creationId="{8F62FBD0-4703-746E-49BC-465E323342D8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58" creationId="{3CC47C8D-28A8-2F4C-D91E-A8C599658060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59" creationId="{350633CD-02E4-433C-B6D8-10567C604CCD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60" creationId="{2134375C-5B79-0DA9-3004-35D483C1D78E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61" creationId="{5390014F-0B00-7D9B-64C9-573E1229AD9B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62" creationId="{B6CB3159-4B35-1506-F2C6-286C93D08794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63" creationId="{90002000-1EFA-9634-B3A7-3F8B4DE9C74E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64" creationId="{3AE915BC-538F-4221-6DB7-805C08CB9D8E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65" creationId="{68D815E3-7CD4-6430-F439-D45CCF60EB60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66" creationId="{F0074AB2-0548-2A5C-ACEB-D2CB314C52B9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67" creationId="{F5560EDE-4FF2-A38D-025B-B63B3241506E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68" creationId="{BF42D365-D5A9-516F-E071-9CE87DEEDAA6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69" creationId="{8650BEAC-1EB5-9CF0-14EF-E6DE034FCE2B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70" creationId="{D4C04284-08E9-6E17-18BE-9F929BD288FB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71" creationId="{23227D9B-F4E2-5F5D-CD52-65A1EBFD335D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72" creationId="{C858EC3D-9C10-0BFC-BF2F-A6EA598756D6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73" creationId="{A44EB103-E2F2-31FC-C5FF-98687FCCDD4C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74" creationId="{8ACF290A-D5ED-B6C8-904A-B8C0F3C90C53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75" creationId="{FCCF8DF8-F28A-03F4-C925-A5E002ED4F18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76" creationId="{24C9CEA2-95E8-11C5-C88E-747CAB71A52A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77" creationId="{0BE1B4E7-5485-5367-2E23-BA637D88B91A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78" creationId="{72D20316-4019-68B0-A5DA-8B563DC06964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79" creationId="{4EF06BBB-734A-EB8F-29BD-031BB998B46E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80" creationId="{C14AF3BA-D932-2E0B-AD91-7BE16186552B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81" creationId="{7E81AC80-2B1B-7373-6E43-EFE126DB721E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82" creationId="{45E37A8D-A603-745A-19F5-A34543AD9A8B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83" creationId="{27E18E68-BF0A-F29E-F97C-AF5E576A5D9B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84" creationId="{3B07E995-7882-2509-E976-C8F80072C9D9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85" creationId="{9A7C7FE9-B221-0BFA-9FF2-BF9B27142357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86" creationId="{E934FA30-E5EC-3126-6F0F-A9DE22220B12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87" creationId="{8C2786A3-362D-DDEB-1250-1B7B4036BAD7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88" creationId="{9A976656-85B6-C40C-E03B-D25669D51193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89" creationId="{B74C3648-91AE-F294-F310-2E8548F83538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90" creationId="{D995AB65-3484-ADFD-8733-AE279E71350C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91" creationId="{CFDCE06A-E363-A516-2B32-14AEDFDA4C71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92" creationId="{BA9F6166-1E8A-2B2A-9E87-1798A1382FA9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93" creationId="{98A67328-E8AF-D9B9-5787-23FADA95B3D9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94" creationId="{CF40AE9B-B28C-86AA-B8EC-3EF5E7676849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95" creationId="{1AD811B6-381D-0FF9-69F1-F399CD9FE612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96" creationId="{565C78CF-70A4-B90D-35DF-6AB1D802D6A8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97" creationId="{98D9F8B0-0D1B-9345-A917-CA13C3B78983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98" creationId="{970AFF20-536B-4579-5E81-7A1E51D39E82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99" creationId="{47DF507B-2213-FF1B-55EE-0400545ABB1F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100" creationId="{73E8F982-D404-84F1-D1C3-E5B0DD3058F6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101" creationId="{5451DB9B-97E6-7D11-F51E-AE59343B642D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102" creationId="{18C607A4-E98C-09FF-F237-823AEB702A86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103" creationId="{CF3E981B-7364-348C-81CD-67DFB80DD00A}"/>
          </ac:spMkLst>
        </pc:spChg>
        <pc:spChg chg="add del mod">
          <ac:chgData name="Samir Mhanna (2119514)" userId="42acdb1e-7c6a-4d29-81c4-afc75570156c" providerId="ADAL" clId="{49FC8ECA-2AD7-45CF-8A73-B5C7436BEAC9}" dt="2022-07-07T21:48:15.193" v="3696" actId="21"/>
          <ac:spMkLst>
            <pc:docMk/>
            <pc:sldMk cId="2815816080" sldId="274"/>
            <ac:spMk id="104" creationId="{70859404-F293-C4DF-947E-83C44F203BCE}"/>
          </ac:spMkLst>
        </pc:spChg>
        <pc:spChg chg="add del">
          <ac:chgData name="Samir Mhanna (2119514)" userId="42acdb1e-7c6a-4d29-81c4-afc75570156c" providerId="ADAL" clId="{49FC8ECA-2AD7-45CF-8A73-B5C7436BEAC9}" dt="2022-07-09T01:07:37.854" v="5387" actId="26606"/>
          <ac:spMkLst>
            <pc:docMk/>
            <pc:sldMk cId="2815816080" sldId="274"/>
            <ac:spMk id="105" creationId="{665DBBEF-238B-476B-96AB-8AAC3224ECEA}"/>
          </ac:spMkLst>
        </pc:spChg>
        <pc:spChg chg="add del">
          <ac:chgData name="Samir Mhanna (2119514)" userId="42acdb1e-7c6a-4d29-81c4-afc75570156c" providerId="ADAL" clId="{49FC8ECA-2AD7-45CF-8A73-B5C7436BEAC9}" dt="2022-07-09T01:07:37.854" v="5387" actId="26606"/>
          <ac:spMkLst>
            <pc:docMk/>
            <pc:sldMk cId="2815816080" sldId="274"/>
            <ac:spMk id="106" creationId="{3FCFB1DE-0B7E-48CC-BA90-B2AB0889F9D6}"/>
          </ac:spMkLst>
        </pc:spChg>
        <pc:spChg chg="add del">
          <ac:chgData name="Samir Mhanna (2119514)" userId="42acdb1e-7c6a-4d29-81c4-afc75570156c" providerId="ADAL" clId="{49FC8ECA-2AD7-45CF-8A73-B5C7436BEAC9}" dt="2022-07-09T01:07:42.273" v="5389" actId="26606"/>
          <ac:spMkLst>
            <pc:docMk/>
            <pc:sldMk cId="2815816080" sldId="274"/>
            <ac:spMk id="108" creationId="{A4AC5506-6312-4701-8D3C-40187889A947}"/>
          </ac:spMkLst>
        </pc:spChg>
        <pc:spChg chg="add del">
          <ac:chgData name="Samir Mhanna (2119514)" userId="42acdb1e-7c6a-4d29-81c4-afc75570156c" providerId="ADAL" clId="{49FC8ECA-2AD7-45CF-8A73-B5C7436BEAC9}" dt="2022-07-09T01:08:46.195" v="5391" actId="26606"/>
          <ac:spMkLst>
            <pc:docMk/>
            <pc:sldMk cId="2815816080" sldId="274"/>
            <ac:spMk id="110" creationId="{BCED4D40-4B67-4331-AC48-79B82B4A47D8}"/>
          </ac:spMkLst>
        </pc:spChg>
        <pc:spChg chg="add del">
          <ac:chgData name="Samir Mhanna (2119514)" userId="42acdb1e-7c6a-4d29-81c4-afc75570156c" providerId="ADAL" clId="{49FC8ECA-2AD7-45CF-8A73-B5C7436BEAC9}" dt="2022-07-09T01:08:46.195" v="5391" actId="26606"/>
          <ac:spMkLst>
            <pc:docMk/>
            <pc:sldMk cId="2815816080" sldId="274"/>
            <ac:spMk id="111" creationId="{670CEDEF-4F34-412E-84EE-329C1E936AF5}"/>
          </ac:spMkLst>
        </pc:spChg>
        <pc:picChg chg="add del mod">
          <ac:chgData name="Samir Mhanna (2119514)" userId="42acdb1e-7c6a-4d29-81c4-afc75570156c" providerId="ADAL" clId="{49FC8ECA-2AD7-45CF-8A73-B5C7436BEAC9}" dt="2022-07-09T01:07:02.770" v="5384" actId="478"/>
          <ac:picMkLst>
            <pc:docMk/>
            <pc:sldMk cId="2815816080" sldId="274"/>
            <ac:picMk id="4" creationId="{E56A130F-15E2-FBD9-12A6-594DDCA2475D}"/>
          </ac:picMkLst>
        </pc:picChg>
        <pc:picChg chg="add mod">
          <ac:chgData name="Samir Mhanna (2119514)" userId="42acdb1e-7c6a-4d29-81c4-afc75570156c" providerId="ADAL" clId="{49FC8ECA-2AD7-45CF-8A73-B5C7436BEAC9}" dt="2022-07-09T01:10:49.315" v="5397" actId="1076"/>
          <ac:picMkLst>
            <pc:docMk/>
            <pc:sldMk cId="2815816080" sldId="274"/>
            <ac:picMk id="5" creationId="{27E91086-CE4C-3E0E-77C2-9F8498965F4B}"/>
          </ac:picMkLst>
        </pc:picChg>
      </pc:sldChg>
      <pc:sldChg chg="addSp delSp modSp new mod setBg">
        <pc:chgData name="Samir Mhanna (2119514)" userId="42acdb1e-7c6a-4d29-81c4-afc75570156c" providerId="ADAL" clId="{49FC8ECA-2AD7-45CF-8A73-B5C7436BEAC9}" dt="2022-07-09T22:30:40.433" v="6261" actId="20577"/>
        <pc:sldMkLst>
          <pc:docMk/>
          <pc:sldMk cId="1789109778" sldId="275"/>
        </pc:sldMkLst>
        <pc:spChg chg="mod">
          <ac:chgData name="Samir Mhanna (2119514)" userId="42acdb1e-7c6a-4d29-81c4-afc75570156c" providerId="ADAL" clId="{49FC8ECA-2AD7-45CF-8A73-B5C7436BEAC9}" dt="2022-07-08T22:06:36.546" v="4764" actId="20577"/>
          <ac:spMkLst>
            <pc:docMk/>
            <pc:sldMk cId="1789109778" sldId="275"/>
            <ac:spMk id="2" creationId="{9E0A9FD9-622C-09C6-7F43-225AB7A62484}"/>
          </ac:spMkLst>
        </pc:spChg>
        <pc:spChg chg="add del mod">
          <ac:chgData name="Samir Mhanna (2119514)" userId="42acdb1e-7c6a-4d29-81c4-afc75570156c" providerId="ADAL" clId="{49FC8ECA-2AD7-45CF-8A73-B5C7436BEAC9}" dt="2022-07-07T22:33:43.197" v="4024" actId="26606"/>
          <ac:spMkLst>
            <pc:docMk/>
            <pc:sldMk cId="1789109778" sldId="275"/>
            <ac:spMk id="3" creationId="{995232BD-7AE6-9DEB-EA9C-22515AB78B41}"/>
          </ac:spMkLst>
        </pc:spChg>
        <pc:spChg chg="add del mod">
          <ac:chgData name="Samir Mhanna (2119514)" userId="42acdb1e-7c6a-4d29-81c4-afc75570156c" providerId="ADAL" clId="{49FC8ECA-2AD7-45CF-8A73-B5C7436BEAC9}" dt="2022-07-08T22:02:23.168" v="4732" actId="26606"/>
          <ac:spMkLst>
            <pc:docMk/>
            <pc:sldMk cId="1789109778" sldId="275"/>
            <ac:spMk id="6" creationId="{FBA18663-A4AE-077C-8530-1F1CE179B30A}"/>
          </ac:spMkLst>
        </pc:spChg>
        <pc:spChg chg="add del">
          <ac:chgData name="Samir Mhanna (2119514)" userId="42acdb1e-7c6a-4d29-81c4-afc75570156c" providerId="ADAL" clId="{49FC8ECA-2AD7-45CF-8A73-B5C7436BEAC9}" dt="2022-07-07T22:33:31.345" v="4019" actId="26606"/>
          <ac:spMkLst>
            <pc:docMk/>
            <pc:sldMk cId="1789109778" sldId="275"/>
            <ac:spMk id="9" creationId="{2C61293E-6EBE-43EF-A52C-9BEBFD7679D4}"/>
          </ac:spMkLst>
        </pc:spChg>
        <pc:spChg chg="add del">
          <ac:chgData name="Samir Mhanna (2119514)" userId="42acdb1e-7c6a-4d29-81c4-afc75570156c" providerId="ADAL" clId="{49FC8ECA-2AD7-45CF-8A73-B5C7436BEAC9}" dt="2022-07-07T23:01:01.973" v="4074" actId="26606"/>
          <ac:spMkLst>
            <pc:docMk/>
            <pc:sldMk cId="1789109778" sldId="275"/>
            <ac:spMk id="10" creationId="{EDDBB197-D710-4A4F-A9CA-FD2177498BE8}"/>
          </ac:spMkLst>
        </pc:spChg>
        <pc:spChg chg="add del">
          <ac:chgData name="Samir Mhanna (2119514)" userId="42acdb1e-7c6a-4d29-81c4-afc75570156c" providerId="ADAL" clId="{49FC8ECA-2AD7-45CF-8A73-B5C7436BEAC9}" dt="2022-07-07T22:33:31.345" v="4019" actId="26606"/>
          <ac:spMkLst>
            <pc:docMk/>
            <pc:sldMk cId="1789109778" sldId="275"/>
            <ac:spMk id="11" creationId="{21540236-BFD5-4A9D-8840-4703E7F76825}"/>
          </ac:spMkLst>
        </pc:spChg>
        <pc:spChg chg="add del">
          <ac:chgData name="Samir Mhanna (2119514)" userId="42acdb1e-7c6a-4d29-81c4-afc75570156c" providerId="ADAL" clId="{49FC8ECA-2AD7-45CF-8A73-B5C7436BEAC9}" dt="2022-07-07T23:01:01.973" v="4074" actId="26606"/>
          <ac:spMkLst>
            <pc:docMk/>
            <pc:sldMk cId="1789109778" sldId="275"/>
            <ac:spMk id="12" creationId="{975D1CFA-2CDB-4B64-BD9F-85744E8DA12F}"/>
          </ac:spMkLst>
        </pc:spChg>
        <pc:spChg chg="add del">
          <ac:chgData name="Samir Mhanna (2119514)" userId="42acdb1e-7c6a-4d29-81c4-afc75570156c" providerId="ADAL" clId="{49FC8ECA-2AD7-45CF-8A73-B5C7436BEAC9}" dt="2022-07-07T22:33:32.797" v="4021" actId="26606"/>
          <ac:spMkLst>
            <pc:docMk/>
            <pc:sldMk cId="1789109778" sldId="275"/>
            <ac:spMk id="13" creationId="{A580F890-B085-4E95-96AA-55AEBEC5CE6E}"/>
          </ac:spMkLst>
        </pc:spChg>
        <pc:spChg chg="add del">
          <ac:chgData name="Samir Mhanna (2119514)" userId="42acdb1e-7c6a-4d29-81c4-afc75570156c" providerId="ADAL" clId="{49FC8ECA-2AD7-45CF-8A73-B5C7436BEAC9}" dt="2022-07-07T22:33:32.797" v="4021" actId="26606"/>
          <ac:spMkLst>
            <pc:docMk/>
            <pc:sldMk cId="1789109778" sldId="275"/>
            <ac:spMk id="14" creationId="{2B566528-1B12-4246-9431-5C2D7D081168}"/>
          </ac:spMkLst>
        </pc:spChg>
        <pc:spChg chg="add del">
          <ac:chgData name="Samir Mhanna (2119514)" userId="42acdb1e-7c6a-4d29-81c4-afc75570156c" providerId="ADAL" clId="{49FC8ECA-2AD7-45CF-8A73-B5C7436BEAC9}" dt="2022-07-07T22:33:32.797" v="4021" actId="26606"/>
          <ac:spMkLst>
            <pc:docMk/>
            <pc:sldMk cId="1789109778" sldId="275"/>
            <ac:spMk id="15" creationId="{D3F51FEB-38FB-4F6C-9F7B-2F2AFAB65463}"/>
          </ac:spMkLst>
        </pc:spChg>
        <pc:spChg chg="add del">
          <ac:chgData name="Samir Mhanna (2119514)" userId="42acdb1e-7c6a-4d29-81c4-afc75570156c" providerId="ADAL" clId="{49FC8ECA-2AD7-45CF-8A73-B5C7436BEAC9}" dt="2022-07-07T22:33:32.797" v="4021" actId="26606"/>
          <ac:spMkLst>
            <pc:docMk/>
            <pc:sldMk cId="1789109778" sldId="275"/>
            <ac:spMk id="16" creationId="{2E80C965-DB6D-4F81-9E9E-B027384D0BD6}"/>
          </ac:spMkLst>
        </pc:spChg>
        <pc:spChg chg="add del">
          <ac:chgData name="Samir Mhanna (2119514)" userId="42acdb1e-7c6a-4d29-81c4-afc75570156c" providerId="ADAL" clId="{49FC8ECA-2AD7-45CF-8A73-B5C7436BEAC9}" dt="2022-07-07T22:33:32.797" v="4021" actId="26606"/>
          <ac:spMkLst>
            <pc:docMk/>
            <pc:sldMk cId="1789109778" sldId="275"/>
            <ac:spMk id="17" creationId="{1E547BA6-BAE0-43BB-A7CA-60F69CE252F0}"/>
          </ac:spMkLst>
        </pc:spChg>
        <pc:spChg chg="add del">
          <ac:chgData name="Samir Mhanna (2119514)" userId="42acdb1e-7c6a-4d29-81c4-afc75570156c" providerId="ADAL" clId="{49FC8ECA-2AD7-45CF-8A73-B5C7436BEAC9}" dt="2022-07-07T22:33:43.150" v="4023" actId="26606"/>
          <ac:spMkLst>
            <pc:docMk/>
            <pc:sldMk cId="1789109778" sldId="275"/>
            <ac:spMk id="20" creationId="{2C61293E-6EBE-43EF-A52C-9BEBFD7679D4}"/>
          </ac:spMkLst>
        </pc:spChg>
        <pc:spChg chg="add del">
          <ac:chgData name="Samir Mhanna (2119514)" userId="42acdb1e-7c6a-4d29-81c4-afc75570156c" providerId="ADAL" clId="{49FC8ECA-2AD7-45CF-8A73-B5C7436BEAC9}" dt="2022-07-07T22:33:43.150" v="4023" actId="26606"/>
          <ac:spMkLst>
            <pc:docMk/>
            <pc:sldMk cId="1789109778" sldId="275"/>
            <ac:spMk id="22" creationId="{21540236-BFD5-4A9D-8840-4703E7F76825}"/>
          </ac:spMkLst>
        </pc:spChg>
        <pc:spChg chg="add del">
          <ac:chgData name="Samir Mhanna (2119514)" userId="42acdb1e-7c6a-4d29-81c4-afc75570156c" providerId="ADAL" clId="{49FC8ECA-2AD7-45CF-8A73-B5C7436BEAC9}" dt="2022-07-07T22:33:43.150" v="4023" actId="26606"/>
          <ac:spMkLst>
            <pc:docMk/>
            <pc:sldMk cId="1789109778" sldId="275"/>
            <ac:spMk id="23" creationId="{995232BD-7AE6-9DEB-EA9C-22515AB78B41}"/>
          </ac:spMkLst>
        </pc:spChg>
        <pc:spChg chg="add del">
          <ac:chgData name="Samir Mhanna (2119514)" userId="42acdb1e-7c6a-4d29-81c4-afc75570156c" providerId="ADAL" clId="{49FC8ECA-2AD7-45CF-8A73-B5C7436BEAC9}" dt="2022-07-07T22:33:58.543" v="4025" actId="26606"/>
          <ac:spMkLst>
            <pc:docMk/>
            <pc:sldMk cId="1789109778" sldId="275"/>
            <ac:spMk id="25" creationId="{995232BD-7AE6-9DEB-EA9C-22515AB78B41}"/>
          </ac:spMkLst>
        </pc:spChg>
        <pc:spChg chg="add mod">
          <ac:chgData name="Samir Mhanna (2119514)" userId="42acdb1e-7c6a-4d29-81c4-afc75570156c" providerId="ADAL" clId="{49FC8ECA-2AD7-45CF-8A73-B5C7436BEAC9}" dt="2022-07-08T21:18:21.873" v="4425" actId="571"/>
          <ac:spMkLst>
            <pc:docMk/>
            <pc:sldMk cId="1789109778" sldId="275"/>
            <ac:spMk id="33" creationId="{AE5DEEE5-FE01-4B32-C4A4-B0E0BB67F381}"/>
          </ac:spMkLst>
        </pc:spChg>
        <pc:spChg chg="add del">
          <ac:chgData name="Samir Mhanna (2119514)" userId="42acdb1e-7c6a-4d29-81c4-afc75570156c" providerId="ADAL" clId="{49FC8ECA-2AD7-45CF-8A73-B5C7436BEAC9}" dt="2022-07-07T23:13:00.646" v="4081" actId="26606"/>
          <ac:spMkLst>
            <pc:docMk/>
            <pc:sldMk cId="1789109778" sldId="275"/>
            <ac:spMk id="37" creationId="{7B831B6F-405A-4B47-B9BB-5CA88F285844}"/>
          </ac:spMkLst>
        </pc:spChg>
        <pc:spChg chg="add del">
          <ac:chgData name="Samir Mhanna (2119514)" userId="42acdb1e-7c6a-4d29-81c4-afc75570156c" providerId="ADAL" clId="{49FC8ECA-2AD7-45CF-8A73-B5C7436BEAC9}" dt="2022-07-07T23:13:00.646" v="4081" actId="26606"/>
          <ac:spMkLst>
            <pc:docMk/>
            <pc:sldMk cId="1789109778" sldId="275"/>
            <ac:spMk id="39" creationId="{15109354-9C5D-4F8C-B0E6-D1043C7BF20A}"/>
          </ac:spMkLst>
        </pc:spChg>
        <pc:spChg chg="add del">
          <ac:chgData name="Samir Mhanna (2119514)" userId="42acdb1e-7c6a-4d29-81c4-afc75570156c" providerId="ADAL" clId="{49FC8ECA-2AD7-45CF-8A73-B5C7436BEAC9}" dt="2022-07-07T23:13:00.646" v="4081" actId="26606"/>
          <ac:spMkLst>
            <pc:docMk/>
            <pc:sldMk cId="1789109778" sldId="275"/>
            <ac:spMk id="41" creationId="{49B530FE-A87D-41A0-A920-ADC6539EAA44}"/>
          </ac:spMkLst>
        </pc:spChg>
        <pc:spChg chg="add del">
          <ac:chgData name="Samir Mhanna (2119514)" userId="42acdb1e-7c6a-4d29-81c4-afc75570156c" providerId="ADAL" clId="{49FC8ECA-2AD7-45CF-8A73-B5C7436BEAC9}" dt="2022-07-08T22:02:23.168" v="4732" actId="26606"/>
          <ac:spMkLst>
            <pc:docMk/>
            <pc:sldMk cId="1789109778" sldId="275"/>
            <ac:spMk id="51" creationId="{91F32EBA-ED97-466E-8CFA-8382584155D0}"/>
          </ac:spMkLst>
        </pc:spChg>
        <pc:spChg chg="add del">
          <ac:chgData name="Samir Mhanna (2119514)" userId="42acdb1e-7c6a-4d29-81c4-afc75570156c" providerId="ADAL" clId="{49FC8ECA-2AD7-45CF-8A73-B5C7436BEAC9}" dt="2022-07-08T22:02:23.168" v="4732" actId="26606"/>
          <ac:spMkLst>
            <pc:docMk/>
            <pc:sldMk cId="1789109778" sldId="275"/>
            <ac:spMk id="53" creationId="{62A38935-BB53-4DF7-A56E-48DD25B685D7}"/>
          </ac:spMkLst>
        </pc:spChg>
        <pc:spChg chg="add del">
          <ac:chgData name="Samir Mhanna (2119514)" userId="42acdb1e-7c6a-4d29-81c4-afc75570156c" providerId="ADAL" clId="{49FC8ECA-2AD7-45CF-8A73-B5C7436BEAC9}" dt="2022-07-08T22:02:23.062" v="4731" actId="26606"/>
          <ac:spMkLst>
            <pc:docMk/>
            <pc:sldMk cId="1789109778" sldId="275"/>
            <ac:spMk id="59" creationId="{2C61293E-6EBE-43EF-A52C-9BEBFD7679D4}"/>
          </ac:spMkLst>
        </pc:spChg>
        <pc:spChg chg="add del">
          <ac:chgData name="Samir Mhanna (2119514)" userId="42acdb1e-7c6a-4d29-81c4-afc75570156c" providerId="ADAL" clId="{49FC8ECA-2AD7-45CF-8A73-B5C7436BEAC9}" dt="2022-07-08T22:02:23.062" v="4731" actId="26606"/>
          <ac:spMkLst>
            <pc:docMk/>
            <pc:sldMk cId="1789109778" sldId="275"/>
            <ac:spMk id="61" creationId="{21540236-BFD5-4A9D-8840-4703E7F76825}"/>
          </ac:spMkLst>
        </pc:spChg>
        <pc:spChg chg="add del">
          <ac:chgData name="Samir Mhanna (2119514)" userId="42acdb1e-7c6a-4d29-81c4-afc75570156c" providerId="ADAL" clId="{49FC8ECA-2AD7-45CF-8A73-B5C7436BEAC9}" dt="2022-07-08T22:04:12.580" v="4744" actId="26606"/>
          <ac:spMkLst>
            <pc:docMk/>
            <pc:sldMk cId="1789109778" sldId="275"/>
            <ac:spMk id="63" creationId="{6D19922F-AD68-4E94-85E8-0AA44A1B1AFC}"/>
          </ac:spMkLst>
        </pc:spChg>
        <pc:spChg chg="add del">
          <ac:chgData name="Samir Mhanna (2119514)" userId="42acdb1e-7c6a-4d29-81c4-afc75570156c" providerId="ADAL" clId="{49FC8ECA-2AD7-45CF-8A73-B5C7436BEAC9}" dt="2022-07-08T22:05:03.772" v="4745" actId="26606"/>
          <ac:spMkLst>
            <pc:docMk/>
            <pc:sldMk cId="1789109778" sldId="275"/>
            <ac:spMk id="69" creationId="{5C8908E2-EE49-44D2-9428-A28D2312A8D5}"/>
          </ac:spMkLst>
        </pc:spChg>
        <pc:spChg chg="add del">
          <ac:chgData name="Samir Mhanna (2119514)" userId="42acdb1e-7c6a-4d29-81c4-afc75570156c" providerId="ADAL" clId="{49FC8ECA-2AD7-45CF-8A73-B5C7436BEAC9}" dt="2022-07-08T22:05:03.772" v="4745" actId="26606"/>
          <ac:spMkLst>
            <pc:docMk/>
            <pc:sldMk cId="1789109778" sldId="275"/>
            <ac:spMk id="75" creationId="{7449A6C7-D15F-4AA5-BFA5-71A404B47016}"/>
          </ac:spMkLst>
        </pc:spChg>
        <pc:spChg chg="add del">
          <ac:chgData name="Samir Mhanna (2119514)" userId="42acdb1e-7c6a-4d29-81c4-afc75570156c" providerId="ADAL" clId="{49FC8ECA-2AD7-45CF-8A73-B5C7436BEAC9}" dt="2022-07-08T22:05:03.772" v="4745" actId="26606"/>
          <ac:spMkLst>
            <pc:docMk/>
            <pc:sldMk cId="1789109778" sldId="275"/>
            <ac:spMk id="77" creationId="{ED888B23-07FA-482A-96DF-47E31AF1A603}"/>
          </ac:spMkLst>
        </pc:spChg>
        <pc:spChg chg="add">
          <ac:chgData name="Samir Mhanna (2119514)" userId="42acdb1e-7c6a-4d29-81c4-afc75570156c" providerId="ADAL" clId="{49FC8ECA-2AD7-45CF-8A73-B5C7436BEAC9}" dt="2022-07-08T22:05:03.772" v="4745" actId="26606"/>
          <ac:spMkLst>
            <pc:docMk/>
            <pc:sldMk cId="1789109778" sldId="275"/>
            <ac:spMk id="83" creationId="{39F23E05-E5C5-497C-A842-7BD21B207609}"/>
          </ac:spMkLst>
        </pc:spChg>
        <pc:grpChg chg="add del">
          <ac:chgData name="Samir Mhanna (2119514)" userId="42acdb1e-7c6a-4d29-81c4-afc75570156c" providerId="ADAL" clId="{49FC8ECA-2AD7-45CF-8A73-B5C7436BEAC9}" dt="2022-07-07T23:01:01.973" v="4074" actId="26606"/>
          <ac:grpSpMkLst>
            <pc:docMk/>
            <pc:sldMk cId="1789109778" sldId="275"/>
            <ac:grpSpMk id="26" creationId="{25EE5136-01F1-466C-962D-BA9B4C6757AA}"/>
          </ac:grpSpMkLst>
        </pc:grpChg>
        <pc:grpChg chg="add del">
          <ac:chgData name="Samir Mhanna (2119514)" userId="42acdb1e-7c6a-4d29-81c4-afc75570156c" providerId="ADAL" clId="{49FC8ECA-2AD7-45CF-8A73-B5C7436BEAC9}" dt="2022-07-08T22:05:03.772" v="4745" actId="26606"/>
          <ac:grpSpMkLst>
            <pc:docMk/>
            <pc:sldMk cId="1789109778" sldId="275"/>
            <ac:grpSpMk id="71" creationId="{05314994-6337-4875-8CF5-652CAFE8342C}"/>
          </ac:grpSpMkLst>
        </pc:grpChg>
        <pc:graphicFrameChg chg="add del">
          <ac:chgData name="Samir Mhanna (2119514)" userId="42acdb1e-7c6a-4d29-81c4-afc75570156c" providerId="ADAL" clId="{49FC8ECA-2AD7-45CF-8A73-B5C7436BEAC9}" dt="2022-07-07T22:33:32.797" v="4021" actId="26606"/>
          <ac:graphicFrameMkLst>
            <pc:docMk/>
            <pc:sldMk cId="1789109778" sldId="275"/>
            <ac:graphicFrameMk id="18" creationId="{5D7B99D1-E42C-A8F9-1481-1188FA0CAD8A}"/>
          </ac:graphicFrameMkLst>
        </pc:graphicFrameChg>
        <pc:graphicFrameChg chg="add del mod modGraphic">
          <ac:chgData name="Samir Mhanna (2119514)" userId="42acdb1e-7c6a-4d29-81c4-afc75570156c" providerId="ADAL" clId="{49FC8ECA-2AD7-45CF-8A73-B5C7436BEAC9}" dt="2022-07-08T21:41:25.928" v="4714" actId="478"/>
          <ac:graphicFrameMkLst>
            <pc:docMk/>
            <pc:sldMk cId="1789109778" sldId="275"/>
            <ac:graphicFrameMk id="32" creationId="{6354E637-37E5-AD13-5B38-EBA50D0AF4E4}"/>
          </ac:graphicFrameMkLst>
        </pc:graphicFrameChg>
        <pc:graphicFrameChg chg="add mod">
          <ac:chgData name="Samir Mhanna (2119514)" userId="42acdb1e-7c6a-4d29-81c4-afc75570156c" providerId="ADAL" clId="{49FC8ECA-2AD7-45CF-8A73-B5C7436BEAC9}" dt="2022-07-08T21:18:21.873" v="4425" actId="571"/>
          <ac:graphicFrameMkLst>
            <pc:docMk/>
            <pc:sldMk cId="1789109778" sldId="275"/>
            <ac:graphicFrameMk id="34" creationId="{731A4064-55C7-54E8-F965-7ECFE7D4199F}"/>
          </ac:graphicFrameMkLst>
        </pc:graphicFrameChg>
        <pc:graphicFrameChg chg="add mod modGraphic">
          <ac:chgData name="Samir Mhanna (2119514)" userId="42acdb1e-7c6a-4d29-81c4-afc75570156c" providerId="ADAL" clId="{49FC8ECA-2AD7-45CF-8A73-B5C7436BEAC9}" dt="2022-07-09T22:30:40.433" v="6261" actId="20577"/>
          <ac:graphicFrameMkLst>
            <pc:docMk/>
            <pc:sldMk cId="1789109778" sldId="275"/>
            <ac:graphicFrameMk id="64" creationId="{252C47F0-7212-D43C-00A9-CDDAD3ACFE73}"/>
          </ac:graphicFrameMkLst>
        </pc:graphicFrameChg>
        <pc:picChg chg="add del">
          <ac:chgData name="Samir Mhanna (2119514)" userId="42acdb1e-7c6a-4d29-81c4-afc75570156c" providerId="ADAL" clId="{49FC8ECA-2AD7-45CF-8A73-B5C7436BEAC9}" dt="2022-07-07T22:33:31.345" v="4019" actId="26606"/>
          <ac:picMkLst>
            <pc:docMk/>
            <pc:sldMk cId="1789109778" sldId="275"/>
            <ac:picMk id="5" creationId="{8B357E3B-7DC1-96CD-FDC9-6E92E56072E9}"/>
          </ac:picMkLst>
        </pc:picChg>
        <pc:picChg chg="add del mod ord">
          <ac:chgData name="Samir Mhanna (2119514)" userId="42acdb1e-7c6a-4d29-81c4-afc75570156c" providerId="ADAL" clId="{49FC8ECA-2AD7-45CF-8A73-B5C7436BEAC9}" dt="2022-07-08T21:41:12.867" v="4709" actId="478"/>
          <ac:picMkLst>
            <pc:docMk/>
            <pc:sldMk cId="1789109778" sldId="275"/>
            <ac:picMk id="7" creationId="{87CF036E-F10E-B354-2A82-EC9CA25C02B4}"/>
          </ac:picMkLst>
        </pc:picChg>
        <pc:picChg chg="add del">
          <ac:chgData name="Samir Mhanna (2119514)" userId="42acdb1e-7c6a-4d29-81c4-afc75570156c" providerId="ADAL" clId="{49FC8ECA-2AD7-45CF-8A73-B5C7436BEAC9}" dt="2022-07-07T22:33:43.150" v="4023" actId="26606"/>
          <ac:picMkLst>
            <pc:docMk/>
            <pc:sldMk cId="1789109778" sldId="275"/>
            <ac:picMk id="21" creationId="{F7CF14FD-8C05-750F-446E-C805C20FF211}"/>
          </ac:picMkLst>
        </pc:picChg>
        <pc:picChg chg="add del">
          <ac:chgData name="Samir Mhanna (2119514)" userId="42acdb1e-7c6a-4d29-81c4-afc75570156c" providerId="ADAL" clId="{49FC8ECA-2AD7-45CF-8A73-B5C7436BEAC9}" dt="2022-07-08T22:02:23.062" v="4731" actId="26606"/>
          <ac:picMkLst>
            <pc:docMk/>
            <pc:sldMk cId="1789109778" sldId="275"/>
            <ac:picMk id="55" creationId="{447BBA4D-ED12-2B7F-84D9-6C4B5CBA6201}"/>
          </ac:picMkLst>
        </pc:picChg>
        <pc:picChg chg="add del">
          <ac:chgData name="Samir Mhanna (2119514)" userId="42acdb1e-7c6a-4d29-81c4-afc75570156c" providerId="ADAL" clId="{49FC8ECA-2AD7-45CF-8A73-B5C7436BEAC9}" dt="2022-07-08T22:06:20.278" v="4758" actId="478"/>
          <ac:picMkLst>
            <pc:docMk/>
            <pc:sldMk cId="1789109778" sldId="275"/>
            <ac:picMk id="79" creationId="{9CF35E0B-E47B-DA26-E82C-5EDC9B0835EE}"/>
          </ac:picMkLst>
        </pc:picChg>
        <pc:cxnChg chg="add del">
          <ac:chgData name="Samir Mhanna (2119514)" userId="42acdb1e-7c6a-4d29-81c4-afc75570156c" providerId="ADAL" clId="{49FC8ECA-2AD7-45CF-8A73-B5C7436BEAC9}" dt="2022-07-07T23:52:23.160" v="4083" actId="26606"/>
          <ac:cxnSpMkLst>
            <pc:docMk/>
            <pc:sldMk cId="1789109778" sldId="275"/>
            <ac:cxnSpMk id="46" creationId="{39B7FDC9-F0CE-43A7-9F2A-83DD09DC3453}"/>
          </ac:cxnSpMkLst>
        </pc:cxnChg>
      </pc:sldChg>
      <pc:sldChg chg="addSp delSp modSp new mod setBg">
        <pc:chgData name="Samir Mhanna (2119514)" userId="42acdb1e-7c6a-4d29-81c4-afc75570156c" providerId="ADAL" clId="{49FC8ECA-2AD7-45CF-8A73-B5C7436BEAC9}" dt="2022-07-09T22:36:31.584" v="6262"/>
        <pc:sldMkLst>
          <pc:docMk/>
          <pc:sldMk cId="313250257" sldId="276"/>
        </pc:sldMkLst>
        <pc:spChg chg="mod">
          <ac:chgData name="Samir Mhanna (2119514)" userId="42acdb1e-7c6a-4d29-81c4-afc75570156c" providerId="ADAL" clId="{49FC8ECA-2AD7-45CF-8A73-B5C7436BEAC9}" dt="2022-07-08T21:34:08.054" v="4670" actId="26606"/>
          <ac:spMkLst>
            <pc:docMk/>
            <pc:sldMk cId="313250257" sldId="276"/>
            <ac:spMk id="2" creationId="{667007AE-4B8B-50CA-207E-E28D431683AE}"/>
          </ac:spMkLst>
        </pc:spChg>
        <pc:spChg chg="add del mod">
          <ac:chgData name="Samir Mhanna (2119514)" userId="42acdb1e-7c6a-4d29-81c4-afc75570156c" providerId="ADAL" clId="{49FC8ECA-2AD7-45CF-8A73-B5C7436BEAC9}" dt="2022-07-08T20:34:55.122" v="4178" actId="26606"/>
          <ac:spMkLst>
            <pc:docMk/>
            <pc:sldMk cId="313250257" sldId="276"/>
            <ac:spMk id="3" creationId="{E61E34FB-46BB-CCA0-5451-140C24AF6994}"/>
          </ac:spMkLst>
        </pc:spChg>
        <pc:spChg chg="add del mod">
          <ac:chgData name="Samir Mhanna (2119514)" userId="42acdb1e-7c6a-4d29-81c4-afc75570156c" providerId="ADAL" clId="{49FC8ECA-2AD7-45CF-8A73-B5C7436BEAC9}" dt="2022-07-08T21:29:00.427" v="4488" actId="478"/>
          <ac:spMkLst>
            <pc:docMk/>
            <pc:sldMk cId="313250257" sldId="276"/>
            <ac:spMk id="6" creationId="{3F2C3BB9-0BCE-53A2-8A3D-12AE53EAEEA1}"/>
          </ac:spMkLst>
        </pc:spChg>
        <pc:spChg chg="add mod">
          <ac:chgData name="Samir Mhanna (2119514)" userId="42acdb1e-7c6a-4d29-81c4-afc75570156c" providerId="ADAL" clId="{49FC8ECA-2AD7-45CF-8A73-B5C7436BEAC9}" dt="2022-07-09T22:36:31.584" v="6262"/>
          <ac:spMkLst>
            <pc:docMk/>
            <pc:sldMk cId="313250257" sldId="276"/>
            <ac:spMk id="10" creationId="{3CBDCA25-0D12-0D95-F065-80B7C2D433F9}"/>
          </ac:spMkLst>
        </pc:spChg>
        <pc:spChg chg="add mod">
          <ac:chgData name="Samir Mhanna (2119514)" userId="42acdb1e-7c6a-4d29-81c4-afc75570156c" providerId="ADAL" clId="{49FC8ECA-2AD7-45CF-8A73-B5C7436BEAC9}" dt="2022-07-08T21:40:31.235" v="4705" actId="1076"/>
          <ac:spMkLst>
            <pc:docMk/>
            <pc:sldMk cId="313250257" sldId="276"/>
            <ac:spMk id="14" creationId="{76DF8E81-3DC6-B6C2-B599-CD7588E01B9B}"/>
          </ac:spMkLst>
        </pc:spChg>
        <pc:spChg chg="add del">
          <ac:chgData name="Samir Mhanna (2119514)" userId="42acdb1e-7c6a-4d29-81c4-afc75570156c" providerId="ADAL" clId="{49FC8ECA-2AD7-45CF-8A73-B5C7436BEAC9}" dt="2022-07-08T20:36:02.691" v="4180" actId="26606"/>
          <ac:spMkLst>
            <pc:docMk/>
            <pc:sldMk cId="313250257" sldId="276"/>
            <ac:spMk id="20" creationId="{B50AB553-2A96-4A92-96F2-93548E096954}"/>
          </ac:spMkLst>
        </pc:spChg>
        <pc:spChg chg="add del">
          <ac:chgData name="Samir Mhanna (2119514)" userId="42acdb1e-7c6a-4d29-81c4-afc75570156c" providerId="ADAL" clId="{49FC8ECA-2AD7-45CF-8A73-B5C7436BEAC9}" dt="2022-07-08T20:36:13.346" v="4182" actId="26606"/>
          <ac:spMkLst>
            <pc:docMk/>
            <pc:sldMk cId="313250257" sldId="276"/>
            <ac:spMk id="22" creationId="{B2DD41CD-8F47-4F56-AD12-4E2FF7696987}"/>
          </ac:spMkLst>
        </pc:spChg>
        <pc:spChg chg="add del">
          <ac:chgData name="Samir Mhanna (2119514)" userId="42acdb1e-7c6a-4d29-81c4-afc75570156c" providerId="ADAL" clId="{49FC8ECA-2AD7-45CF-8A73-B5C7436BEAC9}" dt="2022-07-08T20:36:13.346" v="4182" actId="26606"/>
          <ac:spMkLst>
            <pc:docMk/>
            <pc:sldMk cId="313250257" sldId="276"/>
            <ac:spMk id="23" creationId="{45D37F4E-DDB4-456B-97E0-9937730A039F}"/>
          </ac:spMkLst>
        </pc:spChg>
        <pc:spChg chg="add del">
          <ac:chgData name="Samir Mhanna (2119514)" userId="42acdb1e-7c6a-4d29-81c4-afc75570156c" providerId="ADAL" clId="{49FC8ECA-2AD7-45CF-8A73-B5C7436BEAC9}" dt="2022-07-08T20:42:23.998" v="4228" actId="26606"/>
          <ac:spMkLst>
            <pc:docMk/>
            <pc:sldMk cId="313250257" sldId="276"/>
            <ac:spMk id="30" creationId="{6C4028FD-8BAA-4A19-BFDE-594D991B7552}"/>
          </ac:spMkLst>
        </pc:spChg>
        <pc:spChg chg="add del">
          <ac:chgData name="Samir Mhanna (2119514)" userId="42acdb1e-7c6a-4d29-81c4-afc75570156c" providerId="ADAL" clId="{49FC8ECA-2AD7-45CF-8A73-B5C7436BEAC9}" dt="2022-07-08T21:29:19.949" v="4489" actId="26606"/>
          <ac:spMkLst>
            <pc:docMk/>
            <pc:sldMk cId="313250257" sldId="276"/>
            <ac:spMk id="35" creationId="{6C4028FD-8BAA-4A19-BFDE-594D991B7552}"/>
          </ac:spMkLst>
        </pc:spChg>
        <pc:spChg chg="add del">
          <ac:chgData name="Samir Mhanna (2119514)" userId="42acdb1e-7c6a-4d29-81c4-afc75570156c" providerId="ADAL" clId="{49FC8ECA-2AD7-45CF-8A73-B5C7436BEAC9}" dt="2022-07-08T21:34:08.054" v="4670" actId="26606"/>
          <ac:spMkLst>
            <pc:docMk/>
            <pc:sldMk cId="313250257" sldId="276"/>
            <ac:spMk id="40" creationId="{45D37F4E-DDB4-456B-97E0-9937730A039F}"/>
          </ac:spMkLst>
        </pc:spChg>
        <pc:spChg chg="add del">
          <ac:chgData name="Samir Mhanna (2119514)" userId="42acdb1e-7c6a-4d29-81c4-afc75570156c" providerId="ADAL" clId="{49FC8ECA-2AD7-45CF-8A73-B5C7436BEAC9}" dt="2022-07-08T21:23:48.306" v="4458" actId="26606"/>
          <ac:spMkLst>
            <pc:docMk/>
            <pc:sldMk cId="313250257" sldId="276"/>
            <ac:spMk id="41" creationId="{2B566528-1B12-4246-9431-5C2D7D081168}"/>
          </ac:spMkLst>
        </pc:spChg>
        <pc:spChg chg="add del">
          <ac:chgData name="Samir Mhanna (2119514)" userId="42acdb1e-7c6a-4d29-81c4-afc75570156c" providerId="ADAL" clId="{49FC8ECA-2AD7-45CF-8A73-B5C7436BEAC9}" dt="2022-07-08T21:34:08.054" v="4670" actId="26606"/>
          <ac:spMkLst>
            <pc:docMk/>
            <pc:sldMk cId="313250257" sldId="276"/>
            <ac:spMk id="42" creationId="{B2DD41CD-8F47-4F56-AD12-4E2FF7696987}"/>
          </ac:spMkLst>
        </pc:spChg>
        <pc:spChg chg="add del">
          <ac:chgData name="Samir Mhanna (2119514)" userId="42acdb1e-7c6a-4d29-81c4-afc75570156c" providerId="ADAL" clId="{49FC8ECA-2AD7-45CF-8A73-B5C7436BEAC9}" dt="2022-07-08T21:35:03.660" v="4673" actId="26606"/>
          <ac:spMkLst>
            <pc:docMk/>
            <pc:sldMk cId="313250257" sldId="276"/>
            <ac:spMk id="44" creationId="{743AA782-23D1-4521-8CAD-47662984AA08}"/>
          </ac:spMkLst>
        </pc:spChg>
        <pc:spChg chg="add del">
          <ac:chgData name="Samir Mhanna (2119514)" userId="42acdb1e-7c6a-4d29-81c4-afc75570156c" providerId="ADAL" clId="{49FC8ECA-2AD7-45CF-8A73-B5C7436BEAC9}" dt="2022-07-08T21:35:03.660" v="4673" actId="26606"/>
          <ac:spMkLst>
            <pc:docMk/>
            <pc:sldMk cId="313250257" sldId="276"/>
            <ac:spMk id="45" creationId="{650D18FE-0824-4A46-B22C-A86B52E5780A}"/>
          </ac:spMkLst>
        </pc:spChg>
        <pc:spChg chg="add del">
          <ac:chgData name="Samir Mhanna (2119514)" userId="42acdb1e-7c6a-4d29-81c4-afc75570156c" providerId="ADAL" clId="{49FC8ECA-2AD7-45CF-8A73-B5C7436BEAC9}" dt="2022-07-08T21:23:48.306" v="4458" actId="26606"/>
          <ac:spMkLst>
            <pc:docMk/>
            <pc:sldMk cId="313250257" sldId="276"/>
            <ac:spMk id="47" creationId="{D3F51FEB-38FB-4F6C-9F7B-2F2AFAB65463}"/>
          </ac:spMkLst>
        </pc:spChg>
        <pc:spChg chg="add del">
          <ac:chgData name="Samir Mhanna (2119514)" userId="42acdb1e-7c6a-4d29-81c4-afc75570156c" providerId="ADAL" clId="{49FC8ECA-2AD7-45CF-8A73-B5C7436BEAC9}" dt="2022-07-08T21:23:48.306" v="4458" actId="26606"/>
          <ac:spMkLst>
            <pc:docMk/>
            <pc:sldMk cId="313250257" sldId="276"/>
            <ac:spMk id="49" creationId="{1E547BA6-BAE0-43BB-A7CA-60F69CE252F0}"/>
          </ac:spMkLst>
        </pc:spChg>
        <pc:spChg chg="add del">
          <ac:chgData name="Samir Mhanna (2119514)" userId="42acdb1e-7c6a-4d29-81c4-afc75570156c" providerId="ADAL" clId="{49FC8ECA-2AD7-45CF-8A73-B5C7436BEAC9}" dt="2022-07-08T21:35:03.605" v="4672" actId="26606"/>
          <ac:spMkLst>
            <pc:docMk/>
            <pc:sldMk cId="313250257" sldId="276"/>
            <ac:spMk id="50" creationId="{743AA782-23D1-4521-8CAD-47662984AA08}"/>
          </ac:spMkLst>
        </pc:spChg>
        <pc:spChg chg="add del">
          <ac:chgData name="Samir Mhanna (2119514)" userId="42acdb1e-7c6a-4d29-81c4-afc75570156c" providerId="ADAL" clId="{49FC8ECA-2AD7-45CF-8A73-B5C7436BEAC9}" dt="2022-07-08T21:35:03.605" v="4672" actId="26606"/>
          <ac:spMkLst>
            <pc:docMk/>
            <pc:sldMk cId="313250257" sldId="276"/>
            <ac:spMk id="52" creationId="{650D18FE-0824-4A46-B22C-A86B52E5780A}"/>
          </ac:spMkLst>
        </pc:spChg>
        <pc:spChg chg="add del">
          <ac:chgData name="Samir Mhanna (2119514)" userId="42acdb1e-7c6a-4d29-81c4-afc75570156c" providerId="ADAL" clId="{49FC8ECA-2AD7-45CF-8A73-B5C7436BEAC9}" dt="2022-07-08T21:39:01.487" v="4694" actId="26606"/>
          <ac:spMkLst>
            <pc:docMk/>
            <pc:sldMk cId="313250257" sldId="276"/>
            <ac:spMk id="54" creationId="{743AA782-23D1-4521-8CAD-47662984AA08}"/>
          </ac:spMkLst>
        </pc:spChg>
        <pc:spChg chg="add del">
          <ac:chgData name="Samir Mhanna (2119514)" userId="42acdb1e-7c6a-4d29-81c4-afc75570156c" providerId="ADAL" clId="{49FC8ECA-2AD7-45CF-8A73-B5C7436BEAC9}" dt="2022-07-08T21:39:01.487" v="4694" actId="26606"/>
          <ac:spMkLst>
            <pc:docMk/>
            <pc:sldMk cId="313250257" sldId="276"/>
            <ac:spMk id="55" creationId="{650D18FE-0824-4A46-B22C-A86B52E5780A}"/>
          </ac:spMkLst>
        </pc:spChg>
        <pc:spChg chg="add">
          <ac:chgData name="Samir Mhanna (2119514)" userId="42acdb1e-7c6a-4d29-81c4-afc75570156c" providerId="ADAL" clId="{49FC8ECA-2AD7-45CF-8A73-B5C7436BEAC9}" dt="2022-07-08T21:39:01.487" v="4694" actId="26606"/>
          <ac:spMkLst>
            <pc:docMk/>
            <pc:sldMk cId="313250257" sldId="276"/>
            <ac:spMk id="60" creationId="{743AA782-23D1-4521-8CAD-47662984AA08}"/>
          </ac:spMkLst>
        </pc:spChg>
        <pc:spChg chg="add">
          <ac:chgData name="Samir Mhanna (2119514)" userId="42acdb1e-7c6a-4d29-81c4-afc75570156c" providerId="ADAL" clId="{49FC8ECA-2AD7-45CF-8A73-B5C7436BEAC9}" dt="2022-07-08T21:39:01.487" v="4694" actId="26606"/>
          <ac:spMkLst>
            <pc:docMk/>
            <pc:sldMk cId="313250257" sldId="276"/>
            <ac:spMk id="62" creationId="{71877DBC-BB60-40F0-AC93-2ACDBAAE60CE}"/>
          </ac:spMkLst>
        </pc:spChg>
        <pc:grpChg chg="add del">
          <ac:chgData name="Samir Mhanna (2119514)" userId="42acdb1e-7c6a-4d29-81c4-afc75570156c" providerId="ADAL" clId="{49FC8ECA-2AD7-45CF-8A73-B5C7436BEAC9}" dt="2022-07-08T21:23:48.306" v="4458" actId="26606"/>
          <ac:grpSpMkLst>
            <pc:docMk/>
            <pc:sldMk cId="313250257" sldId="276"/>
            <ac:grpSpMk id="43" creationId="{07EAA094-9CF6-4695-958A-33D9BCAA9474}"/>
          </ac:grpSpMkLst>
        </pc:grpChg>
        <pc:graphicFrameChg chg="add del mod modGraphic">
          <ac:chgData name="Samir Mhanna (2119514)" userId="42acdb1e-7c6a-4d29-81c4-afc75570156c" providerId="ADAL" clId="{49FC8ECA-2AD7-45CF-8A73-B5C7436BEAC9}" dt="2022-07-08T20:41:51.604" v="4226" actId="478"/>
          <ac:graphicFrameMkLst>
            <pc:docMk/>
            <pc:sldMk cId="313250257" sldId="276"/>
            <ac:graphicFrameMk id="4" creationId="{CCCAFD68-77B0-C993-AE4E-3B851263C520}"/>
          </ac:graphicFrameMkLst>
        </pc:graphicFrameChg>
        <pc:graphicFrameChg chg="add del mod">
          <ac:chgData name="Samir Mhanna (2119514)" userId="42acdb1e-7c6a-4d29-81c4-afc75570156c" providerId="ADAL" clId="{49FC8ECA-2AD7-45CF-8A73-B5C7436BEAC9}" dt="2022-07-08T21:28:49.080" v="4486" actId="478"/>
          <ac:graphicFrameMkLst>
            <pc:docMk/>
            <pc:sldMk cId="313250257" sldId="276"/>
            <ac:graphicFrameMk id="7" creationId="{BE25682A-AA7C-D5D3-DF36-EC5BC32FF5BC}"/>
          </ac:graphicFrameMkLst>
        </pc:graphicFrameChg>
        <pc:graphicFrameChg chg="add del">
          <ac:chgData name="Samir Mhanna (2119514)" userId="42acdb1e-7c6a-4d29-81c4-afc75570156c" providerId="ADAL" clId="{49FC8ECA-2AD7-45CF-8A73-B5C7436BEAC9}" dt="2022-07-08T20:34:44.671" v="4175" actId="26606"/>
          <ac:graphicFrameMkLst>
            <pc:docMk/>
            <pc:sldMk cId="313250257" sldId="276"/>
            <ac:graphicFrameMk id="11" creationId="{51276C8E-4C40-3570-1A29-6BF005413521}"/>
          </ac:graphicFrameMkLst>
        </pc:graphicFrameChg>
        <pc:graphicFrameChg chg="add mod modGraphic">
          <ac:chgData name="Samir Mhanna (2119514)" userId="42acdb1e-7c6a-4d29-81c4-afc75570156c" providerId="ADAL" clId="{49FC8ECA-2AD7-45CF-8A73-B5C7436BEAC9}" dt="2022-07-08T21:39:25.337" v="4695" actId="1076"/>
          <ac:graphicFrameMkLst>
            <pc:docMk/>
            <pc:sldMk cId="313250257" sldId="276"/>
            <ac:graphicFrameMk id="12" creationId="{FC649381-A7BF-1323-04D8-E701604E0048}"/>
          </ac:graphicFrameMkLst>
        </pc:graphicFrameChg>
        <pc:graphicFrameChg chg="add del">
          <ac:chgData name="Samir Mhanna (2119514)" userId="42acdb1e-7c6a-4d29-81c4-afc75570156c" providerId="ADAL" clId="{49FC8ECA-2AD7-45CF-8A73-B5C7436BEAC9}" dt="2022-07-08T20:34:54.979" v="4177" actId="26606"/>
          <ac:graphicFrameMkLst>
            <pc:docMk/>
            <pc:sldMk cId="313250257" sldId="276"/>
            <ac:graphicFrameMk id="13" creationId="{A6AB4C5C-5B26-B8C0-3841-1E3D9131D2F3}"/>
          </ac:graphicFrameMkLst>
        </pc:graphicFrameChg>
        <pc:graphicFrameChg chg="add del mod ord modGraphic">
          <ac:chgData name="Samir Mhanna (2119514)" userId="42acdb1e-7c6a-4d29-81c4-afc75570156c" providerId="ADAL" clId="{49FC8ECA-2AD7-45CF-8A73-B5C7436BEAC9}" dt="2022-07-08T21:29:53.370" v="4493" actId="478"/>
          <ac:graphicFrameMkLst>
            <pc:docMk/>
            <pc:sldMk cId="313250257" sldId="276"/>
            <ac:graphicFrameMk id="15" creationId="{68D8D747-013E-99DD-3409-34030D47EF99}"/>
          </ac:graphicFrameMkLst>
        </pc:graphicFrameChg>
        <pc:picChg chg="add del mod ord">
          <ac:chgData name="Samir Mhanna (2119514)" userId="42acdb1e-7c6a-4d29-81c4-afc75570156c" providerId="ADAL" clId="{49FC8ECA-2AD7-45CF-8A73-B5C7436BEAC9}" dt="2022-07-08T20:38:20.575" v="4206" actId="478"/>
          <ac:picMkLst>
            <pc:docMk/>
            <pc:sldMk cId="313250257" sldId="276"/>
            <ac:picMk id="5" creationId="{F27D5F8C-3FA1-6A0F-F345-892F6B67A7B2}"/>
          </ac:picMkLst>
        </pc:picChg>
        <pc:picChg chg="add del">
          <ac:chgData name="Samir Mhanna (2119514)" userId="42acdb1e-7c6a-4d29-81c4-afc75570156c" providerId="ADAL" clId="{49FC8ECA-2AD7-45CF-8A73-B5C7436BEAC9}" dt="2022-07-08T21:23:48.306" v="4458" actId="26606"/>
          <ac:picMkLst>
            <pc:docMk/>
            <pc:sldMk cId="313250257" sldId="276"/>
            <ac:picMk id="37" creationId="{E509572F-8918-04B9-D947-2D47BC2C1366}"/>
          </ac:picMkLst>
        </pc:picChg>
        <pc:cxnChg chg="add del">
          <ac:chgData name="Samir Mhanna (2119514)" userId="42acdb1e-7c6a-4d29-81c4-afc75570156c" providerId="ADAL" clId="{49FC8ECA-2AD7-45CF-8A73-B5C7436BEAC9}" dt="2022-07-08T20:36:13.446" v="4183" actId="26606"/>
          <ac:cxnSpMkLst>
            <pc:docMk/>
            <pc:sldMk cId="313250257" sldId="276"/>
            <ac:cxnSpMk id="9" creationId="{A7F400EE-A8A5-48AF-B4D6-291B52C6F0B0}"/>
          </ac:cxnSpMkLst>
        </pc:cxnChg>
        <pc:cxnChg chg="add del">
          <ac:chgData name="Samir Mhanna (2119514)" userId="42acdb1e-7c6a-4d29-81c4-afc75570156c" providerId="ADAL" clId="{49FC8ECA-2AD7-45CF-8A73-B5C7436BEAC9}" dt="2022-07-08T20:38:32.522" v="4207" actId="26606"/>
          <ac:cxnSpMkLst>
            <pc:docMk/>
            <pc:sldMk cId="313250257" sldId="276"/>
            <ac:cxnSpMk id="25" creationId="{A7F400EE-A8A5-48AF-B4D6-291B52C6F0B0}"/>
          </ac:cxnSpMkLst>
        </pc:cxnChg>
      </pc:sldChg>
      <pc:sldChg chg="addSp delSp modSp new del mod">
        <pc:chgData name="Samir Mhanna (2119514)" userId="42acdb1e-7c6a-4d29-81c4-afc75570156c" providerId="ADAL" clId="{49FC8ECA-2AD7-45CF-8A73-B5C7436BEAC9}" dt="2022-07-09T21:51:26.988" v="6148" actId="47"/>
        <pc:sldMkLst>
          <pc:docMk/>
          <pc:sldMk cId="922778122" sldId="277"/>
        </pc:sldMkLst>
        <pc:spChg chg="del mod">
          <ac:chgData name="Samir Mhanna (2119514)" userId="42acdb1e-7c6a-4d29-81c4-afc75570156c" providerId="ADAL" clId="{49FC8ECA-2AD7-45CF-8A73-B5C7436BEAC9}" dt="2022-07-08T20:45:31.710" v="4235" actId="478"/>
          <ac:spMkLst>
            <pc:docMk/>
            <pc:sldMk cId="922778122" sldId="277"/>
            <ac:spMk id="2" creationId="{2C1FCE71-B51D-A4FE-8B30-74439A767BB0}"/>
          </ac:spMkLst>
        </pc:spChg>
        <pc:spChg chg="del">
          <ac:chgData name="Samir Mhanna (2119514)" userId="42acdb1e-7c6a-4d29-81c4-afc75570156c" providerId="ADAL" clId="{49FC8ECA-2AD7-45CF-8A73-B5C7436BEAC9}" dt="2022-07-08T20:45:02.992" v="4230" actId="478"/>
          <ac:spMkLst>
            <pc:docMk/>
            <pc:sldMk cId="922778122" sldId="277"/>
            <ac:spMk id="3" creationId="{1DF6DF64-56FB-EBE6-F8C0-61489E622ED5}"/>
          </ac:spMkLst>
        </pc:spChg>
        <pc:spChg chg="add mod">
          <ac:chgData name="Samir Mhanna (2119514)" userId="42acdb1e-7c6a-4d29-81c4-afc75570156c" providerId="ADAL" clId="{49FC8ECA-2AD7-45CF-8A73-B5C7436BEAC9}" dt="2022-07-09T21:50:56.932" v="6143" actId="21"/>
          <ac:spMkLst>
            <pc:docMk/>
            <pc:sldMk cId="922778122" sldId="277"/>
            <ac:spMk id="4" creationId="{DFB28AA2-3C3F-98CF-0E67-E641F0B1058A}"/>
          </ac:spMkLst>
        </pc:spChg>
      </pc:sldChg>
      <pc:sldChg chg="addSp delSp modSp new del mod setBg">
        <pc:chgData name="Samir Mhanna (2119514)" userId="42acdb1e-7c6a-4d29-81c4-afc75570156c" providerId="ADAL" clId="{49FC8ECA-2AD7-45CF-8A73-B5C7436BEAC9}" dt="2022-07-09T00:23:14.622" v="5163" actId="47"/>
        <pc:sldMkLst>
          <pc:docMk/>
          <pc:sldMk cId="1100088266" sldId="278"/>
        </pc:sldMkLst>
        <pc:spChg chg="del">
          <ac:chgData name="Samir Mhanna (2119514)" userId="42acdb1e-7c6a-4d29-81c4-afc75570156c" providerId="ADAL" clId="{49FC8ECA-2AD7-45CF-8A73-B5C7436BEAC9}" dt="2022-07-08T23:28:31.757" v="4834" actId="478"/>
          <ac:spMkLst>
            <pc:docMk/>
            <pc:sldMk cId="1100088266" sldId="278"/>
            <ac:spMk id="2" creationId="{06C9E51F-C7EC-E9C6-369B-F8D322F0FD6B}"/>
          </ac:spMkLst>
        </pc:spChg>
        <pc:spChg chg="mod">
          <ac:chgData name="Samir Mhanna (2119514)" userId="42acdb1e-7c6a-4d29-81c4-afc75570156c" providerId="ADAL" clId="{49FC8ECA-2AD7-45CF-8A73-B5C7436BEAC9}" dt="2022-07-08T23:34:51.919" v="4892" actId="26606"/>
          <ac:spMkLst>
            <pc:docMk/>
            <pc:sldMk cId="1100088266" sldId="278"/>
            <ac:spMk id="3" creationId="{758FC53F-4C03-E157-5B7C-215BD129B4DF}"/>
          </ac:spMkLst>
        </pc:spChg>
        <pc:spChg chg="add del mod">
          <ac:chgData name="Samir Mhanna (2119514)" userId="42acdb1e-7c6a-4d29-81c4-afc75570156c" providerId="ADAL" clId="{49FC8ECA-2AD7-45CF-8A73-B5C7436BEAC9}" dt="2022-07-08T23:34:07.446" v="4883" actId="478"/>
          <ac:spMkLst>
            <pc:docMk/>
            <pc:sldMk cId="1100088266" sldId="278"/>
            <ac:spMk id="5" creationId="{B3931152-30F1-88A3-BDA8-CBD063958BAA}"/>
          </ac:spMkLst>
        </pc:spChg>
        <pc:spChg chg="add mod">
          <ac:chgData name="Samir Mhanna (2119514)" userId="42acdb1e-7c6a-4d29-81c4-afc75570156c" providerId="ADAL" clId="{49FC8ECA-2AD7-45CF-8A73-B5C7436BEAC9}" dt="2022-07-08T23:35:58.783" v="4899"/>
          <ac:spMkLst>
            <pc:docMk/>
            <pc:sldMk cId="1100088266" sldId="278"/>
            <ac:spMk id="6" creationId="{503D7E22-1372-8856-7BDF-981BEC2E621E}"/>
          </ac:spMkLst>
        </pc:spChg>
        <pc:spChg chg="add del">
          <ac:chgData name="Samir Mhanna (2119514)" userId="42acdb1e-7c6a-4d29-81c4-afc75570156c" providerId="ADAL" clId="{49FC8ECA-2AD7-45CF-8A73-B5C7436BEAC9}" dt="2022-07-08T23:34:39.251" v="4885" actId="26606"/>
          <ac:spMkLst>
            <pc:docMk/>
            <pc:sldMk cId="1100088266" sldId="278"/>
            <ac:spMk id="9" creationId="{743AA782-23D1-4521-8CAD-47662984AA08}"/>
          </ac:spMkLst>
        </pc:spChg>
        <pc:spChg chg="add del">
          <ac:chgData name="Samir Mhanna (2119514)" userId="42acdb1e-7c6a-4d29-81c4-afc75570156c" providerId="ADAL" clId="{49FC8ECA-2AD7-45CF-8A73-B5C7436BEAC9}" dt="2022-07-08T23:34:39.251" v="4885" actId="26606"/>
          <ac:spMkLst>
            <pc:docMk/>
            <pc:sldMk cId="1100088266" sldId="278"/>
            <ac:spMk id="11" creationId="{71877DBC-BB60-40F0-AC93-2ACDBAAE60CE}"/>
          </ac:spMkLst>
        </pc:spChg>
        <pc:spChg chg="add del">
          <ac:chgData name="Samir Mhanna (2119514)" userId="42acdb1e-7c6a-4d29-81c4-afc75570156c" providerId="ADAL" clId="{49FC8ECA-2AD7-45CF-8A73-B5C7436BEAC9}" dt="2022-07-08T23:34:42.917" v="4887" actId="26606"/>
          <ac:spMkLst>
            <pc:docMk/>
            <pc:sldMk cId="1100088266" sldId="278"/>
            <ac:spMk id="13" creationId="{743AA782-23D1-4521-8CAD-47662984AA08}"/>
          </ac:spMkLst>
        </pc:spChg>
        <pc:spChg chg="add del">
          <ac:chgData name="Samir Mhanna (2119514)" userId="42acdb1e-7c6a-4d29-81c4-afc75570156c" providerId="ADAL" clId="{49FC8ECA-2AD7-45CF-8A73-B5C7436BEAC9}" dt="2022-07-08T23:34:42.917" v="4887" actId="26606"/>
          <ac:spMkLst>
            <pc:docMk/>
            <pc:sldMk cId="1100088266" sldId="278"/>
            <ac:spMk id="14" creationId="{71877DBC-BB60-40F0-AC93-2ACDBAAE60CE}"/>
          </ac:spMkLst>
        </pc:spChg>
        <pc:spChg chg="add del">
          <ac:chgData name="Samir Mhanna (2119514)" userId="42acdb1e-7c6a-4d29-81c4-afc75570156c" providerId="ADAL" clId="{49FC8ECA-2AD7-45CF-8A73-B5C7436BEAC9}" dt="2022-07-08T23:34:50.326" v="4889" actId="26606"/>
          <ac:spMkLst>
            <pc:docMk/>
            <pc:sldMk cId="1100088266" sldId="278"/>
            <ac:spMk id="16" creationId="{2B97F24A-32CE-4C1C-A50D-3016B394DCFB}"/>
          </ac:spMkLst>
        </pc:spChg>
        <pc:spChg chg="add del">
          <ac:chgData name="Samir Mhanna (2119514)" userId="42acdb1e-7c6a-4d29-81c4-afc75570156c" providerId="ADAL" clId="{49FC8ECA-2AD7-45CF-8A73-B5C7436BEAC9}" dt="2022-07-08T23:34:50.326" v="4889" actId="26606"/>
          <ac:spMkLst>
            <pc:docMk/>
            <pc:sldMk cId="1100088266" sldId="278"/>
            <ac:spMk id="17" creationId="{CD8B4F24-440B-49E9-B85D-733523DC064B}"/>
          </ac:spMkLst>
        </pc:spChg>
        <pc:spChg chg="add del">
          <ac:chgData name="Samir Mhanna (2119514)" userId="42acdb1e-7c6a-4d29-81c4-afc75570156c" providerId="ADAL" clId="{49FC8ECA-2AD7-45CF-8A73-B5C7436BEAC9}" dt="2022-07-08T23:34:51.888" v="4891" actId="26606"/>
          <ac:spMkLst>
            <pc:docMk/>
            <pc:sldMk cId="1100088266" sldId="278"/>
            <ac:spMk id="19" creationId="{743AA782-23D1-4521-8CAD-47662984AA08}"/>
          </ac:spMkLst>
        </pc:spChg>
        <pc:spChg chg="add del">
          <ac:chgData name="Samir Mhanna (2119514)" userId="42acdb1e-7c6a-4d29-81c4-afc75570156c" providerId="ADAL" clId="{49FC8ECA-2AD7-45CF-8A73-B5C7436BEAC9}" dt="2022-07-08T23:34:51.888" v="4891" actId="26606"/>
          <ac:spMkLst>
            <pc:docMk/>
            <pc:sldMk cId="1100088266" sldId="278"/>
            <ac:spMk id="20" creationId="{71877DBC-BB60-40F0-AC93-2ACDBAAE60CE}"/>
          </ac:spMkLst>
        </pc:spChg>
        <pc:spChg chg="add">
          <ac:chgData name="Samir Mhanna (2119514)" userId="42acdb1e-7c6a-4d29-81c4-afc75570156c" providerId="ADAL" clId="{49FC8ECA-2AD7-45CF-8A73-B5C7436BEAC9}" dt="2022-07-08T23:34:51.919" v="4892" actId="26606"/>
          <ac:spMkLst>
            <pc:docMk/>
            <pc:sldMk cId="1100088266" sldId="278"/>
            <ac:spMk id="22" creationId="{743AA782-23D1-4521-8CAD-47662984AA08}"/>
          </ac:spMkLst>
        </pc:spChg>
        <pc:spChg chg="add">
          <ac:chgData name="Samir Mhanna (2119514)" userId="42acdb1e-7c6a-4d29-81c4-afc75570156c" providerId="ADAL" clId="{49FC8ECA-2AD7-45CF-8A73-B5C7436BEAC9}" dt="2022-07-08T23:34:51.919" v="4892" actId="26606"/>
          <ac:spMkLst>
            <pc:docMk/>
            <pc:sldMk cId="1100088266" sldId="278"/>
            <ac:spMk id="23" creationId="{71877DBC-BB60-40F0-AC93-2ACDBAAE60CE}"/>
          </ac:spMkLst>
        </pc:spChg>
        <pc:graphicFrameChg chg="add mod modGraphic">
          <ac:chgData name="Samir Mhanna (2119514)" userId="42acdb1e-7c6a-4d29-81c4-afc75570156c" providerId="ADAL" clId="{49FC8ECA-2AD7-45CF-8A73-B5C7436BEAC9}" dt="2022-07-08T23:50:32.238" v="4970" actId="21"/>
          <ac:graphicFrameMkLst>
            <pc:docMk/>
            <pc:sldMk cId="1100088266" sldId="278"/>
            <ac:graphicFrameMk id="4" creationId="{DE504808-ECEF-D3D0-4CFE-205728205C02}"/>
          </ac:graphicFrameMkLst>
        </pc:graphicFrameChg>
        <pc:graphicFrameChg chg="add mod">
          <ac:chgData name="Samir Mhanna (2119514)" userId="42acdb1e-7c6a-4d29-81c4-afc75570156c" providerId="ADAL" clId="{49FC8ECA-2AD7-45CF-8A73-B5C7436BEAC9}" dt="2022-07-08T23:50:38.134" v="4971" actId="571"/>
          <ac:graphicFrameMkLst>
            <pc:docMk/>
            <pc:sldMk cId="1100088266" sldId="278"/>
            <ac:graphicFrameMk id="18" creationId="{9399FA58-33BE-52D6-F17A-21EE2D0AE7FD}"/>
          </ac:graphicFrameMkLst>
        </pc:graphicFrameChg>
      </pc:sldChg>
      <pc:sldChg chg="addSp delSp modSp new del mod setBg">
        <pc:chgData name="Samir Mhanna (2119514)" userId="42acdb1e-7c6a-4d29-81c4-afc75570156c" providerId="ADAL" clId="{49FC8ECA-2AD7-45CF-8A73-B5C7436BEAC9}" dt="2022-07-08T23:27:55.820" v="4832" actId="2696"/>
        <pc:sldMkLst>
          <pc:docMk/>
          <pc:sldMk cId="3250514145" sldId="278"/>
        </pc:sldMkLst>
        <pc:spChg chg="del mod">
          <ac:chgData name="Samir Mhanna (2119514)" userId="42acdb1e-7c6a-4d29-81c4-afc75570156c" providerId="ADAL" clId="{49FC8ECA-2AD7-45CF-8A73-B5C7436BEAC9}" dt="2022-07-08T23:26:46.709" v="4817" actId="478"/>
          <ac:spMkLst>
            <pc:docMk/>
            <pc:sldMk cId="3250514145" sldId="278"/>
            <ac:spMk id="2" creationId="{BB00ED65-3CB9-E9E5-54F3-06DB23C7A153}"/>
          </ac:spMkLst>
        </pc:spChg>
        <pc:spChg chg="add del mod">
          <ac:chgData name="Samir Mhanna (2119514)" userId="42acdb1e-7c6a-4d29-81c4-afc75570156c" providerId="ADAL" clId="{49FC8ECA-2AD7-45CF-8A73-B5C7436BEAC9}" dt="2022-07-08T23:27:40.939" v="4831" actId="26606"/>
          <ac:spMkLst>
            <pc:docMk/>
            <pc:sldMk cId="3250514145" sldId="278"/>
            <ac:spMk id="3" creationId="{84EC6B80-8C21-9306-2A13-AFBB08856144}"/>
          </ac:spMkLst>
        </pc:spChg>
        <pc:spChg chg="add del">
          <ac:chgData name="Samir Mhanna (2119514)" userId="42acdb1e-7c6a-4d29-81c4-afc75570156c" providerId="ADAL" clId="{49FC8ECA-2AD7-45CF-8A73-B5C7436BEAC9}" dt="2022-07-08T23:27:40.939" v="4831" actId="26606"/>
          <ac:spMkLst>
            <pc:docMk/>
            <pc:sldMk cId="3250514145" sldId="278"/>
            <ac:spMk id="8" creationId="{100EDD19-6802-4EC3-95CE-CFFAB042CFD6}"/>
          </ac:spMkLst>
        </pc:spChg>
        <pc:spChg chg="add del">
          <ac:chgData name="Samir Mhanna (2119514)" userId="42acdb1e-7c6a-4d29-81c4-afc75570156c" providerId="ADAL" clId="{49FC8ECA-2AD7-45CF-8A73-B5C7436BEAC9}" dt="2022-07-08T23:27:40.939" v="4831" actId="26606"/>
          <ac:spMkLst>
            <pc:docMk/>
            <pc:sldMk cId="3250514145" sldId="278"/>
            <ac:spMk id="10" creationId="{DB17E863-922E-4C26-BD64-E8FD41D28661}"/>
          </ac:spMkLst>
        </pc:spChg>
        <pc:spChg chg="add del">
          <ac:chgData name="Samir Mhanna (2119514)" userId="42acdb1e-7c6a-4d29-81c4-afc75570156c" providerId="ADAL" clId="{49FC8ECA-2AD7-45CF-8A73-B5C7436BEAC9}" dt="2022-07-08T23:27:40.939" v="4831" actId="26606"/>
          <ac:spMkLst>
            <pc:docMk/>
            <pc:sldMk cId="3250514145" sldId="278"/>
            <ac:spMk id="17" creationId="{B50AB553-2A96-4A92-96F2-93548E096954}"/>
          </ac:spMkLst>
        </pc:spChg>
        <pc:graphicFrameChg chg="add del">
          <ac:chgData name="Samir Mhanna (2119514)" userId="42acdb1e-7c6a-4d29-81c4-afc75570156c" providerId="ADAL" clId="{49FC8ECA-2AD7-45CF-8A73-B5C7436BEAC9}" dt="2022-07-08T23:27:40.939" v="4831" actId="26606"/>
          <ac:graphicFrameMkLst>
            <pc:docMk/>
            <pc:sldMk cId="3250514145" sldId="278"/>
            <ac:graphicFrameMk id="12" creationId="{0121E999-B1DF-07C4-DC14-14AD923FC3D3}"/>
          </ac:graphicFrameMkLst>
        </pc:graphicFrameChg>
        <pc:picChg chg="add del">
          <ac:chgData name="Samir Mhanna (2119514)" userId="42acdb1e-7c6a-4d29-81c4-afc75570156c" providerId="ADAL" clId="{49FC8ECA-2AD7-45CF-8A73-B5C7436BEAC9}" dt="2022-07-08T23:27:40.939" v="4831" actId="26606"/>
          <ac:picMkLst>
            <pc:docMk/>
            <pc:sldMk cId="3250514145" sldId="278"/>
            <ac:picMk id="13" creationId="{EF14623B-9F9B-61F4-6AB5-68442A9D9B89}"/>
          </ac:picMkLst>
        </pc:picChg>
      </pc:sldChg>
      <pc:sldChg chg="addSp delSp modSp new mod setBg modClrScheme chgLayout">
        <pc:chgData name="Samir Mhanna (2119514)" userId="42acdb1e-7c6a-4d29-81c4-afc75570156c" providerId="ADAL" clId="{49FC8ECA-2AD7-45CF-8A73-B5C7436BEAC9}" dt="2022-07-09T13:19:19.685" v="5559" actId="20577"/>
        <pc:sldMkLst>
          <pc:docMk/>
          <pc:sldMk cId="1882754645" sldId="279"/>
        </pc:sldMkLst>
        <pc:spChg chg="del mod ord">
          <ac:chgData name="Samir Mhanna (2119514)" userId="42acdb1e-7c6a-4d29-81c4-afc75570156c" providerId="ADAL" clId="{49FC8ECA-2AD7-45CF-8A73-B5C7436BEAC9}" dt="2022-07-09T00:05:18.398" v="5055" actId="700"/>
          <ac:spMkLst>
            <pc:docMk/>
            <pc:sldMk cId="1882754645" sldId="279"/>
            <ac:spMk id="2" creationId="{BF982D7D-95B8-6D75-81AF-85FB5D991D43}"/>
          </ac:spMkLst>
        </pc:spChg>
        <pc:spChg chg="del mod ord">
          <ac:chgData name="Samir Mhanna (2119514)" userId="42acdb1e-7c6a-4d29-81c4-afc75570156c" providerId="ADAL" clId="{49FC8ECA-2AD7-45CF-8A73-B5C7436BEAC9}" dt="2022-07-09T00:05:18.398" v="5055" actId="700"/>
          <ac:spMkLst>
            <pc:docMk/>
            <pc:sldMk cId="1882754645" sldId="279"/>
            <ac:spMk id="3" creationId="{8DFCCDB4-A42C-6FD6-08FD-3664ECE7D748}"/>
          </ac:spMkLst>
        </pc:spChg>
        <pc:spChg chg="add mod ord">
          <ac:chgData name="Samir Mhanna (2119514)" userId="42acdb1e-7c6a-4d29-81c4-afc75570156c" providerId="ADAL" clId="{49FC8ECA-2AD7-45CF-8A73-B5C7436BEAC9}" dt="2022-07-09T00:20:43.677" v="5150" actId="26606"/>
          <ac:spMkLst>
            <pc:docMk/>
            <pc:sldMk cId="1882754645" sldId="279"/>
            <ac:spMk id="4" creationId="{1D9B16F6-FF9C-FD40-80B9-8CBE04E5CA05}"/>
          </ac:spMkLst>
        </pc:spChg>
        <pc:spChg chg="add del mod ord">
          <ac:chgData name="Samir Mhanna (2119514)" userId="42acdb1e-7c6a-4d29-81c4-afc75570156c" providerId="ADAL" clId="{49FC8ECA-2AD7-45CF-8A73-B5C7436BEAC9}" dt="2022-07-09T00:20:43.677" v="5150" actId="26606"/>
          <ac:spMkLst>
            <pc:docMk/>
            <pc:sldMk cId="1882754645" sldId="279"/>
            <ac:spMk id="5" creationId="{C049A973-DD99-41E8-9510-235EA5B5A3CC}"/>
          </ac:spMkLst>
        </pc:spChg>
        <pc:spChg chg="add del">
          <ac:chgData name="Samir Mhanna (2119514)" userId="42acdb1e-7c6a-4d29-81c4-afc75570156c" providerId="ADAL" clId="{49FC8ECA-2AD7-45CF-8A73-B5C7436BEAC9}" dt="2022-07-09T00:20:43.677" v="5150" actId="26606"/>
          <ac:spMkLst>
            <pc:docMk/>
            <pc:sldMk cId="1882754645" sldId="279"/>
            <ac:spMk id="10" creationId="{100EDD19-6802-4EC3-95CE-CFFAB042CFD6}"/>
          </ac:spMkLst>
        </pc:spChg>
        <pc:spChg chg="add del">
          <ac:chgData name="Samir Mhanna (2119514)" userId="42acdb1e-7c6a-4d29-81c4-afc75570156c" providerId="ADAL" clId="{49FC8ECA-2AD7-45CF-8A73-B5C7436BEAC9}" dt="2022-07-09T00:20:43.677" v="5150" actId="26606"/>
          <ac:spMkLst>
            <pc:docMk/>
            <pc:sldMk cId="1882754645" sldId="279"/>
            <ac:spMk id="12" creationId="{DB17E863-922E-4C26-BD64-E8FD41D28661}"/>
          </ac:spMkLst>
        </pc:spChg>
        <pc:spChg chg="add del">
          <ac:chgData name="Samir Mhanna (2119514)" userId="42acdb1e-7c6a-4d29-81c4-afc75570156c" providerId="ADAL" clId="{49FC8ECA-2AD7-45CF-8A73-B5C7436BEAC9}" dt="2022-07-09T00:20:30.865" v="5141" actId="26606"/>
          <ac:spMkLst>
            <pc:docMk/>
            <pc:sldMk cId="1882754645" sldId="279"/>
            <ac:spMk id="17" creationId="{777A147A-9ED8-46B4-8660-1B3C2AA880B5}"/>
          </ac:spMkLst>
        </pc:spChg>
        <pc:spChg chg="add del">
          <ac:chgData name="Samir Mhanna (2119514)" userId="42acdb1e-7c6a-4d29-81c4-afc75570156c" providerId="ADAL" clId="{49FC8ECA-2AD7-45CF-8A73-B5C7436BEAC9}" dt="2022-07-09T00:20:37.916" v="5145" actId="26606"/>
          <ac:spMkLst>
            <pc:docMk/>
            <pc:sldMk cId="1882754645" sldId="279"/>
            <ac:spMk id="18" creationId="{2E442304-DDBD-4F7B-8017-36BCC863FB40}"/>
          </ac:spMkLst>
        </pc:spChg>
        <pc:spChg chg="add del">
          <ac:chgData name="Samir Mhanna (2119514)" userId="42acdb1e-7c6a-4d29-81c4-afc75570156c" providerId="ADAL" clId="{49FC8ECA-2AD7-45CF-8A73-B5C7436BEAC9}" dt="2022-07-09T00:20:30.865" v="5141" actId="26606"/>
          <ac:spMkLst>
            <pc:docMk/>
            <pc:sldMk cId="1882754645" sldId="279"/>
            <ac:spMk id="19" creationId="{5D6C15A0-C087-4593-8414-2B4EC1CDC3DE}"/>
          </ac:spMkLst>
        </pc:spChg>
        <pc:spChg chg="add del">
          <ac:chgData name="Samir Mhanna (2119514)" userId="42acdb1e-7c6a-4d29-81c4-afc75570156c" providerId="ADAL" clId="{49FC8ECA-2AD7-45CF-8A73-B5C7436BEAC9}" dt="2022-07-09T00:20:37.916" v="5145" actId="26606"/>
          <ac:spMkLst>
            <pc:docMk/>
            <pc:sldMk cId="1882754645" sldId="279"/>
            <ac:spMk id="20" creationId="{5E107275-3853-46FD-A241-DE4355A42675}"/>
          </ac:spMkLst>
        </pc:spChg>
        <pc:spChg chg="add del">
          <ac:chgData name="Samir Mhanna (2119514)" userId="42acdb1e-7c6a-4d29-81c4-afc75570156c" providerId="ADAL" clId="{49FC8ECA-2AD7-45CF-8A73-B5C7436BEAC9}" dt="2022-07-09T00:20:36.055" v="5143" actId="26606"/>
          <ac:spMkLst>
            <pc:docMk/>
            <pc:sldMk cId="1882754645" sldId="279"/>
            <ac:spMk id="21" creationId="{B50AB553-2A96-4A92-96F2-93548E096954}"/>
          </ac:spMkLst>
        </pc:spChg>
        <pc:spChg chg="add del">
          <ac:chgData name="Samir Mhanna (2119514)" userId="42acdb1e-7c6a-4d29-81c4-afc75570156c" providerId="ADAL" clId="{49FC8ECA-2AD7-45CF-8A73-B5C7436BEAC9}" dt="2022-07-09T00:20:39.433" v="5147" actId="26606"/>
          <ac:spMkLst>
            <pc:docMk/>
            <pc:sldMk cId="1882754645" sldId="279"/>
            <ac:spMk id="25" creationId="{100EDD19-6802-4EC3-95CE-CFFAB042CFD6}"/>
          </ac:spMkLst>
        </pc:spChg>
        <pc:spChg chg="add del">
          <ac:chgData name="Samir Mhanna (2119514)" userId="42acdb1e-7c6a-4d29-81c4-afc75570156c" providerId="ADAL" clId="{49FC8ECA-2AD7-45CF-8A73-B5C7436BEAC9}" dt="2022-07-09T00:20:39.433" v="5147" actId="26606"/>
          <ac:spMkLst>
            <pc:docMk/>
            <pc:sldMk cId="1882754645" sldId="279"/>
            <ac:spMk id="26" creationId="{DB17E863-922E-4C26-BD64-E8FD41D28661}"/>
          </ac:spMkLst>
        </pc:spChg>
        <pc:spChg chg="add del">
          <ac:chgData name="Samir Mhanna (2119514)" userId="42acdb1e-7c6a-4d29-81c4-afc75570156c" providerId="ADAL" clId="{49FC8ECA-2AD7-45CF-8A73-B5C7436BEAC9}" dt="2022-07-09T00:20:39.433" v="5147" actId="26606"/>
          <ac:spMkLst>
            <pc:docMk/>
            <pc:sldMk cId="1882754645" sldId="279"/>
            <ac:spMk id="27" creationId="{C049A973-DD99-41E8-9510-235EA5B5A3CC}"/>
          </ac:spMkLst>
        </pc:spChg>
        <pc:spChg chg="add del">
          <ac:chgData name="Samir Mhanna (2119514)" userId="42acdb1e-7c6a-4d29-81c4-afc75570156c" providerId="ADAL" clId="{49FC8ECA-2AD7-45CF-8A73-B5C7436BEAC9}" dt="2022-07-09T00:20:43.661" v="5149" actId="26606"/>
          <ac:spMkLst>
            <pc:docMk/>
            <pc:sldMk cId="1882754645" sldId="279"/>
            <ac:spMk id="29" creationId="{2E442304-DDBD-4F7B-8017-36BCC863FB40}"/>
          </ac:spMkLst>
        </pc:spChg>
        <pc:spChg chg="add del">
          <ac:chgData name="Samir Mhanna (2119514)" userId="42acdb1e-7c6a-4d29-81c4-afc75570156c" providerId="ADAL" clId="{49FC8ECA-2AD7-45CF-8A73-B5C7436BEAC9}" dt="2022-07-09T00:20:43.661" v="5149" actId="26606"/>
          <ac:spMkLst>
            <pc:docMk/>
            <pc:sldMk cId="1882754645" sldId="279"/>
            <ac:spMk id="30" creationId="{5E107275-3853-46FD-A241-DE4355A42675}"/>
          </ac:spMkLst>
        </pc:spChg>
        <pc:spChg chg="add">
          <ac:chgData name="Samir Mhanna (2119514)" userId="42acdb1e-7c6a-4d29-81c4-afc75570156c" providerId="ADAL" clId="{49FC8ECA-2AD7-45CF-8A73-B5C7436BEAC9}" dt="2022-07-09T00:20:43.677" v="5150" actId="26606"/>
          <ac:spMkLst>
            <pc:docMk/>
            <pc:sldMk cId="1882754645" sldId="279"/>
            <ac:spMk id="33" creationId="{777A147A-9ED8-46B4-8660-1B3C2AA880B5}"/>
          </ac:spMkLst>
        </pc:spChg>
        <pc:spChg chg="add">
          <ac:chgData name="Samir Mhanna (2119514)" userId="42acdb1e-7c6a-4d29-81c4-afc75570156c" providerId="ADAL" clId="{49FC8ECA-2AD7-45CF-8A73-B5C7436BEAC9}" dt="2022-07-09T00:20:43.677" v="5150" actId="26606"/>
          <ac:spMkLst>
            <pc:docMk/>
            <pc:sldMk cId="1882754645" sldId="279"/>
            <ac:spMk id="34" creationId="{5D6C15A0-C087-4593-8414-2B4EC1CDC3DE}"/>
          </ac:spMkLst>
        </pc:spChg>
        <pc:spChg chg="add mod">
          <ac:chgData name="Samir Mhanna (2119514)" userId="42acdb1e-7c6a-4d29-81c4-afc75570156c" providerId="ADAL" clId="{49FC8ECA-2AD7-45CF-8A73-B5C7436BEAC9}" dt="2022-07-09T13:19:19.685" v="5559" actId="20577"/>
          <ac:spMkLst>
            <pc:docMk/>
            <pc:sldMk cId="1882754645" sldId="279"/>
            <ac:spMk id="35" creationId="{C049A973-DD99-41E8-9510-235EA5B5A3CC}"/>
          </ac:spMkLst>
        </pc:spChg>
        <pc:graphicFrameChg chg="add del">
          <ac:chgData name="Samir Mhanna (2119514)" userId="42acdb1e-7c6a-4d29-81c4-afc75570156c" providerId="ADAL" clId="{49FC8ECA-2AD7-45CF-8A73-B5C7436BEAC9}" dt="2022-07-09T00:20:36.055" v="5143" actId="26606"/>
          <ac:graphicFrameMkLst>
            <pc:docMk/>
            <pc:sldMk cId="1882754645" sldId="279"/>
            <ac:graphicFrameMk id="14" creationId="{E840F424-C8A0-A980-687A-DC2BEED7CBA2}"/>
          </ac:graphicFrameMkLst>
        </pc:graphicFrameChg>
        <pc:graphicFrameChg chg="add del">
          <ac:chgData name="Samir Mhanna (2119514)" userId="42acdb1e-7c6a-4d29-81c4-afc75570156c" providerId="ADAL" clId="{49FC8ECA-2AD7-45CF-8A73-B5C7436BEAC9}" dt="2022-07-09T00:20:37.916" v="5145" actId="26606"/>
          <ac:graphicFrameMkLst>
            <pc:docMk/>
            <pc:sldMk cId="1882754645" sldId="279"/>
            <ac:graphicFrameMk id="23" creationId="{A09330A2-F240-0937-405C-776A31763D8E}"/>
          </ac:graphicFrameMkLst>
        </pc:graphicFrameChg>
        <pc:graphicFrameChg chg="add del">
          <ac:chgData name="Samir Mhanna (2119514)" userId="42acdb1e-7c6a-4d29-81c4-afc75570156c" providerId="ADAL" clId="{49FC8ECA-2AD7-45CF-8A73-B5C7436BEAC9}" dt="2022-07-09T00:20:43.661" v="5149" actId="26606"/>
          <ac:graphicFrameMkLst>
            <pc:docMk/>
            <pc:sldMk cId="1882754645" sldId="279"/>
            <ac:graphicFrameMk id="31" creationId="{A09330A2-F240-0937-405C-776A31763D8E}"/>
          </ac:graphicFrameMkLst>
        </pc:graphicFrameChg>
        <pc:picChg chg="add del">
          <ac:chgData name="Samir Mhanna (2119514)" userId="42acdb1e-7c6a-4d29-81c4-afc75570156c" providerId="ADAL" clId="{49FC8ECA-2AD7-45CF-8A73-B5C7436BEAC9}" dt="2022-07-09T00:20:36.055" v="5143" actId="26606"/>
          <ac:picMkLst>
            <pc:docMk/>
            <pc:sldMk cId="1882754645" sldId="279"/>
            <ac:picMk id="15" creationId="{C42FB8EC-F122-3BC0-6B24-0F37125CD179}"/>
          </ac:picMkLst>
        </pc:picChg>
      </pc:sldChg>
      <pc:sldChg chg="new del">
        <pc:chgData name="Samir Mhanna (2119514)" userId="42acdb1e-7c6a-4d29-81c4-afc75570156c" providerId="ADAL" clId="{49FC8ECA-2AD7-45CF-8A73-B5C7436BEAC9}" dt="2022-07-08T23:42:30.332" v="4903" actId="47"/>
        <pc:sldMkLst>
          <pc:docMk/>
          <pc:sldMk cId="3107609367" sldId="279"/>
        </pc:sldMkLst>
      </pc:sldChg>
      <pc:sldChg chg="addSp delSp modSp new mod setBg">
        <pc:chgData name="Samir Mhanna (2119514)" userId="42acdb1e-7c6a-4d29-81c4-afc75570156c" providerId="ADAL" clId="{49FC8ECA-2AD7-45CF-8A73-B5C7436BEAC9}" dt="2022-07-09T21:03:22.550" v="6076" actId="20577"/>
        <pc:sldMkLst>
          <pc:docMk/>
          <pc:sldMk cId="4035728102" sldId="280"/>
        </pc:sldMkLst>
        <pc:spChg chg="mod">
          <ac:chgData name="Samir Mhanna (2119514)" userId="42acdb1e-7c6a-4d29-81c4-afc75570156c" providerId="ADAL" clId="{49FC8ECA-2AD7-45CF-8A73-B5C7436BEAC9}" dt="2022-07-09T21:03:22.550" v="6076" actId="20577"/>
          <ac:spMkLst>
            <pc:docMk/>
            <pc:sldMk cId="4035728102" sldId="280"/>
            <ac:spMk id="2" creationId="{30F79C9A-7065-5B84-EF29-89B01373409D}"/>
          </ac:spMkLst>
        </pc:spChg>
        <pc:spChg chg="mod ord">
          <ac:chgData name="Samir Mhanna (2119514)" userId="42acdb1e-7c6a-4d29-81c4-afc75570156c" providerId="ADAL" clId="{49FC8ECA-2AD7-45CF-8A73-B5C7436BEAC9}" dt="2022-07-09T21:02:37.572" v="6072" actId="27636"/>
          <ac:spMkLst>
            <pc:docMk/>
            <pc:sldMk cId="4035728102" sldId="280"/>
            <ac:spMk id="3" creationId="{31882E07-4D45-C4F6-FEE5-D88D2B6A0BA4}"/>
          </ac:spMkLst>
        </pc:spChg>
        <pc:spChg chg="add del">
          <ac:chgData name="Samir Mhanna (2119514)" userId="42acdb1e-7c6a-4d29-81c4-afc75570156c" providerId="ADAL" clId="{49FC8ECA-2AD7-45CF-8A73-B5C7436BEAC9}" dt="2022-07-09T21:01:02.980" v="6056" actId="26606"/>
          <ac:spMkLst>
            <pc:docMk/>
            <pc:sldMk cId="4035728102" sldId="280"/>
            <ac:spMk id="8" creationId="{100EDD19-6802-4EC3-95CE-CFFAB042CFD6}"/>
          </ac:spMkLst>
        </pc:spChg>
        <pc:spChg chg="add del">
          <ac:chgData name="Samir Mhanna (2119514)" userId="42acdb1e-7c6a-4d29-81c4-afc75570156c" providerId="ADAL" clId="{49FC8ECA-2AD7-45CF-8A73-B5C7436BEAC9}" dt="2022-07-09T21:01:02.980" v="6056" actId="26606"/>
          <ac:spMkLst>
            <pc:docMk/>
            <pc:sldMk cId="4035728102" sldId="280"/>
            <ac:spMk id="10" creationId="{DB17E863-922E-4C26-BD64-E8FD41D28661}"/>
          </ac:spMkLst>
        </pc:spChg>
        <pc:spChg chg="add">
          <ac:chgData name="Samir Mhanna (2119514)" userId="42acdb1e-7c6a-4d29-81c4-afc75570156c" providerId="ADAL" clId="{49FC8ECA-2AD7-45CF-8A73-B5C7436BEAC9}" dt="2022-07-09T21:01:02.980" v="6056" actId="26606"/>
          <ac:spMkLst>
            <pc:docMk/>
            <pc:sldMk cId="4035728102" sldId="280"/>
            <ac:spMk id="12" creationId="{84ECDE7A-6944-466D-8FFE-149A29BA6BAE}"/>
          </ac:spMkLst>
        </pc:spChg>
        <pc:spChg chg="add">
          <ac:chgData name="Samir Mhanna (2119514)" userId="42acdb1e-7c6a-4d29-81c4-afc75570156c" providerId="ADAL" clId="{49FC8ECA-2AD7-45CF-8A73-B5C7436BEAC9}" dt="2022-07-09T21:01:02.980" v="6056" actId="26606"/>
          <ac:spMkLst>
            <pc:docMk/>
            <pc:sldMk cId="4035728102" sldId="280"/>
            <ac:spMk id="13" creationId="{B3420082-9415-44EC-802E-C77D71D59C57}"/>
          </ac:spMkLst>
        </pc:spChg>
        <pc:spChg chg="add">
          <ac:chgData name="Samir Mhanna (2119514)" userId="42acdb1e-7c6a-4d29-81c4-afc75570156c" providerId="ADAL" clId="{49FC8ECA-2AD7-45CF-8A73-B5C7436BEAC9}" dt="2022-07-09T21:01:02.980" v="6056" actId="26606"/>
          <ac:spMkLst>
            <pc:docMk/>
            <pc:sldMk cId="4035728102" sldId="280"/>
            <ac:spMk id="14" creationId="{55A52C45-1FCB-4636-A80F-2849B8226C01}"/>
          </ac:spMkLst>
        </pc:spChg>
        <pc:spChg chg="add del">
          <ac:chgData name="Samir Mhanna (2119514)" userId="42acdb1e-7c6a-4d29-81c4-afc75570156c" providerId="ADAL" clId="{49FC8ECA-2AD7-45CF-8A73-B5C7436BEAC9}" dt="2022-07-09T20:59:07.988" v="6049" actId="26606"/>
          <ac:spMkLst>
            <pc:docMk/>
            <pc:sldMk cId="4035728102" sldId="280"/>
            <ac:spMk id="15" creationId="{1C799903-48D5-4A31-A1A2-541072D9771E}"/>
          </ac:spMkLst>
        </pc:spChg>
        <pc:spChg chg="add">
          <ac:chgData name="Samir Mhanna (2119514)" userId="42acdb1e-7c6a-4d29-81c4-afc75570156c" providerId="ADAL" clId="{49FC8ECA-2AD7-45CF-8A73-B5C7436BEAC9}" dt="2022-07-09T21:01:02.980" v="6056" actId="26606"/>
          <ac:spMkLst>
            <pc:docMk/>
            <pc:sldMk cId="4035728102" sldId="280"/>
            <ac:spMk id="16" creationId="{768EB4DD-3704-43AD-92B3-C4E0C6EA92CB}"/>
          </ac:spMkLst>
        </pc:spChg>
        <pc:spChg chg="add del">
          <ac:chgData name="Samir Mhanna (2119514)" userId="42acdb1e-7c6a-4d29-81c4-afc75570156c" providerId="ADAL" clId="{49FC8ECA-2AD7-45CF-8A73-B5C7436BEAC9}" dt="2022-07-09T20:59:07.988" v="6049" actId="26606"/>
          <ac:spMkLst>
            <pc:docMk/>
            <pc:sldMk cId="4035728102" sldId="280"/>
            <ac:spMk id="17" creationId="{8EFFF109-FC58-4FD3-BE05-9775A1310F55}"/>
          </ac:spMkLst>
        </pc:spChg>
        <pc:spChg chg="add del">
          <ac:chgData name="Samir Mhanna (2119514)" userId="42acdb1e-7c6a-4d29-81c4-afc75570156c" providerId="ADAL" clId="{49FC8ECA-2AD7-45CF-8A73-B5C7436BEAC9}" dt="2022-07-09T20:59:07.988" v="6049" actId="26606"/>
          <ac:spMkLst>
            <pc:docMk/>
            <pc:sldMk cId="4035728102" sldId="280"/>
            <ac:spMk id="19" creationId="{E1B96AD6-92A9-4273-A62B-96A1C3E0BA95}"/>
          </ac:spMkLst>
        </pc:spChg>
        <pc:spChg chg="add del">
          <ac:chgData name="Samir Mhanna (2119514)" userId="42acdb1e-7c6a-4d29-81c4-afc75570156c" providerId="ADAL" clId="{49FC8ECA-2AD7-45CF-8A73-B5C7436BEAC9}" dt="2022-07-09T20:59:07.988" v="6049" actId="26606"/>
          <ac:spMkLst>
            <pc:docMk/>
            <pc:sldMk cId="4035728102" sldId="280"/>
            <ac:spMk id="21" creationId="{463EEC44-1BA3-44ED-81FC-A644B04B2A44}"/>
          </ac:spMkLst>
        </pc:spChg>
        <pc:spChg chg="add del">
          <ac:chgData name="Samir Mhanna (2119514)" userId="42acdb1e-7c6a-4d29-81c4-afc75570156c" providerId="ADAL" clId="{49FC8ECA-2AD7-45CF-8A73-B5C7436BEAC9}" dt="2022-07-09T20:59:10.749" v="6051" actId="26606"/>
          <ac:spMkLst>
            <pc:docMk/>
            <pc:sldMk cId="4035728102" sldId="280"/>
            <ac:spMk id="23" creationId="{CBB2B1F0-0DD6-4744-9A46-7A344FB48E40}"/>
          </ac:spMkLst>
        </pc:spChg>
        <pc:spChg chg="add del">
          <ac:chgData name="Samir Mhanna (2119514)" userId="42acdb1e-7c6a-4d29-81c4-afc75570156c" providerId="ADAL" clId="{49FC8ECA-2AD7-45CF-8A73-B5C7436BEAC9}" dt="2022-07-09T20:59:10.749" v="6051" actId="26606"/>
          <ac:spMkLst>
            <pc:docMk/>
            <pc:sldMk cId="4035728102" sldId="280"/>
            <ac:spMk id="24" creationId="{52D502E5-F6B4-4D58-B4AE-FC466FF15EE8}"/>
          </ac:spMkLst>
        </pc:spChg>
        <pc:spChg chg="add del">
          <ac:chgData name="Samir Mhanna (2119514)" userId="42acdb1e-7c6a-4d29-81c4-afc75570156c" providerId="ADAL" clId="{49FC8ECA-2AD7-45CF-8A73-B5C7436BEAC9}" dt="2022-07-09T20:59:10.749" v="6051" actId="26606"/>
          <ac:spMkLst>
            <pc:docMk/>
            <pc:sldMk cId="4035728102" sldId="280"/>
            <ac:spMk id="25" creationId="{9DECDBF4-02B6-4BB4-B65B-B8107AD6A9E8}"/>
          </ac:spMkLst>
        </pc:spChg>
        <pc:picChg chg="add del mod">
          <ac:chgData name="Samir Mhanna (2119514)" userId="42acdb1e-7c6a-4d29-81c4-afc75570156c" providerId="ADAL" clId="{49FC8ECA-2AD7-45CF-8A73-B5C7436BEAC9}" dt="2022-07-09T20:47:21.466" v="5883" actId="478"/>
          <ac:picMkLst>
            <pc:docMk/>
            <pc:sldMk cId="4035728102" sldId="280"/>
            <ac:picMk id="5" creationId="{6F173348-4E87-7C97-3F1A-21DA4120C748}"/>
          </ac:picMkLst>
        </pc:picChg>
        <pc:picChg chg="add mod">
          <ac:chgData name="Samir Mhanna (2119514)" userId="42acdb1e-7c6a-4d29-81c4-afc75570156c" providerId="ADAL" clId="{49FC8ECA-2AD7-45CF-8A73-B5C7436BEAC9}" dt="2022-07-09T21:01:02.980" v="6056" actId="26606"/>
          <ac:picMkLst>
            <pc:docMk/>
            <pc:sldMk cId="4035728102" sldId="280"/>
            <ac:picMk id="7" creationId="{7F6B932D-B3AE-1A35-B9D0-D7E98AB9AE02}"/>
          </ac:picMkLst>
        </pc:picChg>
      </pc:sldChg>
      <pc:sldChg chg="addSp modSp new mod setBg">
        <pc:chgData name="Samir Mhanna (2119514)" userId="42acdb1e-7c6a-4d29-81c4-afc75570156c" providerId="ADAL" clId="{49FC8ECA-2AD7-45CF-8A73-B5C7436BEAC9}" dt="2022-07-09T21:52:24.369" v="6153" actId="313"/>
        <pc:sldMkLst>
          <pc:docMk/>
          <pc:sldMk cId="3489320786" sldId="281"/>
        </pc:sldMkLst>
        <pc:spChg chg="mod">
          <ac:chgData name="Samir Mhanna (2119514)" userId="42acdb1e-7c6a-4d29-81c4-afc75570156c" providerId="ADAL" clId="{49FC8ECA-2AD7-45CF-8A73-B5C7436BEAC9}" dt="2022-07-09T21:45:37.618" v="6106" actId="26606"/>
          <ac:spMkLst>
            <pc:docMk/>
            <pc:sldMk cId="3489320786" sldId="281"/>
            <ac:spMk id="2" creationId="{10619FE7-5B90-0E99-1FFF-E3B5C9E4FFD7}"/>
          </ac:spMkLst>
        </pc:spChg>
        <pc:spChg chg="mod">
          <ac:chgData name="Samir Mhanna (2119514)" userId="42acdb1e-7c6a-4d29-81c4-afc75570156c" providerId="ADAL" clId="{49FC8ECA-2AD7-45CF-8A73-B5C7436BEAC9}" dt="2022-07-09T21:52:24.369" v="6153" actId="313"/>
          <ac:spMkLst>
            <pc:docMk/>
            <pc:sldMk cId="3489320786" sldId="281"/>
            <ac:spMk id="3" creationId="{E38223FA-BA4F-4ACA-3276-C9C3667B61DD}"/>
          </ac:spMkLst>
        </pc:spChg>
        <pc:spChg chg="add">
          <ac:chgData name="Samir Mhanna (2119514)" userId="42acdb1e-7c6a-4d29-81c4-afc75570156c" providerId="ADAL" clId="{49FC8ECA-2AD7-45CF-8A73-B5C7436BEAC9}" dt="2022-07-09T21:45:37.618" v="6106" actId="26606"/>
          <ac:spMkLst>
            <pc:docMk/>
            <pc:sldMk cId="3489320786" sldId="281"/>
            <ac:spMk id="8" creationId="{100EDD19-6802-4EC3-95CE-CFFAB042CFD6}"/>
          </ac:spMkLst>
        </pc:spChg>
        <pc:spChg chg="add">
          <ac:chgData name="Samir Mhanna (2119514)" userId="42acdb1e-7c6a-4d29-81c4-afc75570156c" providerId="ADAL" clId="{49FC8ECA-2AD7-45CF-8A73-B5C7436BEAC9}" dt="2022-07-09T21:45:37.618" v="6106" actId="26606"/>
          <ac:spMkLst>
            <pc:docMk/>
            <pc:sldMk cId="3489320786" sldId="281"/>
            <ac:spMk id="10" creationId="{DB17E863-922E-4C26-BD64-E8FD41D28661}"/>
          </ac:spMkLst>
        </pc:spChg>
      </pc:sldChg>
      <pc:sldChg chg="addSp delSp modSp new mod setBg">
        <pc:chgData name="Samir Mhanna (2119514)" userId="42acdb1e-7c6a-4d29-81c4-afc75570156c" providerId="ADAL" clId="{49FC8ECA-2AD7-45CF-8A73-B5C7436BEAC9}" dt="2022-07-09T21:50:04.176" v="6139" actId="26606"/>
        <pc:sldMkLst>
          <pc:docMk/>
          <pc:sldMk cId="3714726368" sldId="282"/>
        </pc:sldMkLst>
        <pc:spChg chg="del">
          <ac:chgData name="Samir Mhanna (2119514)" userId="42acdb1e-7c6a-4d29-81c4-afc75570156c" providerId="ADAL" clId="{49FC8ECA-2AD7-45CF-8A73-B5C7436BEAC9}" dt="2022-07-09T21:46:00.986" v="6110" actId="478"/>
          <ac:spMkLst>
            <pc:docMk/>
            <pc:sldMk cId="3714726368" sldId="282"/>
            <ac:spMk id="2" creationId="{D5DE6A2A-2456-0498-5E60-7E021E08F1E0}"/>
          </ac:spMkLst>
        </pc:spChg>
        <pc:spChg chg="del mod">
          <ac:chgData name="Samir Mhanna (2119514)" userId="42acdb1e-7c6a-4d29-81c4-afc75570156c" providerId="ADAL" clId="{49FC8ECA-2AD7-45CF-8A73-B5C7436BEAC9}" dt="2022-07-09T21:50:04.176" v="6139" actId="26606"/>
          <ac:spMkLst>
            <pc:docMk/>
            <pc:sldMk cId="3714726368" sldId="282"/>
            <ac:spMk id="3" creationId="{98DCF031-B1BE-9B6D-AF68-E093249012B5}"/>
          </ac:spMkLst>
        </pc:spChg>
        <pc:spChg chg="add">
          <ac:chgData name="Samir Mhanna (2119514)" userId="42acdb1e-7c6a-4d29-81c4-afc75570156c" providerId="ADAL" clId="{49FC8ECA-2AD7-45CF-8A73-B5C7436BEAC9}" dt="2022-07-09T21:50:04.176" v="6139" actId="26606"/>
          <ac:spMkLst>
            <pc:docMk/>
            <pc:sldMk cId="3714726368" sldId="282"/>
            <ac:spMk id="9" creationId="{2B566528-1B12-4246-9431-5C2D7D081168}"/>
          </ac:spMkLst>
        </pc:spChg>
        <pc:spChg chg="add">
          <ac:chgData name="Samir Mhanna (2119514)" userId="42acdb1e-7c6a-4d29-81c4-afc75570156c" providerId="ADAL" clId="{49FC8ECA-2AD7-45CF-8A73-B5C7436BEAC9}" dt="2022-07-09T21:50:04.176" v="6139" actId="26606"/>
          <ac:spMkLst>
            <pc:docMk/>
            <pc:sldMk cId="3714726368" sldId="282"/>
            <ac:spMk id="11" creationId="{2E80C965-DB6D-4F81-9E9E-B027384D0BD6}"/>
          </ac:spMkLst>
        </pc:spChg>
        <pc:spChg chg="add">
          <ac:chgData name="Samir Mhanna (2119514)" userId="42acdb1e-7c6a-4d29-81c4-afc75570156c" providerId="ADAL" clId="{49FC8ECA-2AD7-45CF-8A73-B5C7436BEAC9}" dt="2022-07-09T21:50:04.176" v="6139" actId="26606"/>
          <ac:spMkLst>
            <pc:docMk/>
            <pc:sldMk cId="3714726368" sldId="282"/>
            <ac:spMk id="13" creationId="{A580F890-B085-4E95-96AA-55AEBEC5CE6E}"/>
          </ac:spMkLst>
        </pc:spChg>
        <pc:spChg chg="add">
          <ac:chgData name="Samir Mhanna (2119514)" userId="42acdb1e-7c6a-4d29-81c4-afc75570156c" providerId="ADAL" clId="{49FC8ECA-2AD7-45CF-8A73-B5C7436BEAC9}" dt="2022-07-09T21:50:04.176" v="6139" actId="26606"/>
          <ac:spMkLst>
            <pc:docMk/>
            <pc:sldMk cId="3714726368" sldId="282"/>
            <ac:spMk id="15" creationId="{D3F51FEB-38FB-4F6C-9F7B-2F2AFAB65463}"/>
          </ac:spMkLst>
        </pc:spChg>
        <pc:spChg chg="add">
          <ac:chgData name="Samir Mhanna (2119514)" userId="42acdb1e-7c6a-4d29-81c4-afc75570156c" providerId="ADAL" clId="{49FC8ECA-2AD7-45CF-8A73-B5C7436BEAC9}" dt="2022-07-09T21:50:04.176" v="6139" actId="26606"/>
          <ac:spMkLst>
            <pc:docMk/>
            <pc:sldMk cId="3714726368" sldId="282"/>
            <ac:spMk id="17" creationId="{1E547BA6-BAE0-43BB-A7CA-60F69CE252F0}"/>
          </ac:spMkLst>
        </pc:spChg>
        <pc:graphicFrameChg chg="add">
          <ac:chgData name="Samir Mhanna (2119514)" userId="42acdb1e-7c6a-4d29-81c4-afc75570156c" providerId="ADAL" clId="{49FC8ECA-2AD7-45CF-8A73-B5C7436BEAC9}" dt="2022-07-09T21:50:04.176" v="6139" actId="26606"/>
          <ac:graphicFrameMkLst>
            <pc:docMk/>
            <pc:sldMk cId="3714726368" sldId="282"/>
            <ac:graphicFrameMk id="5" creationId="{0B73279B-03E6-E31F-8F9D-4BB699CCAA72}"/>
          </ac:graphicFrameMkLst>
        </pc:graphicFrameChg>
      </pc:sldChg>
      <pc:sldChg chg="modSp new mod">
        <pc:chgData name="Samir Mhanna (2119514)" userId="42acdb1e-7c6a-4d29-81c4-afc75570156c" providerId="ADAL" clId="{49FC8ECA-2AD7-45CF-8A73-B5C7436BEAC9}" dt="2022-07-09T23:11:16.972" v="6356"/>
        <pc:sldMkLst>
          <pc:docMk/>
          <pc:sldMk cId="1718628263" sldId="283"/>
        </pc:sldMkLst>
        <pc:spChg chg="mod">
          <ac:chgData name="Samir Mhanna (2119514)" userId="42acdb1e-7c6a-4d29-81c4-afc75570156c" providerId="ADAL" clId="{49FC8ECA-2AD7-45CF-8A73-B5C7436BEAC9}" dt="2022-07-09T23:11:16.972" v="6356"/>
          <ac:spMkLst>
            <pc:docMk/>
            <pc:sldMk cId="1718628263" sldId="283"/>
            <ac:spMk id="2" creationId="{88F5926F-38B4-BA89-68EE-A958EE5452A7}"/>
          </ac:spMkLst>
        </pc:spChg>
        <pc:spChg chg="mod">
          <ac:chgData name="Samir Mhanna (2119514)" userId="42acdb1e-7c6a-4d29-81c4-afc75570156c" providerId="ADAL" clId="{49FC8ECA-2AD7-45CF-8A73-B5C7436BEAC9}" dt="2022-07-09T23:11:02.287" v="6355" actId="2710"/>
          <ac:spMkLst>
            <pc:docMk/>
            <pc:sldMk cId="1718628263" sldId="283"/>
            <ac:spMk id="3" creationId="{DC0130D8-C86A-C2DF-6C10-90A7E692D216}"/>
          </ac:spMkLst>
        </pc:spChg>
      </pc:sldChg>
    </pc:docChg>
  </pc:docChgLst>
  <pc:docChgLst>
    <pc:chgData name="Samir Mhanna" userId="42acdb1e-7c6a-4d29-81c4-afc75570156c" providerId="ADAL" clId="{49FC8ECA-2AD7-45CF-8A73-B5C7436BEAC9}"/>
    <pc:docChg chg="undo redo custSel addSld delSld modSld">
      <pc:chgData name="Samir Mhanna" userId="42acdb1e-7c6a-4d29-81c4-afc75570156c" providerId="ADAL" clId="{49FC8ECA-2AD7-45CF-8A73-B5C7436BEAC9}" dt="2022-06-25T13:23:42.822" v="1499" actId="14100"/>
      <pc:docMkLst>
        <pc:docMk/>
      </pc:docMkLst>
      <pc:sldChg chg="addSp delSp modSp mod">
        <pc:chgData name="Samir Mhanna" userId="42acdb1e-7c6a-4d29-81c4-afc75570156c" providerId="ADAL" clId="{49FC8ECA-2AD7-45CF-8A73-B5C7436BEAC9}" dt="2022-06-23T19:46:50.322" v="633" actId="14100"/>
        <pc:sldMkLst>
          <pc:docMk/>
          <pc:sldMk cId="371840013" sldId="257"/>
        </pc:sldMkLst>
        <pc:spChg chg="mod">
          <ac:chgData name="Samir Mhanna" userId="42acdb1e-7c6a-4d29-81c4-afc75570156c" providerId="ADAL" clId="{49FC8ECA-2AD7-45CF-8A73-B5C7436BEAC9}" dt="2022-06-23T19:46:50.322" v="633" actId="14100"/>
          <ac:spMkLst>
            <pc:docMk/>
            <pc:sldMk cId="371840013" sldId="257"/>
            <ac:spMk id="2" creationId="{A58C7951-5380-4BCD-BBBF-E20824BBAFA3}"/>
          </ac:spMkLst>
        </pc:spChg>
        <pc:spChg chg="mod">
          <ac:chgData name="Samir Mhanna" userId="42acdb1e-7c6a-4d29-81c4-afc75570156c" providerId="ADAL" clId="{49FC8ECA-2AD7-45CF-8A73-B5C7436BEAC9}" dt="2022-06-23T19:44:40.418" v="625" actId="20577"/>
          <ac:spMkLst>
            <pc:docMk/>
            <pc:sldMk cId="371840013" sldId="257"/>
            <ac:spMk id="3" creationId="{BCF65E19-494A-4E46-A4C5-A6AD4D03342E}"/>
          </ac:spMkLst>
        </pc:spChg>
        <pc:spChg chg="add del">
          <ac:chgData name="Samir Mhanna" userId="42acdb1e-7c6a-4d29-81c4-afc75570156c" providerId="ADAL" clId="{49FC8ECA-2AD7-45CF-8A73-B5C7436BEAC9}" dt="2022-06-23T19:43:56.497" v="618" actId="26606"/>
          <ac:spMkLst>
            <pc:docMk/>
            <pc:sldMk cId="371840013" sldId="257"/>
            <ac:spMk id="13" creationId="{F13C74B1-5B17-4795-BED0-7140497B445A}"/>
          </ac:spMkLst>
        </pc:spChg>
        <pc:spChg chg="add del">
          <ac:chgData name="Samir Mhanna" userId="42acdb1e-7c6a-4d29-81c4-afc75570156c" providerId="ADAL" clId="{49FC8ECA-2AD7-45CF-8A73-B5C7436BEAC9}" dt="2022-06-23T19:43:56.497" v="618" actId="26606"/>
          <ac:spMkLst>
            <pc:docMk/>
            <pc:sldMk cId="371840013" sldId="257"/>
            <ac:spMk id="15" creationId="{D4974D33-8DC5-464E-8C6D-BE58F0669C17}"/>
          </ac:spMkLst>
        </pc:spChg>
        <pc:spChg chg="add del">
          <ac:chgData name="Samir Mhanna" userId="42acdb1e-7c6a-4d29-81c4-afc75570156c" providerId="ADAL" clId="{49FC8ECA-2AD7-45CF-8A73-B5C7436BEAC9}" dt="2022-06-23T19:43:59.688" v="620" actId="26606"/>
          <ac:spMkLst>
            <pc:docMk/>
            <pc:sldMk cId="371840013" sldId="257"/>
            <ac:spMk id="19" creationId="{3873B707-463F-40B0-8227-E8CC6C67EB25}"/>
          </ac:spMkLst>
        </pc:spChg>
        <pc:spChg chg="add del">
          <ac:chgData name="Samir Mhanna" userId="42acdb1e-7c6a-4d29-81c4-afc75570156c" providerId="ADAL" clId="{49FC8ECA-2AD7-45CF-8A73-B5C7436BEAC9}" dt="2022-06-23T19:43:59.688" v="620" actId="26606"/>
          <ac:spMkLst>
            <pc:docMk/>
            <pc:sldMk cId="371840013" sldId="257"/>
            <ac:spMk id="21" creationId="{C13237C8-E62C-4F0D-A318-BD6FB6C2D138}"/>
          </ac:spMkLst>
        </pc:spChg>
        <pc:spChg chg="add del">
          <ac:chgData name="Samir Mhanna" userId="42acdb1e-7c6a-4d29-81c4-afc75570156c" providerId="ADAL" clId="{49FC8ECA-2AD7-45CF-8A73-B5C7436BEAC9}" dt="2022-06-23T19:43:59.688" v="620" actId="26606"/>
          <ac:spMkLst>
            <pc:docMk/>
            <pc:sldMk cId="371840013" sldId="257"/>
            <ac:spMk id="22" creationId="{201CC55D-ED54-4C5C-95E6-10947BD1103B}"/>
          </ac:spMkLst>
        </pc:spChg>
        <pc:spChg chg="add del">
          <ac:chgData name="Samir Mhanna" userId="42acdb1e-7c6a-4d29-81c4-afc75570156c" providerId="ADAL" clId="{49FC8ECA-2AD7-45CF-8A73-B5C7436BEAC9}" dt="2022-06-23T19:43:59.688" v="620" actId="26606"/>
          <ac:spMkLst>
            <pc:docMk/>
            <pc:sldMk cId="371840013" sldId="257"/>
            <ac:spMk id="23" creationId="{19C9EAEA-39D0-4B0E-A0EB-51E7B26740B1}"/>
          </ac:spMkLst>
        </pc:spChg>
        <pc:grpChg chg="add del">
          <ac:chgData name="Samir Mhanna" userId="42acdb1e-7c6a-4d29-81c4-afc75570156c" providerId="ADAL" clId="{49FC8ECA-2AD7-45CF-8A73-B5C7436BEAC9}" dt="2022-06-23T19:43:59.688" v="620" actId="26606"/>
          <ac:grpSpMkLst>
            <pc:docMk/>
            <pc:sldMk cId="371840013" sldId="257"/>
            <ac:grpSpMk id="24" creationId="{1DE889C7-FAD6-4397-98E2-05D503484459}"/>
          </ac:grpSpMkLst>
        </pc:grpChg>
        <pc:picChg chg="mod">
          <ac:chgData name="Samir Mhanna" userId="42acdb1e-7c6a-4d29-81c4-afc75570156c" providerId="ADAL" clId="{49FC8ECA-2AD7-45CF-8A73-B5C7436BEAC9}" dt="2022-06-23T19:43:59.688" v="620" actId="26606"/>
          <ac:picMkLst>
            <pc:docMk/>
            <pc:sldMk cId="371840013" sldId="257"/>
            <ac:picMk id="8" creationId="{44AC860D-A082-499A-A818-D448D9A60189}"/>
          </ac:picMkLst>
        </pc:picChg>
      </pc:sldChg>
      <pc:sldChg chg="addSp delSp modSp add mod">
        <pc:chgData name="Samir Mhanna" userId="42acdb1e-7c6a-4d29-81c4-afc75570156c" providerId="ADAL" clId="{49FC8ECA-2AD7-45CF-8A73-B5C7436BEAC9}" dt="2022-06-23T19:44:00.419" v="621" actId="5793"/>
        <pc:sldMkLst>
          <pc:docMk/>
          <pc:sldMk cId="259945752" sldId="258"/>
        </pc:sldMkLst>
        <pc:spChg chg="mod">
          <ac:chgData name="Samir Mhanna" userId="42acdb1e-7c6a-4d29-81c4-afc75570156c" providerId="ADAL" clId="{49FC8ECA-2AD7-45CF-8A73-B5C7436BEAC9}" dt="2022-06-22T22:37:47.562" v="610" actId="313"/>
          <ac:spMkLst>
            <pc:docMk/>
            <pc:sldMk cId="259945752" sldId="258"/>
            <ac:spMk id="2" creationId="{04E7F090-11FE-45FC-B6B5-B5E423BAB08F}"/>
          </ac:spMkLst>
        </pc:spChg>
        <pc:spChg chg="mod">
          <ac:chgData name="Samir Mhanna" userId="42acdb1e-7c6a-4d29-81c4-afc75570156c" providerId="ADAL" clId="{49FC8ECA-2AD7-45CF-8A73-B5C7436BEAC9}" dt="2022-06-23T19:44:00.419" v="621" actId="5793"/>
          <ac:spMkLst>
            <pc:docMk/>
            <pc:sldMk cId="259945752" sldId="258"/>
            <ac:spMk id="3" creationId="{9D24D8D4-1F6F-4D4B-B531-07882575046D}"/>
          </ac:spMkLst>
        </pc:spChg>
        <pc:spChg chg="add del mod">
          <ac:chgData name="Samir Mhanna" userId="42acdb1e-7c6a-4d29-81c4-afc75570156c" providerId="ADAL" clId="{49FC8ECA-2AD7-45CF-8A73-B5C7436BEAC9}" dt="2022-06-22T22:31:05.106" v="361" actId="478"/>
          <ac:spMkLst>
            <pc:docMk/>
            <pc:sldMk cId="259945752" sldId="258"/>
            <ac:spMk id="5" creationId="{3534625E-56EF-9253-166E-383A0413B0AB}"/>
          </ac:spMkLst>
        </pc:spChg>
        <pc:spChg chg="add del">
          <ac:chgData name="Samir Mhanna" userId="42acdb1e-7c6a-4d29-81c4-afc75570156c" providerId="ADAL" clId="{49FC8ECA-2AD7-45CF-8A73-B5C7436BEAC9}" dt="2022-06-22T22:08:00.045" v="271" actId="478"/>
          <ac:spMkLst>
            <pc:docMk/>
            <pc:sldMk cId="259945752" sldId="258"/>
            <ac:spMk id="6" creationId="{8C782D39-2A13-7817-9DFA-58F3B268BC7F}"/>
          </ac:spMkLst>
        </pc:spChg>
        <pc:spChg chg="add del mod">
          <ac:chgData name="Samir Mhanna" userId="42acdb1e-7c6a-4d29-81c4-afc75570156c" providerId="ADAL" clId="{49FC8ECA-2AD7-45CF-8A73-B5C7436BEAC9}" dt="2022-06-22T22:07:58.423" v="270" actId="478"/>
          <ac:spMkLst>
            <pc:docMk/>
            <pc:sldMk cId="259945752" sldId="258"/>
            <ac:spMk id="7" creationId="{77036828-C5BC-E448-1755-BF2133D9B9C8}"/>
          </ac:spMkLst>
        </pc:spChg>
        <pc:spChg chg="add del mod">
          <ac:chgData name="Samir Mhanna" userId="42acdb1e-7c6a-4d29-81c4-afc75570156c" providerId="ADAL" clId="{49FC8ECA-2AD7-45CF-8A73-B5C7436BEAC9}" dt="2022-06-22T22:08:01.165" v="272" actId="478"/>
          <ac:spMkLst>
            <pc:docMk/>
            <pc:sldMk cId="259945752" sldId="258"/>
            <ac:spMk id="8" creationId="{EFE29A6A-A88B-21E0-E0E4-117DB7260DAB}"/>
          </ac:spMkLst>
        </pc:spChg>
        <pc:spChg chg="add del mod">
          <ac:chgData name="Samir Mhanna" userId="42acdb1e-7c6a-4d29-81c4-afc75570156c" providerId="ADAL" clId="{49FC8ECA-2AD7-45CF-8A73-B5C7436BEAC9}" dt="2022-06-22T22:08:04.110" v="274" actId="478"/>
          <ac:spMkLst>
            <pc:docMk/>
            <pc:sldMk cId="259945752" sldId="258"/>
            <ac:spMk id="9" creationId="{6A26BE86-F72B-4E20-2B53-F78554E1C951}"/>
          </ac:spMkLst>
        </pc:spChg>
        <pc:spChg chg="add del mod">
          <ac:chgData name="Samir Mhanna" userId="42acdb1e-7c6a-4d29-81c4-afc75570156c" providerId="ADAL" clId="{49FC8ECA-2AD7-45CF-8A73-B5C7436BEAC9}" dt="2022-06-22T22:08:02.567" v="273" actId="478"/>
          <ac:spMkLst>
            <pc:docMk/>
            <pc:sldMk cId="259945752" sldId="258"/>
            <ac:spMk id="10" creationId="{4A05FC46-9DDC-CF31-E7A0-92007695F675}"/>
          </ac:spMkLst>
        </pc:spChg>
        <pc:spChg chg="add del mod">
          <ac:chgData name="Samir Mhanna" userId="42acdb1e-7c6a-4d29-81c4-afc75570156c" providerId="ADAL" clId="{49FC8ECA-2AD7-45CF-8A73-B5C7436BEAC9}" dt="2022-06-22T22:10:24.585" v="302" actId="11529"/>
          <ac:spMkLst>
            <pc:docMk/>
            <pc:sldMk cId="259945752" sldId="258"/>
            <ac:spMk id="11" creationId="{40317795-911C-034E-695C-C2F7054B87CD}"/>
          </ac:spMkLst>
        </pc:spChg>
        <pc:spChg chg="add mod">
          <ac:chgData name="Samir Mhanna" userId="42acdb1e-7c6a-4d29-81c4-afc75570156c" providerId="ADAL" clId="{49FC8ECA-2AD7-45CF-8A73-B5C7436BEAC9}" dt="2022-06-22T22:10:10.875" v="298" actId="571"/>
          <ac:spMkLst>
            <pc:docMk/>
            <pc:sldMk cId="259945752" sldId="258"/>
            <ac:spMk id="12" creationId="{0C1639B8-72D2-74A8-12BC-4CD495F30F92}"/>
          </ac:spMkLst>
        </pc:spChg>
        <pc:spChg chg="add mod">
          <ac:chgData name="Samir Mhanna" userId="42acdb1e-7c6a-4d29-81c4-afc75570156c" providerId="ADAL" clId="{49FC8ECA-2AD7-45CF-8A73-B5C7436BEAC9}" dt="2022-06-22T22:10:10.875" v="298" actId="571"/>
          <ac:spMkLst>
            <pc:docMk/>
            <pc:sldMk cId="259945752" sldId="258"/>
            <ac:spMk id="13" creationId="{F6A5E132-7C94-0B7F-B3E7-3F099BED7D0E}"/>
          </ac:spMkLst>
        </pc:spChg>
        <pc:spChg chg="add mod">
          <ac:chgData name="Samir Mhanna" userId="42acdb1e-7c6a-4d29-81c4-afc75570156c" providerId="ADAL" clId="{49FC8ECA-2AD7-45CF-8A73-B5C7436BEAC9}" dt="2022-06-22T22:09:55.307" v="297" actId="571"/>
          <ac:spMkLst>
            <pc:docMk/>
            <pc:sldMk cId="259945752" sldId="258"/>
            <ac:spMk id="14" creationId="{4B461A94-2ABC-8896-A61A-61E87E31878B}"/>
          </ac:spMkLst>
        </pc:spChg>
        <pc:spChg chg="add mod">
          <ac:chgData name="Samir Mhanna" userId="42acdb1e-7c6a-4d29-81c4-afc75570156c" providerId="ADAL" clId="{49FC8ECA-2AD7-45CF-8A73-B5C7436BEAC9}" dt="2022-06-22T22:09:55.307" v="297" actId="571"/>
          <ac:spMkLst>
            <pc:docMk/>
            <pc:sldMk cId="259945752" sldId="258"/>
            <ac:spMk id="15" creationId="{EE862D07-6FC3-C1D6-7111-5A8E78738BA4}"/>
          </ac:spMkLst>
        </pc:spChg>
        <pc:spChg chg="add mod">
          <ac:chgData name="Samir Mhanna" userId="42acdb1e-7c6a-4d29-81c4-afc75570156c" providerId="ADAL" clId="{49FC8ECA-2AD7-45CF-8A73-B5C7436BEAC9}" dt="2022-06-22T22:09:55.084" v="296" actId="571"/>
          <ac:spMkLst>
            <pc:docMk/>
            <pc:sldMk cId="259945752" sldId="258"/>
            <ac:spMk id="16" creationId="{537F584A-D15D-9531-17FB-B3D352A62CF2}"/>
          </ac:spMkLst>
        </pc:spChg>
        <pc:spChg chg="add mod">
          <ac:chgData name="Samir Mhanna" userId="42acdb1e-7c6a-4d29-81c4-afc75570156c" providerId="ADAL" clId="{49FC8ECA-2AD7-45CF-8A73-B5C7436BEAC9}" dt="2022-06-22T22:09:55.084" v="296" actId="571"/>
          <ac:spMkLst>
            <pc:docMk/>
            <pc:sldMk cId="259945752" sldId="258"/>
            <ac:spMk id="17" creationId="{5293A7B8-961E-F775-5338-1C9E9621C828}"/>
          </ac:spMkLst>
        </pc:spChg>
        <pc:spChg chg="add del mod">
          <ac:chgData name="Samir Mhanna" userId="42acdb1e-7c6a-4d29-81c4-afc75570156c" providerId="ADAL" clId="{49FC8ECA-2AD7-45CF-8A73-B5C7436BEAC9}" dt="2022-06-22T22:09:54.864" v="295" actId="571"/>
          <ac:spMkLst>
            <pc:docMk/>
            <pc:sldMk cId="259945752" sldId="258"/>
            <ac:spMk id="18" creationId="{9B8CA2F0-0024-A299-56D9-0DAB14A59D84}"/>
          </ac:spMkLst>
        </pc:spChg>
        <pc:spChg chg="add del mod">
          <ac:chgData name="Samir Mhanna" userId="42acdb1e-7c6a-4d29-81c4-afc75570156c" providerId="ADAL" clId="{49FC8ECA-2AD7-45CF-8A73-B5C7436BEAC9}" dt="2022-06-22T22:09:54.864" v="295" actId="571"/>
          <ac:spMkLst>
            <pc:docMk/>
            <pc:sldMk cId="259945752" sldId="258"/>
            <ac:spMk id="19" creationId="{BAE7E09C-5E8E-0AFA-D94B-BE8CA49F5382}"/>
          </ac:spMkLst>
        </pc:spChg>
        <pc:spChg chg="add del mod">
          <ac:chgData name="Samir Mhanna" userId="42acdb1e-7c6a-4d29-81c4-afc75570156c" providerId="ADAL" clId="{49FC8ECA-2AD7-45CF-8A73-B5C7436BEAC9}" dt="2022-06-22T22:31:06.353" v="362" actId="478"/>
          <ac:spMkLst>
            <pc:docMk/>
            <pc:sldMk cId="259945752" sldId="258"/>
            <ac:spMk id="20" creationId="{92A697C4-5506-87A5-771C-F1E2DC2EB0D9}"/>
          </ac:spMkLst>
        </pc:spChg>
        <pc:spChg chg="add del mod">
          <ac:chgData name="Samir Mhanna" userId="42acdb1e-7c6a-4d29-81c4-afc75570156c" providerId="ADAL" clId="{49FC8ECA-2AD7-45CF-8A73-B5C7436BEAC9}" dt="2022-06-22T22:25:42.030" v="358" actId="571"/>
          <ac:spMkLst>
            <pc:docMk/>
            <pc:sldMk cId="259945752" sldId="258"/>
            <ac:spMk id="21" creationId="{F7052C4C-62C6-59C8-E531-68C6386B8CA0}"/>
          </ac:spMkLst>
        </pc:spChg>
        <pc:spChg chg="add del mod">
          <ac:chgData name="Samir Mhanna" userId="42acdb1e-7c6a-4d29-81c4-afc75570156c" providerId="ADAL" clId="{49FC8ECA-2AD7-45CF-8A73-B5C7436BEAC9}" dt="2022-06-22T22:25:41.098" v="355" actId="11529"/>
          <ac:spMkLst>
            <pc:docMk/>
            <pc:sldMk cId="259945752" sldId="258"/>
            <ac:spMk id="22" creationId="{84D2AF30-979D-BD0B-7B0F-2A6893561650}"/>
          </ac:spMkLst>
        </pc:spChg>
        <pc:spChg chg="add del mod">
          <ac:chgData name="Samir Mhanna" userId="42acdb1e-7c6a-4d29-81c4-afc75570156c" providerId="ADAL" clId="{49FC8ECA-2AD7-45CF-8A73-B5C7436BEAC9}" dt="2022-06-22T22:25:40.361" v="352" actId="571"/>
          <ac:spMkLst>
            <pc:docMk/>
            <pc:sldMk cId="259945752" sldId="258"/>
            <ac:spMk id="23" creationId="{47CBEC45-35BF-7D6F-71F6-B120F6603144}"/>
          </ac:spMkLst>
        </pc:spChg>
        <pc:spChg chg="add del mod">
          <ac:chgData name="Samir Mhanna" userId="42acdb1e-7c6a-4d29-81c4-afc75570156c" providerId="ADAL" clId="{49FC8ECA-2AD7-45CF-8A73-B5C7436BEAC9}" dt="2022-06-22T22:25:40.361" v="352" actId="571"/>
          <ac:spMkLst>
            <pc:docMk/>
            <pc:sldMk cId="259945752" sldId="258"/>
            <ac:spMk id="24" creationId="{9CB96C14-27EB-7390-561B-3AE8927467CF}"/>
          </ac:spMkLst>
        </pc:spChg>
        <pc:spChg chg="add del mod">
          <ac:chgData name="Samir Mhanna" userId="42acdb1e-7c6a-4d29-81c4-afc75570156c" providerId="ADAL" clId="{49FC8ECA-2AD7-45CF-8A73-B5C7436BEAC9}" dt="2022-06-22T22:25:40.361" v="352" actId="571"/>
          <ac:spMkLst>
            <pc:docMk/>
            <pc:sldMk cId="259945752" sldId="258"/>
            <ac:spMk id="25" creationId="{DCA9B060-165A-D2F3-AEB2-CCCE4A359EFC}"/>
          </ac:spMkLst>
        </pc:spChg>
        <pc:graphicFrameChg chg="add del mod modGraphic">
          <ac:chgData name="Samir Mhanna" userId="42acdb1e-7c6a-4d29-81c4-afc75570156c" providerId="ADAL" clId="{49FC8ECA-2AD7-45CF-8A73-B5C7436BEAC9}" dt="2022-06-22T22:04:47.177" v="259" actId="478"/>
          <ac:graphicFrameMkLst>
            <pc:docMk/>
            <pc:sldMk cId="259945752" sldId="258"/>
            <ac:graphicFrameMk id="4" creationId="{075C1F09-03C8-EA9D-B374-E88A317F8F08}"/>
          </ac:graphicFrameMkLst>
        </pc:graphicFrameChg>
        <pc:graphicFrameChg chg="add del mod modGraphic">
          <ac:chgData name="Samir Mhanna" userId="42acdb1e-7c6a-4d29-81c4-afc75570156c" providerId="ADAL" clId="{49FC8ECA-2AD7-45CF-8A73-B5C7436BEAC9}" dt="2022-06-22T22:25:39.198" v="347" actId="1032"/>
          <ac:graphicFrameMkLst>
            <pc:docMk/>
            <pc:sldMk cId="259945752" sldId="258"/>
            <ac:graphicFrameMk id="26" creationId="{BD12A3C7-C305-A083-622A-5CE40777034D}"/>
          </ac:graphicFrameMkLst>
        </pc:graphicFrameChg>
      </pc:sldChg>
      <pc:sldChg chg="del">
        <pc:chgData name="Samir Mhanna" userId="42acdb1e-7c6a-4d29-81c4-afc75570156c" providerId="ADAL" clId="{49FC8ECA-2AD7-45CF-8A73-B5C7436BEAC9}" dt="2022-06-22T21:14:17.677" v="9" actId="2696"/>
        <pc:sldMkLst>
          <pc:docMk/>
          <pc:sldMk cId="1349586701" sldId="258"/>
        </pc:sldMkLst>
      </pc:sldChg>
      <pc:sldChg chg="modSp mod">
        <pc:chgData name="Samir Mhanna" userId="42acdb1e-7c6a-4d29-81c4-afc75570156c" providerId="ADAL" clId="{49FC8ECA-2AD7-45CF-8A73-B5C7436BEAC9}" dt="2022-06-22T21:12:08.662" v="8" actId="1076"/>
        <pc:sldMkLst>
          <pc:docMk/>
          <pc:sldMk cId="3352089764" sldId="259"/>
        </pc:sldMkLst>
        <pc:spChg chg="mod">
          <ac:chgData name="Samir Mhanna" userId="42acdb1e-7c6a-4d29-81c4-afc75570156c" providerId="ADAL" clId="{49FC8ECA-2AD7-45CF-8A73-B5C7436BEAC9}" dt="2022-06-22T21:12:08.662" v="8" actId="1076"/>
          <ac:spMkLst>
            <pc:docMk/>
            <pc:sldMk cId="3352089764" sldId="259"/>
            <ac:spMk id="3" creationId="{DDE50595-D6BE-4C91-9938-56FA7FA5B43B}"/>
          </ac:spMkLst>
        </pc:spChg>
      </pc:sldChg>
      <pc:sldChg chg="modSp mod">
        <pc:chgData name="Samir Mhanna" userId="42acdb1e-7c6a-4d29-81c4-afc75570156c" providerId="ADAL" clId="{49FC8ECA-2AD7-45CF-8A73-B5C7436BEAC9}" dt="2022-06-23T19:48:13.560" v="637" actId="1076"/>
        <pc:sldMkLst>
          <pc:docMk/>
          <pc:sldMk cId="2660477465" sldId="263"/>
        </pc:sldMkLst>
        <pc:spChg chg="mod">
          <ac:chgData name="Samir Mhanna" userId="42acdb1e-7c6a-4d29-81c4-afc75570156c" providerId="ADAL" clId="{49FC8ECA-2AD7-45CF-8A73-B5C7436BEAC9}" dt="2022-06-23T19:48:13.560" v="637" actId="1076"/>
          <ac:spMkLst>
            <pc:docMk/>
            <pc:sldMk cId="2660477465" sldId="263"/>
            <ac:spMk id="6" creationId="{570DEDDA-8E3E-42FB-8A64-B5F116F056EA}"/>
          </ac:spMkLst>
        </pc:spChg>
        <pc:spChg chg="mod">
          <ac:chgData name="Samir Mhanna" userId="42acdb1e-7c6a-4d29-81c4-afc75570156c" providerId="ADAL" clId="{49FC8ECA-2AD7-45CF-8A73-B5C7436BEAC9}" dt="2022-06-23T19:45:38.644" v="629" actId="120"/>
          <ac:spMkLst>
            <pc:docMk/>
            <pc:sldMk cId="2660477465" sldId="263"/>
            <ac:spMk id="8" creationId="{D81B212A-29B7-4E51-BD29-A1E95F8C8663}"/>
          </ac:spMkLst>
        </pc:spChg>
        <pc:graphicFrameChg chg="mod">
          <ac:chgData name="Samir Mhanna" userId="42acdb1e-7c6a-4d29-81c4-afc75570156c" providerId="ADAL" clId="{49FC8ECA-2AD7-45CF-8A73-B5C7436BEAC9}" dt="2022-06-23T19:47:56.047" v="636"/>
          <ac:graphicFrameMkLst>
            <pc:docMk/>
            <pc:sldMk cId="2660477465" sldId="263"/>
            <ac:graphicFrameMk id="2" creationId="{A80E9273-52EB-498A-A219-D69E6FF557EA}"/>
          </ac:graphicFrameMkLst>
        </pc:graphicFrameChg>
      </pc:sldChg>
      <pc:sldChg chg="modSp mod">
        <pc:chgData name="Samir Mhanna" userId="42acdb1e-7c6a-4d29-81c4-afc75570156c" providerId="ADAL" clId="{49FC8ECA-2AD7-45CF-8A73-B5C7436BEAC9}" dt="2022-06-23T21:14:51.604" v="1103" actId="21"/>
        <pc:sldMkLst>
          <pc:docMk/>
          <pc:sldMk cId="3408894273" sldId="267"/>
        </pc:sldMkLst>
        <pc:spChg chg="mod">
          <ac:chgData name="Samir Mhanna" userId="42acdb1e-7c6a-4d29-81c4-afc75570156c" providerId="ADAL" clId="{49FC8ECA-2AD7-45CF-8A73-B5C7436BEAC9}" dt="2022-06-23T19:50:27.377" v="665" actId="20577"/>
          <ac:spMkLst>
            <pc:docMk/>
            <pc:sldMk cId="3408894273" sldId="267"/>
            <ac:spMk id="2" creationId="{9BC43060-AC85-4A67-B1B2-3B1FB2556F83}"/>
          </ac:spMkLst>
        </pc:spChg>
        <pc:spChg chg="mod">
          <ac:chgData name="Samir Mhanna" userId="42acdb1e-7c6a-4d29-81c4-afc75570156c" providerId="ADAL" clId="{49FC8ECA-2AD7-45CF-8A73-B5C7436BEAC9}" dt="2022-06-23T19:50:19.708" v="661" actId="20577"/>
          <ac:spMkLst>
            <pc:docMk/>
            <pc:sldMk cId="3408894273" sldId="267"/>
            <ac:spMk id="3" creationId="{9A81106F-E9DD-4AD4-B3B4-2A71BD4F9188}"/>
          </ac:spMkLst>
        </pc:spChg>
        <pc:graphicFrameChg chg="mod modGraphic">
          <ac:chgData name="Samir Mhanna" userId="42acdb1e-7c6a-4d29-81c4-afc75570156c" providerId="ADAL" clId="{49FC8ECA-2AD7-45CF-8A73-B5C7436BEAC9}" dt="2022-06-23T21:14:51.604" v="1103" actId="21"/>
          <ac:graphicFrameMkLst>
            <pc:docMk/>
            <pc:sldMk cId="3408894273" sldId="267"/>
            <ac:graphicFrameMk id="4" creationId="{7B964CF3-6516-45E9-A28E-2E6B0356E83C}"/>
          </ac:graphicFrameMkLst>
        </pc:graphicFrameChg>
      </pc:sldChg>
      <pc:sldChg chg="addSp modSp mod setBg">
        <pc:chgData name="Samir Mhanna" userId="42acdb1e-7c6a-4d29-81c4-afc75570156c" providerId="ADAL" clId="{49FC8ECA-2AD7-45CF-8A73-B5C7436BEAC9}" dt="2022-06-23T20:44:57.896" v="928" actId="1076"/>
        <pc:sldMkLst>
          <pc:docMk/>
          <pc:sldMk cId="1983959657" sldId="268"/>
        </pc:sldMkLst>
        <pc:spChg chg="mod">
          <ac:chgData name="Samir Mhanna" userId="42acdb1e-7c6a-4d29-81c4-afc75570156c" providerId="ADAL" clId="{49FC8ECA-2AD7-45CF-8A73-B5C7436BEAC9}" dt="2022-06-23T20:44:57.896" v="928" actId="1076"/>
          <ac:spMkLst>
            <pc:docMk/>
            <pc:sldMk cId="1983959657" sldId="268"/>
            <ac:spMk id="2" creationId="{372DC1C5-06B0-4EE5-99B3-F61D1C02BFCB}"/>
          </ac:spMkLst>
        </pc:spChg>
        <pc:spChg chg="mod">
          <ac:chgData name="Samir Mhanna" userId="42acdb1e-7c6a-4d29-81c4-afc75570156c" providerId="ADAL" clId="{49FC8ECA-2AD7-45CF-8A73-B5C7436BEAC9}" dt="2022-06-23T20:44:31.471" v="926" actId="1076"/>
          <ac:spMkLst>
            <pc:docMk/>
            <pc:sldMk cId="1983959657" sldId="268"/>
            <ac:spMk id="3" creationId="{557792FA-5703-4FFE-A522-42DB24D34AB0}"/>
          </ac:spMkLst>
        </pc:spChg>
        <pc:spChg chg="add">
          <ac:chgData name="Samir Mhanna" userId="42acdb1e-7c6a-4d29-81c4-afc75570156c" providerId="ADAL" clId="{49FC8ECA-2AD7-45CF-8A73-B5C7436BEAC9}" dt="2022-06-23T20:40:36.973" v="879" actId="26606"/>
          <ac:spMkLst>
            <pc:docMk/>
            <pc:sldMk cId="1983959657" sldId="268"/>
            <ac:spMk id="10" creationId="{7FF47CB7-972F-479F-A36D-9E72D26EC8DA}"/>
          </ac:spMkLst>
        </pc:spChg>
        <pc:spChg chg="add">
          <ac:chgData name="Samir Mhanna" userId="42acdb1e-7c6a-4d29-81c4-afc75570156c" providerId="ADAL" clId="{49FC8ECA-2AD7-45CF-8A73-B5C7436BEAC9}" dt="2022-06-23T20:40:36.973" v="879" actId="26606"/>
          <ac:spMkLst>
            <pc:docMk/>
            <pc:sldMk cId="1983959657" sldId="268"/>
            <ac:spMk id="12" creationId="{0D153B68-5844-490D-8E67-F616D6D721CA}"/>
          </ac:spMkLst>
        </pc:spChg>
        <pc:spChg chg="add">
          <ac:chgData name="Samir Mhanna" userId="42acdb1e-7c6a-4d29-81c4-afc75570156c" providerId="ADAL" clId="{49FC8ECA-2AD7-45CF-8A73-B5C7436BEAC9}" dt="2022-06-23T20:40:36.973" v="879" actId="26606"/>
          <ac:spMkLst>
            <pc:docMk/>
            <pc:sldMk cId="1983959657" sldId="268"/>
            <ac:spMk id="14" creationId="{9A0D773F-7A7D-4DBB-9DEA-86BB8B8F4BC8}"/>
          </ac:spMkLst>
        </pc:spChg>
        <pc:picChg chg="add mod">
          <ac:chgData name="Samir Mhanna" userId="42acdb1e-7c6a-4d29-81c4-afc75570156c" providerId="ADAL" clId="{49FC8ECA-2AD7-45CF-8A73-B5C7436BEAC9}" dt="2022-06-23T20:40:36.973" v="879" actId="26606"/>
          <ac:picMkLst>
            <pc:docMk/>
            <pc:sldMk cId="1983959657" sldId="268"/>
            <ac:picMk id="5" creationId="{59766D16-0A09-CC6A-8F8A-8889773BD8C5}"/>
          </ac:picMkLst>
        </pc:picChg>
      </pc:sldChg>
      <pc:sldChg chg="modSp mod">
        <pc:chgData name="Samir Mhanna" userId="42acdb1e-7c6a-4d29-81c4-afc75570156c" providerId="ADAL" clId="{49FC8ECA-2AD7-45CF-8A73-B5C7436BEAC9}" dt="2022-06-23T19:46:29.303" v="631" actId="108"/>
        <pc:sldMkLst>
          <pc:docMk/>
          <pc:sldMk cId="241965316" sldId="269"/>
        </pc:sldMkLst>
        <pc:spChg chg="mod">
          <ac:chgData name="Samir Mhanna" userId="42acdb1e-7c6a-4d29-81c4-afc75570156c" providerId="ADAL" clId="{49FC8ECA-2AD7-45CF-8A73-B5C7436BEAC9}" dt="2022-06-23T19:46:29.303" v="631" actId="108"/>
          <ac:spMkLst>
            <pc:docMk/>
            <pc:sldMk cId="241965316" sldId="269"/>
            <ac:spMk id="2" creationId="{E07D0D04-60D0-4EAB-A232-02298072676A}"/>
          </ac:spMkLst>
        </pc:spChg>
      </pc:sldChg>
      <pc:sldChg chg="addSp delSp modSp mod">
        <pc:chgData name="Samir Mhanna" userId="42acdb1e-7c6a-4d29-81c4-afc75570156c" providerId="ADAL" clId="{49FC8ECA-2AD7-45CF-8A73-B5C7436BEAC9}" dt="2022-06-25T13:23:42.822" v="1499" actId="14100"/>
        <pc:sldMkLst>
          <pc:docMk/>
          <pc:sldMk cId="2857356652" sldId="270"/>
        </pc:sldMkLst>
        <pc:spChg chg="mod">
          <ac:chgData name="Samir Mhanna" userId="42acdb1e-7c6a-4d29-81c4-afc75570156c" providerId="ADAL" clId="{49FC8ECA-2AD7-45CF-8A73-B5C7436BEAC9}" dt="2022-06-23T20:53:40.568" v="1063" actId="1076"/>
          <ac:spMkLst>
            <pc:docMk/>
            <pc:sldMk cId="2857356652" sldId="270"/>
            <ac:spMk id="5" creationId="{4BB7B25D-588D-437B-BA59-45FBD6044F2A}"/>
          </ac:spMkLst>
        </pc:spChg>
        <pc:spChg chg="mod">
          <ac:chgData name="Samir Mhanna" userId="42acdb1e-7c6a-4d29-81c4-afc75570156c" providerId="ADAL" clId="{49FC8ECA-2AD7-45CF-8A73-B5C7436BEAC9}" dt="2022-06-23T21:40:58.808" v="1302" actId="14100"/>
          <ac:spMkLst>
            <pc:docMk/>
            <pc:sldMk cId="2857356652" sldId="270"/>
            <ac:spMk id="7" creationId="{2172D33E-4BED-44C6-AFDE-9951540C8C7F}"/>
          </ac:spMkLst>
        </pc:spChg>
        <pc:spChg chg="mod">
          <ac:chgData name="Samir Mhanna" userId="42acdb1e-7c6a-4d29-81c4-afc75570156c" providerId="ADAL" clId="{49FC8ECA-2AD7-45CF-8A73-B5C7436BEAC9}" dt="2022-06-23T21:41:27.167" v="1317" actId="20577"/>
          <ac:spMkLst>
            <pc:docMk/>
            <pc:sldMk cId="2857356652" sldId="270"/>
            <ac:spMk id="9" creationId="{AA198E59-BC93-47CB-B817-4F0B5EE9D463}"/>
          </ac:spMkLst>
        </pc:spChg>
        <pc:spChg chg="mod">
          <ac:chgData name="Samir Mhanna" userId="42acdb1e-7c6a-4d29-81c4-afc75570156c" providerId="ADAL" clId="{49FC8ECA-2AD7-45CF-8A73-B5C7436BEAC9}" dt="2022-06-23T21:37:45.406" v="1234" actId="1076"/>
          <ac:spMkLst>
            <pc:docMk/>
            <pc:sldMk cId="2857356652" sldId="270"/>
            <ac:spMk id="10" creationId="{7ADBA35D-540B-45B1-A23A-91BF27AD576D}"/>
          </ac:spMkLst>
        </pc:spChg>
        <pc:spChg chg="mod">
          <ac:chgData name="Samir Mhanna" userId="42acdb1e-7c6a-4d29-81c4-afc75570156c" providerId="ADAL" clId="{49FC8ECA-2AD7-45CF-8A73-B5C7436BEAC9}" dt="2022-06-23T21:49:07.886" v="1366" actId="14100"/>
          <ac:spMkLst>
            <pc:docMk/>
            <pc:sldMk cId="2857356652" sldId="270"/>
            <ac:spMk id="11" creationId="{38871091-1079-433C-8E50-BC5C7B6C41A2}"/>
          </ac:spMkLst>
        </pc:spChg>
        <pc:spChg chg="mod">
          <ac:chgData name="Samir Mhanna" userId="42acdb1e-7c6a-4d29-81c4-afc75570156c" providerId="ADAL" clId="{49FC8ECA-2AD7-45CF-8A73-B5C7436BEAC9}" dt="2022-06-23T21:37:57.027" v="1236" actId="1076"/>
          <ac:spMkLst>
            <pc:docMk/>
            <pc:sldMk cId="2857356652" sldId="270"/>
            <ac:spMk id="12" creationId="{75A207AC-39EE-4631-806E-A1453E0D129A}"/>
          </ac:spMkLst>
        </pc:spChg>
        <pc:spChg chg="mod">
          <ac:chgData name="Samir Mhanna" userId="42acdb1e-7c6a-4d29-81c4-afc75570156c" providerId="ADAL" clId="{49FC8ECA-2AD7-45CF-8A73-B5C7436BEAC9}" dt="2022-06-23T21:49:54.269" v="1385" actId="20577"/>
          <ac:spMkLst>
            <pc:docMk/>
            <pc:sldMk cId="2857356652" sldId="270"/>
            <ac:spMk id="13" creationId="{44527D63-BDB6-45CC-9650-0EA4D89F3BA7}"/>
          </ac:spMkLst>
        </pc:spChg>
        <pc:spChg chg="mod">
          <ac:chgData name="Samir Mhanna" userId="42acdb1e-7c6a-4d29-81c4-afc75570156c" providerId="ADAL" clId="{49FC8ECA-2AD7-45CF-8A73-B5C7436BEAC9}" dt="2022-06-23T21:38:05.792" v="1238" actId="1076"/>
          <ac:spMkLst>
            <pc:docMk/>
            <pc:sldMk cId="2857356652" sldId="270"/>
            <ac:spMk id="14" creationId="{9D0ED236-E563-47DF-8A8E-62D92588B3C9}"/>
          </ac:spMkLst>
        </pc:spChg>
        <pc:spChg chg="mod">
          <ac:chgData name="Samir Mhanna" userId="42acdb1e-7c6a-4d29-81c4-afc75570156c" providerId="ADAL" clId="{49FC8ECA-2AD7-45CF-8A73-B5C7436BEAC9}" dt="2022-06-23T21:50:23.809" v="1413" actId="20577"/>
          <ac:spMkLst>
            <pc:docMk/>
            <pc:sldMk cId="2857356652" sldId="270"/>
            <ac:spMk id="15" creationId="{DD6B65C0-EBD3-49BB-A7D6-821F32EAC998}"/>
          </ac:spMkLst>
        </pc:spChg>
        <pc:spChg chg="mod">
          <ac:chgData name="Samir Mhanna" userId="42acdb1e-7c6a-4d29-81c4-afc75570156c" providerId="ADAL" clId="{49FC8ECA-2AD7-45CF-8A73-B5C7436BEAC9}" dt="2022-06-23T21:28:23.551" v="1225" actId="1076"/>
          <ac:spMkLst>
            <pc:docMk/>
            <pc:sldMk cId="2857356652" sldId="270"/>
            <ac:spMk id="16" creationId="{41728797-F6D4-4A3D-8D06-1A93CA88EE92}"/>
          </ac:spMkLst>
        </pc:spChg>
        <pc:spChg chg="mod">
          <ac:chgData name="Samir Mhanna" userId="42acdb1e-7c6a-4d29-81c4-afc75570156c" providerId="ADAL" clId="{49FC8ECA-2AD7-45CF-8A73-B5C7436BEAC9}" dt="2022-06-23T21:28:18.949" v="1224" actId="1076"/>
          <ac:spMkLst>
            <pc:docMk/>
            <pc:sldMk cId="2857356652" sldId="270"/>
            <ac:spMk id="17" creationId="{654F61A4-D89F-4B95-A6DA-943A3E842F2C}"/>
          </ac:spMkLst>
        </pc:spChg>
        <pc:spChg chg="mod">
          <ac:chgData name="Samir Mhanna" userId="42acdb1e-7c6a-4d29-81c4-afc75570156c" providerId="ADAL" clId="{49FC8ECA-2AD7-45CF-8A73-B5C7436BEAC9}" dt="2022-06-23T21:28:34.185" v="1227" actId="1076"/>
          <ac:spMkLst>
            <pc:docMk/>
            <pc:sldMk cId="2857356652" sldId="270"/>
            <ac:spMk id="18" creationId="{3EB056B0-4611-4C13-BAD6-E47B643DC75B}"/>
          </ac:spMkLst>
        </pc:spChg>
        <pc:spChg chg="mod">
          <ac:chgData name="Samir Mhanna" userId="42acdb1e-7c6a-4d29-81c4-afc75570156c" providerId="ADAL" clId="{49FC8ECA-2AD7-45CF-8A73-B5C7436BEAC9}" dt="2022-06-23T21:28:31.717" v="1226" actId="1076"/>
          <ac:spMkLst>
            <pc:docMk/>
            <pc:sldMk cId="2857356652" sldId="270"/>
            <ac:spMk id="19" creationId="{9ACEEBD0-DB26-4A07-8D89-6E657F5ECAAD}"/>
          </ac:spMkLst>
        </pc:spChg>
        <pc:spChg chg="mod">
          <ac:chgData name="Samir Mhanna" userId="42acdb1e-7c6a-4d29-81c4-afc75570156c" providerId="ADAL" clId="{49FC8ECA-2AD7-45CF-8A73-B5C7436BEAC9}" dt="2022-06-23T21:53:31.737" v="1459" actId="14100"/>
          <ac:spMkLst>
            <pc:docMk/>
            <pc:sldMk cId="2857356652" sldId="270"/>
            <ac:spMk id="20" creationId="{16FCE531-D2DD-4C3B-9219-612D1152FC64}"/>
          </ac:spMkLst>
        </pc:spChg>
        <pc:spChg chg="mod">
          <ac:chgData name="Samir Mhanna" userId="42acdb1e-7c6a-4d29-81c4-afc75570156c" providerId="ADAL" clId="{49FC8ECA-2AD7-45CF-8A73-B5C7436BEAC9}" dt="2022-06-23T21:53:35.486" v="1460" actId="1076"/>
          <ac:spMkLst>
            <pc:docMk/>
            <pc:sldMk cId="2857356652" sldId="270"/>
            <ac:spMk id="21" creationId="{54EEBC95-5A89-4D89-A543-1C2A2BC4E66D}"/>
          </ac:spMkLst>
        </pc:spChg>
        <pc:spChg chg="mod">
          <ac:chgData name="Samir Mhanna" userId="42acdb1e-7c6a-4d29-81c4-afc75570156c" providerId="ADAL" clId="{49FC8ECA-2AD7-45CF-8A73-B5C7436BEAC9}" dt="2022-06-23T21:51:20.054" v="1429" actId="14100"/>
          <ac:spMkLst>
            <pc:docMk/>
            <pc:sldMk cId="2857356652" sldId="270"/>
            <ac:spMk id="23" creationId="{D2273A16-F114-4211-9B23-374347A9DC0B}"/>
          </ac:spMkLst>
        </pc:spChg>
        <pc:spChg chg="mod">
          <ac:chgData name="Samir Mhanna" userId="42acdb1e-7c6a-4d29-81c4-afc75570156c" providerId="ADAL" clId="{49FC8ECA-2AD7-45CF-8A73-B5C7436BEAC9}" dt="2022-06-23T21:15:35.304" v="1120" actId="20577"/>
          <ac:spMkLst>
            <pc:docMk/>
            <pc:sldMk cId="2857356652" sldId="270"/>
            <ac:spMk id="25" creationId="{3B78C0BF-E6D4-453C-8033-94989675FAF6}"/>
          </ac:spMkLst>
        </pc:spChg>
        <pc:spChg chg="mod">
          <ac:chgData name="Samir Mhanna" userId="42acdb1e-7c6a-4d29-81c4-afc75570156c" providerId="ADAL" clId="{49FC8ECA-2AD7-45CF-8A73-B5C7436BEAC9}" dt="2022-06-23T21:18:20.149" v="1123" actId="14100"/>
          <ac:spMkLst>
            <pc:docMk/>
            <pc:sldMk cId="2857356652" sldId="270"/>
            <ac:spMk id="27" creationId="{C5A5B0C6-4039-4DEC-AB00-DC66C87CC2A4}"/>
          </ac:spMkLst>
        </pc:spChg>
        <pc:spChg chg="mod">
          <ac:chgData name="Samir Mhanna" userId="42acdb1e-7c6a-4d29-81c4-afc75570156c" providerId="ADAL" clId="{49FC8ECA-2AD7-45CF-8A73-B5C7436BEAC9}" dt="2022-06-23T21:47:11.439" v="1332" actId="1076"/>
          <ac:spMkLst>
            <pc:docMk/>
            <pc:sldMk cId="2857356652" sldId="270"/>
            <ac:spMk id="28" creationId="{8F07ECFC-F817-4223-95A6-7F75BE899DC1}"/>
          </ac:spMkLst>
        </pc:spChg>
        <pc:spChg chg="mod">
          <ac:chgData name="Samir Mhanna" userId="42acdb1e-7c6a-4d29-81c4-afc75570156c" providerId="ADAL" clId="{49FC8ECA-2AD7-45CF-8A73-B5C7436BEAC9}" dt="2022-06-23T21:47:23.882" v="1334" actId="1076"/>
          <ac:spMkLst>
            <pc:docMk/>
            <pc:sldMk cId="2857356652" sldId="270"/>
            <ac:spMk id="29" creationId="{090DCBBB-BC4B-4C11-BC49-6E6E97684EAC}"/>
          </ac:spMkLst>
        </pc:spChg>
        <pc:spChg chg="mod">
          <ac:chgData name="Samir Mhanna" userId="42acdb1e-7c6a-4d29-81c4-afc75570156c" providerId="ADAL" clId="{49FC8ECA-2AD7-45CF-8A73-B5C7436BEAC9}" dt="2022-06-23T21:46:09.059" v="1328" actId="1076"/>
          <ac:spMkLst>
            <pc:docMk/>
            <pc:sldMk cId="2857356652" sldId="270"/>
            <ac:spMk id="30" creationId="{1D753991-DC19-484D-A79F-8EE9EEA89995}"/>
          </ac:spMkLst>
        </pc:spChg>
        <pc:spChg chg="mod">
          <ac:chgData name="Samir Mhanna" userId="42acdb1e-7c6a-4d29-81c4-afc75570156c" providerId="ADAL" clId="{49FC8ECA-2AD7-45CF-8A73-B5C7436BEAC9}" dt="2022-06-23T21:46:29.265" v="1331" actId="313"/>
          <ac:spMkLst>
            <pc:docMk/>
            <pc:sldMk cId="2857356652" sldId="270"/>
            <ac:spMk id="31" creationId="{E4D3FA9F-CDFF-418B-8DBA-0571C5DDAAC7}"/>
          </ac:spMkLst>
        </pc:spChg>
        <pc:spChg chg="mod">
          <ac:chgData name="Samir Mhanna" userId="42acdb1e-7c6a-4d29-81c4-afc75570156c" providerId="ADAL" clId="{49FC8ECA-2AD7-45CF-8A73-B5C7436BEAC9}" dt="2022-06-23T21:18:44.726" v="1129" actId="1076"/>
          <ac:spMkLst>
            <pc:docMk/>
            <pc:sldMk cId="2857356652" sldId="270"/>
            <ac:spMk id="32" creationId="{D1CDD72D-D852-4F18-8D05-A6306FEA2F52}"/>
          </ac:spMkLst>
        </pc:spChg>
        <pc:spChg chg="mod">
          <ac:chgData name="Samir Mhanna" userId="42acdb1e-7c6a-4d29-81c4-afc75570156c" providerId="ADAL" clId="{49FC8ECA-2AD7-45CF-8A73-B5C7436BEAC9}" dt="2022-06-23T21:18:35.444" v="1126" actId="1076"/>
          <ac:spMkLst>
            <pc:docMk/>
            <pc:sldMk cId="2857356652" sldId="270"/>
            <ac:spMk id="33" creationId="{0D883944-1A20-42A0-B20F-BB14140030DF}"/>
          </ac:spMkLst>
        </pc:spChg>
        <pc:spChg chg="mod">
          <ac:chgData name="Samir Mhanna" userId="42acdb1e-7c6a-4d29-81c4-afc75570156c" providerId="ADAL" clId="{49FC8ECA-2AD7-45CF-8A73-B5C7436BEAC9}" dt="2022-06-23T20:52:08.061" v="1008" actId="14100"/>
          <ac:spMkLst>
            <pc:docMk/>
            <pc:sldMk cId="2857356652" sldId="270"/>
            <ac:spMk id="34" creationId="{895459D1-CCAF-42CC-85B7-6B5FA087EF82}"/>
          </ac:spMkLst>
        </pc:spChg>
        <pc:spChg chg="mod">
          <ac:chgData name="Samir Mhanna" userId="42acdb1e-7c6a-4d29-81c4-afc75570156c" providerId="ADAL" clId="{49FC8ECA-2AD7-45CF-8A73-B5C7436BEAC9}" dt="2022-06-23T21:48:49.221" v="1349" actId="20577"/>
          <ac:spMkLst>
            <pc:docMk/>
            <pc:sldMk cId="2857356652" sldId="270"/>
            <ac:spMk id="35" creationId="{4658C7E6-41D8-4A5B-9EDF-E523182256B5}"/>
          </ac:spMkLst>
        </pc:spChg>
        <pc:spChg chg="mod">
          <ac:chgData name="Samir Mhanna" userId="42acdb1e-7c6a-4d29-81c4-afc75570156c" providerId="ADAL" clId="{49FC8ECA-2AD7-45CF-8A73-B5C7436BEAC9}" dt="2022-06-23T21:27:09.757" v="1216" actId="1076"/>
          <ac:spMkLst>
            <pc:docMk/>
            <pc:sldMk cId="2857356652" sldId="270"/>
            <ac:spMk id="36" creationId="{C2B8C72C-A54C-465D-89C9-632CFECB8DDD}"/>
          </ac:spMkLst>
        </pc:spChg>
        <pc:spChg chg="mod">
          <ac:chgData name="Samir Mhanna" userId="42acdb1e-7c6a-4d29-81c4-afc75570156c" providerId="ADAL" clId="{49FC8ECA-2AD7-45CF-8A73-B5C7436BEAC9}" dt="2022-06-23T21:40:44.863" v="1300" actId="14100"/>
          <ac:spMkLst>
            <pc:docMk/>
            <pc:sldMk cId="2857356652" sldId="270"/>
            <ac:spMk id="37" creationId="{90382305-F261-4345-9F2D-924B2FD3B028}"/>
          </ac:spMkLst>
        </pc:spChg>
        <pc:spChg chg="mod">
          <ac:chgData name="Samir Mhanna" userId="42acdb1e-7c6a-4d29-81c4-afc75570156c" providerId="ADAL" clId="{49FC8ECA-2AD7-45CF-8A73-B5C7436BEAC9}" dt="2022-06-25T13:23:42.822" v="1499" actId="14100"/>
          <ac:spMkLst>
            <pc:docMk/>
            <pc:sldMk cId="2857356652" sldId="270"/>
            <ac:spMk id="39" creationId="{B45B57ED-7541-4E45-92F8-E75B9CCB966F}"/>
          </ac:spMkLst>
        </pc:spChg>
        <pc:spChg chg="mod">
          <ac:chgData name="Samir Mhanna" userId="42acdb1e-7c6a-4d29-81c4-afc75570156c" providerId="ADAL" clId="{49FC8ECA-2AD7-45CF-8A73-B5C7436BEAC9}" dt="2022-06-23T21:55:06.005" v="1488" actId="14100"/>
          <ac:spMkLst>
            <pc:docMk/>
            <pc:sldMk cId="2857356652" sldId="270"/>
            <ac:spMk id="40" creationId="{A927E805-7634-44A1-814D-D93B6865705F}"/>
          </ac:spMkLst>
        </pc:spChg>
        <pc:spChg chg="mod">
          <ac:chgData name="Samir Mhanna" userId="42acdb1e-7c6a-4d29-81c4-afc75570156c" providerId="ADAL" clId="{49FC8ECA-2AD7-45CF-8A73-B5C7436BEAC9}" dt="2022-06-23T21:40:17.246" v="1296" actId="1076"/>
          <ac:spMkLst>
            <pc:docMk/>
            <pc:sldMk cId="2857356652" sldId="270"/>
            <ac:spMk id="41" creationId="{959DCB5E-05BA-47F6-81DB-72E05B0AB54B}"/>
          </ac:spMkLst>
        </pc:spChg>
        <pc:spChg chg="mod">
          <ac:chgData name="Samir Mhanna" userId="42acdb1e-7c6a-4d29-81c4-afc75570156c" providerId="ADAL" clId="{49FC8ECA-2AD7-45CF-8A73-B5C7436BEAC9}" dt="2022-06-23T21:47:17.855" v="1333" actId="14100"/>
          <ac:spMkLst>
            <pc:docMk/>
            <pc:sldMk cId="2857356652" sldId="270"/>
            <ac:spMk id="42" creationId="{5D7C3B11-FAE5-4655-BC40-4E66E89DE6F9}"/>
          </ac:spMkLst>
        </pc:spChg>
        <pc:spChg chg="mod">
          <ac:chgData name="Samir Mhanna" userId="42acdb1e-7c6a-4d29-81c4-afc75570156c" providerId="ADAL" clId="{49FC8ECA-2AD7-45CF-8A73-B5C7436BEAC9}" dt="2022-06-23T21:40:21.949" v="1297" actId="1076"/>
          <ac:spMkLst>
            <pc:docMk/>
            <pc:sldMk cId="2857356652" sldId="270"/>
            <ac:spMk id="43" creationId="{BBE0222C-9B98-4753-AF18-93964B0FFEC4}"/>
          </ac:spMkLst>
        </pc:spChg>
        <pc:spChg chg="mod">
          <ac:chgData name="Samir Mhanna" userId="42acdb1e-7c6a-4d29-81c4-afc75570156c" providerId="ADAL" clId="{49FC8ECA-2AD7-45CF-8A73-B5C7436BEAC9}" dt="2022-06-23T21:24:04.010" v="1186" actId="14100"/>
          <ac:spMkLst>
            <pc:docMk/>
            <pc:sldMk cId="2857356652" sldId="270"/>
            <ac:spMk id="46" creationId="{C016F215-C7AC-4AEC-A2B1-6F2A47D2F836}"/>
          </ac:spMkLst>
        </pc:spChg>
        <pc:spChg chg="add mod">
          <ac:chgData name="Samir Mhanna" userId="42acdb1e-7c6a-4d29-81c4-afc75570156c" providerId="ADAL" clId="{49FC8ECA-2AD7-45CF-8A73-B5C7436BEAC9}" dt="2022-06-23T21:54:57.109" v="1486" actId="14100"/>
          <ac:spMkLst>
            <pc:docMk/>
            <pc:sldMk cId="2857356652" sldId="270"/>
            <ac:spMk id="50" creationId="{492837CE-D7FA-E278-8A92-35F0122A4240}"/>
          </ac:spMkLst>
        </pc:spChg>
        <pc:spChg chg="add mod">
          <ac:chgData name="Samir Mhanna" userId="42acdb1e-7c6a-4d29-81c4-afc75570156c" providerId="ADAL" clId="{49FC8ECA-2AD7-45CF-8A73-B5C7436BEAC9}" dt="2022-06-23T21:54:42.690" v="1484" actId="14100"/>
          <ac:spMkLst>
            <pc:docMk/>
            <pc:sldMk cId="2857356652" sldId="270"/>
            <ac:spMk id="51" creationId="{718847FD-6611-3313-9771-56647A73B6C4}"/>
          </ac:spMkLst>
        </pc:spChg>
        <pc:spChg chg="add mod">
          <ac:chgData name="Samir Mhanna" userId="42acdb1e-7c6a-4d29-81c4-afc75570156c" providerId="ADAL" clId="{49FC8ECA-2AD7-45CF-8A73-B5C7436BEAC9}" dt="2022-06-23T21:55:14.222" v="1489" actId="571"/>
          <ac:spMkLst>
            <pc:docMk/>
            <pc:sldMk cId="2857356652" sldId="270"/>
            <ac:spMk id="52" creationId="{447D83D7-AE75-66BF-7BCB-54C1EE83527A}"/>
          </ac:spMkLst>
        </pc:spChg>
        <pc:spChg chg="add mod">
          <ac:chgData name="Samir Mhanna" userId="42acdb1e-7c6a-4d29-81c4-afc75570156c" providerId="ADAL" clId="{49FC8ECA-2AD7-45CF-8A73-B5C7436BEAC9}" dt="2022-06-23T21:55:28.387" v="1490" actId="571"/>
          <ac:spMkLst>
            <pc:docMk/>
            <pc:sldMk cId="2857356652" sldId="270"/>
            <ac:spMk id="53" creationId="{6B65B2C5-D7E5-CB75-8671-93BD061BA76F}"/>
          </ac:spMkLst>
        </pc:spChg>
        <pc:spChg chg="add mod">
          <ac:chgData name="Samir Mhanna" userId="42acdb1e-7c6a-4d29-81c4-afc75570156c" providerId="ADAL" clId="{49FC8ECA-2AD7-45CF-8A73-B5C7436BEAC9}" dt="2022-06-25T13:23:04.056" v="1498" actId="14100"/>
          <ac:spMkLst>
            <pc:docMk/>
            <pc:sldMk cId="2857356652" sldId="270"/>
            <ac:spMk id="54" creationId="{B4F5754E-BD33-8757-9821-06C352B33136}"/>
          </ac:spMkLst>
        </pc:spChg>
        <pc:cxnChg chg="add del mod">
          <ac:chgData name="Samir Mhanna" userId="42acdb1e-7c6a-4d29-81c4-afc75570156c" providerId="ADAL" clId="{49FC8ECA-2AD7-45CF-8A73-B5C7436BEAC9}" dt="2022-06-23T21:27:56.216" v="1221" actId="478"/>
          <ac:cxnSpMkLst>
            <pc:docMk/>
            <pc:sldMk cId="2857356652" sldId="270"/>
            <ac:cxnSpMk id="49" creationId="{B68F2403-5DD7-9FA2-320E-B0CE8C3A66BF}"/>
          </ac:cxnSpMkLst>
        </pc:cxnChg>
      </pc:sldChg>
      <pc:sldChg chg="addSp modSp new del mod setBg">
        <pc:chgData name="Samir Mhanna" userId="42acdb1e-7c6a-4d29-81c4-afc75570156c" providerId="ADAL" clId="{49FC8ECA-2AD7-45CF-8A73-B5C7436BEAC9}" dt="2022-06-23T20:42:30.829" v="893" actId="47"/>
        <pc:sldMkLst>
          <pc:docMk/>
          <pc:sldMk cId="3099536469" sldId="271"/>
        </pc:sldMkLst>
        <pc:spChg chg="mod">
          <ac:chgData name="Samir Mhanna" userId="42acdb1e-7c6a-4d29-81c4-afc75570156c" providerId="ADAL" clId="{49FC8ECA-2AD7-45CF-8A73-B5C7436BEAC9}" dt="2022-06-23T20:41:58.970" v="888" actId="26606"/>
          <ac:spMkLst>
            <pc:docMk/>
            <pc:sldMk cId="3099536469" sldId="271"/>
            <ac:spMk id="2" creationId="{B4A69551-DD13-D11B-63F9-3A9CDCE1E32E}"/>
          </ac:spMkLst>
        </pc:spChg>
        <pc:spChg chg="mod">
          <ac:chgData name="Samir Mhanna" userId="42acdb1e-7c6a-4d29-81c4-afc75570156c" providerId="ADAL" clId="{49FC8ECA-2AD7-45CF-8A73-B5C7436BEAC9}" dt="2022-06-23T20:41:58.970" v="888" actId="26606"/>
          <ac:spMkLst>
            <pc:docMk/>
            <pc:sldMk cId="3099536469" sldId="271"/>
            <ac:spMk id="3" creationId="{9C03BF6C-B762-DA31-7FD1-4661742F74F4}"/>
          </ac:spMkLst>
        </pc:spChg>
        <pc:spChg chg="add">
          <ac:chgData name="Samir Mhanna" userId="42acdb1e-7c6a-4d29-81c4-afc75570156c" providerId="ADAL" clId="{49FC8ECA-2AD7-45CF-8A73-B5C7436BEAC9}" dt="2022-06-23T20:41:58.970" v="888" actId="26606"/>
          <ac:spMkLst>
            <pc:docMk/>
            <pc:sldMk cId="3099536469" sldId="271"/>
            <ac:spMk id="8" creationId="{C9A36457-A5F4-4103-A443-02581C09185B}"/>
          </ac:spMkLst>
        </pc:spChg>
        <pc:spChg chg="add">
          <ac:chgData name="Samir Mhanna" userId="42acdb1e-7c6a-4d29-81c4-afc75570156c" providerId="ADAL" clId="{49FC8ECA-2AD7-45CF-8A73-B5C7436BEAC9}" dt="2022-06-23T20:41:58.970" v="888" actId="26606"/>
          <ac:spMkLst>
            <pc:docMk/>
            <pc:sldMk cId="3099536469" sldId="271"/>
            <ac:spMk id="10" creationId="{DC5FB7E8-B636-40FA-BE8D-48145C0F5C57}"/>
          </ac:spMkLst>
        </pc:spChg>
        <pc:spChg chg="add">
          <ac:chgData name="Samir Mhanna" userId="42acdb1e-7c6a-4d29-81c4-afc75570156c" providerId="ADAL" clId="{49FC8ECA-2AD7-45CF-8A73-B5C7436BEAC9}" dt="2022-06-23T20:41:58.970" v="888" actId="26606"/>
          <ac:spMkLst>
            <pc:docMk/>
            <pc:sldMk cId="3099536469" sldId="271"/>
            <ac:spMk id="12" creationId="{142DCE2C-2863-46FA-9BE7-24365A24D9BA}"/>
          </ac:spMkLst>
        </pc:spChg>
      </pc:sldChg>
      <pc:sldChg chg="addSp delSp new del mod">
        <pc:chgData name="Samir Mhanna" userId="42acdb1e-7c6a-4d29-81c4-afc75570156c" providerId="ADAL" clId="{49FC8ECA-2AD7-45CF-8A73-B5C7436BEAC9}" dt="2022-06-22T22:31:01.493" v="360" actId="47"/>
        <pc:sldMkLst>
          <pc:docMk/>
          <pc:sldMk cId="3106127310" sldId="271"/>
        </pc:sldMkLst>
        <pc:spChg chg="add del">
          <ac:chgData name="Samir Mhanna" userId="42acdb1e-7c6a-4d29-81c4-afc75570156c" providerId="ADAL" clId="{49FC8ECA-2AD7-45CF-8A73-B5C7436BEAC9}" dt="2022-06-22T22:25:09.522" v="342" actId="22"/>
          <ac:spMkLst>
            <pc:docMk/>
            <pc:sldMk cId="3106127310" sldId="271"/>
            <ac:spMk id="3" creationId="{6D5E0905-7AB4-A9B3-0166-58ACA7F84543}"/>
          </ac:spMkLst>
        </pc:spChg>
      </pc:sldChg>
      <pc:sldChg chg="add del">
        <pc:chgData name="Samir Mhanna" userId="42acdb1e-7c6a-4d29-81c4-afc75570156c" providerId="ADAL" clId="{49FC8ECA-2AD7-45CF-8A73-B5C7436BEAC9}" dt="2022-06-23T20:42:28.874" v="892" actId="47"/>
        <pc:sldMkLst>
          <pc:docMk/>
          <pc:sldMk cId="7517620" sldId="272"/>
        </pc:sldMkLst>
      </pc:sldChg>
      <pc:sldChg chg="add del">
        <pc:chgData name="Samir Mhanna" userId="42acdb1e-7c6a-4d29-81c4-afc75570156c" providerId="ADAL" clId="{49FC8ECA-2AD7-45CF-8A73-B5C7436BEAC9}" dt="2022-06-23T20:42:28.063" v="891" actId="47"/>
        <pc:sldMkLst>
          <pc:docMk/>
          <pc:sldMk cId="1140053794" sldId="273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80BE86-F1BF-4A8A-B955-B5185A0B7FF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9DDC974-CCDF-4B3C-A44A-8FFAB658D58D}">
      <dgm:prSet/>
      <dgm:spPr/>
      <dgm:t>
        <a:bodyPr/>
        <a:lstStyle/>
        <a:p>
          <a:r>
            <a:rPr lang="en-US"/>
            <a:t>A variety of factors are influencing the attraction of the medical profession, health care and  working in the NHS. </a:t>
          </a:r>
        </a:p>
      </dgm:t>
    </dgm:pt>
    <dgm:pt modelId="{569ED5F5-D9D1-40C4-B130-A184BF42D392}" type="parTrans" cxnId="{BB89FA5C-F9FF-43CC-9CD9-C89F4F6A11B2}">
      <dgm:prSet/>
      <dgm:spPr/>
      <dgm:t>
        <a:bodyPr/>
        <a:lstStyle/>
        <a:p>
          <a:endParaRPr lang="en-US"/>
        </a:p>
      </dgm:t>
    </dgm:pt>
    <dgm:pt modelId="{9CFA0EFD-3B71-43A6-9379-16CF9A6C138E}" type="sibTrans" cxnId="{BB89FA5C-F9FF-43CC-9CD9-C89F4F6A11B2}">
      <dgm:prSet/>
      <dgm:spPr/>
      <dgm:t>
        <a:bodyPr/>
        <a:lstStyle/>
        <a:p>
          <a:endParaRPr lang="en-US"/>
        </a:p>
      </dgm:t>
    </dgm:pt>
    <dgm:pt modelId="{6507EBE0-8D04-4841-B2B0-66B193B5AD83}">
      <dgm:prSet/>
      <dgm:spPr/>
      <dgm:t>
        <a:bodyPr/>
        <a:lstStyle/>
        <a:p>
          <a:r>
            <a:rPr lang="en-US" dirty="0"/>
            <a:t>Next slides, will find out the different causes of staff shortage using PESETL Analysis (external causes)  and Fishbone Diagram (internal causes).</a:t>
          </a:r>
        </a:p>
      </dgm:t>
    </dgm:pt>
    <dgm:pt modelId="{2E9BEEE0-B65D-44BA-9767-F81115137F18}" type="parTrans" cxnId="{00CF8A3D-B806-4BF6-9880-0664D2C247DD}">
      <dgm:prSet/>
      <dgm:spPr/>
      <dgm:t>
        <a:bodyPr/>
        <a:lstStyle/>
        <a:p>
          <a:endParaRPr lang="en-US"/>
        </a:p>
      </dgm:t>
    </dgm:pt>
    <dgm:pt modelId="{904DBDBB-36D2-4B0A-BFBA-926B218CB90C}" type="sibTrans" cxnId="{00CF8A3D-B806-4BF6-9880-0664D2C247DD}">
      <dgm:prSet/>
      <dgm:spPr/>
      <dgm:t>
        <a:bodyPr/>
        <a:lstStyle/>
        <a:p>
          <a:endParaRPr lang="en-US"/>
        </a:p>
      </dgm:t>
    </dgm:pt>
    <dgm:pt modelId="{3ED74284-3099-4183-B068-749DDEEB1B8D}" type="pres">
      <dgm:prSet presAssocID="{D380BE86-F1BF-4A8A-B955-B5185A0B7FFA}" presName="linear" presStyleCnt="0">
        <dgm:presLayoutVars>
          <dgm:animLvl val="lvl"/>
          <dgm:resizeHandles val="exact"/>
        </dgm:presLayoutVars>
      </dgm:prSet>
      <dgm:spPr/>
    </dgm:pt>
    <dgm:pt modelId="{16B75218-19F0-4CA2-B410-CC2FE63670F9}" type="pres">
      <dgm:prSet presAssocID="{39DDC974-CCDF-4B3C-A44A-8FFAB658D58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B706617-2CCE-4DBD-8A70-C995A294539D}" type="pres">
      <dgm:prSet presAssocID="{9CFA0EFD-3B71-43A6-9379-16CF9A6C138E}" presName="spacer" presStyleCnt="0"/>
      <dgm:spPr/>
    </dgm:pt>
    <dgm:pt modelId="{9780484B-0548-4FE9-A465-1206712CDCD6}" type="pres">
      <dgm:prSet presAssocID="{6507EBE0-8D04-4841-B2B0-66B193B5AD8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0CF8A3D-B806-4BF6-9880-0664D2C247DD}" srcId="{D380BE86-F1BF-4A8A-B955-B5185A0B7FFA}" destId="{6507EBE0-8D04-4841-B2B0-66B193B5AD83}" srcOrd="1" destOrd="0" parTransId="{2E9BEEE0-B65D-44BA-9767-F81115137F18}" sibTransId="{904DBDBB-36D2-4B0A-BFBA-926B218CB90C}"/>
    <dgm:cxn modelId="{35D7D13E-C57B-4C36-A8A6-220007E06AF1}" type="presOf" srcId="{6507EBE0-8D04-4841-B2B0-66B193B5AD83}" destId="{9780484B-0548-4FE9-A465-1206712CDCD6}" srcOrd="0" destOrd="0" presId="urn:microsoft.com/office/officeart/2005/8/layout/vList2"/>
    <dgm:cxn modelId="{BB89FA5C-F9FF-43CC-9CD9-C89F4F6A11B2}" srcId="{D380BE86-F1BF-4A8A-B955-B5185A0B7FFA}" destId="{39DDC974-CCDF-4B3C-A44A-8FFAB658D58D}" srcOrd="0" destOrd="0" parTransId="{569ED5F5-D9D1-40C4-B130-A184BF42D392}" sibTransId="{9CFA0EFD-3B71-43A6-9379-16CF9A6C138E}"/>
    <dgm:cxn modelId="{2909DDBA-AA65-4264-A87C-B5A12D4E4AA4}" type="presOf" srcId="{D380BE86-F1BF-4A8A-B955-B5185A0B7FFA}" destId="{3ED74284-3099-4183-B068-749DDEEB1B8D}" srcOrd="0" destOrd="0" presId="urn:microsoft.com/office/officeart/2005/8/layout/vList2"/>
    <dgm:cxn modelId="{B7D0A7F7-867A-45A8-B1C3-85D3D240887C}" type="presOf" srcId="{39DDC974-CCDF-4B3C-A44A-8FFAB658D58D}" destId="{16B75218-19F0-4CA2-B410-CC2FE63670F9}" srcOrd="0" destOrd="0" presId="urn:microsoft.com/office/officeart/2005/8/layout/vList2"/>
    <dgm:cxn modelId="{00EC1C4C-F3D4-4B1A-8CD5-16A8409BF3E8}" type="presParOf" srcId="{3ED74284-3099-4183-B068-749DDEEB1B8D}" destId="{16B75218-19F0-4CA2-B410-CC2FE63670F9}" srcOrd="0" destOrd="0" presId="urn:microsoft.com/office/officeart/2005/8/layout/vList2"/>
    <dgm:cxn modelId="{0FE0F505-7192-42D6-95A9-0B220518A553}" type="presParOf" srcId="{3ED74284-3099-4183-B068-749DDEEB1B8D}" destId="{4B706617-2CCE-4DBD-8A70-C995A294539D}" srcOrd="1" destOrd="0" presId="urn:microsoft.com/office/officeart/2005/8/layout/vList2"/>
    <dgm:cxn modelId="{9DC78072-F471-48F4-AEDE-03A5A37638B5}" type="presParOf" srcId="{3ED74284-3099-4183-B068-749DDEEB1B8D}" destId="{9780484B-0548-4FE9-A465-1206712CDCD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CE3E11-FD10-4CF3-899B-17C212F3AE8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9F2DF71-CF45-41D8-90AE-0120ADE835A3}">
      <dgm:prSet custT="1"/>
      <dgm:spPr/>
      <dgm:t>
        <a:bodyPr/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Multi-criteria decision making (MCDM) is a kind of data analysis in which options alternatives are evaluated in relation to a set of various criteria</a:t>
          </a:r>
        </a:p>
      </dgm:t>
    </dgm:pt>
    <dgm:pt modelId="{89EB8727-AE0A-48B5-9251-611B89C41CBB}" type="parTrans" cxnId="{64D68EF2-47FF-407E-BADC-1A980C90F18C}">
      <dgm:prSet/>
      <dgm:spPr/>
      <dgm:t>
        <a:bodyPr/>
        <a:lstStyle/>
        <a:p>
          <a:endParaRPr lang="en-US"/>
        </a:p>
      </dgm:t>
    </dgm:pt>
    <dgm:pt modelId="{30AEE56F-162C-4CAB-A7D2-C4CB7C85B3EA}" type="sibTrans" cxnId="{64D68EF2-47FF-407E-BADC-1A980C90F18C}">
      <dgm:prSet/>
      <dgm:spPr/>
      <dgm:t>
        <a:bodyPr/>
        <a:lstStyle/>
        <a:p>
          <a:endParaRPr lang="en-US"/>
        </a:p>
      </dgm:t>
    </dgm:pt>
    <dgm:pt modelId="{2E796804-9661-4F8B-9935-BEDE705E4C81}">
      <dgm:prSet custT="1"/>
      <dgm:spPr/>
      <dgm:t>
        <a:bodyPr/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may use decision-making tools to help you analyze and compare possibilities</a:t>
          </a:r>
        </a:p>
      </dgm:t>
    </dgm:pt>
    <dgm:pt modelId="{7BFC2915-A04D-4139-8CB3-453EE687E938}" type="parTrans" cxnId="{3D0534AB-3114-4E3C-8D1E-1092E7F79FD5}">
      <dgm:prSet/>
      <dgm:spPr/>
      <dgm:t>
        <a:bodyPr/>
        <a:lstStyle/>
        <a:p>
          <a:endParaRPr lang="en-US"/>
        </a:p>
      </dgm:t>
    </dgm:pt>
    <dgm:pt modelId="{A2EDD6EA-5DB1-4293-9CAA-F113E0EA7911}" type="sibTrans" cxnId="{3D0534AB-3114-4E3C-8D1E-1092E7F79FD5}">
      <dgm:prSet/>
      <dgm:spPr/>
      <dgm:t>
        <a:bodyPr/>
        <a:lstStyle/>
        <a:p>
          <a:endParaRPr lang="en-US"/>
        </a:p>
      </dgm:t>
    </dgm:pt>
    <dgm:pt modelId="{536251E0-E148-41AD-B875-7E082D28F8B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In our presentation will use Grid Analysis method</a:t>
          </a:r>
        </a:p>
      </dgm:t>
    </dgm:pt>
    <dgm:pt modelId="{A396C5A3-6D26-4B21-BDC5-F872E5490018}" type="parTrans" cxnId="{629E1E75-6F1F-4387-B87A-5D3B6025DEBC}">
      <dgm:prSet/>
      <dgm:spPr/>
      <dgm:t>
        <a:bodyPr/>
        <a:lstStyle/>
        <a:p>
          <a:endParaRPr lang="en-US"/>
        </a:p>
      </dgm:t>
    </dgm:pt>
    <dgm:pt modelId="{F77B817A-96C1-45FE-885E-769A0C9FC6C1}" type="sibTrans" cxnId="{629E1E75-6F1F-4387-B87A-5D3B6025DEBC}">
      <dgm:prSet/>
      <dgm:spPr/>
      <dgm:t>
        <a:bodyPr/>
        <a:lstStyle/>
        <a:p>
          <a:endParaRPr lang="en-US"/>
        </a:p>
      </dgm:t>
    </dgm:pt>
    <dgm:pt modelId="{507133A0-0D3D-4E30-9751-9302AF8BE6F9}" type="pres">
      <dgm:prSet presAssocID="{84CE3E11-FD10-4CF3-899B-17C212F3AE89}" presName="root" presStyleCnt="0">
        <dgm:presLayoutVars>
          <dgm:dir/>
          <dgm:resizeHandles val="exact"/>
        </dgm:presLayoutVars>
      </dgm:prSet>
      <dgm:spPr/>
    </dgm:pt>
    <dgm:pt modelId="{FA4F3A50-A9F3-4E3C-9E6E-E3500DD0DF6C}" type="pres">
      <dgm:prSet presAssocID="{49F2DF71-CF45-41D8-90AE-0120ADE835A3}" presName="compNode" presStyleCnt="0"/>
      <dgm:spPr/>
    </dgm:pt>
    <dgm:pt modelId="{701D7048-0D31-4A34-BB76-E669A9B81B25}" type="pres">
      <dgm:prSet presAssocID="{49F2DF71-CF45-41D8-90AE-0120ADE835A3}" presName="bgRect" presStyleLbl="bgShp" presStyleIdx="0" presStyleCnt="3"/>
      <dgm:spPr/>
    </dgm:pt>
    <dgm:pt modelId="{A8E1F6DD-3A80-42B8-8BF0-ABC68AADFC7C}" type="pres">
      <dgm:prSet presAssocID="{49F2DF71-CF45-41D8-90AE-0120ADE835A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feidredd"/>
        </a:ext>
      </dgm:extLst>
    </dgm:pt>
    <dgm:pt modelId="{595518E1-7ECD-4730-985D-0B869B9BA1B3}" type="pres">
      <dgm:prSet presAssocID="{49F2DF71-CF45-41D8-90AE-0120ADE835A3}" presName="spaceRect" presStyleCnt="0"/>
      <dgm:spPr/>
    </dgm:pt>
    <dgm:pt modelId="{EA0E99AB-47C4-48A2-85FC-5CF88A444C3F}" type="pres">
      <dgm:prSet presAssocID="{49F2DF71-CF45-41D8-90AE-0120ADE835A3}" presName="parTx" presStyleLbl="revTx" presStyleIdx="0" presStyleCnt="3">
        <dgm:presLayoutVars>
          <dgm:chMax val="0"/>
          <dgm:chPref val="0"/>
        </dgm:presLayoutVars>
      </dgm:prSet>
      <dgm:spPr/>
    </dgm:pt>
    <dgm:pt modelId="{EE01CF9D-3633-4E92-9141-E83A97E2A96B}" type="pres">
      <dgm:prSet presAssocID="{30AEE56F-162C-4CAB-A7D2-C4CB7C85B3EA}" presName="sibTrans" presStyleCnt="0"/>
      <dgm:spPr/>
    </dgm:pt>
    <dgm:pt modelId="{DACAF04E-EA1A-4FF0-A184-FA541F4608E0}" type="pres">
      <dgm:prSet presAssocID="{2E796804-9661-4F8B-9935-BEDE705E4C81}" presName="compNode" presStyleCnt="0"/>
      <dgm:spPr/>
    </dgm:pt>
    <dgm:pt modelId="{92443CD4-D437-4B64-95EE-634E7A6D919E}" type="pres">
      <dgm:prSet presAssocID="{2E796804-9661-4F8B-9935-BEDE705E4C81}" presName="bgRect" presStyleLbl="bgShp" presStyleIdx="1" presStyleCnt="3" custLinFactNeighborY="-4736"/>
      <dgm:spPr/>
    </dgm:pt>
    <dgm:pt modelId="{556E79E2-D56B-4619-BE34-67644466C458}" type="pres">
      <dgm:prSet presAssocID="{2E796804-9661-4F8B-9935-BEDE705E4C8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A15C2ED-BAEF-486C-8D4A-F78EBB3C9925}" type="pres">
      <dgm:prSet presAssocID="{2E796804-9661-4F8B-9935-BEDE705E4C81}" presName="spaceRect" presStyleCnt="0"/>
      <dgm:spPr/>
    </dgm:pt>
    <dgm:pt modelId="{63F957D0-2DAD-4D1E-AF29-C89BAB5E5716}" type="pres">
      <dgm:prSet presAssocID="{2E796804-9661-4F8B-9935-BEDE705E4C81}" presName="parTx" presStyleLbl="revTx" presStyleIdx="1" presStyleCnt="3">
        <dgm:presLayoutVars>
          <dgm:chMax val="0"/>
          <dgm:chPref val="0"/>
        </dgm:presLayoutVars>
      </dgm:prSet>
      <dgm:spPr/>
    </dgm:pt>
    <dgm:pt modelId="{2444765A-BC31-4A4F-A58B-F06A2AD6300E}" type="pres">
      <dgm:prSet presAssocID="{A2EDD6EA-5DB1-4293-9CAA-F113E0EA7911}" presName="sibTrans" presStyleCnt="0"/>
      <dgm:spPr/>
    </dgm:pt>
    <dgm:pt modelId="{EE7E47D8-523F-495F-9E5E-CD8188C79AB5}" type="pres">
      <dgm:prSet presAssocID="{536251E0-E148-41AD-B875-7E082D28F8BC}" presName="compNode" presStyleCnt="0"/>
      <dgm:spPr/>
    </dgm:pt>
    <dgm:pt modelId="{F8C03C6A-EF44-48C7-9CFB-F75A689F57AC}" type="pres">
      <dgm:prSet presAssocID="{536251E0-E148-41AD-B875-7E082D28F8BC}" presName="bgRect" presStyleLbl="bgShp" presStyleIdx="2" presStyleCnt="3"/>
      <dgm:spPr/>
    </dgm:pt>
    <dgm:pt modelId="{BEBC59DA-BD20-4DE3-8136-D12FD12EA152}" type="pres">
      <dgm:prSet presAssocID="{536251E0-E148-41AD-B875-7E082D28F8B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73F76C0C-F991-4EBD-BA88-C88DAA481C1F}" type="pres">
      <dgm:prSet presAssocID="{536251E0-E148-41AD-B875-7E082D28F8BC}" presName="spaceRect" presStyleCnt="0"/>
      <dgm:spPr/>
    </dgm:pt>
    <dgm:pt modelId="{D8753499-F2E9-48A5-8782-C2AD1C53C2B1}" type="pres">
      <dgm:prSet presAssocID="{536251E0-E148-41AD-B875-7E082D28F8B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5E17B04-DDBD-44CF-8A32-715915757CB8}" type="presOf" srcId="{84CE3E11-FD10-4CF3-899B-17C212F3AE89}" destId="{507133A0-0D3D-4E30-9751-9302AF8BE6F9}" srcOrd="0" destOrd="0" presId="urn:microsoft.com/office/officeart/2018/2/layout/IconVerticalSolidList"/>
    <dgm:cxn modelId="{37BB134B-760E-4A0B-9A55-D1480E128761}" type="presOf" srcId="{49F2DF71-CF45-41D8-90AE-0120ADE835A3}" destId="{EA0E99AB-47C4-48A2-85FC-5CF88A444C3F}" srcOrd="0" destOrd="0" presId="urn:microsoft.com/office/officeart/2018/2/layout/IconVerticalSolidList"/>
    <dgm:cxn modelId="{629E1E75-6F1F-4387-B87A-5D3B6025DEBC}" srcId="{84CE3E11-FD10-4CF3-899B-17C212F3AE89}" destId="{536251E0-E148-41AD-B875-7E082D28F8BC}" srcOrd="2" destOrd="0" parTransId="{A396C5A3-6D26-4B21-BDC5-F872E5490018}" sibTransId="{F77B817A-96C1-45FE-885E-769A0C9FC6C1}"/>
    <dgm:cxn modelId="{89C7BE8F-2E47-4601-9A13-0B3641484C34}" type="presOf" srcId="{2E796804-9661-4F8B-9935-BEDE705E4C81}" destId="{63F957D0-2DAD-4D1E-AF29-C89BAB5E5716}" srcOrd="0" destOrd="0" presId="urn:microsoft.com/office/officeart/2018/2/layout/IconVerticalSolidList"/>
    <dgm:cxn modelId="{3D0534AB-3114-4E3C-8D1E-1092E7F79FD5}" srcId="{84CE3E11-FD10-4CF3-899B-17C212F3AE89}" destId="{2E796804-9661-4F8B-9935-BEDE705E4C81}" srcOrd="1" destOrd="0" parTransId="{7BFC2915-A04D-4139-8CB3-453EE687E938}" sibTransId="{A2EDD6EA-5DB1-4293-9CAA-F113E0EA7911}"/>
    <dgm:cxn modelId="{F0E5B7BA-CBBD-4A66-9EA3-BBA397B6AAA8}" type="presOf" srcId="{536251E0-E148-41AD-B875-7E082D28F8BC}" destId="{D8753499-F2E9-48A5-8782-C2AD1C53C2B1}" srcOrd="0" destOrd="0" presId="urn:microsoft.com/office/officeart/2018/2/layout/IconVerticalSolidList"/>
    <dgm:cxn modelId="{64D68EF2-47FF-407E-BADC-1A980C90F18C}" srcId="{84CE3E11-FD10-4CF3-899B-17C212F3AE89}" destId="{49F2DF71-CF45-41D8-90AE-0120ADE835A3}" srcOrd="0" destOrd="0" parTransId="{89EB8727-AE0A-48B5-9251-611B89C41CBB}" sibTransId="{30AEE56F-162C-4CAB-A7D2-C4CB7C85B3EA}"/>
    <dgm:cxn modelId="{94002D41-10DE-42F8-A7A8-F2F0869692D3}" type="presParOf" srcId="{507133A0-0D3D-4E30-9751-9302AF8BE6F9}" destId="{FA4F3A50-A9F3-4E3C-9E6E-E3500DD0DF6C}" srcOrd="0" destOrd="0" presId="urn:microsoft.com/office/officeart/2018/2/layout/IconVerticalSolidList"/>
    <dgm:cxn modelId="{EA12CC2B-F69C-499D-A586-772DC7B4ECC7}" type="presParOf" srcId="{FA4F3A50-A9F3-4E3C-9E6E-E3500DD0DF6C}" destId="{701D7048-0D31-4A34-BB76-E669A9B81B25}" srcOrd="0" destOrd="0" presId="urn:microsoft.com/office/officeart/2018/2/layout/IconVerticalSolidList"/>
    <dgm:cxn modelId="{5A1C20F5-54E7-472A-999E-A1E692C1A76C}" type="presParOf" srcId="{FA4F3A50-A9F3-4E3C-9E6E-E3500DD0DF6C}" destId="{A8E1F6DD-3A80-42B8-8BF0-ABC68AADFC7C}" srcOrd="1" destOrd="0" presId="urn:microsoft.com/office/officeart/2018/2/layout/IconVerticalSolidList"/>
    <dgm:cxn modelId="{CA7065C2-5016-4941-AB99-2CE74DB1E45A}" type="presParOf" srcId="{FA4F3A50-A9F3-4E3C-9E6E-E3500DD0DF6C}" destId="{595518E1-7ECD-4730-985D-0B869B9BA1B3}" srcOrd="2" destOrd="0" presId="urn:microsoft.com/office/officeart/2018/2/layout/IconVerticalSolidList"/>
    <dgm:cxn modelId="{17A189C3-2A34-4F14-BB40-CF8ECFDD141F}" type="presParOf" srcId="{FA4F3A50-A9F3-4E3C-9E6E-E3500DD0DF6C}" destId="{EA0E99AB-47C4-48A2-85FC-5CF88A444C3F}" srcOrd="3" destOrd="0" presId="urn:microsoft.com/office/officeart/2018/2/layout/IconVerticalSolidList"/>
    <dgm:cxn modelId="{6B4C26D9-9FA8-4EBC-91D9-A12270BDBC41}" type="presParOf" srcId="{507133A0-0D3D-4E30-9751-9302AF8BE6F9}" destId="{EE01CF9D-3633-4E92-9141-E83A97E2A96B}" srcOrd="1" destOrd="0" presId="urn:microsoft.com/office/officeart/2018/2/layout/IconVerticalSolidList"/>
    <dgm:cxn modelId="{5FC1D586-ADE9-4D85-81AD-4F8E92C68BD7}" type="presParOf" srcId="{507133A0-0D3D-4E30-9751-9302AF8BE6F9}" destId="{DACAF04E-EA1A-4FF0-A184-FA541F4608E0}" srcOrd="2" destOrd="0" presId="urn:microsoft.com/office/officeart/2018/2/layout/IconVerticalSolidList"/>
    <dgm:cxn modelId="{C2F38E79-2DDF-4944-AADF-C0200B6FC0D2}" type="presParOf" srcId="{DACAF04E-EA1A-4FF0-A184-FA541F4608E0}" destId="{92443CD4-D437-4B64-95EE-634E7A6D919E}" srcOrd="0" destOrd="0" presId="urn:microsoft.com/office/officeart/2018/2/layout/IconVerticalSolidList"/>
    <dgm:cxn modelId="{0E371DEC-9F7E-4DE9-B963-05211850F6DF}" type="presParOf" srcId="{DACAF04E-EA1A-4FF0-A184-FA541F4608E0}" destId="{556E79E2-D56B-4619-BE34-67644466C458}" srcOrd="1" destOrd="0" presId="urn:microsoft.com/office/officeart/2018/2/layout/IconVerticalSolidList"/>
    <dgm:cxn modelId="{50C08452-3916-4C93-87C0-2326B7A44428}" type="presParOf" srcId="{DACAF04E-EA1A-4FF0-A184-FA541F4608E0}" destId="{3A15C2ED-BAEF-486C-8D4A-F78EBB3C9925}" srcOrd="2" destOrd="0" presId="urn:microsoft.com/office/officeart/2018/2/layout/IconVerticalSolidList"/>
    <dgm:cxn modelId="{D016F739-08ED-46C1-85FE-FEBB39581E83}" type="presParOf" srcId="{DACAF04E-EA1A-4FF0-A184-FA541F4608E0}" destId="{63F957D0-2DAD-4D1E-AF29-C89BAB5E5716}" srcOrd="3" destOrd="0" presId="urn:microsoft.com/office/officeart/2018/2/layout/IconVerticalSolidList"/>
    <dgm:cxn modelId="{FE887E78-FBBB-41C3-BABA-C507F5FA1CE7}" type="presParOf" srcId="{507133A0-0D3D-4E30-9751-9302AF8BE6F9}" destId="{2444765A-BC31-4A4F-A58B-F06A2AD6300E}" srcOrd="3" destOrd="0" presId="urn:microsoft.com/office/officeart/2018/2/layout/IconVerticalSolidList"/>
    <dgm:cxn modelId="{F796F628-8BCD-4A05-8884-C53A6FADE59D}" type="presParOf" srcId="{507133A0-0D3D-4E30-9751-9302AF8BE6F9}" destId="{EE7E47D8-523F-495F-9E5E-CD8188C79AB5}" srcOrd="4" destOrd="0" presId="urn:microsoft.com/office/officeart/2018/2/layout/IconVerticalSolidList"/>
    <dgm:cxn modelId="{B7409953-61D3-4F2F-80AD-A636BE83CA68}" type="presParOf" srcId="{EE7E47D8-523F-495F-9E5E-CD8188C79AB5}" destId="{F8C03C6A-EF44-48C7-9CFB-F75A689F57AC}" srcOrd="0" destOrd="0" presId="urn:microsoft.com/office/officeart/2018/2/layout/IconVerticalSolidList"/>
    <dgm:cxn modelId="{C78BE3FB-32D9-461B-8145-02A100CE0A89}" type="presParOf" srcId="{EE7E47D8-523F-495F-9E5E-CD8188C79AB5}" destId="{BEBC59DA-BD20-4DE3-8136-D12FD12EA152}" srcOrd="1" destOrd="0" presId="urn:microsoft.com/office/officeart/2018/2/layout/IconVerticalSolidList"/>
    <dgm:cxn modelId="{ED7CDF23-DCC0-4B30-BD10-92D704A6FC31}" type="presParOf" srcId="{EE7E47D8-523F-495F-9E5E-CD8188C79AB5}" destId="{73F76C0C-F991-4EBD-BA88-C88DAA481C1F}" srcOrd="2" destOrd="0" presId="urn:microsoft.com/office/officeart/2018/2/layout/IconVerticalSolidList"/>
    <dgm:cxn modelId="{F82EFA89-1182-4893-A3CA-4D7B72DDEA78}" type="presParOf" srcId="{EE7E47D8-523F-495F-9E5E-CD8188C79AB5}" destId="{D8753499-F2E9-48A5-8782-C2AD1C53C2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42F9A5-A978-41F9-B743-9D4282C350A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6C4AD03-AEF8-40B2-A9FB-E193C86B5617}">
      <dgm:prSet/>
      <dgm:spPr/>
      <dgm:t>
        <a:bodyPr/>
        <a:lstStyle/>
        <a:p>
          <a:pPr>
            <a:defRPr cap="all"/>
          </a:pPr>
          <a:r>
            <a:rPr lang="en-GB"/>
            <a:t>Thank you </a:t>
          </a:r>
          <a:endParaRPr lang="en-US"/>
        </a:p>
      </dgm:t>
    </dgm:pt>
    <dgm:pt modelId="{017EB01A-BE0C-437A-ADFB-CF4753BE46D8}" type="parTrans" cxnId="{C984F23F-B4E0-4797-BD5C-7FEFB368274D}">
      <dgm:prSet/>
      <dgm:spPr/>
      <dgm:t>
        <a:bodyPr/>
        <a:lstStyle/>
        <a:p>
          <a:endParaRPr lang="en-US"/>
        </a:p>
      </dgm:t>
    </dgm:pt>
    <dgm:pt modelId="{A3E56521-37B0-4AFF-9C88-95D4799D57D2}" type="sibTrans" cxnId="{C984F23F-B4E0-4797-BD5C-7FEFB368274D}">
      <dgm:prSet/>
      <dgm:spPr/>
      <dgm:t>
        <a:bodyPr/>
        <a:lstStyle/>
        <a:p>
          <a:endParaRPr lang="en-US"/>
        </a:p>
      </dgm:t>
    </dgm:pt>
    <dgm:pt modelId="{9019ABEB-BA23-46AB-A226-C29921FE9344}">
      <dgm:prSet/>
      <dgm:spPr/>
      <dgm:t>
        <a:bodyPr/>
        <a:lstStyle/>
        <a:p>
          <a:pPr>
            <a:defRPr cap="all"/>
          </a:pPr>
          <a:r>
            <a:rPr lang="en-GB"/>
            <a:t>Any questions </a:t>
          </a:r>
          <a:endParaRPr lang="en-US"/>
        </a:p>
      </dgm:t>
    </dgm:pt>
    <dgm:pt modelId="{E175D23C-5423-481A-B1E7-63B1D011880F}" type="parTrans" cxnId="{C6264EE2-3F68-4743-9E81-1C61E2AC06AA}">
      <dgm:prSet/>
      <dgm:spPr/>
      <dgm:t>
        <a:bodyPr/>
        <a:lstStyle/>
        <a:p>
          <a:endParaRPr lang="en-US"/>
        </a:p>
      </dgm:t>
    </dgm:pt>
    <dgm:pt modelId="{02D64862-197F-47E8-9137-DE7B8081DF27}" type="sibTrans" cxnId="{C6264EE2-3F68-4743-9E81-1C61E2AC06AA}">
      <dgm:prSet/>
      <dgm:spPr/>
      <dgm:t>
        <a:bodyPr/>
        <a:lstStyle/>
        <a:p>
          <a:endParaRPr lang="en-US"/>
        </a:p>
      </dgm:t>
    </dgm:pt>
    <dgm:pt modelId="{9559D39A-AE23-46F1-957A-E9F62B81DE02}" type="pres">
      <dgm:prSet presAssocID="{1C42F9A5-A978-41F9-B743-9D4282C350A0}" presName="root" presStyleCnt="0">
        <dgm:presLayoutVars>
          <dgm:dir/>
          <dgm:resizeHandles val="exact"/>
        </dgm:presLayoutVars>
      </dgm:prSet>
      <dgm:spPr/>
    </dgm:pt>
    <dgm:pt modelId="{D2B798BF-7C6D-4222-9546-182C9D7084B8}" type="pres">
      <dgm:prSet presAssocID="{E6C4AD03-AEF8-40B2-A9FB-E193C86B5617}" presName="compNode" presStyleCnt="0"/>
      <dgm:spPr/>
    </dgm:pt>
    <dgm:pt modelId="{425981D6-D02B-45EA-8D20-6669E5BF2557}" type="pres">
      <dgm:prSet presAssocID="{E6C4AD03-AEF8-40B2-A9FB-E193C86B5617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EACBDA99-70E9-4A0B-A103-881EC1A18845}" type="pres">
      <dgm:prSet presAssocID="{E6C4AD03-AEF8-40B2-A9FB-E193C86B561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E485B3B6-231C-4936-9937-348B8F4D90E7}" type="pres">
      <dgm:prSet presAssocID="{E6C4AD03-AEF8-40B2-A9FB-E193C86B5617}" presName="spaceRect" presStyleCnt="0"/>
      <dgm:spPr/>
    </dgm:pt>
    <dgm:pt modelId="{F3ED47F2-BFCC-46D7-8C19-B3AA0C24F52F}" type="pres">
      <dgm:prSet presAssocID="{E6C4AD03-AEF8-40B2-A9FB-E193C86B5617}" presName="textRect" presStyleLbl="revTx" presStyleIdx="0" presStyleCnt="2">
        <dgm:presLayoutVars>
          <dgm:chMax val="1"/>
          <dgm:chPref val="1"/>
        </dgm:presLayoutVars>
      </dgm:prSet>
      <dgm:spPr/>
    </dgm:pt>
    <dgm:pt modelId="{F5AD15DA-70BC-4A51-9546-F8E8E688ACE4}" type="pres">
      <dgm:prSet presAssocID="{A3E56521-37B0-4AFF-9C88-95D4799D57D2}" presName="sibTrans" presStyleCnt="0"/>
      <dgm:spPr/>
    </dgm:pt>
    <dgm:pt modelId="{74EA3337-066D-4FA1-AE4A-37F13DA26B25}" type="pres">
      <dgm:prSet presAssocID="{9019ABEB-BA23-46AB-A226-C29921FE9344}" presName="compNode" presStyleCnt="0"/>
      <dgm:spPr/>
    </dgm:pt>
    <dgm:pt modelId="{939F837D-4B8E-4576-A4A6-44FCCCC297B2}" type="pres">
      <dgm:prSet presAssocID="{9019ABEB-BA23-46AB-A226-C29921FE9344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32F3C651-0E05-485C-86B8-0ABC08BDA6DA}" type="pres">
      <dgm:prSet presAssocID="{9019ABEB-BA23-46AB-A226-C29921FE934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6C1B492-763B-44FF-B571-953304888B69}" type="pres">
      <dgm:prSet presAssocID="{9019ABEB-BA23-46AB-A226-C29921FE9344}" presName="spaceRect" presStyleCnt="0"/>
      <dgm:spPr/>
    </dgm:pt>
    <dgm:pt modelId="{B3B4125A-C704-4441-B356-B726509E9678}" type="pres">
      <dgm:prSet presAssocID="{9019ABEB-BA23-46AB-A226-C29921FE934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984F23F-B4E0-4797-BD5C-7FEFB368274D}" srcId="{1C42F9A5-A978-41F9-B743-9D4282C350A0}" destId="{E6C4AD03-AEF8-40B2-A9FB-E193C86B5617}" srcOrd="0" destOrd="0" parTransId="{017EB01A-BE0C-437A-ADFB-CF4753BE46D8}" sibTransId="{A3E56521-37B0-4AFF-9C88-95D4799D57D2}"/>
    <dgm:cxn modelId="{6BAF3386-AB38-4C0A-8F7F-9CDCFF2CE558}" type="presOf" srcId="{9019ABEB-BA23-46AB-A226-C29921FE9344}" destId="{B3B4125A-C704-4441-B356-B726509E9678}" srcOrd="0" destOrd="0" presId="urn:microsoft.com/office/officeart/2018/5/layout/IconLeafLabelList"/>
    <dgm:cxn modelId="{DBBEF1A4-786E-471F-B13F-6AF84AFE4AA4}" type="presOf" srcId="{1C42F9A5-A978-41F9-B743-9D4282C350A0}" destId="{9559D39A-AE23-46F1-957A-E9F62B81DE02}" srcOrd="0" destOrd="0" presId="urn:microsoft.com/office/officeart/2018/5/layout/IconLeafLabelList"/>
    <dgm:cxn modelId="{2024FEBC-2EA9-4FA2-8606-21AC866C1402}" type="presOf" srcId="{E6C4AD03-AEF8-40B2-A9FB-E193C86B5617}" destId="{F3ED47F2-BFCC-46D7-8C19-B3AA0C24F52F}" srcOrd="0" destOrd="0" presId="urn:microsoft.com/office/officeart/2018/5/layout/IconLeafLabelList"/>
    <dgm:cxn modelId="{C6264EE2-3F68-4743-9E81-1C61E2AC06AA}" srcId="{1C42F9A5-A978-41F9-B743-9D4282C350A0}" destId="{9019ABEB-BA23-46AB-A226-C29921FE9344}" srcOrd="1" destOrd="0" parTransId="{E175D23C-5423-481A-B1E7-63B1D011880F}" sibTransId="{02D64862-197F-47E8-9137-DE7B8081DF27}"/>
    <dgm:cxn modelId="{22A3B7FD-7BD3-4049-B5DE-A464BF36A3B8}" type="presParOf" srcId="{9559D39A-AE23-46F1-957A-E9F62B81DE02}" destId="{D2B798BF-7C6D-4222-9546-182C9D7084B8}" srcOrd="0" destOrd="0" presId="urn:microsoft.com/office/officeart/2018/5/layout/IconLeafLabelList"/>
    <dgm:cxn modelId="{63C719F4-C49E-4740-AFAC-914C4564F836}" type="presParOf" srcId="{D2B798BF-7C6D-4222-9546-182C9D7084B8}" destId="{425981D6-D02B-45EA-8D20-6669E5BF2557}" srcOrd="0" destOrd="0" presId="urn:microsoft.com/office/officeart/2018/5/layout/IconLeafLabelList"/>
    <dgm:cxn modelId="{E194CDDA-9081-4C53-928B-E1894D001D0D}" type="presParOf" srcId="{D2B798BF-7C6D-4222-9546-182C9D7084B8}" destId="{EACBDA99-70E9-4A0B-A103-881EC1A18845}" srcOrd="1" destOrd="0" presId="urn:microsoft.com/office/officeart/2018/5/layout/IconLeafLabelList"/>
    <dgm:cxn modelId="{3762DE02-84DF-4CD8-BF25-8FA9C0C2436A}" type="presParOf" srcId="{D2B798BF-7C6D-4222-9546-182C9D7084B8}" destId="{E485B3B6-231C-4936-9937-348B8F4D90E7}" srcOrd="2" destOrd="0" presId="urn:microsoft.com/office/officeart/2018/5/layout/IconLeafLabelList"/>
    <dgm:cxn modelId="{A161004E-1B24-4EA1-8C62-8F99A021D10B}" type="presParOf" srcId="{D2B798BF-7C6D-4222-9546-182C9D7084B8}" destId="{F3ED47F2-BFCC-46D7-8C19-B3AA0C24F52F}" srcOrd="3" destOrd="0" presId="urn:microsoft.com/office/officeart/2018/5/layout/IconLeafLabelList"/>
    <dgm:cxn modelId="{EE70B496-A7A4-4D0C-A87C-5C1A9A8EC015}" type="presParOf" srcId="{9559D39A-AE23-46F1-957A-E9F62B81DE02}" destId="{F5AD15DA-70BC-4A51-9546-F8E8E688ACE4}" srcOrd="1" destOrd="0" presId="urn:microsoft.com/office/officeart/2018/5/layout/IconLeafLabelList"/>
    <dgm:cxn modelId="{BEBB0520-4252-4473-A5A1-9EEBBFD0CD35}" type="presParOf" srcId="{9559D39A-AE23-46F1-957A-E9F62B81DE02}" destId="{74EA3337-066D-4FA1-AE4A-37F13DA26B25}" srcOrd="2" destOrd="0" presId="urn:microsoft.com/office/officeart/2018/5/layout/IconLeafLabelList"/>
    <dgm:cxn modelId="{05186499-4CA4-476B-AFC5-254755BCF8E3}" type="presParOf" srcId="{74EA3337-066D-4FA1-AE4A-37F13DA26B25}" destId="{939F837D-4B8E-4576-A4A6-44FCCCC297B2}" srcOrd="0" destOrd="0" presId="urn:microsoft.com/office/officeart/2018/5/layout/IconLeafLabelList"/>
    <dgm:cxn modelId="{CC9A06FC-1FAC-43E7-A7D7-519015DDD858}" type="presParOf" srcId="{74EA3337-066D-4FA1-AE4A-37F13DA26B25}" destId="{32F3C651-0E05-485C-86B8-0ABC08BDA6DA}" srcOrd="1" destOrd="0" presId="urn:microsoft.com/office/officeart/2018/5/layout/IconLeafLabelList"/>
    <dgm:cxn modelId="{E2F16CD1-1FB9-486C-B1E7-7EEFC2ED88D8}" type="presParOf" srcId="{74EA3337-066D-4FA1-AE4A-37F13DA26B25}" destId="{B6C1B492-763B-44FF-B571-953304888B69}" srcOrd="2" destOrd="0" presId="urn:microsoft.com/office/officeart/2018/5/layout/IconLeafLabelList"/>
    <dgm:cxn modelId="{22FF5997-B699-417F-B67E-FDD735BC1C94}" type="presParOf" srcId="{74EA3337-066D-4FA1-AE4A-37F13DA26B25}" destId="{B3B4125A-C704-4441-B356-B726509E967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B75218-19F0-4CA2-B410-CC2FE63670F9}">
      <dsp:nvSpPr>
        <dsp:cNvPr id="0" name=""/>
        <dsp:cNvSpPr/>
      </dsp:nvSpPr>
      <dsp:spPr>
        <a:xfrm>
          <a:off x="0" y="31329"/>
          <a:ext cx="10515600" cy="20896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A variety of factors are influencing the attraction of the medical profession, health care and  working in the NHS. </a:t>
          </a:r>
        </a:p>
      </dsp:txBody>
      <dsp:txXfrm>
        <a:off x="102007" y="133336"/>
        <a:ext cx="10311586" cy="1885605"/>
      </dsp:txXfrm>
    </dsp:sp>
    <dsp:sp modelId="{9780484B-0548-4FE9-A465-1206712CDCD6}">
      <dsp:nvSpPr>
        <dsp:cNvPr id="0" name=""/>
        <dsp:cNvSpPr/>
      </dsp:nvSpPr>
      <dsp:spPr>
        <a:xfrm>
          <a:off x="0" y="2230389"/>
          <a:ext cx="10515600" cy="208961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Next slides, will find out the different causes of staff shortage using PESETL Analysis (external causes)  and Fishbone Diagram (internal causes).</a:t>
          </a:r>
        </a:p>
      </dsp:txBody>
      <dsp:txXfrm>
        <a:off x="102007" y="2332396"/>
        <a:ext cx="10311586" cy="18856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D7048-0D31-4A34-BB76-E669A9B81B25}">
      <dsp:nvSpPr>
        <dsp:cNvPr id="0" name=""/>
        <dsp:cNvSpPr/>
      </dsp:nvSpPr>
      <dsp:spPr>
        <a:xfrm>
          <a:off x="0" y="2718"/>
          <a:ext cx="9311640" cy="11966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E1F6DD-3A80-42B8-8BF0-ABC68AADFC7C}">
      <dsp:nvSpPr>
        <dsp:cNvPr id="0" name=""/>
        <dsp:cNvSpPr/>
      </dsp:nvSpPr>
      <dsp:spPr>
        <a:xfrm>
          <a:off x="361987" y="271966"/>
          <a:ext cx="658803" cy="6581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E99AB-47C4-48A2-85FC-5CF88A444C3F}">
      <dsp:nvSpPr>
        <dsp:cNvPr id="0" name=""/>
        <dsp:cNvSpPr/>
      </dsp:nvSpPr>
      <dsp:spPr>
        <a:xfrm>
          <a:off x="1382779" y="2718"/>
          <a:ext cx="7886978" cy="1271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561" tIns="134561" rIns="134561" bIns="13456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Multi-criteria decision making (MCDM) is a kind of data analysis in which options alternatives are evaluated in relation to a set of various criteria</a:t>
          </a:r>
        </a:p>
      </dsp:txBody>
      <dsp:txXfrm>
        <a:off x="1382779" y="2718"/>
        <a:ext cx="7886978" cy="1271445"/>
      </dsp:txXfrm>
    </dsp:sp>
    <dsp:sp modelId="{92443CD4-D437-4B64-95EE-634E7A6D919E}">
      <dsp:nvSpPr>
        <dsp:cNvPr id="0" name=""/>
        <dsp:cNvSpPr/>
      </dsp:nvSpPr>
      <dsp:spPr>
        <a:xfrm>
          <a:off x="0" y="1535351"/>
          <a:ext cx="9311640" cy="11966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6E79E2-D56B-4619-BE34-67644466C458}">
      <dsp:nvSpPr>
        <dsp:cNvPr id="0" name=""/>
        <dsp:cNvSpPr/>
      </dsp:nvSpPr>
      <dsp:spPr>
        <a:xfrm>
          <a:off x="361987" y="1861272"/>
          <a:ext cx="658803" cy="6581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957D0-2DAD-4D1E-AF29-C89BAB5E5716}">
      <dsp:nvSpPr>
        <dsp:cNvPr id="0" name=""/>
        <dsp:cNvSpPr/>
      </dsp:nvSpPr>
      <dsp:spPr>
        <a:xfrm>
          <a:off x="1382779" y="1592025"/>
          <a:ext cx="7886978" cy="1271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561" tIns="134561" rIns="134561" bIns="13456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may use decision-making tools to help you analyze and compare possibilities</a:t>
          </a:r>
        </a:p>
      </dsp:txBody>
      <dsp:txXfrm>
        <a:off x="1382779" y="1592025"/>
        <a:ext cx="7886978" cy="1271445"/>
      </dsp:txXfrm>
    </dsp:sp>
    <dsp:sp modelId="{F8C03C6A-EF44-48C7-9CFB-F75A689F57AC}">
      <dsp:nvSpPr>
        <dsp:cNvPr id="0" name=""/>
        <dsp:cNvSpPr/>
      </dsp:nvSpPr>
      <dsp:spPr>
        <a:xfrm>
          <a:off x="0" y="3181331"/>
          <a:ext cx="9311640" cy="11966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BC59DA-BD20-4DE3-8136-D12FD12EA152}">
      <dsp:nvSpPr>
        <dsp:cNvPr id="0" name=""/>
        <dsp:cNvSpPr/>
      </dsp:nvSpPr>
      <dsp:spPr>
        <a:xfrm>
          <a:off x="361987" y="3450579"/>
          <a:ext cx="658803" cy="6581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53499-F2E9-48A5-8782-C2AD1C53C2B1}">
      <dsp:nvSpPr>
        <dsp:cNvPr id="0" name=""/>
        <dsp:cNvSpPr/>
      </dsp:nvSpPr>
      <dsp:spPr>
        <a:xfrm>
          <a:off x="1382779" y="3181331"/>
          <a:ext cx="7886978" cy="1271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561" tIns="134561" rIns="134561" bIns="134561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In our presentation will use Grid Analysis method</a:t>
          </a:r>
        </a:p>
      </dsp:txBody>
      <dsp:txXfrm>
        <a:off x="1382779" y="3181331"/>
        <a:ext cx="7886978" cy="12714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5981D6-D02B-45EA-8D20-6669E5BF2557}">
      <dsp:nvSpPr>
        <dsp:cNvPr id="0" name=""/>
        <dsp:cNvSpPr/>
      </dsp:nvSpPr>
      <dsp:spPr>
        <a:xfrm>
          <a:off x="2044800" y="37566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BDA99-70E9-4A0B-A103-881EC1A18845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D47F2-BFCC-46D7-8C19-B3AA0C24F52F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200" kern="1200"/>
            <a:t>Thank you </a:t>
          </a:r>
          <a:endParaRPr lang="en-US" sz="4200" kern="1200"/>
        </a:p>
      </dsp:txBody>
      <dsp:txXfrm>
        <a:off x="1342800" y="3255669"/>
        <a:ext cx="3600000" cy="720000"/>
      </dsp:txXfrm>
    </dsp:sp>
    <dsp:sp modelId="{939F837D-4B8E-4576-A4A6-44FCCCC297B2}">
      <dsp:nvSpPr>
        <dsp:cNvPr id="0" name=""/>
        <dsp:cNvSpPr/>
      </dsp:nvSpPr>
      <dsp:spPr>
        <a:xfrm>
          <a:off x="6274800" y="375668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F3C651-0E05-485C-86B8-0ABC08BDA6DA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B4125A-C704-4441-B356-B726509E9678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200" kern="1200"/>
            <a:t>Any questions </a:t>
          </a:r>
          <a:endParaRPr lang="en-US" sz="4200" kern="1200"/>
        </a:p>
      </dsp:txBody>
      <dsp:txXfrm>
        <a:off x="5572800" y="3255669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650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860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342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744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131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347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70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680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y-GB"/>
              <a:t>Cliciwch eicon i ychwanegu llun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244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657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363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F4209-3C1D-4FF5-BDBC-542E37D2976A}" type="datetimeFigureOut">
              <a:rPr lang="en-GB" smtClean="0"/>
              <a:t>09/07/2022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246168-B5BB-4B88-B43D-0A6850848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661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f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www.healthgrad.com/topics/7-leadership-superpowers-nurses-should-have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f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news.stanford.edu/news/2014/september/motivation-walton-carr-091514.html#:~:text=Stanford%20faculty%20member%20Gregory%20Walton,they%20worked%20on%20their%20own.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ingsfund.org.uk/blog/2021/01/2020-health-policy-year-12-char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56CA5A8F-9F76-4616-8863-33B961A947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93" r="3" b="3"/>
          <a:stretch/>
        </p:blipFill>
        <p:spPr>
          <a:xfrm>
            <a:off x="461394" y="476118"/>
            <a:ext cx="2929259" cy="121957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9B27CF3-3D7D-4A3C-8EA4-5CD09ABDC247}"/>
              </a:ext>
            </a:extLst>
          </p:cNvPr>
          <p:cNvSpPr txBox="1"/>
          <p:nvPr/>
        </p:nvSpPr>
        <p:spPr>
          <a:xfrm>
            <a:off x="5366655" y="476118"/>
            <a:ext cx="6814457" cy="369332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>
                    <a:lumMod val="65000"/>
                  </a:schemeClr>
                </a:solidFill>
                <a:effectLst/>
                <a:latin typeface="Roboto" panose="020B0604020202020204" pitchFamily="2" charset="0"/>
              </a:rPr>
              <a:t>Certificate in Higher Education: Skills for the Workplace </a:t>
            </a:r>
          </a:p>
        </p:txBody>
      </p:sp>
      <p:pic>
        <p:nvPicPr>
          <p:cNvPr id="3" name="Llun 2" descr="Llun yn cynnwys testun&#10;&#10;Wedi cynhyrchu’r disgrifiad yn awtomatig">
            <a:extLst>
              <a:ext uri="{FF2B5EF4-FFF2-40B4-BE49-F238E27FC236}">
                <a16:creationId xmlns:a16="http://schemas.microsoft.com/office/drawing/2014/main" id="{8D0D7C9D-B9BB-721E-751B-A5B1F1B460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6117" y="3616622"/>
            <a:ext cx="4342613" cy="2884846"/>
          </a:xfrm>
          <a:prstGeom prst="rect">
            <a:avLst/>
          </a:prstGeom>
        </p:spPr>
      </p:pic>
      <p:sp>
        <p:nvSpPr>
          <p:cNvPr id="8" name="Teitl 7">
            <a:extLst>
              <a:ext uri="{FF2B5EF4-FFF2-40B4-BE49-F238E27FC236}">
                <a16:creationId xmlns:a16="http://schemas.microsoft.com/office/drawing/2014/main" id="{AFEF8F60-E3E3-C3B0-AF09-C99F8EABE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9681" y="1275128"/>
            <a:ext cx="6157519" cy="1516310"/>
          </a:xfrm>
          <a:effectLst>
            <a:glow rad="228600">
              <a:schemeClr val="accent2">
                <a:satMod val="175000"/>
                <a:alpha val="40000"/>
              </a:schemeClr>
            </a:glow>
            <a:innerShdw blurRad="63500" dist="50800">
              <a:prstClr val="black">
                <a:alpha val="50000"/>
              </a:prstClr>
            </a:innerShdw>
          </a:effectLst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Solving &amp; Decision-Making Proper Care, UK- Case Study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Tabl 8">
            <a:extLst>
              <a:ext uri="{FF2B5EF4-FFF2-40B4-BE49-F238E27FC236}">
                <a16:creationId xmlns:a16="http://schemas.microsoft.com/office/drawing/2014/main" id="{B76CFB8A-4A31-DB8E-0E20-72AE90C4E5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3138900"/>
              </p:ext>
            </p:extLst>
          </p:nvPr>
        </p:nvGraphicFramePr>
        <p:xfrm>
          <a:off x="461394" y="1912691"/>
          <a:ext cx="4643095" cy="4590461"/>
        </p:xfrm>
        <a:graphic>
          <a:graphicData uri="http://schemas.openxmlformats.org/drawingml/2006/table">
            <a:tbl>
              <a:tblPr firstRow="1" firstCol="1" bandRow="1">
                <a:tableStyleId>{22838BEF-8BB2-4498-84A7-C5851F593DF1}</a:tableStyleId>
              </a:tblPr>
              <a:tblGrid>
                <a:gridCol w="1352289">
                  <a:extLst>
                    <a:ext uri="{9D8B030D-6E8A-4147-A177-3AD203B41FA5}">
                      <a16:colId xmlns:a16="http://schemas.microsoft.com/office/drawing/2014/main" val="950548407"/>
                    </a:ext>
                  </a:extLst>
                </a:gridCol>
                <a:gridCol w="3290806">
                  <a:extLst>
                    <a:ext uri="{9D8B030D-6E8A-4147-A177-3AD203B41FA5}">
                      <a16:colId xmlns:a16="http://schemas.microsoft.com/office/drawing/2014/main" val="850461918"/>
                    </a:ext>
                  </a:extLst>
                </a:gridCol>
              </a:tblGrid>
              <a:tr h="65238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</a:rPr>
                        <a:t>Student Name:</a:t>
                      </a:r>
                      <a:endParaRPr lang="en-GB" sz="1400" b="1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7230" marR="72032" marT="19209" marB="144064"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</a:rPr>
                        <a:t>Samir Mhanna</a:t>
                      </a:r>
                      <a:r>
                        <a:rPr lang="en-GB" sz="1400" b="1" kern="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 b="1" kern="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 Light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7230" marR="72032" marT="19209" marB="144064" anchor="b"/>
                </a:tc>
                <a:extLst>
                  <a:ext uri="{0D108BD9-81ED-4DB2-BD59-A6C34878D82A}">
                    <a16:rowId xmlns:a16="http://schemas.microsoft.com/office/drawing/2014/main" val="2939596809"/>
                  </a:ext>
                </a:extLst>
              </a:tr>
              <a:tr h="71072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effectLst/>
                        </a:rPr>
                        <a:t>Student Number:</a:t>
                      </a:r>
                      <a:endParaRPr lang="en-GB" sz="1400" b="1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7230" marR="72032" marT="19209" marB="14406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</a:rPr>
                        <a:t>2119514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</a:pPr>
                      <a:r>
                        <a:rPr lang="en-GB" sz="1400" b="1" kern="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 b="1" kern="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 Light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7230" marR="72032" marT="19209" marB="144064"/>
                </a:tc>
                <a:extLst>
                  <a:ext uri="{0D108BD9-81ED-4DB2-BD59-A6C34878D82A}">
                    <a16:rowId xmlns:a16="http://schemas.microsoft.com/office/drawing/2014/main" val="2321307078"/>
                  </a:ext>
                </a:extLst>
              </a:tr>
              <a:tr h="60619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</a:rPr>
                        <a:t>Lecturer Name:</a:t>
                      </a:r>
                      <a:endParaRPr lang="en-GB" sz="1400" b="1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7230" marR="72032" marT="19209" marB="144064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</a:rPr>
                        <a:t>Chijioke Uba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</a:pPr>
                      <a:r>
                        <a:rPr lang="en-GB" sz="1400" b="1" kern="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 b="1" kern="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 Light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7230" marR="72032" marT="19209" marB="144064"/>
                </a:tc>
                <a:extLst>
                  <a:ext uri="{0D108BD9-81ED-4DB2-BD59-A6C34878D82A}">
                    <a16:rowId xmlns:a16="http://schemas.microsoft.com/office/drawing/2014/main" val="1598814417"/>
                  </a:ext>
                </a:extLst>
              </a:tr>
              <a:tr h="71072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001" sz="1400" b="1" cap="none" spc="0">
                          <a:solidFill>
                            <a:schemeClr val="tx1"/>
                          </a:solidFill>
                          <a:effectLst/>
                        </a:rPr>
                        <a:t>Module:</a:t>
                      </a:r>
                      <a:endParaRPr lang="en-GB" sz="1400" b="1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7230" marR="72032" marT="19209" marB="14406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GB" sz="1400" b="1" cap="none" spc="0">
                          <a:solidFill>
                            <a:schemeClr val="tx1"/>
                          </a:solidFill>
                          <a:effectLst/>
                        </a:rPr>
                        <a:t>Problem Solving &amp; Decision Making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</a:pPr>
                      <a:r>
                        <a:rPr lang="en-GB" sz="1400" b="1" kern="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 b="1" kern="0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 Light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7230" marR="72032" marT="19209" marB="144064"/>
                </a:tc>
                <a:extLst>
                  <a:ext uri="{0D108BD9-81ED-4DB2-BD59-A6C34878D82A}">
                    <a16:rowId xmlns:a16="http://schemas.microsoft.com/office/drawing/2014/main" val="2034920997"/>
                  </a:ext>
                </a:extLst>
              </a:tr>
              <a:tr h="71072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001" sz="1400" b="1" cap="none" spc="0">
                          <a:solidFill>
                            <a:schemeClr val="tx1"/>
                          </a:solidFill>
                          <a:effectLst/>
                        </a:rPr>
                        <a:t>Module code:</a:t>
                      </a:r>
                      <a:endParaRPr lang="en-GB" sz="1400" b="1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7230" marR="72032" marT="19209" marB="14406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</a:rPr>
                        <a:t>BMSW4004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</a:pPr>
                      <a:r>
                        <a:rPr lang="en-GB" sz="14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400" b="1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7230" marR="72032" marT="19209" marB="144064"/>
                </a:tc>
                <a:extLst>
                  <a:ext uri="{0D108BD9-81ED-4DB2-BD59-A6C34878D82A}">
                    <a16:rowId xmlns:a16="http://schemas.microsoft.com/office/drawing/2014/main" val="40086352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4760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16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itl 3">
            <a:extLst>
              <a:ext uri="{FF2B5EF4-FFF2-40B4-BE49-F238E27FC236}">
                <a16:creationId xmlns:a16="http://schemas.microsoft.com/office/drawing/2014/main" id="{1D9B16F6-FF9C-FD40-80B9-8CBE04E5C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Introduction </a:t>
            </a:r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Dalfan Cynnwys 4">
            <a:extLst>
              <a:ext uri="{FF2B5EF4-FFF2-40B4-BE49-F238E27FC236}">
                <a16:creationId xmlns:a16="http://schemas.microsoft.com/office/drawing/2014/main" id="{C049A973-DD99-41E8-9510-235EA5B5A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 dirty="0"/>
              <a:t>“In decision making, there is a classic five-step approach that you should find extremely helpful” (Adria, 2019). </a:t>
            </a:r>
          </a:p>
          <a:p>
            <a:pPr marL="0" indent="0">
              <a:buNone/>
            </a:pPr>
            <a:endParaRPr lang="en-US" sz="2200" dirty="0"/>
          </a:p>
          <a:p>
            <a:pPr marL="0" indent="0" algn="ctr">
              <a:buNone/>
            </a:pPr>
            <a:r>
              <a:rPr lang="en-US" sz="2200" dirty="0"/>
              <a:t>Step 1: Define the problem </a:t>
            </a:r>
          </a:p>
          <a:p>
            <a:pPr marL="0" indent="0" algn="ctr">
              <a:buNone/>
            </a:pPr>
            <a:r>
              <a:rPr lang="en-US" sz="2200" dirty="0"/>
              <a:t>Step 2: Find the causes </a:t>
            </a:r>
          </a:p>
          <a:p>
            <a:pPr marL="0" indent="0" algn="ctr">
              <a:buNone/>
            </a:pPr>
            <a:r>
              <a:rPr lang="en-US" sz="2200" dirty="0"/>
              <a:t>Step 3: Evaluation of alternative solutions</a:t>
            </a:r>
          </a:p>
          <a:p>
            <a:pPr marL="0" indent="0" algn="ctr">
              <a:buNone/>
            </a:pPr>
            <a:r>
              <a:rPr lang="en-US" sz="2200" dirty="0"/>
              <a:t> Step 4: Implement the final decision</a:t>
            </a:r>
          </a:p>
          <a:p>
            <a:pPr marL="0" indent="0" algn="ctr">
              <a:buNone/>
            </a:pPr>
            <a:r>
              <a:rPr lang="en-US" sz="2200" dirty="0"/>
              <a:t>Step 5: Monitoring and Feedback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In our case will discuss the first 3 steps.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882754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58C7951-5380-4BCD-BBBF-E20824BBA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5509" y="446520"/>
            <a:ext cx="6586491" cy="580594"/>
          </a:xfrm>
        </p:spPr>
        <p:txBody>
          <a:bodyPr vert="horz" lIns="91440" tIns="45720" rIns="91440" bIns="45720" rtlCol="0" anchor="b">
            <a:noAutofit/>
          </a:bodyPr>
          <a:lstStyle/>
          <a:p>
            <a:pPr defTabSz="457200"/>
            <a:r>
              <a:rPr lang="en-US" sz="40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Define The Problem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BCF65E19-494A-4E46-A4C5-A6AD4D033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 algn="ctr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“Workforce challenges are currently the biggest threat facing the health service” (Beech and others, 2019)</a:t>
            </a:r>
          </a:p>
          <a:p>
            <a:pPr marL="0" indent="0" algn="ctr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is an 84,000 FTE personnel deficit in </a:t>
            </a: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NHS hospitals and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health agencies and there are 38,000 nurse job openings (the king fund,2020)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8" name="Llun 7" descr="Llun yn cynnwys testun, bwrdd gwyn&#10;&#10;Wedi cynhyrchu’r disgrifiad yn awtomatig">
            <a:extLst>
              <a:ext uri="{FF2B5EF4-FFF2-40B4-BE49-F238E27FC236}">
                <a16:creationId xmlns:a16="http://schemas.microsoft.com/office/drawing/2014/main" id="{44AC860D-A082-499A-A818-D448D9A6018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34" t="-2878" r="24544" b="2876"/>
          <a:stretch/>
        </p:blipFill>
        <p:spPr>
          <a:xfrm>
            <a:off x="-143435" y="-197213"/>
            <a:ext cx="5108865" cy="6857990"/>
          </a:xfrm>
          <a:prstGeom prst="rect">
            <a:avLst/>
          </a:prstGeom>
          <a:effectLst/>
        </p:spPr>
      </p:pic>
      <p:sp>
        <p:nvSpPr>
          <p:cNvPr id="7" name="Petryal 6">
            <a:extLst>
              <a:ext uri="{FF2B5EF4-FFF2-40B4-BE49-F238E27FC236}">
                <a16:creationId xmlns:a16="http://schemas.microsoft.com/office/drawing/2014/main" id="{6743CCFE-5D6C-BD08-B3A5-0BFED5C57501}"/>
              </a:ext>
            </a:extLst>
          </p:cNvPr>
          <p:cNvSpPr/>
          <p:nvPr/>
        </p:nvSpPr>
        <p:spPr>
          <a:xfrm>
            <a:off x="5389379" y="1552764"/>
            <a:ext cx="628191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Nature of problem</a:t>
            </a:r>
            <a:endParaRPr lang="en-GB" sz="32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840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Llun 12" descr="Llun yn cynnwys person&#10;&#10;Wedi cynhyrchu’r disgrifiad yn awtomatig">
            <a:extLst>
              <a:ext uri="{FF2B5EF4-FFF2-40B4-BE49-F238E27FC236}">
                <a16:creationId xmlns:a16="http://schemas.microsoft.com/office/drawing/2014/main" id="{1BEC7F59-FE3B-4674-9B76-FD81DF68F8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98" r="26128" b="1"/>
          <a:stretch/>
        </p:blipFill>
        <p:spPr>
          <a:xfrm>
            <a:off x="20" y="10"/>
            <a:ext cx="2623674" cy="3356083"/>
          </a:xfrm>
          <a:custGeom>
            <a:avLst/>
            <a:gdLst/>
            <a:ahLst/>
            <a:cxnLst/>
            <a:rect l="l" t="t" r="r" b="b"/>
            <a:pathLst>
              <a:path w="2623694" h="3356093">
                <a:moveTo>
                  <a:pt x="0" y="0"/>
                </a:moveTo>
                <a:lnTo>
                  <a:pt x="1963100" y="0"/>
                </a:lnTo>
                <a:lnTo>
                  <a:pt x="1971450" y="12938"/>
                </a:lnTo>
                <a:cubicBezTo>
                  <a:pt x="2044657" y="135139"/>
                  <a:pt x="2115157" y="268262"/>
                  <a:pt x="2187660" y="405191"/>
                </a:cubicBezTo>
                <a:cubicBezTo>
                  <a:pt x="2214373" y="455709"/>
                  <a:pt x="2242048" y="507912"/>
                  <a:pt x="2270165" y="560198"/>
                </a:cubicBezTo>
                <a:cubicBezTo>
                  <a:pt x="2521781" y="1028213"/>
                  <a:pt x="2681023" y="1365157"/>
                  <a:pt x="2604330" y="1768541"/>
                </a:cubicBezTo>
                <a:cubicBezTo>
                  <a:pt x="2487472" y="2383175"/>
                  <a:pt x="2140165" y="2768170"/>
                  <a:pt x="1442984" y="3055795"/>
                </a:cubicBezTo>
                <a:cubicBezTo>
                  <a:pt x="1351733" y="3093432"/>
                  <a:pt x="1268057" y="3131272"/>
                  <a:pt x="1187181" y="3167876"/>
                </a:cubicBezTo>
                <a:cubicBezTo>
                  <a:pt x="851859" y="3319560"/>
                  <a:pt x="679039" y="3390221"/>
                  <a:pt x="415643" y="3340141"/>
                </a:cubicBezTo>
                <a:cubicBezTo>
                  <a:pt x="284874" y="3315279"/>
                  <a:pt x="157878" y="3274912"/>
                  <a:pt x="35506" y="3219446"/>
                </a:cubicBezTo>
                <a:lnTo>
                  <a:pt x="0" y="3200809"/>
                </a:lnTo>
                <a:close/>
              </a:path>
            </a:pathLst>
          </a:custGeom>
        </p:spPr>
      </p:pic>
      <p:pic>
        <p:nvPicPr>
          <p:cNvPr id="7" name="Llun 6" descr="Llun yn cynnwys testun&#10;&#10;Wedi cynhyrchu’r disgrifiad yn awtomatig">
            <a:extLst>
              <a:ext uri="{FF2B5EF4-FFF2-40B4-BE49-F238E27FC236}">
                <a16:creationId xmlns:a16="http://schemas.microsoft.com/office/drawing/2014/main" id="{E3172FCF-8969-4188-9F60-4453AF8C1A9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445" r="39116" b="2"/>
          <a:stretch/>
        </p:blipFill>
        <p:spPr>
          <a:xfrm>
            <a:off x="406302" y="3673502"/>
            <a:ext cx="3852971" cy="3184498"/>
          </a:xfrm>
          <a:custGeom>
            <a:avLst/>
            <a:gdLst/>
            <a:ahLst/>
            <a:cxnLst/>
            <a:rect l="l" t="t" r="r" b="b"/>
            <a:pathLst>
              <a:path w="3852971" h="3184498">
                <a:moveTo>
                  <a:pt x="1993872" y="0"/>
                </a:moveTo>
                <a:cubicBezTo>
                  <a:pt x="2589511" y="0"/>
                  <a:pt x="3011353" y="258710"/>
                  <a:pt x="3404341" y="865108"/>
                </a:cubicBezTo>
                <a:cubicBezTo>
                  <a:pt x="3455768" y="944478"/>
                  <a:pt x="3506039" y="1016662"/>
                  <a:pt x="3554656" y="1086426"/>
                </a:cubicBezTo>
                <a:cubicBezTo>
                  <a:pt x="3756152" y="1375689"/>
                  <a:pt x="3852971" y="1526119"/>
                  <a:pt x="3852971" y="1783705"/>
                </a:cubicBezTo>
                <a:cubicBezTo>
                  <a:pt x="3852971" y="2039470"/>
                  <a:pt x="3792283" y="2292123"/>
                  <a:pt x="3672725" y="2534646"/>
                </a:cubicBezTo>
                <a:cubicBezTo>
                  <a:pt x="3555730" y="2771891"/>
                  <a:pt x="3388466" y="2989054"/>
                  <a:pt x="3175642" y="3179906"/>
                </a:cubicBezTo>
                <a:lnTo>
                  <a:pt x="3170040" y="3184498"/>
                </a:lnTo>
                <a:lnTo>
                  <a:pt x="416323" y="3184498"/>
                </a:lnTo>
                <a:lnTo>
                  <a:pt x="346863" y="3087926"/>
                </a:lnTo>
                <a:cubicBezTo>
                  <a:pt x="122175" y="2739572"/>
                  <a:pt x="0" y="2283705"/>
                  <a:pt x="0" y="1783705"/>
                </a:cubicBezTo>
                <a:cubicBezTo>
                  <a:pt x="0" y="1555721"/>
                  <a:pt x="61764" y="1372746"/>
                  <a:pt x="200173" y="1190378"/>
                </a:cubicBezTo>
                <a:cubicBezTo>
                  <a:pt x="344948" y="999611"/>
                  <a:pt x="562484" y="823907"/>
                  <a:pt x="792836" y="637904"/>
                </a:cubicBezTo>
                <a:cubicBezTo>
                  <a:pt x="835335" y="603627"/>
                  <a:pt x="879238" y="568140"/>
                  <a:pt x="923142" y="532221"/>
                </a:cubicBezTo>
                <a:cubicBezTo>
                  <a:pt x="1316129" y="210758"/>
                  <a:pt x="1602952" y="0"/>
                  <a:pt x="1993872" y="0"/>
                </a:cubicBezTo>
                <a:close/>
              </a:path>
            </a:pathLst>
          </a:cu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570DEDDA-8E3E-42FB-8A64-B5F116F056EA}"/>
              </a:ext>
            </a:extLst>
          </p:cNvPr>
          <p:cNvSpPr txBox="1"/>
          <p:nvPr/>
        </p:nvSpPr>
        <p:spPr>
          <a:xfrm>
            <a:off x="4259273" y="429521"/>
            <a:ext cx="7961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The Impact of staff shortage</a:t>
            </a:r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D81B212A-29B7-4E51-BD29-A1E95F8C8663}"/>
              </a:ext>
            </a:extLst>
          </p:cNvPr>
          <p:cNvSpPr txBox="1"/>
          <p:nvPr/>
        </p:nvSpPr>
        <p:spPr>
          <a:xfrm>
            <a:off x="4890560" y="5183538"/>
            <a:ext cx="72735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“Unfilled vacancies increase the pressure on staff, leading to high levels of stress and absenteeism, and high staff turnover”.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(The King’s fund, 2022)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Llun 2">
            <a:extLst>
              <a:ext uri="{FF2B5EF4-FFF2-40B4-BE49-F238E27FC236}">
                <a16:creationId xmlns:a16="http://schemas.microsoft.com/office/drawing/2014/main" id="{BC267124-FE8C-A6A0-1057-96D7610858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9209" y="1333510"/>
            <a:ext cx="6145301" cy="3316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477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22">
            <a:extLst>
              <a:ext uri="{FF2B5EF4-FFF2-40B4-BE49-F238E27FC236}">
                <a16:creationId xmlns:a16="http://schemas.microsoft.com/office/drawing/2014/main" id="{D54D14A1-3F5E-0255-9635-79A0F60204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3" name="Rectangle 2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E07D0D04-60D0-4EAB-A232-022980726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defTabSz="457200"/>
            <a:r>
              <a:rPr lang="en-GB" b="1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Causes Of Staff Shortage </a:t>
            </a:r>
          </a:p>
        </p:txBody>
      </p:sp>
      <p:graphicFrame>
        <p:nvGraphicFramePr>
          <p:cNvPr id="34" name="Dalfan Cynnwys 2">
            <a:extLst>
              <a:ext uri="{FF2B5EF4-FFF2-40B4-BE49-F238E27FC236}">
                <a16:creationId xmlns:a16="http://schemas.microsoft.com/office/drawing/2014/main" id="{B653B0E0-F3EA-7A41-1190-52D04E8BA1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972831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1965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DFCDCC1E-5A4D-4935-ADE1-7DDD97487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DDE50595-D6BE-4C91-9938-56FA7FA5B43B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“The PESTEL framework is a strategic analysis tool, an acronym for the defined segments of the macro-environment: P for “political,” E for “economic,” S for “social,” T for “technology,” E for “environmental,” and L for “legal”. (De Sousa and </a:t>
            </a:r>
            <a:r>
              <a:rPr lang="en-US" sz="2000" b="1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Castañeda-Ayarza</a:t>
            </a:r>
            <a:r>
              <a:rPr lang="en-US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2022). 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i="0" dirty="0">
              <a:effectLst/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i="0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94F1A05B-CE57-B989-5FC5-D21D89EF6C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4136307"/>
            <a:ext cx="10358002" cy="1859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089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9BC43060-AC85-4A67-B1B2-3B1FB2556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000" b="1" kern="1200">
                <a:latin typeface="Arial" panose="020B0604020202020204" pitchFamily="34" charset="0"/>
                <a:cs typeface="Arial" panose="020B0604020202020204" pitchFamily="34" charset="0"/>
              </a:rPr>
              <a:t>PESTEL Analysis Of The Macro- Environmental Factors Contributing To Staff shortage In Propre Care UK</a:t>
            </a:r>
          </a:p>
        </p:txBody>
      </p:sp>
      <p:sp>
        <p:nvSpPr>
          <p:cNvPr id="77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9A81106F-E9DD-4AD4-B3B4-2A71BD4F9188}"/>
              </a:ext>
            </a:extLst>
          </p:cNvPr>
          <p:cNvSpPr txBox="1"/>
          <p:nvPr/>
        </p:nvSpPr>
        <p:spPr>
          <a:xfrm>
            <a:off x="4654295" y="502920"/>
            <a:ext cx="6894576" cy="1463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FF918259-3A5F-6794-1467-8672049A6FBF}"/>
              </a:ext>
            </a:extLst>
          </p:cNvPr>
          <p:cNvSpPr txBox="1"/>
          <p:nvPr/>
        </p:nvSpPr>
        <p:spPr>
          <a:xfrm>
            <a:off x="1230086" y="2405743"/>
            <a:ext cx="929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Five main PESTEL factors identified as cause of problem </a:t>
            </a:r>
          </a:p>
          <a:p>
            <a:endParaRPr lang="en-GB" dirty="0"/>
          </a:p>
        </p:txBody>
      </p:sp>
      <p:pic>
        <p:nvPicPr>
          <p:cNvPr id="11" name="Dalfan Cynnwys 10">
            <a:extLst>
              <a:ext uri="{FF2B5EF4-FFF2-40B4-BE49-F238E27FC236}">
                <a16:creationId xmlns:a16="http://schemas.microsoft.com/office/drawing/2014/main" id="{1DC05D4E-B25E-940B-B698-6CD80F1DD6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6760" y="3052074"/>
            <a:ext cx="10515600" cy="3478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894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372DC1C5-06B0-4EE5-99B3-F61D1C02B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/>
              <a:t>Cause and Effect Analysis –Fishbone Diagram </a:t>
            </a:r>
          </a:p>
        </p:txBody>
      </p:sp>
      <p:sp>
        <p:nvSpPr>
          <p:cNvPr id="3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557792FA-5703-4FFE-A522-42DB24D34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endParaRPr lang="en-US" sz="22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22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cause-and-effect diagram, which including fishbone analysis, is a technique for discovering all causative factors, not only the obvious ones. It seeks the "root" of the problem from a structural approach, rather than through the human blaming.(Hughes, 2009)</a:t>
            </a:r>
          </a:p>
          <a:p>
            <a:pPr marL="0" indent="0">
              <a:buNone/>
            </a:pPr>
            <a:endParaRPr lang="en-US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Llun 4" descr="Llun yn cynnwys testun&#10;&#10;Wedi cynhyrchu’r disgrifiad yn awtomatig">
            <a:extLst>
              <a:ext uri="{FF2B5EF4-FFF2-40B4-BE49-F238E27FC236}">
                <a16:creationId xmlns:a16="http://schemas.microsoft.com/office/drawing/2014/main" id="{59766D16-0A09-CC6A-8F8A-8889773BD8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29" t="-1" r="22110" b="-3"/>
          <a:stretch/>
        </p:blipFill>
        <p:spPr>
          <a:xfrm>
            <a:off x="7858538" y="2230660"/>
            <a:ext cx="411864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959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395CF4D4-8AF2-BB4A-91E4-7B4DD34D7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09" y="25614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5400">
                <a:latin typeface="Arial" panose="020B0604020202020204" pitchFamily="34" charset="0"/>
                <a:cs typeface="Arial" panose="020B0604020202020204" pitchFamily="34" charset="0"/>
              </a:rPr>
              <a:t>Fishbone Diagram For Staff Shortage</a:t>
            </a:r>
            <a:endParaRPr lang="en-GB" sz="54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27E91086-CE4C-3E0E-77C2-9F8498965F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036" y="1743326"/>
            <a:ext cx="11071590" cy="4839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816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E79F71F7-19C2-FD91-EEA0-C1BE9CBD1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Possible solutions</a:t>
            </a:r>
          </a:p>
        </p:txBody>
      </p:sp>
      <p:sp>
        <p:nvSpPr>
          <p:cNvPr id="4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Dalfan Cynnwys 2">
            <a:extLst>
              <a:ext uri="{FF2B5EF4-FFF2-40B4-BE49-F238E27FC236}">
                <a16:creationId xmlns:a16="http://schemas.microsoft.com/office/drawing/2014/main" id="{0493BF7F-EC4F-7B99-E5BD-0A9CC0503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lnSpcReduction="10000"/>
          </a:bodyPr>
          <a:lstStyle/>
          <a:p>
            <a:endParaRPr lang="en-GB" sz="2000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this stage,  we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will identify a range of possible solutions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based on all potential causes, then evaluate these alternative solutions to find out the advantages and disadvantages of each solution</a:t>
            </a:r>
            <a:r>
              <a:rPr lang="en-GB" sz="2000" dirty="0"/>
              <a:t>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Possible solutions: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Internal–focused strategy: paying rate, well-being, and training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External-focused strategy: hiring overseas Health care workers </a:t>
            </a:r>
          </a:p>
          <a:p>
            <a:pPr marL="0" indent="0">
              <a:buNone/>
            </a:pPr>
            <a:endParaRPr lang="en-GB" sz="2000" dirty="0"/>
          </a:p>
          <a:p>
            <a:endParaRPr lang="en-US" sz="2000" dirty="0"/>
          </a:p>
        </p:txBody>
      </p:sp>
      <p:pic>
        <p:nvPicPr>
          <p:cNvPr id="31" name="Llun 30" descr="Llun yn cynnwys wal&#10;&#10;Wedi cynhyrchu’r disgrifiad yn awtomatig">
            <a:extLst>
              <a:ext uri="{FF2B5EF4-FFF2-40B4-BE49-F238E27FC236}">
                <a16:creationId xmlns:a16="http://schemas.microsoft.com/office/drawing/2014/main" id="{DF8B0797-98F8-FF34-A29C-62C04A1ACC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045" y="2289740"/>
            <a:ext cx="4591205" cy="4234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653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39F23E05-E5C5-497C-A842-7BD21B20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9E0A9FD9-622C-09C6-7F43-225AB7A62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0644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Decision-Making Tools</a:t>
            </a:r>
          </a:p>
        </p:txBody>
      </p:sp>
      <p:graphicFrame>
        <p:nvGraphicFramePr>
          <p:cNvPr id="64" name="Dalfan Cynnwys 5">
            <a:extLst>
              <a:ext uri="{FF2B5EF4-FFF2-40B4-BE49-F238E27FC236}">
                <a16:creationId xmlns:a16="http://schemas.microsoft.com/office/drawing/2014/main" id="{252C47F0-7212-D43C-00A9-CDDAD3ACFE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007747"/>
              </p:ext>
            </p:extLst>
          </p:nvPr>
        </p:nvGraphicFramePr>
        <p:xfrm>
          <a:off x="838200" y="1671567"/>
          <a:ext cx="9311640" cy="4455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9109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667007AE-4B8B-50CA-207E-E28D43168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>
                <a:latin typeface="Arial" panose="020B0604020202020204" pitchFamily="34" charset="0"/>
                <a:cs typeface="Arial" panose="020B0604020202020204" pitchFamily="34" charset="0"/>
              </a:rPr>
              <a:t>Grid Analysis </a:t>
            </a:r>
            <a:br>
              <a:rPr lang="en-GB" sz="5000"/>
            </a:br>
            <a:endParaRPr lang="en-GB" sz="5000"/>
          </a:p>
        </p:txBody>
      </p:sp>
      <p:sp>
        <p:nvSpPr>
          <p:cNvPr id="6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lfan Cynnwys 9">
            <a:extLst>
              <a:ext uri="{FF2B5EF4-FFF2-40B4-BE49-F238E27FC236}">
                <a16:creationId xmlns:a16="http://schemas.microsoft.com/office/drawing/2014/main" id="{3CBDCA25-0D12-0D95-F065-80B7C2D43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50" y="2962657"/>
            <a:ext cx="5044316" cy="3547872"/>
          </a:xfrm>
        </p:spPr>
        <p:txBody>
          <a:bodyPr anchor="t"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Decision matrix approaches are used to discover criteria, weight them, and then appropriately sum the weighted qualities to offer a relative ranking among potential solutions. A decision matrix is made up of rows and columns that help to evaluate options based on numerous choice criteria.(Chang, 2014).</a:t>
            </a:r>
          </a:p>
          <a:p>
            <a:endParaRPr lang="en-GB" sz="2200" dirty="0"/>
          </a:p>
        </p:txBody>
      </p:sp>
      <p:graphicFrame>
        <p:nvGraphicFramePr>
          <p:cNvPr id="12" name="Tabl 13">
            <a:extLst>
              <a:ext uri="{FF2B5EF4-FFF2-40B4-BE49-F238E27FC236}">
                <a16:creationId xmlns:a16="http://schemas.microsoft.com/office/drawing/2014/main" id="{FC649381-A7BF-1323-04D8-E701604E00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208547"/>
              </p:ext>
            </p:extLst>
          </p:nvPr>
        </p:nvGraphicFramePr>
        <p:xfrm>
          <a:off x="6315179" y="3952016"/>
          <a:ext cx="5458971" cy="1431162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814521">
                  <a:extLst>
                    <a:ext uri="{9D8B030D-6E8A-4147-A177-3AD203B41FA5}">
                      <a16:colId xmlns:a16="http://schemas.microsoft.com/office/drawing/2014/main" val="3169203407"/>
                    </a:ext>
                  </a:extLst>
                </a:gridCol>
                <a:gridCol w="781767">
                  <a:extLst>
                    <a:ext uri="{9D8B030D-6E8A-4147-A177-3AD203B41FA5}">
                      <a16:colId xmlns:a16="http://schemas.microsoft.com/office/drawing/2014/main" val="531129230"/>
                    </a:ext>
                  </a:extLst>
                </a:gridCol>
                <a:gridCol w="781767">
                  <a:extLst>
                    <a:ext uri="{9D8B030D-6E8A-4147-A177-3AD203B41FA5}">
                      <a16:colId xmlns:a16="http://schemas.microsoft.com/office/drawing/2014/main" val="2796426794"/>
                    </a:ext>
                  </a:extLst>
                </a:gridCol>
                <a:gridCol w="781767">
                  <a:extLst>
                    <a:ext uri="{9D8B030D-6E8A-4147-A177-3AD203B41FA5}">
                      <a16:colId xmlns:a16="http://schemas.microsoft.com/office/drawing/2014/main" val="3467575222"/>
                    </a:ext>
                  </a:extLst>
                </a:gridCol>
                <a:gridCol w="821965">
                  <a:extLst>
                    <a:ext uri="{9D8B030D-6E8A-4147-A177-3AD203B41FA5}">
                      <a16:colId xmlns:a16="http://schemas.microsoft.com/office/drawing/2014/main" val="1174299630"/>
                    </a:ext>
                  </a:extLst>
                </a:gridCol>
                <a:gridCol w="821965">
                  <a:extLst>
                    <a:ext uri="{9D8B030D-6E8A-4147-A177-3AD203B41FA5}">
                      <a16:colId xmlns:a16="http://schemas.microsoft.com/office/drawing/2014/main" val="3316324425"/>
                    </a:ext>
                  </a:extLst>
                </a:gridCol>
                <a:gridCol w="655219">
                  <a:extLst>
                    <a:ext uri="{9D8B030D-6E8A-4147-A177-3AD203B41FA5}">
                      <a16:colId xmlns:a16="http://schemas.microsoft.com/office/drawing/2014/main" val="16589321"/>
                    </a:ext>
                  </a:extLst>
                </a:gridCol>
              </a:tblGrid>
              <a:tr h="522366">
                <a:tc>
                  <a:txBody>
                    <a:bodyPr/>
                    <a:lstStyle/>
                    <a:p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Factors </a:t>
                      </a:r>
                    </a:p>
                  </a:txBody>
                  <a:tcPr marL="120868" marR="72521" marT="72521" marB="725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Factor1</a:t>
                      </a:r>
                    </a:p>
                    <a:p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72521" marT="72521" marB="725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Factor2</a:t>
                      </a:r>
                    </a:p>
                    <a:p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72521" marT="72521" marB="725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Factor3</a:t>
                      </a:r>
                    </a:p>
                    <a:p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72521" marT="72521" marB="725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Factor4 </a:t>
                      </a:r>
                    </a:p>
                    <a:p>
                      <a:endParaRPr lang="en-GB" sz="11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72521" marT="72521" marB="725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Factor5 </a:t>
                      </a:r>
                    </a:p>
                  </a:txBody>
                  <a:tcPr marL="120868" marR="72521" marT="72521" marB="725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Total </a:t>
                      </a:r>
                    </a:p>
                  </a:txBody>
                  <a:tcPr marL="120868" marR="72521" marT="72521" marB="725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8F9A9D">
                          <a:alpha val="60000"/>
                        </a:srgb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2660630"/>
                  </a:ext>
                </a:extLst>
              </a:tr>
              <a:tr h="302932"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Weight </a:t>
                      </a: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5</a:t>
                      </a: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3</a:t>
                      </a: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4</a:t>
                      </a: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</a:t>
                      </a: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2</a:t>
                      </a: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----------</a:t>
                      </a: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587092"/>
                  </a:ext>
                </a:extLst>
              </a:tr>
              <a:tr h="302932"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Solution 1</a:t>
                      </a: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1214361"/>
                  </a:ext>
                </a:extLst>
              </a:tr>
              <a:tr h="3029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90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Solution 2</a:t>
                      </a: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9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120868" marR="62852" marT="62852" marB="62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B4BCBE">
                        <a:alpha val="3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2527740"/>
                  </a:ext>
                </a:extLst>
              </a:tr>
            </a:tbl>
          </a:graphicData>
        </a:graphic>
      </p:graphicFrame>
      <p:sp>
        <p:nvSpPr>
          <p:cNvPr id="14" name="Petryal 13">
            <a:extLst>
              <a:ext uri="{FF2B5EF4-FFF2-40B4-BE49-F238E27FC236}">
                <a16:creationId xmlns:a16="http://schemas.microsoft.com/office/drawing/2014/main" id="{76DF8E81-3DC6-B6C2-B599-CD7588E01B9B}"/>
              </a:ext>
            </a:extLst>
          </p:cNvPr>
          <p:cNvSpPr/>
          <p:nvPr/>
        </p:nvSpPr>
        <p:spPr>
          <a:xfrm>
            <a:off x="6315179" y="157633"/>
            <a:ext cx="5600088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Grid Analysis method also known as decision matrix</a:t>
            </a:r>
          </a:p>
        </p:txBody>
      </p:sp>
    </p:spTree>
    <p:extLst>
      <p:ext uri="{BB962C8B-B14F-4D97-AF65-F5344CB8AC3E}">
        <p14:creationId xmlns:p14="http://schemas.microsoft.com/office/powerpoint/2010/main" val="3132502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6488CA2F-8BE8-BB2E-0E00-0079DC23E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Evaluation of possible solutions</a:t>
            </a:r>
          </a:p>
        </p:txBody>
      </p:sp>
      <p:sp>
        <p:nvSpPr>
          <p:cNvPr id="9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Llun 3" descr="Llun yn cynnwys bwrdd&#10;&#10;Wedi cynhyrchu’r disgrifiad yn awtomatig">
            <a:extLst>
              <a:ext uri="{FF2B5EF4-FFF2-40B4-BE49-F238E27FC236}">
                <a16:creationId xmlns:a16="http://schemas.microsoft.com/office/drawing/2014/main" id="{2FE8E7D2-F0A2-356B-4AAA-DE4526F504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881" y="2258150"/>
            <a:ext cx="10909640" cy="4402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7877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4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6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8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30F79C9A-7065-5B84-EF29-89B013734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Result</a:t>
            </a:r>
            <a:r>
              <a:rPr lang="en-GB" sz="4000" dirty="0"/>
              <a:t> </a:t>
            </a:r>
          </a:p>
        </p:txBody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Llun 6" descr="Llun yn cynnwys testun, arwydd, gwyrdd&#10;&#10;Wedi cynhyrchu’r disgrifiad yn awtomatig">
            <a:extLst>
              <a:ext uri="{FF2B5EF4-FFF2-40B4-BE49-F238E27FC236}">
                <a16:creationId xmlns:a16="http://schemas.microsoft.com/office/drawing/2014/main" id="{7F6B932D-B3AE-1A35-B9D0-D7E98AB9AE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7914"/>
          <a:stretch/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3" name="Dalfan Cynnwys 2">
            <a:extLst>
              <a:ext uri="{FF2B5EF4-FFF2-40B4-BE49-F238E27FC236}">
                <a16:creationId xmlns:a16="http://schemas.microsoft.com/office/drawing/2014/main" id="{31882E07-4D45-C4F6-FEE5-D88D2B6A0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2478024"/>
            <a:ext cx="4601582" cy="3694176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Grid analysis show that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Internal–focused strategy: paying rate, health &amp; well-being, and training</a:t>
            </a: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s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electing the highest scoring option that mean it wins!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sz="1800" dirty="0">
              <a:effectLst/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0357281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10619FE7-5B90-0E99-1FFF-E3B5C9E4F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Conclusion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E38223FA-BA4F-4ACA-3276-C9C3667B61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76" y="2055813"/>
            <a:ext cx="10515600" cy="468172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Staff shortages are today the most serious challenge to the healthcare system,  not simply Proper care,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There are several factors that might contribute to a staff shortage. After conducting research and utilizing PESTEL analysis and the Fishbone diagram, we discovered that Proper Care, UK has two possible solutions to the staff shortage: either create an internal-focused strategy focused on pay, health and well-being, and training, or create an external-focused strategy focused on hiring overseas health care workers. Using grid analysis was a beneficial tool for evaluating potential solutions and making a decision, especially when there were numerous elements (criteria) to consider. The decision was taken to create an internal-focused approach that includes pay rates, health and well-being, and training.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93207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Dalfan Cynnwys 2">
            <a:extLst>
              <a:ext uri="{FF2B5EF4-FFF2-40B4-BE49-F238E27FC236}">
                <a16:creationId xmlns:a16="http://schemas.microsoft.com/office/drawing/2014/main" id="{0B73279B-03E6-E31F-8F9D-4BB699CCAA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68021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47263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7893A412-8E01-4F78-9ABF-DCDBFCF39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2400"/>
            <a:ext cx="10515600" cy="1325563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4607D793-AF0D-47E3-8B02-D6C674CC5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933" y="1109134"/>
            <a:ext cx="10515600" cy="5494865"/>
          </a:xfrm>
        </p:spPr>
        <p:txBody>
          <a:bodyPr anchor="ctr">
            <a:normAutofit fontScale="40000" lnSpcReduction="2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sz="43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Adair, J.E. (2019) Decision making and problem solving : break through barriers and banish uncertainty at work. Fourth edition. London: </a:t>
            </a:r>
            <a:r>
              <a:rPr lang="en-US" sz="43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KoganPage</a:t>
            </a:r>
            <a:r>
              <a:rPr lang="en-US" sz="43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43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Beech, J., </a:t>
            </a:r>
            <a:r>
              <a:rPr lang="en-US" sz="43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Bottery</a:t>
            </a:r>
            <a:r>
              <a:rPr lang="en-US" sz="43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S., Charlesworth, A., Evans, H., </a:t>
            </a:r>
            <a:r>
              <a:rPr lang="en-US" sz="43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Gershlick</a:t>
            </a:r>
            <a:r>
              <a:rPr lang="en-US" sz="43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B., Hemmings, N., </a:t>
            </a:r>
            <a:r>
              <a:rPr lang="en-US" sz="43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Imison</a:t>
            </a:r>
            <a:r>
              <a:rPr lang="en-US" sz="43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US" sz="430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Kahtan</a:t>
            </a:r>
            <a:r>
              <a:rPr lang="en-US" sz="43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McKenna, H., Murray, R. and Palmer, B. (2019). Closing the gap. </a:t>
            </a:r>
            <a:r>
              <a:rPr lang="en-US" sz="430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Areas for Action on the Health and Care Workforce</a:t>
            </a:r>
            <a:r>
              <a:rPr lang="en-US" sz="43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4300" i="0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Belton, V, &amp; Stewart, T. (2001) Multiple Criteria Decision Analysis : An Integrated Approach, Springer, New York, NY. Available from: ProQuest </a:t>
            </a:r>
            <a:r>
              <a:rPr lang="en-US" sz="4300" i="0" dirty="0" err="1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US" sz="4300" i="0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Central. [8 July 2022].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43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Chang, K.H. (2014). </a:t>
            </a:r>
            <a:r>
              <a:rPr lang="en-US" sz="430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Design theory and methods using CAD/CAE: The computer aided engineering design series</a:t>
            </a:r>
            <a:r>
              <a:rPr lang="en-US" sz="430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Academic Press.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4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CIM</a:t>
            </a:r>
            <a:r>
              <a:rPr lang="en-GB" sz="43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GB" sz="4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(2020) Stanford research shows that working together boosts motivation. Available at</a:t>
            </a:r>
            <a:r>
              <a:rPr lang="en-GB" sz="43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3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Research at Stanford shows that working together boosts motivation</a:t>
            </a:r>
            <a:r>
              <a:rPr lang="en-GB" sz="4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(Accessed: 26 June 2022).</a:t>
            </a:r>
            <a:endParaRPr lang="en-US" sz="430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endParaRPr lang="en-US" sz="430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0914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88F5926F-38B4-BA89-68EE-A958EE545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DC0130D8-C86A-C2DF-6C10-90A7E692D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US" b="0" i="0" dirty="0">
              <a:solidFill>
                <a:srgbClr val="3A3A3A"/>
              </a:solidFill>
              <a:effectLst/>
              <a:latin typeface="Source Sans Pro" panose="020B0503030403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 Sousa, G.C. and </a:t>
            </a:r>
            <a:r>
              <a:rPr lang="en-US" sz="24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Castañeda-Ayarza</a:t>
            </a: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J.A. (2022). PESTEL analysis and the macro-environmental factors that influence the development of the electric and hybrid vehicles industry in Brazil. Case Studies on Transport Policy, 10(1), pp.686-699.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Hughes, B. (2009). Using Causal Analysis to Minimize Risk. In ASSE Professional Development Conference and Exhibition. </a:t>
            </a:r>
            <a:r>
              <a:rPr lang="en-US" sz="2400" dirty="0" err="1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OnePetro</a:t>
            </a: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King fund. (2020) </a:t>
            </a: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2020: the health policy year in 12 charts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 </a:t>
            </a:r>
            <a:r>
              <a:rPr lang="en-US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2020: the health policy year in 12 charts | The King's Fund (kingsfund.org.uk)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(Accessed: 27 June 2022).</a:t>
            </a:r>
          </a:p>
          <a:p>
            <a:endParaRPr lang="en-US" dirty="0">
              <a:solidFill>
                <a:srgbClr val="3A3A3A"/>
              </a:solidFill>
              <a:latin typeface="Source Sans Pro" panose="020B05030304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8628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Thema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hema 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ma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1083</Words>
  <Application>Microsoft Office PowerPoint</Application>
  <PresentationFormat>Sgrin Lydan</PresentationFormat>
  <Paragraphs>104</Paragraphs>
  <Slides>18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Roboto</vt:lpstr>
      <vt:lpstr>Source Sans Pro</vt:lpstr>
      <vt:lpstr>Office Theme</vt:lpstr>
      <vt:lpstr>Problem Solving &amp; Decision-Making Proper Care, UK- Case Study</vt:lpstr>
      <vt:lpstr>Introduction </vt:lpstr>
      <vt:lpstr>   Define The Problem</vt:lpstr>
      <vt:lpstr>Cyflwyniad PowerPoint</vt:lpstr>
      <vt:lpstr>Causes Of Staff Shortage </vt:lpstr>
      <vt:lpstr>PESTEL Analysis</vt:lpstr>
      <vt:lpstr>PESTEL Analysis Of The Macro- Environmental Factors Contributing To Staff shortage In Propre Care UK</vt:lpstr>
      <vt:lpstr>Cause and Effect Analysis –Fishbone Diagram </vt:lpstr>
      <vt:lpstr>Fishbone Diagram For Staff Shortage</vt:lpstr>
      <vt:lpstr>Possible solutions</vt:lpstr>
      <vt:lpstr>Decision-Making Tools</vt:lpstr>
      <vt:lpstr>Grid Analysis  </vt:lpstr>
      <vt:lpstr>Evaluation of possible solutions</vt:lpstr>
      <vt:lpstr>Result </vt:lpstr>
      <vt:lpstr>Conclusion </vt:lpstr>
      <vt:lpstr>Cyflwyniad PowerPoint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PowerPoint</dc:title>
  <dc:creator>Samir Mhanna (2119514)</dc:creator>
  <cp:lastModifiedBy>Samir Mhanna (2119514)</cp:lastModifiedBy>
  <cp:revision>1</cp:revision>
  <dcterms:created xsi:type="dcterms:W3CDTF">2022-06-04T15:57:20Z</dcterms:created>
  <dcterms:modified xsi:type="dcterms:W3CDTF">2022-07-09T23:22:09Z</dcterms:modified>
</cp:coreProperties>
</file>