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319" r:id="rId3"/>
    <p:sldId id="320" r:id="rId4"/>
    <p:sldId id="321" r:id="rId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83" d="100"/>
          <a:sy n="83" d="100"/>
        </p:scale>
        <p:origin x="-4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10/29/2010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1. Calculate the resistance if a voltage of 10 V produces a current of 0.2 Amperes. Also calculate the power dissipated. 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(50</a:t>
            </a:r>
            <a:r>
              <a:rPr lang="el-GR" sz="2000" dirty="0" smtClean="0">
                <a:solidFill>
                  <a:srgbClr val="FF0000"/>
                </a:solidFill>
              </a:rPr>
              <a:t>Ω</a:t>
            </a:r>
            <a:r>
              <a:rPr lang="en-GB" sz="2000" dirty="0" smtClean="0">
                <a:solidFill>
                  <a:srgbClr val="FF0000"/>
                </a:solidFill>
              </a:rPr>
              <a:t> , 2 W)</a:t>
            </a:r>
          </a:p>
          <a:p>
            <a:endParaRPr lang="en-GB" sz="2000" dirty="0" smtClean="0"/>
          </a:p>
          <a:p>
            <a:r>
              <a:rPr lang="en-GB" sz="2000" dirty="0" smtClean="0"/>
              <a:t>2. Calculate the current which flows in a resistor 5</a:t>
            </a:r>
            <a:r>
              <a:rPr lang="el-GR" sz="2000" dirty="0" smtClean="0">
                <a:solidFill>
                  <a:srgbClr val="FF0000"/>
                </a:solidFill>
              </a:rPr>
              <a:t> </a:t>
            </a:r>
            <a:r>
              <a:rPr lang="el-GR" sz="2000" dirty="0" smtClean="0"/>
              <a:t>Ω</a:t>
            </a:r>
            <a:r>
              <a:rPr lang="en-GB" sz="2000" dirty="0" smtClean="0"/>
              <a:t> when 240 V is applied to it. Also calculate the power dissipated.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(48 A and 11520 W)</a:t>
            </a:r>
          </a:p>
          <a:p>
            <a:endParaRPr lang="en-GB" sz="2000" dirty="0" smtClean="0"/>
          </a:p>
          <a:p>
            <a:r>
              <a:rPr lang="en-GB" sz="2000" dirty="0" smtClean="0"/>
              <a:t>3. Calculate the voltage needed to make 20 </a:t>
            </a:r>
            <a:r>
              <a:rPr lang="en-GB" sz="2000" dirty="0" err="1" smtClean="0"/>
              <a:t>mA</a:t>
            </a:r>
            <a:r>
              <a:rPr lang="en-GB" sz="2000" dirty="0" smtClean="0"/>
              <a:t> flows in a resistor of 470k</a:t>
            </a:r>
            <a:r>
              <a:rPr lang="el-GR" sz="2000" dirty="0" smtClean="0"/>
              <a:t> Ω</a:t>
            </a:r>
            <a:r>
              <a:rPr lang="en-GB" sz="2000" dirty="0" smtClean="0"/>
              <a:t> . 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(9400 V)</a:t>
            </a:r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1 Find the unknown current for each case shown.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170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643182"/>
            <a:ext cx="38100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709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4500570"/>
            <a:ext cx="30670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500" dirty="0" smtClean="0"/>
              <a:t>Given the following values, calculate the voltage V and currents I</a:t>
            </a:r>
            <a:r>
              <a:rPr lang="en-GB" sz="1500" baseline="-25000" dirty="0" smtClean="0"/>
              <a:t>2</a:t>
            </a:r>
            <a:r>
              <a:rPr lang="en-GB" sz="1500" dirty="0" smtClean="0"/>
              <a:t> and I</a:t>
            </a:r>
            <a:r>
              <a:rPr lang="en-GB" sz="1500" baseline="-25000" dirty="0" smtClean="0"/>
              <a:t>3</a:t>
            </a:r>
            <a:r>
              <a:rPr lang="en-GB" sz="1500" dirty="0" smtClean="0"/>
              <a:t> in the circuit below..</a:t>
            </a: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5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pt-BR" sz="1500" dirty="0" smtClean="0"/>
              <a:t>Vs = 10V 	R</a:t>
            </a:r>
            <a:r>
              <a:rPr lang="pt-BR" sz="1500" baseline="-25000" dirty="0" smtClean="0"/>
              <a:t>1</a:t>
            </a:r>
            <a:r>
              <a:rPr lang="pt-BR" sz="1500" dirty="0" smtClean="0"/>
              <a:t> = 50</a:t>
            </a:r>
            <a:r>
              <a:rPr lang="el-GR" sz="1500" dirty="0" smtClean="0"/>
              <a:t> Ω</a:t>
            </a:r>
            <a:r>
              <a:rPr lang="pt-BR" sz="1500" dirty="0" smtClean="0"/>
              <a:t> 	R</a:t>
            </a:r>
            <a:r>
              <a:rPr lang="pt-BR" sz="1500" baseline="-25000" dirty="0" smtClean="0"/>
              <a:t>2</a:t>
            </a:r>
            <a:r>
              <a:rPr lang="pt-BR" sz="1500" dirty="0" smtClean="0"/>
              <a:t> = 70</a:t>
            </a:r>
            <a:r>
              <a:rPr lang="el-GR" sz="1500" dirty="0" smtClean="0"/>
              <a:t> Ω</a:t>
            </a:r>
            <a:endParaRPr lang="pt-BR" sz="1500" dirty="0" smtClean="0"/>
          </a:p>
          <a:p>
            <a:endParaRPr lang="en-GB" sz="1500" dirty="0" smtClean="0"/>
          </a:p>
          <a:p>
            <a:r>
              <a:rPr lang="en-GB" sz="1500" dirty="0" smtClean="0"/>
              <a:t>I</a:t>
            </a:r>
            <a:r>
              <a:rPr lang="en-GB" sz="1500" baseline="-25000" dirty="0" smtClean="0"/>
              <a:t>1</a:t>
            </a:r>
            <a:r>
              <a:rPr lang="en-GB" sz="1500" dirty="0" smtClean="0"/>
              <a:t> = 0.2 (clockwise) 	</a:t>
            </a:r>
          </a:p>
          <a:p>
            <a:r>
              <a:rPr lang="en-GB" sz="1500" dirty="0" smtClean="0"/>
              <a:t>I</a:t>
            </a:r>
            <a:r>
              <a:rPr lang="en-GB" sz="1500" baseline="-25000" dirty="0" smtClean="0"/>
              <a:t>A</a:t>
            </a:r>
            <a:r>
              <a:rPr lang="en-GB" sz="1500" dirty="0" smtClean="0"/>
              <a:t> = 0.15 A into the junction</a:t>
            </a:r>
          </a:p>
          <a:p>
            <a:r>
              <a:rPr lang="en-GB" sz="1500" dirty="0" smtClean="0"/>
              <a:t>I</a:t>
            </a:r>
            <a:r>
              <a:rPr lang="en-GB" sz="1500" baseline="-25000" dirty="0" smtClean="0"/>
              <a:t>B</a:t>
            </a:r>
            <a:r>
              <a:rPr lang="en-GB" sz="1500" dirty="0" smtClean="0"/>
              <a:t> = 0.25A out of junction</a:t>
            </a:r>
          </a:p>
          <a:p>
            <a:endParaRPr lang="en-GB" sz="14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		</a:t>
            </a:r>
            <a:r>
              <a:rPr lang="en-GB" sz="1400" dirty="0" smtClean="0"/>
              <a:t>(</a:t>
            </a:r>
            <a:r>
              <a:rPr lang="en-GB" sz="1400" dirty="0" err="1" smtClean="0"/>
              <a:t>Ans</a:t>
            </a:r>
            <a:r>
              <a:rPr lang="en-GB" sz="1400" dirty="0" smtClean="0"/>
              <a:t>: V = </a:t>
            </a:r>
            <a:r>
              <a:rPr lang="en-GB" sz="1400" dirty="0" smtClean="0"/>
              <a:t>7V</a:t>
            </a:r>
            <a:r>
              <a:rPr lang="en-GB" sz="1400" dirty="0" smtClean="0"/>
              <a:t>, I</a:t>
            </a:r>
            <a:r>
              <a:rPr lang="en-GB" sz="1400" baseline="-25000" dirty="0" smtClean="0"/>
              <a:t>2</a:t>
            </a:r>
            <a:r>
              <a:rPr lang="en-GB" sz="1400" dirty="0" smtClean="0"/>
              <a:t> = 0.35A clockwise, I</a:t>
            </a:r>
            <a:r>
              <a:rPr lang="en-GB" sz="1400" baseline="-25000" dirty="0" smtClean="0"/>
              <a:t>3</a:t>
            </a:r>
            <a:r>
              <a:rPr lang="en-GB" sz="1400" dirty="0" smtClean="0"/>
              <a:t> = 0.1A </a:t>
            </a:r>
            <a:r>
              <a:rPr lang="en-GB" sz="1400" dirty="0" smtClean="0"/>
              <a:t>Clockwise)</a:t>
            </a:r>
            <a:endParaRPr lang="en-GB" sz="14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181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2857496"/>
            <a:ext cx="21717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337</TotalTime>
  <Words>157</Words>
  <Application>Microsoft Office PowerPoint</Application>
  <PresentationFormat>On-screen Show (4:3)</PresentationFormat>
  <Paragraphs>50</Paragraphs>
  <Slides>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SMU POWERPOINT TEMPLATE</vt:lpstr>
      <vt:lpstr>Slide 1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51</cp:revision>
  <dcterms:created xsi:type="dcterms:W3CDTF">2010-09-22T08:44:59Z</dcterms:created>
  <dcterms:modified xsi:type="dcterms:W3CDTF">2010-10-29T11:14:28Z</dcterms:modified>
</cp:coreProperties>
</file>