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95" r:id="rId20"/>
    <p:sldId id="275" r:id="rId21"/>
    <p:sldId id="276" r:id="rId22"/>
    <p:sldId id="277" r:id="rId23"/>
    <p:sldId id="279" r:id="rId2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/>
    <p:restoredTop sz="94666"/>
  </p:normalViewPr>
  <p:slideViewPr>
    <p:cSldViewPr snapToGrid="0">
      <p:cViewPr varScale="1">
        <p:scale>
          <a:sx n="115" d="100"/>
          <a:sy n="115" d="100"/>
        </p:scale>
        <p:origin x="57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3AE0A5-7E7C-9045-835C-536FA42DDDF9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6E3627-C214-AD43-A49E-91474322620B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513984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6E3627-C214-AD43-A49E-91474322620B}" type="slidenum">
              <a:rPr kumimoji="1" lang="zh-CN" altLang="en-US" smtClean="0"/>
              <a:t>12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60856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0BA0ACC-BA59-0588-27B3-5F816279ED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9C5E98B9-DBC9-BC8A-2CDD-C5B616240C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4C78CBD-B4B1-CD49-86AC-9E460A2FE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F9C481B-6C95-FDD9-71BB-33B2757A1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2AE9CDA-2AA1-DAC6-26C8-577F14AF1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890026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5975215-BBBE-57EB-C400-21AF119BC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C920D1E-7572-63B2-CF83-EB1F9A0F1F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156580B-B337-6323-8FEF-017869ECB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8AA7EDA-64A7-6347-A049-160B3825C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9ED9F0E-833C-2FAD-98D6-7BD51B461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92893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5A55184-1271-91F3-12AD-C8807DEBB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1A8EB9D7-109C-AC97-448E-077F273AC3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FF8CC14-EA4D-C106-0889-3C4FDD5E6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DB3C9A9-1A9B-829F-FAFE-534B42526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ECA473C-E350-0837-7A2A-ACBE30AD0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728943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D8409BA-87D0-76F8-DB2E-70F849465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C9CCCBB-09BD-6597-17E6-737D74FC80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8CE212C-C11D-3B2F-EACA-DE190A0097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E32B58B-A094-C9BC-820A-042FFB073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F176893-D7BB-F925-6119-FFEDDA2D5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7412B31-8276-BD00-5984-B6DF3D71E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702761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C07CDCB-E502-9737-EE17-D99F50B14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CB1C68D-012D-04AF-1010-913DC15DA4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9A99284B-8152-A54C-F38E-FEA8481379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2C0C0EEC-AD13-68F2-7834-B4D7263856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AD58EAB9-83FA-FABA-8D2B-2A64044D3F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63734707-1D64-23D1-D48C-8C550D52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C81795EB-DD27-0CF9-679A-1ECAA78C0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DD4AC3D0-0E8A-F2A8-25E6-38454F6F3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73358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285B17D-5AA7-D6C3-7D5E-8E298DD5F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8D2D6466-354F-DF6E-673F-6A410AB6A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6AC9857E-0CC2-DF84-E2A6-A88CF85BD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C3E189F2-FB55-BB46-2A65-3336D863B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626747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03F71478-9975-A1B8-DDC3-95E9FE789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C0D0C220-F4B1-8D08-01C0-9B4B71AED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D7DD810-C416-4ADD-C079-25EDA0D8A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24827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55489D2-3DD9-4E50-C67B-ABB4FE7F4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DFD388E-5E46-716B-2CF9-DCCBFF766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C667E9EA-67C5-5732-6CF5-67E55E0CC1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870003C-F04E-218E-3FDC-521C681FB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119DDBE-9048-0CD7-C94A-E8B2DC24E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8FB74CA-EAF1-4189-298B-0CB87D210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0945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CAFE17A-11EC-9456-1924-C0F607634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57745140-B99A-7123-3CDA-648A95C56B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B6D34C0B-ECC7-75BE-030B-5B6D6C086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F2B10FD-F215-5947-E450-4297B5164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22C5E318-64EA-40C3-C3B4-F1CC24A62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EACAD52-BDC5-6BEF-B294-68B1BDB8A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054713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F1A16B0-5E4E-6BB5-25E5-9E4B63DE2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721F481-4CF0-A204-B663-44C98D3261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5FAB975-CDA4-28EA-A2EA-9457DC949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1CD30DC-5496-443F-D9A6-AD00CED35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EF71807-1674-11FA-9E72-059E33E6D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57011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463CF7F7-B09E-73D7-4356-9A603AC87D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695023A5-786F-DD73-B281-13AD1DD352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B863E02-5478-B971-DBA2-6D7345A49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AD2E314-AA4A-3367-7ED1-EA504D6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7B9F760-9CF9-D342-75B9-3938782AF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834088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18CA8C25-C48D-8DE3-2296-F76C8215F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7B378FC-C0FA-06A7-9B27-A995F5297A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AAD84B4-A11C-CE44-5B3F-F723564B84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F5490A-1FE7-8844-94C8-A7DC18761590}" type="datetimeFigureOut">
              <a:rPr kumimoji="1" lang="zh-CN" altLang="en-US" smtClean="0"/>
              <a:t>2024/6/18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97B753E-46E8-1F81-DD29-7C71156383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7D02E29-1784-4BA2-1072-F1344E4AD7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CD3929-B27C-B946-8347-BF83ECF711DE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00589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应用程序&#10;&#10;描述已自动生成">
            <a:extLst>
              <a:ext uri="{FF2B5EF4-FFF2-40B4-BE49-F238E27FC236}">
                <a16:creationId xmlns:a16="http://schemas.microsoft.com/office/drawing/2014/main" id="{B7EC08FB-EEC0-82BE-AE45-D3D63E139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991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4004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, 聊天或短信&#10;&#10;描述已自动生成">
            <a:extLst>
              <a:ext uri="{FF2B5EF4-FFF2-40B4-BE49-F238E27FC236}">
                <a16:creationId xmlns:a16="http://schemas.microsoft.com/office/drawing/2014/main" id="{024B28BD-3433-2D4F-4085-7E1FE182A3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0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995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文本&#10;&#10;描述已自动生成">
            <a:extLst>
              <a:ext uri="{FF2B5EF4-FFF2-40B4-BE49-F238E27FC236}">
                <a16:creationId xmlns:a16="http://schemas.microsoft.com/office/drawing/2014/main" id="{682E5D9C-397E-657F-79A8-C0827664F2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14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日程表&#10;&#10;描述已自动生成">
            <a:extLst>
              <a:ext uri="{FF2B5EF4-FFF2-40B4-BE49-F238E27FC236}">
                <a16:creationId xmlns:a16="http://schemas.microsoft.com/office/drawing/2014/main" id="{5AD401F0-5115-2306-F671-494157F08D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97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35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&#10;&#10;描述已自动生成">
            <a:extLst>
              <a:ext uri="{FF2B5EF4-FFF2-40B4-BE49-F238E27FC236}">
                <a16:creationId xmlns:a16="http://schemas.microsoft.com/office/drawing/2014/main" id="{5364B547-8A58-2BFE-235B-36D18278C0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3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685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图形用户界面, 文本, 应用程序&#10;&#10;描述已自动生成">
            <a:extLst>
              <a:ext uri="{FF2B5EF4-FFF2-40B4-BE49-F238E27FC236}">
                <a16:creationId xmlns:a16="http://schemas.microsoft.com/office/drawing/2014/main" id="{5AA945D3-FF9A-8D4B-394B-6D2909AF0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421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004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图示&#10;&#10;低可信度描述已自动生成">
            <a:extLst>
              <a:ext uri="{FF2B5EF4-FFF2-40B4-BE49-F238E27FC236}">
                <a16:creationId xmlns:a16="http://schemas.microsoft.com/office/drawing/2014/main" id="{E29114EB-109A-5856-2A37-475E07E39B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524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58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示&#10;&#10;中度可信度描述已自动生成">
            <a:extLst>
              <a:ext uri="{FF2B5EF4-FFF2-40B4-BE49-F238E27FC236}">
                <a16:creationId xmlns:a16="http://schemas.microsoft.com/office/drawing/2014/main" id="{AFF1FB60-B99C-B1EB-F2D1-43415E7133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2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148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应用程序&#10;&#10;描述已自动生成">
            <a:extLst>
              <a:ext uri="{FF2B5EF4-FFF2-40B4-BE49-F238E27FC236}">
                <a16:creationId xmlns:a16="http://schemas.microsoft.com/office/drawing/2014/main" id="{B21B6C32-0365-8E78-9C90-B242780438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206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图形用户界面&#10;&#10;描述已自动生成">
            <a:extLst>
              <a:ext uri="{FF2B5EF4-FFF2-40B4-BE49-F238E27FC236}">
                <a16:creationId xmlns:a16="http://schemas.microsoft.com/office/drawing/2014/main" id="{12C149B9-8ED5-7DF0-7B45-85EED31C5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9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8727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&#10;&#10;描述已自动生成">
            <a:extLst>
              <a:ext uri="{FF2B5EF4-FFF2-40B4-BE49-F238E27FC236}">
                <a16:creationId xmlns:a16="http://schemas.microsoft.com/office/drawing/2014/main" id="{4E1C1532-2125-9158-82A1-F287EC94E8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889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576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图形用户界面, 应用程序&#10;&#10;描述已自动生成">
            <a:extLst>
              <a:ext uri="{FF2B5EF4-FFF2-40B4-BE49-F238E27FC236}">
                <a16:creationId xmlns:a16="http://schemas.microsoft.com/office/drawing/2014/main" id="{093ABA79-428C-C254-5599-E9BB545263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575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示&#10;&#10;描述已自动生成">
            <a:extLst>
              <a:ext uri="{FF2B5EF4-FFF2-40B4-BE49-F238E27FC236}">
                <a16:creationId xmlns:a16="http://schemas.microsoft.com/office/drawing/2014/main" id="{BB46BC3E-95FE-3778-6FA1-6D2D34095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65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343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&#10;&#10;描述已自动生成">
            <a:extLst>
              <a:ext uri="{FF2B5EF4-FFF2-40B4-BE49-F238E27FC236}">
                <a16:creationId xmlns:a16="http://schemas.microsoft.com/office/drawing/2014/main" id="{1C513822-327E-E537-F877-607845289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208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, 电子邮件&#10;&#10;描述已自动生成">
            <a:extLst>
              <a:ext uri="{FF2B5EF4-FFF2-40B4-BE49-F238E27FC236}">
                <a16:creationId xmlns:a16="http://schemas.microsoft.com/office/drawing/2014/main" id="{26A743F1-C2D1-A6D5-9902-63F5EDB5AB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95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9932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文本&#10;&#10;描述已自动生成">
            <a:extLst>
              <a:ext uri="{FF2B5EF4-FFF2-40B4-BE49-F238E27FC236}">
                <a16:creationId xmlns:a16="http://schemas.microsoft.com/office/drawing/2014/main" id="{DA7C3237-595E-81CC-6029-FD9EA3E841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901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0805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文本&#10;&#10;描述已自动生成">
            <a:extLst>
              <a:ext uri="{FF2B5EF4-FFF2-40B4-BE49-F238E27FC236}">
                <a16:creationId xmlns:a16="http://schemas.microsoft.com/office/drawing/2014/main" id="{439010A1-A971-8062-D763-C4A9F745E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576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日程表&#10;&#10;描述已自动生成">
            <a:extLst>
              <a:ext uri="{FF2B5EF4-FFF2-40B4-BE49-F238E27FC236}">
                <a16:creationId xmlns:a16="http://schemas.microsoft.com/office/drawing/2014/main" id="{29A57F6C-7A76-2FB1-6EFE-1C8EEAD385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3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2701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8" y="-294"/>
            <a:ext cx="12193057" cy="6858594"/>
          </a:xfrm>
          <a:prstGeom prst="rect">
            <a:avLst/>
          </a:prstGeom>
        </p:spPr>
      </p:pic>
      <p:sp>
        <p:nvSpPr>
          <p:cNvPr id="5" name="矩形: 圆角 4"/>
          <p:cNvSpPr/>
          <p:nvPr/>
        </p:nvSpPr>
        <p:spPr>
          <a:xfrm>
            <a:off x="-529" y="149225"/>
            <a:ext cx="12193057" cy="6559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>
            <a:outerShdw blurRad="4191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zh-CN" sz="1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7" name="talking_268125"/>
          <p:cNvSpPr/>
          <p:nvPr/>
        </p:nvSpPr>
        <p:spPr>
          <a:xfrm>
            <a:off x="6863607" y="3496139"/>
            <a:ext cx="496617" cy="426971"/>
          </a:xfrm>
          <a:custGeom>
            <a:avLst/>
            <a:gdLst>
              <a:gd name="connsiteX0" fmla="*/ 375479 w 608415"/>
              <a:gd name="connsiteY0" fmla="*/ 403211 h 523092"/>
              <a:gd name="connsiteX1" fmla="*/ 418059 w 608415"/>
              <a:gd name="connsiteY1" fmla="*/ 411495 h 523092"/>
              <a:gd name="connsiteX2" fmla="*/ 460793 w 608415"/>
              <a:gd name="connsiteY2" fmla="*/ 403211 h 523092"/>
              <a:gd name="connsiteX3" fmla="*/ 460793 w 608415"/>
              <a:gd name="connsiteY3" fmla="*/ 515355 h 523092"/>
              <a:gd name="connsiteX4" fmla="*/ 449418 w 608415"/>
              <a:gd name="connsiteY4" fmla="*/ 522258 h 523092"/>
              <a:gd name="connsiteX5" fmla="*/ 425438 w 608415"/>
              <a:gd name="connsiteY5" fmla="*/ 510292 h 523092"/>
              <a:gd name="connsiteX6" fmla="*/ 418059 w 608415"/>
              <a:gd name="connsiteY6" fmla="*/ 508605 h 523092"/>
              <a:gd name="connsiteX7" fmla="*/ 410681 w 608415"/>
              <a:gd name="connsiteY7" fmla="*/ 510292 h 523092"/>
              <a:gd name="connsiteX8" fmla="*/ 386854 w 608415"/>
              <a:gd name="connsiteY8" fmla="*/ 522258 h 523092"/>
              <a:gd name="connsiteX9" fmla="*/ 375479 w 608415"/>
              <a:gd name="connsiteY9" fmla="*/ 515355 h 523092"/>
              <a:gd name="connsiteX10" fmla="*/ 91416 w 608415"/>
              <a:gd name="connsiteY10" fmla="*/ 322801 h 523092"/>
              <a:gd name="connsiteX11" fmla="*/ 74977 w 608415"/>
              <a:gd name="connsiteY11" fmla="*/ 339217 h 523092"/>
              <a:gd name="connsiteX12" fmla="*/ 91416 w 608415"/>
              <a:gd name="connsiteY12" fmla="*/ 355633 h 523092"/>
              <a:gd name="connsiteX13" fmla="*/ 197889 w 608415"/>
              <a:gd name="connsiteY13" fmla="*/ 355633 h 523092"/>
              <a:gd name="connsiteX14" fmla="*/ 214328 w 608415"/>
              <a:gd name="connsiteY14" fmla="*/ 339217 h 523092"/>
              <a:gd name="connsiteX15" fmla="*/ 197889 w 608415"/>
              <a:gd name="connsiteY15" fmla="*/ 322801 h 523092"/>
              <a:gd name="connsiteX16" fmla="*/ 91416 w 608415"/>
              <a:gd name="connsiteY16" fmla="*/ 216633 h 523092"/>
              <a:gd name="connsiteX17" fmla="*/ 74977 w 608415"/>
              <a:gd name="connsiteY17" fmla="*/ 233049 h 523092"/>
              <a:gd name="connsiteX18" fmla="*/ 91416 w 608415"/>
              <a:gd name="connsiteY18" fmla="*/ 249465 h 523092"/>
              <a:gd name="connsiteX19" fmla="*/ 233226 w 608415"/>
              <a:gd name="connsiteY19" fmla="*/ 249465 h 523092"/>
              <a:gd name="connsiteX20" fmla="*/ 249665 w 608415"/>
              <a:gd name="connsiteY20" fmla="*/ 233049 h 523092"/>
              <a:gd name="connsiteX21" fmla="*/ 233226 w 608415"/>
              <a:gd name="connsiteY21" fmla="*/ 216633 h 523092"/>
              <a:gd name="connsiteX22" fmla="*/ 418136 w 608415"/>
              <a:gd name="connsiteY22" fmla="*/ 214025 h 523092"/>
              <a:gd name="connsiteX23" fmla="*/ 500592 w 608415"/>
              <a:gd name="connsiteY23" fmla="*/ 296340 h 523092"/>
              <a:gd name="connsiteX24" fmla="*/ 418136 w 608415"/>
              <a:gd name="connsiteY24" fmla="*/ 378655 h 523092"/>
              <a:gd name="connsiteX25" fmla="*/ 335680 w 608415"/>
              <a:gd name="connsiteY25" fmla="*/ 296340 h 523092"/>
              <a:gd name="connsiteX26" fmla="*/ 418136 w 608415"/>
              <a:gd name="connsiteY26" fmla="*/ 214025 h 523092"/>
              <a:gd name="connsiteX27" fmla="*/ 91416 w 608415"/>
              <a:gd name="connsiteY27" fmla="*/ 110311 h 523092"/>
              <a:gd name="connsiteX28" fmla="*/ 74977 w 608415"/>
              <a:gd name="connsiteY28" fmla="*/ 126881 h 523092"/>
              <a:gd name="connsiteX29" fmla="*/ 91416 w 608415"/>
              <a:gd name="connsiteY29" fmla="*/ 143297 h 523092"/>
              <a:gd name="connsiteX30" fmla="*/ 339699 w 608415"/>
              <a:gd name="connsiteY30" fmla="*/ 143297 h 523092"/>
              <a:gd name="connsiteX31" fmla="*/ 356138 w 608415"/>
              <a:gd name="connsiteY31" fmla="*/ 126881 h 523092"/>
              <a:gd name="connsiteX32" fmla="*/ 339699 w 608415"/>
              <a:gd name="connsiteY32" fmla="*/ 110311 h 523092"/>
              <a:gd name="connsiteX33" fmla="*/ 20588 w 608415"/>
              <a:gd name="connsiteY33" fmla="*/ 0 h 523092"/>
              <a:gd name="connsiteX34" fmla="*/ 587827 w 608415"/>
              <a:gd name="connsiteY34" fmla="*/ 0 h 523092"/>
              <a:gd name="connsiteX35" fmla="*/ 608415 w 608415"/>
              <a:gd name="connsiteY35" fmla="*/ 20559 h 523092"/>
              <a:gd name="connsiteX36" fmla="*/ 608415 w 608415"/>
              <a:gd name="connsiteY36" fmla="*/ 445539 h 523092"/>
              <a:gd name="connsiteX37" fmla="*/ 587827 w 608415"/>
              <a:gd name="connsiteY37" fmla="*/ 465944 h 523092"/>
              <a:gd name="connsiteX38" fmla="*/ 493646 w 608415"/>
              <a:gd name="connsiteY38" fmla="*/ 465944 h 523092"/>
              <a:gd name="connsiteX39" fmla="*/ 493646 w 608415"/>
              <a:gd name="connsiteY39" fmla="*/ 383250 h 523092"/>
              <a:gd name="connsiteX40" fmla="*/ 533439 w 608415"/>
              <a:gd name="connsiteY40" fmla="*/ 296259 h 523092"/>
              <a:gd name="connsiteX41" fmla="*/ 418055 w 608415"/>
              <a:gd name="connsiteY41" fmla="*/ 181192 h 523092"/>
              <a:gd name="connsiteX42" fmla="*/ 302825 w 608415"/>
              <a:gd name="connsiteY42" fmla="*/ 296259 h 523092"/>
              <a:gd name="connsiteX43" fmla="*/ 342618 w 608415"/>
              <a:gd name="connsiteY43" fmla="*/ 383250 h 523092"/>
              <a:gd name="connsiteX44" fmla="*/ 342618 w 608415"/>
              <a:gd name="connsiteY44" fmla="*/ 465944 h 523092"/>
              <a:gd name="connsiteX45" fmla="*/ 20588 w 608415"/>
              <a:gd name="connsiteY45" fmla="*/ 465944 h 523092"/>
              <a:gd name="connsiteX46" fmla="*/ 0 w 608415"/>
              <a:gd name="connsiteY46" fmla="*/ 445539 h 523092"/>
              <a:gd name="connsiteX47" fmla="*/ 0 w 608415"/>
              <a:gd name="connsiteY47" fmla="*/ 20559 h 523092"/>
              <a:gd name="connsiteX48" fmla="*/ 20588 w 608415"/>
              <a:gd name="connsiteY48" fmla="*/ 0 h 52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608415" h="523092">
                <a:moveTo>
                  <a:pt x="375479" y="403211"/>
                </a:moveTo>
                <a:cubicBezTo>
                  <a:pt x="388699" y="408581"/>
                  <a:pt x="402995" y="411495"/>
                  <a:pt x="418059" y="411495"/>
                </a:cubicBezTo>
                <a:cubicBezTo>
                  <a:pt x="433124" y="411495"/>
                  <a:pt x="447573" y="408581"/>
                  <a:pt x="460793" y="403211"/>
                </a:cubicBezTo>
                <a:lnTo>
                  <a:pt x="460793" y="515355"/>
                </a:lnTo>
                <a:cubicBezTo>
                  <a:pt x="460793" y="521031"/>
                  <a:pt x="454644" y="524866"/>
                  <a:pt x="449418" y="522258"/>
                </a:cubicBezTo>
                <a:lnTo>
                  <a:pt x="425438" y="510292"/>
                </a:lnTo>
                <a:cubicBezTo>
                  <a:pt x="423132" y="509218"/>
                  <a:pt x="420673" y="508605"/>
                  <a:pt x="418059" y="508605"/>
                </a:cubicBezTo>
                <a:cubicBezTo>
                  <a:pt x="415600" y="508605"/>
                  <a:pt x="412987" y="509218"/>
                  <a:pt x="410681" y="510292"/>
                </a:cubicBezTo>
                <a:lnTo>
                  <a:pt x="386854" y="522258"/>
                </a:lnTo>
                <a:cubicBezTo>
                  <a:pt x="381628" y="524866"/>
                  <a:pt x="375479" y="521031"/>
                  <a:pt x="375479" y="515355"/>
                </a:cubicBezTo>
                <a:close/>
                <a:moveTo>
                  <a:pt x="91416" y="322801"/>
                </a:moveTo>
                <a:cubicBezTo>
                  <a:pt x="82351" y="322801"/>
                  <a:pt x="74977" y="330165"/>
                  <a:pt x="74977" y="339217"/>
                </a:cubicBezTo>
                <a:cubicBezTo>
                  <a:pt x="74977" y="348269"/>
                  <a:pt x="82351" y="355633"/>
                  <a:pt x="91416" y="355633"/>
                </a:cubicBezTo>
                <a:lnTo>
                  <a:pt x="197889" y="355633"/>
                </a:lnTo>
                <a:cubicBezTo>
                  <a:pt x="206954" y="355633"/>
                  <a:pt x="214328" y="348269"/>
                  <a:pt x="214328" y="339217"/>
                </a:cubicBezTo>
                <a:cubicBezTo>
                  <a:pt x="214328" y="330165"/>
                  <a:pt x="206954" y="322801"/>
                  <a:pt x="197889" y="322801"/>
                </a:cubicBezTo>
                <a:close/>
                <a:moveTo>
                  <a:pt x="91416" y="216633"/>
                </a:moveTo>
                <a:cubicBezTo>
                  <a:pt x="82351" y="216633"/>
                  <a:pt x="74977" y="223997"/>
                  <a:pt x="74977" y="233049"/>
                </a:cubicBezTo>
                <a:cubicBezTo>
                  <a:pt x="74977" y="242101"/>
                  <a:pt x="82351" y="249465"/>
                  <a:pt x="91416" y="249465"/>
                </a:cubicBezTo>
                <a:lnTo>
                  <a:pt x="233226" y="249465"/>
                </a:lnTo>
                <a:cubicBezTo>
                  <a:pt x="242444" y="249465"/>
                  <a:pt x="249665" y="242101"/>
                  <a:pt x="249665" y="233049"/>
                </a:cubicBezTo>
                <a:cubicBezTo>
                  <a:pt x="249665" y="223997"/>
                  <a:pt x="242444" y="216633"/>
                  <a:pt x="233226" y="216633"/>
                </a:cubicBezTo>
                <a:close/>
                <a:moveTo>
                  <a:pt x="418136" y="214025"/>
                </a:moveTo>
                <a:cubicBezTo>
                  <a:pt x="463675" y="214025"/>
                  <a:pt x="500592" y="250879"/>
                  <a:pt x="500592" y="296340"/>
                </a:cubicBezTo>
                <a:cubicBezTo>
                  <a:pt x="500592" y="341801"/>
                  <a:pt x="463675" y="378655"/>
                  <a:pt x="418136" y="378655"/>
                </a:cubicBezTo>
                <a:cubicBezTo>
                  <a:pt x="372597" y="378655"/>
                  <a:pt x="335680" y="341801"/>
                  <a:pt x="335680" y="296340"/>
                </a:cubicBezTo>
                <a:cubicBezTo>
                  <a:pt x="335680" y="250879"/>
                  <a:pt x="372597" y="214025"/>
                  <a:pt x="418136" y="214025"/>
                </a:cubicBezTo>
                <a:close/>
                <a:moveTo>
                  <a:pt x="91416" y="110311"/>
                </a:moveTo>
                <a:cubicBezTo>
                  <a:pt x="82351" y="110311"/>
                  <a:pt x="74977" y="117675"/>
                  <a:pt x="74977" y="126881"/>
                </a:cubicBezTo>
                <a:cubicBezTo>
                  <a:pt x="74977" y="135933"/>
                  <a:pt x="82351" y="143297"/>
                  <a:pt x="91416" y="143297"/>
                </a:cubicBezTo>
                <a:lnTo>
                  <a:pt x="339699" y="143297"/>
                </a:lnTo>
                <a:cubicBezTo>
                  <a:pt x="348763" y="143297"/>
                  <a:pt x="356138" y="135933"/>
                  <a:pt x="356138" y="126881"/>
                </a:cubicBezTo>
                <a:cubicBezTo>
                  <a:pt x="356138" y="117675"/>
                  <a:pt x="348763" y="110311"/>
                  <a:pt x="339699" y="110311"/>
                </a:cubicBezTo>
                <a:close/>
                <a:moveTo>
                  <a:pt x="20588" y="0"/>
                </a:moveTo>
                <a:lnTo>
                  <a:pt x="587827" y="0"/>
                </a:lnTo>
                <a:cubicBezTo>
                  <a:pt x="599197" y="0"/>
                  <a:pt x="608415" y="9206"/>
                  <a:pt x="608415" y="20559"/>
                </a:cubicBezTo>
                <a:lnTo>
                  <a:pt x="608415" y="445539"/>
                </a:lnTo>
                <a:cubicBezTo>
                  <a:pt x="608415" y="456739"/>
                  <a:pt x="599197" y="465944"/>
                  <a:pt x="587827" y="465944"/>
                </a:cubicBezTo>
                <a:lnTo>
                  <a:pt x="493646" y="465944"/>
                </a:lnTo>
                <a:lnTo>
                  <a:pt x="493646" y="383250"/>
                </a:lnTo>
                <a:cubicBezTo>
                  <a:pt x="517921" y="362077"/>
                  <a:pt x="533439" y="330932"/>
                  <a:pt x="533439" y="296259"/>
                </a:cubicBezTo>
                <a:cubicBezTo>
                  <a:pt x="533439" y="232896"/>
                  <a:pt x="481662" y="181192"/>
                  <a:pt x="418055" y="181192"/>
                </a:cubicBezTo>
                <a:cubicBezTo>
                  <a:pt x="354602" y="181192"/>
                  <a:pt x="302825" y="232896"/>
                  <a:pt x="302825" y="296259"/>
                </a:cubicBezTo>
                <a:cubicBezTo>
                  <a:pt x="302825" y="330932"/>
                  <a:pt x="318189" y="362077"/>
                  <a:pt x="342618" y="383250"/>
                </a:cubicBezTo>
                <a:lnTo>
                  <a:pt x="342618" y="465944"/>
                </a:lnTo>
                <a:lnTo>
                  <a:pt x="20588" y="465944"/>
                </a:lnTo>
                <a:cubicBezTo>
                  <a:pt x="9219" y="465944"/>
                  <a:pt x="0" y="456739"/>
                  <a:pt x="0" y="445539"/>
                </a:cubicBezTo>
                <a:lnTo>
                  <a:pt x="0" y="20559"/>
                </a:lnTo>
                <a:cubicBezTo>
                  <a:pt x="0" y="9206"/>
                  <a:pt x="9219" y="0"/>
                  <a:pt x="2058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+mn-ea"/>
            </a:endParaRPr>
          </a:p>
        </p:txBody>
      </p:sp>
      <p:sp>
        <p:nvSpPr>
          <p:cNvPr id="28" name="talking_268125"/>
          <p:cNvSpPr/>
          <p:nvPr/>
        </p:nvSpPr>
        <p:spPr>
          <a:xfrm>
            <a:off x="9166245" y="3465850"/>
            <a:ext cx="415749" cy="496617"/>
          </a:xfrm>
          <a:custGeom>
            <a:avLst/>
            <a:gdLst>
              <a:gd name="connsiteX0" fmla="*/ 114789 w 506980"/>
              <a:gd name="connsiteY0" fmla="*/ 531639 h 605592"/>
              <a:gd name="connsiteX1" fmla="*/ 477355 w 506980"/>
              <a:gd name="connsiteY1" fmla="*/ 531639 h 605592"/>
              <a:gd name="connsiteX2" fmla="*/ 506973 w 506980"/>
              <a:gd name="connsiteY2" fmla="*/ 568348 h 605592"/>
              <a:gd name="connsiteX3" fmla="*/ 476983 w 506980"/>
              <a:gd name="connsiteY3" fmla="*/ 605521 h 605592"/>
              <a:gd name="connsiteX4" fmla="*/ 122588 w 506980"/>
              <a:gd name="connsiteY4" fmla="*/ 605521 h 605592"/>
              <a:gd name="connsiteX5" fmla="*/ 114789 w 506980"/>
              <a:gd name="connsiteY5" fmla="*/ 531639 h 605592"/>
              <a:gd name="connsiteX6" fmla="*/ 126772 w 506980"/>
              <a:gd name="connsiteY6" fmla="*/ 407405 h 605592"/>
              <a:gd name="connsiteX7" fmla="*/ 114610 w 506980"/>
              <a:gd name="connsiteY7" fmla="*/ 419456 h 605592"/>
              <a:gd name="connsiteX8" fmla="*/ 126772 w 506980"/>
              <a:gd name="connsiteY8" fmla="*/ 431599 h 605592"/>
              <a:gd name="connsiteX9" fmla="*/ 287485 w 506980"/>
              <a:gd name="connsiteY9" fmla="*/ 431599 h 605592"/>
              <a:gd name="connsiteX10" fmla="*/ 299555 w 506980"/>
              <a:gd name="connsiteY10" fmla="*/ 419456 h 605592"/>
              <a:gd name="connsiteX11" fmla="*/ 287485 w 506980"/>
              <a:gd name="connsiteY11" fmla="*/ 407405 h 605592"/>
              <a:gd name="connsiteX12" fmla="*/ 137449 w 506980"/>
              <a:gd name="connsiteY12" fmla="*/ 300062 h 605592"/>
              <a:gd name="connsiteX13" fmla="*/ 125287 w 506980"/>
              <a:gd name="connsiteY13" fmla="*/ 312205 h 605592"/>
              <a:gd name="connsiteX14" fmla="*/ 137449 w 506980"/>
              <a:gd name="connsiteY14" fmla="*/ 324348 h 605592"/>
              <a:gd name="connsiteX15" fmla="*/ 392585 w 506980"/>
              <a:gd name="connsiteY15" fmla="*/ 324348 h 605592"/>
              <a:gd name="connsiteX16" fmla="*/ 404654 w 506980"/>
              <a:gd name="connsiteY16" fmla="*/ 312205 h 605592"/>
              <a:gd name="connsiteX17" fmla="*/ 392585 w 506980"/>
              <a:gd name="connsiteY17" fmla="*/ 300062 h 605592"/>
              <a:gd name="connsiteX18" fmla="*/ 159732 w 506980"/>
              <a:gd name="connsiteY18" fmla="*/ 192347 h 605592"/>
              <a:gd name="connsiteX19" fmla="*/ 147569 w 506980"/>
              <a:gd name="connsiteY19" fmla="*/ 204398 h 605592"/>
              <a:gd name="connsiteX20" fmla="*/ 159732 w 506980"/>
              <a:gd name="connsiteY20" fmla="*/ 216541 h 605592"/>
              <a:gd name="connsiteX21" fmla="*/ 414867 w 506980"/>
              <a:gd name="connsiteY21" fmla="*/ 216541 h 605592"/>
              <a:gd name="connsiteX22" fmla="*/ 426937 w 506980"/>
              <a:gd name="connsiteY22" fmla="*/ 204398 h 605592"/>
              <a:gd name="connsiteX23" fmla="*/ 414867 w 506980"/>
              <a:gd name="connsiteY23" fmla="*/ 192347 h 605592"/>
              <a:gd name="connsiteX24" fmla="*/ 54673 w 506980"/>
              <a:gd name="connsiteY24" fmla="*/ 93711 h 605592"/>
              <a:gd name="connsiteX25" fmla="*/ 77459 w 506980"/>
              <a:gd name="connsiteY25" fmla="*/ 94175 h 605592"/>
              <a:gd name="connsiteX26" fmla="*/ 71693 w 506980"/>
              <a:gd name="connsiteY26" fmla="*/ 148329 h 605592"/>
              <a:gd name="connsiteX27" fmla="*/ 53185 w 506980"/>
              <a:gd name="connsiteY27" fmla="*/ 148329 h 605592"/>
              <a:gd name="connsiteX28" fmla="*/ 54673 w 506980"/>
              <a:gd name="connsiteY28" fmla="*/ 93711 h 605592"/>
              <a:gd name="connsiteX29" fmla="*/ 167995 w 506980"/>
              <a:gd name="connsiteY29" fmla="*/ 85004 h 605592"/>
              <a:gd name="connsiteX30" fmla="*/ 155832 w 506980"/>
              <a:gd name="connsiteY30" fmla="*/ 97147 h 605592"/>
              <a:gd name="connsiteX31" fmla="*/ 167995 w 506980"/>
              <a:gd name="connsiteY31" fmla="*/ 109290 h 605592"/>
              <a:gd name="connsiteX32" fmla="*/ 423130 w 506980"/>
              <a:gd name="connsiteY32" fmla="*/ 109290 h 605592"/>
              <a:gd name="connsiteX33" fmla="*/ 435293 w 506980"/>
              <a:gd name="connsiteY33" fmla="*/ 97147 h 605592"/>
              <a:gd name="connsiteX34" fmla="*/ 423130 w 506980"/>
              <a:gd name="connsiteY34" fmla="*/ 85004 h 605592"/>
              <a:gd name="connsiteX35" fmla="*/ 86199 w 506980"/>
              <a:gd name="connsiteY35" fmla="*/ 0 h 605592"/>
              <a:gd name="connsiteX36" fmla="*/ 445877 w 506980"/>
              <a:gd name="connsiteY36" fmla="*/ 0 h 605592"/>
              <a:gd name="connsiteX37" fmla="*/ 470574 w 506980"/>
              <a:gd name="connsiteY37" fmla="*/ 20764 h 605592"/>
              <a:gd name="connsiteX38" fmla="*/ 459432 w 506980"/>
              <a:gd name="connsiteY38" fmla="*/ 300062 h 605592"/>
              <a:gd name="connsiteX39" fmla="*/ 433807 w 506980"/>
              <a:gd name="connsiteY39" fmla="*/ 507518 h 605592"/>
              <a:gd name="connsiteX40" fmla="*/ 92977 w 506980"/>
              <a:gd name="connsiteY40" fmla="*/ 507518 h 605592"/>
              <a:gd name="connsiteX41" fmla="*/ 84342 w 506980"/>
              <a:gd name="connsiteY41" fmla="*/ 527263 h 605592"/>
              <a:gd name="connsiteX42" fmla="*/ 98826 w 506980"/>
              <a:gd name="connsiteY42" fmla="*/ 600308 h 605592"/>
              <a:gd name="connsiteX43" fmla="*/ 92977 w 506980"/>
              <a:gd name="connsiteY43" fmla="*/ 605592 h 605592"/>
              <a:gd name="connsiteX44" fmla="*/ 92513 w 506980"/>
              <a:gd name="connsiteY44" fmla="*/ 605592 h 605592"/>
              <a:gd name="connsiteX45" fmla="*/ 53240 w 506980"/>
              <a:gd name="connsiteY45" fmla="*/ 561097 h 605592"/>
              <a:gd name="connsiteX46" fmla="*/ 76543 w 506980"/>
              <a:gd name="connsiteY46" fmla="*/ 246946 h 605592"/>
              <a:gd name="connsiteX47" fmla="*/ 102168 w 506980"/>
              <a:gd name="connsiteY47" fmla="*/ 79257 h 605592"/>
              <a:gd name="connsiteX48" fmla="*/ 86199 w 506980"/>
              <a:gd name="connsiteY48" fmla="*/ 0 h 605592"/>
              <a:gd name="connsiteX49" fmla="*/ 50709 w 506980"/>
              <a:gd name="connsiteY49" fmla="*/ 0 h 605592"/>
              <a:gd name="connsiteX50" fmla="*/ 77813 w 506980"/>
              <a:gd name="connsiteY50" fmla="*/ 70075 h 605592"/>
              <a:gd name="connsiteX51" fmla="*/ 40127 w 506980"/>
              <a:gd name="connsiteY51" fmla="*/ 69612 h 605592"/>
              <a:gd name="connsiteX52" fmla="*/ 28431 w 506980"/>
              <a:gd name="connsiteY52" fmla="*/ 84164 h 605592"/>
              <a:gd name="connsiteX53" fmla="*/ 24161 w 506980"/>
              <a:gd name="connsiteY53" fmla="*/ 148399 h 605592"/>
              <a:gd name="connsiteX54" fmla="*/ 398 w 506980"/>
              <a:gd name="connsiteY54" fmla="*/ 73041 h 605592"/>
              <a:gd name="connsiteX55" fmla="*/ 50709 w 506980"/>
              <a:gd name="connsiteY55" fmla="*/ 0 h 605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506980" h="605592">
                <a:moveTo>
                  <a:pt x="114789" y="531639"/>
                </a:moveTo>
                <a:lnTo>
                  <a:pt x="477355" y="531639"/>
                </a:lnTo>
                <a:cubicBezTo>
                  <a:pt x="493788" y="531639"/>
                  <a:pt x="507344" y="548047"/>
                  <a:pt x="506973" y="568348"/>
                </a:cubicBezTo>
                <a:cubicBezTo>
                  <a:pt x="506973" y="589113"/>
                  <a:pt x="493417" y="605521"/>
                  <a:pt x="476983" y="605521"/>
                </a:cubicBezTo>
                <a:lnTo>
                  <a:pt x="122588" y="605521"/>
                </a:lnTo>
                <a:cubicBezTo>
                  <a:pt x="129273" y="585220"/>
                  <a:pt x="125374" y="554814"/>
                  <a:pt x="114789" y="531639"/>
                </a:cubicBezTo>
                <a:close/>
                <a:moveTo>
                  <a:pt x="126772" y="407405"/>
                </a:moveTo>
                <a:cubicBezTo>
                  <a:pt x="120087" y="407405"/>
                  <a:pt x="114610" y="412689"/>
                  <a:pt x="114610" y="419456"/>
                </a:cubicBezTo>
                <a:cubicBezTo>
                  <a:pt x="114610" y="426315"/>
                  <a:pt x="119994" y="431599"/>
                  <a:pt x="126772" y="431599"/>
                </a:cubicBezTo>
                <a:lnTo>
                  <a:pt x="287485" y="431599"/>
                </a:lnTo>
                <a:cubicBezTo>
                  <a:pt x="293799" y="431599"/>
                  <a:pt x="299555" y="426315"/>
                  <a:pt x="299555" y="419456"/>
                </a:cubicBezTo>
                <a:cubicBezTo>
                  <a:pt x="299555" y="412689"/>
                  <a:pt x="294263" y="407405"/>
                  <a:pt x="287485" y="407405"/>
                </a:cubicBezTo>
                <a:close/>
                <a:moveTo>
                  <a:pt x="137449" y="300062"/>
                </a:moveTo>
                <a:cubicBezTo>
                  <a:pt x="130764" y="300062"/>
                  <a:pt x="125287" y="305438"/>
                  <a:pt x="125287" y="312205"/>
                </a:cubicBezTo>
                <a:cubicBezTo>
                  <a:pt x="125287" y="318972"/>
                  <a:pt x="130579" y="324348"/>
                  <a:pt x="137449" y="324348"/>
                </a:cubicBezTo>
                <a:lnTo>
                  <a:pt x="392585" y="324348"/>
                </a:lnTo>
                <a:cubicBezTo>
                  <a:pt x="399362" y="324348"/>
                  <a:pt x="404654" y="318972"/>
                  <a:pt x="404654" y="312205"/>
                </a:cubicBezTo>
                <a:cubicBezTo>
                  <a:pt x="404654" y="305438"/>
                  <a:pt x="399362" y="300062"/>
                  <a:pt x="392585" y="300062"/>
                </a:cubicBezTo>
                <a:close/>
                <a:moveTo>
                  <a:pt x="159732" y="192347"/>
                </a:moveTo>
                <a:cubicBezTo>
                  <a:pt x="153047" y="192347"/>
                  <a:pt x="147569" y="197631"/>
                  <a:pt x="147569" y="204398"/>
                </a:cubicBezTo>
                <a:cubicBezTo>
                  <a:pt x="147569" y="211258"/>
                  <a:pt x="152861" y="216541"/>
                  <a:pt x="159732" y="216541"/>
                </a:cubicBezTo>
                <a:lnTo>
                  <a:pt x="414867" y="216541"/>
                </a:lnTo>
                <a:cubicBezTo>
                  <a:pt x="421645" y="216541"/>
                  <a:pt x="426937" y="211258"/>
                  <a:pt x="426937" y="204398"/>
                </a:cubicBezTo>
                <a:cubicBezTo>
                  <a:pt x="426937" y="197631"/>
                  <a:pt x="421645" y="192347"/>
                  <a:pt x="414867" y="192347"/>
                </a:cubicBezTo>
                <a:close/>
                <a:moveTo>
                  <a:pt x="54673" y="93711"/>
                </a:moveTo>
                <a:lnTo>
                  <a:pt x="77459" y="94175"/>
                </a:lnTo>
                <a:cubicBezTo>
                  <a:pt x="76529" y="110588"/>
                  <a:pt x="74111" y="129041"/>
                  <a:pt x="71693" y="148329"/>
                </a:cubicBezTo>
                <a:lnTo>
                  <a:pt x="53185" y="148329"/>
                </a:lnTo>
                <a:cubicBezTo>
                  <a:pt x="57556" y="135254"/>
                  <a:pt x="58021" y="116894"/>
                  <a:pt x="54673" y="93711"/>
                </a:cubicBezTo>
                <a:close/>
                <a:moveTo>
                  <a:pt x="167995" y="85004"/>
                </a:moveTo>
                <a:cubicBezTo>
                  <a:pt x="161217" y="85004"/>
                  <a:pt x="155832" y="90380"/>
                  <a:pt x="155832" y="97147"/>
                </a:cubicBezTo>
                <a:cubicBezTo>
                  <a:pt x="155832" y="103914"/>
                  <a:pt x="161217" y="109290"/>
                  <a:pt x="167995" y="109290"/>
                </a:cubicBezTo>
                <a:lnTo>
                  <a:pt x="423130" y="109290"/>
                </a:lnTo>
                <a:cubicBezTo>
                  <a:pt x="429908" y="109290"/>
                  <a:pt x="435293" y="103914"/>
                  <a:pt x="435293" y="97147"/>
                </a:cubicBezTo>
                <a:cubicBezTo>
                  <a:pt x="435293" y="90380"/>
                  <a:pt x="429908" y="85004"/>
                  <a:pt x="423130" y="85004"/>
                </a:cubicBezTo>
                <a:close/>
                <a:moveTo>
                  <a:pt x="86199" y="0"/>
                </a:moveTo>
                <a:lnTo>
                  <a:pt x="445877" y="0"/>
                </a:lnTo>
                <a:cubicBezTo>
                  <a:pt x="456554" y="0"/>
                  <a:pt x="466674" y="8158"/>
                  <a:pt x="470574" y="20764"/>
                </a:cubicBezTo>
                <a:cubicBezTo>
                  <a:pt x="500005" y="112628"/>
                  <a:pt x="480229" y="203934"/>
                  <a:pt x="459432" y="300062"/>
                </a:cubicBezTo>
                <a:cubicBezTo>
                  <a:pt x="444949" y="367823"/>
                  <a:pt x="429908" y="437903"/>
                  <a:pt x="433807" y="507518"/>
                </a:cubicBezTo>
                <a:lnTo>
                  <a:pt x="92977" y="507518"/>
                </a:lnTo>
                <a:cubicBezTo>
                  <a:pt x="79700" y="507518"/>
                  <a:pt x="78586" y="521979"/>
                  <a:pt x="84342" y="527263"/>
                </a:cubicBezTo>
                <a:cubicBezTo>
                  <a:pt x="98826" y="543300"/>
                  <a:pt x="106625" y="582881"/>
                  <a:pt x="98826" y="600308"/>
                </a:cubicBezTo>
                <a:cubicBezTo>
                  <a:pt x="96319" y="605592"/>
                  <a:pt x="94462" y="605592"/>
                  <a:pt x="92977" y="605592"/>
                </a:cubicBezTo>
                <a:lnTo>
                  <a:pt x="92513" y="605592"/>
                </a:lnTo>
                <a:cubicBezTo>
                  <a:pt x="73572" y="605592"/>
                  <a:pt x="60574" y="590668"/>
                  <a:pt x="53240" y="561097"/>
                </a:cubicBezTo>
                <a:cubicBezTo>
                  <a:pt x="30957" y="469791"/>
                  <a:pt x="55189" y="351416"/>
                  <a:pt x="76543" y="246946"/>
                </a:cubicBezTo>
                <a:cubicBezTo>
                  <a:pt x="76543" y="246946"/>
                  <a:pt x="104211" y="116428"/>
                  <a:pt x="102168" y="79257"/>
                </a:cubicBezTo>
                <a:cubicBezTo>
                  <a:pt x="102633" y="47369"/>
                  <a:pt x="98269" y="20301"/>
                  <a:pt x="86199" y="0"/>
                </a:cubicBezTo>
                <a:close/>
                <a:moveTo>
                  <a:pt x="50709" y="0"/>
                </a:moveTo>
                <a:cubicBezTo>
                  <a:pt x="51266" y="464"/>
                  <a:pt x="73358" y="7508"/>
                  <a:pt x="77813" y="70075"/>
                </a:cubicBezTo>
                <a:lnTo>
                  <a:pt x="40127" y="69612"/>
                </a:lnTo>
                <a:cubicBezTo>
                  <a:pt x="26389" y="69612"/>
                  <a:pt x="28059" y="80734"/>
                  <a:pt x="28431" y="84164"/>
                </a:cubicBezTo>
                <a:cubicBezTo>
                  <a:pt x="39013" y="134866"/>
                  <a:pt x="24625" y="148399"/>
                  <a:pt x="24161" y="148399"/>
                </a:cubicBezTo>
                <a:cubicBezTo>
                  <a:pt x="-1644" y="137925"/>
                  <a:pt x="-623" y="95287"/>
                  <a:pt x="398" y="73041"/>
                </a:cubicBezTo>
                <a:cubicBezTo>
                  <a:pt x="1326" y="46809"/>
                  <a:pt x="15714" y="0"/>
                  <a:pt x="5070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+mn-ea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25ACFD7E-6D4F-CE6C-79CA-5E169ADF1E6E}"/>
              </a:ext>
            </a:extLst>
          </p:cNvPr>
          <p:cNvSpPr txBox="1"/>
          <p:nvPr/>
        </p:nvSpPr>
        <p:spPr>
          <a:xfrm>
            <a:off x="33803" y="222250"/>
            <a:ext cx="113009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  <a:sym typeface="汉仪大宋简" panose="02010600000101010101" pitchFamily="2" charset="-122"/>
              </a:rPr>
              <a:t>4. Research Methodology: 4.7 Ethical</a:t>
            </a:r>
            <a:r>
              <a:rPr lang="zh-CN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  <a:sym typeface="汉仪大宋简" panose="02010600000101010101" pitchFamily="2" charset="-122"/>
              </a:rPr>
              <a:t> </a:t>
            </a:r>
            <a:r>
              <a:rPr lang="en-US" altLang="zh-CN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  <a:sym typeface="汉仪大宋简" panose="02010600000101010101" pitchFamily="2" charset="-122"/>
              </a:rPr>
              <a:t>Consideration: Processes</a:t>
            </a:r>
            <a:endParaRPr lang="zh-CN" altLang="en-US" sz="2800" dirty="0">
              <a:solidFill>
                <a:schemeClr val="tx1">
                  <a:lumMod val="75000"/>
                  <a:lumOff val="25000"/>
                </a:schemeClr>
              </a:solidFill>
              <a:latin typeface="汉仪大宋简" panose="02010600000101010101" pitchFamily="2" charset="-122"/>
              <a:ea typeface="汉仪大宋简" panose="02010600000101010101" pitchFamily="2" charset="-122"/>
              <a:sym typeface="汉仪大宋简" panose="02010600000101010101" pitchFamily="2" charset="-122"/>
            </a:endParaRPr>
          </a:p>
        </p:txBody>
      </p:sp>
      <p:cxnSp>
        <p:nvCxnSpPr>
          <p:cNvPr id="2" name="深度视觉·原创设计 https://www.docer.com/works?userid=22383862">
            <a:extLst>
              <a:ext uri="{FF2B5EF4-FFF2-40B4-BE49-F238E27FC236}">
                <a16:creationId xmlns:a16="http://schemas.microsoft.com/office/drawing/2014/main" id="{0EE396A3-0C03-7BD2-811E-607E74D61BB6}"/>
              </a:ext>
            </a:extLst>
          </p:cNvPr>
          <p:cNvCxnSpPr/>
          <p:nvPr/>
        </p:nvCxnSpPr>
        <p:spPr>
          <a:xfrm flipV="1">
            <a:off x="1996250" y="2983076"/>
            <a:ext cx="0" cy="8128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深度视觉·原创设计 https://www.docer.com/works?userid=22383862">
            <a:extLst>
              <a:ext uri="{FF2B5EF4-FFF2-40B4-BE49-F238E27FC236}">
                <a16:creationId xmlns:a16="http://schemas.microsoft.com/office/drawing/2014/main" id="{1ABF944F-EBC4-24E0-F635-F81EC4569F28}"/>
              </a:ext>
            </a:extLst>
          </p:cNvPr>
          <p:cNvCxnSpPr/>
          <p:nvPr/>
        </p:nvCxnSpPr>
        <p:spPr>
          <a:xfrm flipV="1">
            <a:off x="5995988" y="3042451"/>
            <a:ext cx="0" cy="8128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深度视觉·原创设计 https://www.docer.com/works?userid=22383862">
            <a:extLst>
              <a:ext uri="{FF2B5EF4-FFF2-40B4-BE49-F238E27FC236}">
                <a16:creationId xmlns:a16="http://schemas.microsoft.com/office/drawing/2014/main" id="{AC964DE4-88FF-06CD-1784-4F8F9705C0AA}"/>
              </a:ext>
            </a:extLst>
          </p:cNvPr>
          <p:cNvSpPr/>
          <p:nvPr/>
        </p:nvSpPr>
        <p:spPr>
          <a:xfrm>
            <a:off x="1879600" y="3784001"/>
            <a:ext cx="234950" cy="23495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1pPr>
            <a:lvl2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2pPr>
            <a:lvl3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3pPr>
            <a:lvl4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4pPr>
            <a:lvl5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5pPr>
            <a:lvl6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6pPr>
            <a:lvl7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7pPr>
            <a:lvl8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8pPr>
            <a:lvl9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FFFFFF"/>
              </a:solidFill>
              <a:latin typeface="等线" panose="02010600030101010101" pitchFamily="2" charset="-122"/>
            </a:endParaRPr>
          </a:p>
        </p:txBody>
      </p:sp>
      <p:sp>
        <p:nvSpPr>
          <p:cNvPr id="34" name="深度视觉·原创设计 https://www.docer.com/works?userid=22383862">
            <a:extLst>
              <a:ext uri="{FF2B5EF4-FFF2-40B4-BE49-F238E27FC236}">
                <a16:creationId xmlns:a16="http://schemas.microsoft.com/office/drawing/2014/main" id="{B0F14985-9321-7454-8D89-A8C7519546EE}"/>
              </a:ext>
            </a:extLst>
          </p:cNvPr>
          <p:cNvSpPr/>
          <p:nvPr/>
        </p:nvSpPr>
        <p:spPr>
          <a:xfrm>
            <a:off x="525462" y="4103373"/>
            <a:ext cx="3178175" cy="17049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</a:t>
            </a:r>
            <a:r>
              <a:rPr lang="zh-CN" altLang="en-US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Get </a:t>
            </a:r>
            <a:r>
              <a:rPr lang="en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FZHei-B01S" panose="02010601030101010101" pitchFamily="2" charset="-122"/>
              </a:rPr>
              <a:t>approval from the Ethics Committee</a:t>
            </a:r>
          </a:p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</a:t>
            </a:r>
            <a:r>
              <a:rPr lang="en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Participant Recruitment Planning</a:t>
            </a:r>
            <a:endParaRPr lang="en" altLang="zh-CN" dirty="0">
              <a:solidFill>
                <a:schemeClr val="dk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FZHei-B01S" panose="02010601030101010101" pitchFamily="2" charset="-122"/>
            </a:endParaRPr>
          </a:p>
        </p:txBody>
      </p:sp>
      <p:sp>
        <p:nvSpPr>
          <p:cNvPr id="35" name="深度视觉·原创设计 https://www.docer.com/works?userid=22383862">
            <a:extLst>
              <a:ext uri="{FF2B5EF4-FFF2-40B4-BE49-F238E27FC236}">
                <a16:creationId xmlns:a16="http://schemas.microsoft.com/office/drawing/2014/main" id="{5AE07FD9-EE58-D1B5-E15A-473CB3B4C2CA}"/>
              </a:ext>
            </a:extLst>
          </p:cNvPr>
          <p:cNvSpPr/>
          <p:nvPr/>
        </p:nvSpPr>
        <p:spPr>
          <a:xfrm>
            <a:off x="495829" y="1322497"/>
            <a:ext cx="3178175" cy="646331"/>
          </a:xfrm>
          <a:prstGeom prst="rect">
            <a:avLst/>
          </a:prstGeom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1pPr>
            <a:lvl2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2pPr>
            <a:lvl3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3pPr>
            <a:lvl4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4pPr>
            <a:lvl5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5pPr>
            <a:lvl6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6pPr>
            <a:lvl7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7pPr>
            <a:lvl8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8pPr>
            <a:lvl9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1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Before the Study: 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1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Preparation and Planning</a:t>
            </a:r>
            <a:endParaRPr lang="zh-CN" altLang="en-US" sz="1800" b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6" name="深度视觉·原创设计 https://www.docer.com/works?userid=22383862">
            <a:extLst>
              <a:ext uri="{FF2B5EF4-FFF2-40B4-BE49-F238E27FC236}">
                <a16:creationId xmlns:a16="http://schemas.microsoft.com/office/drawing/2014/main" id="{C9EB1431-78C7-D7D0-3068-93B71565722F}"/>
              </a:ext>
            </a:extLst>
          </p:cNvPr>
          <p:cNvSpPr/>
          <p:nvPr/>
        </p:nvSpPr>
        <p:spPr>
          <a:xfrm>
            <a:off x="3554677" y="1321584"/>
            <a:ext cx="4800600" cy="64633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" altLang="zh-CN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During the Study: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" altLang="zh-CN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Collection and Participant Engagement</a:t>
            </a:r>
            <a:endParaRPr lang="zh-CN" altLang="en-US" b="1" dirty="0">
              <a:solidFill>
                <a:schemeClr val="tx2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7" name="深度视觉·原创设计 https://www.docer.com/works?userid=22383862">
            <a:extLst>
              <a:ext uri="{FF2B5EF4-FFF2-40B4-BE49-F238E27FC236}">
                <a16:creationId xmlns:a16="http://schemas.microsoft.com/office/drawing/2014/main" id="{4BBC2940-8138-C409-1536-4E379A4EEABB}"/>
              </a:ext>
            </a:extLst>
          </p:cNvPr>
          <p:cNvSpPr/>
          <p:nvPr/>
        </p:nvSpPr>
        <p:spPr>
          <a:xfrm>
            <a:off x="5879338" y="3795878"/>
            <a:ext cx="234950" cy="23495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1pPr>
            <a:lvl2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2pPr>
            <a:lvl3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3pPr>
            <a:lvl4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4pPr>
            <a:lvl5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5pPr>
            <a:lvl6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6pPr>
            <a:lvl7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7pPr>
            <a:lvl8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8pPr>
            <a:lvl9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FFFFFF"/>
              </a:solidFill>
              <a:latin typeface="等线" panose="02010600030101010101" pitchFamily="2" charset="-122"/>
            </a:endParaRPr>
          </a:p>
        </p:txBody>
      </p:sp>
      <p:cxnSp>
        <p:nvCxnSpPr>
          <p:cNvPr id="38" name="深度视觉·原创设计 https://www.docer.com/works?userid=22383862">
            <a:extLst>
              <a:ext uri="{FF2B5EF4-FFF2-40B4-BE49-F238E27FC236}">
                <a16:creationId xmlns:a16="http://schemas.microsoft.com/office/drawing/2014/main" id="{6BB3C72A-53CE-C025-5FB0-E71EBF5AB6F0}"/>
              </a:ext>
            </a:extLst>
          </p:cNvPr>
          <p:cNvCxnSpPr/>
          <p:nvPr/>
        </p:nvCxnSpPr>
        <p:spPr>
          <a:xfrm flipV="1">
            <a:off x="10094913" y="3067792"/>
            <a:ext cx="0" cy="81280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深度视觉·原创设计 https://www.docer.com/works?userid=22383862">
            <a:extLst>
              <a:ext uri="{FF2B5EF4-FFF2-40B4-BE49-F238E27FC236}">
                <a16:creationId xmlns:a16="http://schemas.microsoft.com/office/drawing/2014/main" id="{5658BB14-C43F-BF90-EF03-0ED2B374EF85}"/>
              </a:ext>
            </a:extLst>
          </p:cNvPr>
          <p:cNvSpPr/>
          <p:nvPr/>
        </p:nvSpPr>
        <p:spPr>
          <a:xfrm>
            <a:off x="9990138" y="3844965"/>
            <a:ext cx="234950" cy="23495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1pPr>
            <a:lvl2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2pPr>
            <a:lvl3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3pPr>
            <a:lvl4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4pPr>
            <a:lvl5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5pPr>
            <a:lvl6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6pPr>
            <a:lvl7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7pPr>
            <a:lvl8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8pPr>
            <a:lvl9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思源黑体 CN Normal"/>
                <a:ea typeface="思源黑体 CN Normal"/>
                <a:cs typeface="思源黑体 CN Normal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FFFFFF"/>
              </a:solidFill>
              <a:latin typeface="等线" panose="02010600030101010101" pitchFamily="2" charset="-122"/>
            </a:endParaRPr>
          </a:p>
        </p:txBody>
      </p:sp>
      <p:sp>
        <p:nvSpPr>
          <p:cNvPr id="40" name="深度视觉·原创设计 https://www.docer.com/works?userid=22383862">
            <a:extLst>
              <a:ext uri="{FF2B5EF4-FFF2-40B4-BE49-F238E27FC236}">
                <a16:creationId xmlns:a16="http://schemas.microsoft.com/office/drawing/2014/main" id="{F8526559-486F-EF0C-28CB-09773BBE12BD}"/>
              </a:ext>
            </a:extLst>
          </p:cNvPr>
          <p:cNvSpPr/>
          <p:nvPr/>
        </p:nvSpPr>
        <p:spPr>
          <a:xfrm>
            <a:off x="4507705" y="4139727"/>
            <a:ext cx="3176587" cy="17049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</a:t>
            </a:r>
            <a:r>
              <a:rPr lang="zh-CN" altLang="en-US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Informed Consent Process</a:t>
            </a:r>
          </a:p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</a:t>
            </a:r>
            <a:r>
              <a:rPr lang="en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Participant Recruitment and Engagement</a:t>
            </a:r>
          </a:p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</a:t>
            </a:r>
            <a:r>
              <a:rPr lang="en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Data Collection Procedures</a:t>
            </a:r>
            <a:endParaRPr lang="en" altLang="zh-CN" dirty="0">
              <a:solidFill>
                <a:schemeClr val="dk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FZHei-B01S" panose="02010601030101010101" pitchFamily="2" charset="-122"/>
            </a:endParaRPr>
          </a:p>
        </p:txBody>
      </p:sp>
      <p:sp>
        <p:nvSpPr>
          <p:cNvPr id="41" name="深度视觉·原创设计 https://www.docer.com/works?userid=22383862">
            <a:extLst>
              <a:ext uri="{FF2B5EF4-FFF2-40B4-BE49-F238E27FC236}">
                <a16:creationId xmlns:a16="http://schemas.microsoft.com/office/drawing/2014/main" id="{EF0938E2-064D-E842-3C9B-9E63FD884988}"/>
              </a:ext>
            </a:extLst>
          </p:cNvPr>
          <p:cNvSpPr/>
          <p:nvPr/>
        </p:nvSpPr>
        <p:spPr>
          <a:xfrm>
            <a:off x="8773029" y="4119467"/>
            <a:ext cx="3170238" cy="17049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</a:t>
            </a:r>
            <a:r>
              <a:rPr lang="zh-CN" altLang="en-US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Data Management and Confidentiality</a:t>
            </a:r>
          </a:p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</a:t>
            </a:r>
            <a:r>
              <a:rPr lang="en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Data Analysis and Reporting</a:t>
            </a:r>
          </a:p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•</a:t>
            </a:r>
            <a:r>
              <a:rPr lang="en" altLang="zh-CN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Follow-Up</a:t>
            </a:r>
            <a:endParaRPr lang="en" altLang="zh-CN" dirty="0">
              <a:solidFill>
                <a:schemeClr val="dk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FZHei-B01S" panose="02010601030101010101" pitchFamily="2" charset="-122"/>
            </a:endParaRPr>
          </a:p>
        </p:txBody>
      </p:sp>
      <p:sp>
        <p:nvSpPr>
          <p:cNvPr id="42" name="深度视觉·原创设计 https://www.docer.com/works?userid=22383862">
            <a:extLst>
              <a:ext uri="{FF2B5EF4-FFF2-40B4-BE49-F238E27FC236}">
                <a16:creationId xmlns:a16="http://schemas.microsoft.com/office/drawing/2014/main" id="{D58B7DBE-0110-5FBF-58DF-7795F2F87BDB}"/>
              </a:ext>
            </a:extLst>
          </p:cNvPr>
          <p:cNvSpPr/>
          <p:nvPr/>
        </p:nvSpPr>
        <p:spPr>
          <a:xfrm>
            <a:off x="8090630" y="1327862"/>
            <a:ext cx="4236178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" altLang="zh-CN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After the Study: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" altLang="zh-CN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Analysis, Reporting, and Follow-Up</a:t>
            </a:r>
            <a:endParaRPr lang="zh-CN" altLang="en-US" b="1" dirty="0">
              <a:solidFill>
                <a:schemeClr val="tx2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45" name="图片 44" descr="箭头&#10;&#10;中度可信度描述已自动生成">
            <a:extLst>
              <a:ext uri="{FF2B5EF4-FFF2-40B4-BE49-F238E27FC236}">
                <a16:creationId xmlns:a16="http://schemas.microsoft.com/office/drawing/2014/main" id="{83675458-1193-EA72-B024-98EDD346601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23" t="26775" r="8721" b="-1614"/>
          <a:stretch/>
        </p:blipFill>
        <p:spPr>
          <a:xfrm>
            <a:off x="761230" y="2130514"/>
            <a:ext cx="2462280" cy="1174011"/>
          </a:xfrm>
          <a:prstGeom prst="rect">
            <a:avLst/>
          </a:prstGeom>
        </p:spPr>
      </p:pic>
      <p:pic>
        <p:nvPicPr>
          <p:cNvPr id="47" name="图片 46" descr="文本, 应用程序&#10;&#10;描述已自动生成">
            <a:extLst>
              <a:ext uri="{FF2B5EF4-FFF2-40B4-BE49-F238E27FC236}">
                <a16:creationId xmlns:a16="http://schemas.microsoft.com/office/drawing/2014/main" id="{8C37A74E-EDB2-B7FD-62BD-5F7DD4614A4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5" t="16410" r="7680" b="23064"/>
          <a:stretch/>
        </p:blipFill>
        <p:spPr>
          <a:xfrm>
            <a:off x="5213038" y="2155170"/>
            <a:ext cx="1554724" cy="1233845"/>
          </a:xfrm>
          <a:prstGeom prst="rect">
            <a:avLst/>
          </a:prstGeom>
        </p:spPr>
      </p:pic>
      <p:pic>
        <p:nvPicPr>
          <p:cNvPr id="49" name="图片 48" descr="图示&#10;&#10;描述已自动生成">
            <a:extLst>
              <a:ext uri="{FF2B5EF4-FFF2-40B4-BE49-F238E27FC236}">
                <a16:creationId xmlns:a16="http://schemas.microsoft.com/office/drawing/2014/main" id="{A59EB3B7-E57A-DA0F-CD9F-3FAD5D99863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57" t="19156" r="7674" b="23491"/>
          <a:stretch/>
        </p:blipFill>
        <p:spPr>
          <a:xfrm>
            <a:off x="8844321" y="2113300"/>
            <a:ext cx="2480543" cy="1311722"/>
          </a:xfrm>
          <a:prstGeom prst="rect">
            <a:avLst/>
          </a:prstGeom>
        </p:spPr>
      </p:pic>
      <p:sp>
        <p:nvSpPr>
          <p:cNvPr id="51" name="深度视觉·原创设计 https://www.docer.com/works?userid=22383862">
            <a:extLst>
              <a:ext uri="{FF2B5EF4-FFF2-40B4-BE49-F238E27FC236}">
                <a16:creationId xmlns:a16="http://schemas.microsoft.com/office/drawing/2014/main" id="{3957407C-484F-B08C-6A41-A60F578A6E5C}"/>
              </a:ext>
            </a:extLst>
          </p:cNvPr>
          <p:cNvSpPr/>
          <p:nvPr/>
        </p:nvSpPr>
        <p:spPr>
          <a:xfrm>
            <a:off x="1192801" y="6268313"/>
            <a:ext cx="9608024" cy="3767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zh-CN" sz="1400" dirty="0">
                <a:solidFill>
                  <a:schemeClr val="dk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British Educational Research Association [BERA] (2024) Ethical Guidelines for Educational Research, fifth edition, London.</a:t>
            </a:r>
            <a:endParaRPr lang="zh-CN" altLang="zh-CN" sz="1400" dirty="0">
              <a:solidFill>
                <a:schemeClr val="dk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8265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图示&#10;&#10;描述已自动生成">
            <a:extLst>
              <a:ext uri="{FF2B5EF4-FFF2-40B4-BE49-F238E27FC236}">
                <a16:creationId xmlns:a16="http://schemas.microsoft.com/office/drawing/2014/main" id="{16DC7FC2-8A7A-917A-1898-781CA02810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48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8053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片包含 图示&#10;&#10;描述已自动生成">
            <a:extLst>
              <a:ext uri="{FF2B5EF4-FFF2-40B4-BE49-F238E27FC236}">
                <a16:creationId xmlns:a16="http://schemas.microsoft.com/office/drawing/2014/main" id="{50FC5D59-1398-94D9-AD8C-AD6B2079D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75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6254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日程表&#10;&#10;低可信度描述已自动生成">
            <a:extLst>
              <a:ext uri="{FF2B5EF4-FFF2-40B4-BE49-F238E27FC236}">
                <a16:creationId xmlns:a16="http://schemas.microsoft.com/office/drawing/2014/main" id="{0CBB47C0-09DA-CBC3-2ACC-5E2AA56EAD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23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3358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8" y="-294"/>
            <a:ext cx="12193057" cy="6858594"/>
          </a:xfrm>
          <a:prstGeom prst="rect">
            <a:avLst/>
          </a:prstGeom>
        </p:spPr>
      </p:pic>
      <p:sp>
        <p:nvSpPr>
          <p:cNvPr id="5" name="矩形: 圆角 4"/>
          <p:cNvSpPr/>
          <p:nvPr/>
        </p:nvSpPr>
        <p:spPr>
          <a:xfrm>
            <a:off x="-529" y="768203"/>
            <a:ext cx="12193057" cy="53215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>
            <a:outerShdw blurRad="4191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rcRect l="499" r="499"/>
          <a:stretch>
            <a:fillRect/>
          </a:stretch>
        </p:blipFill>
        <p:spPr>
          <a:xfrm>
            <a:off x="0" y="895893"/>
            <a:ext cx="12192000" cy="5066215"/>
          </a:xfrm>
          <a:custGeom>
            <a:avLst/>
            <a:gdLst>
              <a:gd name="connsiteX0" fmla="*/ 0 w 12192000"/>
              <a:gd name="connsiteY0" fmla="*/ 0 h 5066215"/>
              <a:gd name="connsiteX1" fmla="*/ 12192000 w 12192000"/>
              <a:gd name="connsiteY1" fmla="*/ 0 h 5066215"/>
              <a:gd name="connsiteX2" fmla="*/ 12192000 w 12192000"/>
              <a:gd name="connsiteY2" fmla="*/ 5066215 h 5066215"/>
              <a:gd name="connsiteX3" fmla="*/ 0 w 12192000"/>
              <a:gd name="connsiteY3" fmla="*/ 5066215 h 50662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066215">
                <a:moveTo>
                  <a:pt x="0" y="0"/>
                </a:moveTo>
                <a:lnTo>
                  <a:pt x="12192000" y="0"/>
                </a:lnTo>
                <a:lnTo>
                  <a:pt x="12192000" y="5066215"/>
                </a:lnTo>
                <a:lnTo>
                  <a:pt x="0" y="5066215"/>
                </a:lnTo>
                <a:close/>
              </a:path>
            </a:pathLst>
          </a:custGeom>
        </p:spPr>
      </p:pic>
      <p:sp>
        <p:nvSpPr>
          <p:cNvPr id="11" name="文本框 10"/>
          <p:cNvSpPr txBox="1"/>
          <p:nvPr/>
        </p:nvSpPr>
        <p:spPr>
          <a:xfrm>
            <a:off x="3183606" y="2603210"/>
            <a:ext cx="62166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</a:rPr>
              <a:t>THANK</a:t>
            </a:r>
            <a:r>
              <a:rPr lang="zh-CN" altLang="en-US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</a:rPr>
              <a:t> </a:t>
            </a:r>
            <a:r>
              <a:rPr lang="en-US" altLang="zh-CN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</a:rPr>
              <a:t>YOU</a:t>
            </a:r>
            <a:r>
              <a:rPr lang="zh-CN" altLang="en-US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汉仪大宋简" panose="02010600000101010101" pitchFamily="2" charset="-122"/>
                <a:ea typeface="汉仪大宋简" panose="02010600000101010101" pitchFamily="2" charset="-122"/>
              </a:rPr>
              <a:t>！</a:t>
            </a:r>
          </a:p>
        </p:txBody>
      </p:sp>
      <p:grpSp>
        <p:nvGrpSpPr>
          <p:cNvPr id="8" name="组合 7">
            <a:extLst>
              <a:ext uri="{FF2B5EF4-FFF2-40B4-BE49-F238E27FC236}">
                <a16:creationId xmlns:a16="http://schemas.microsoft.com/office/drawing/2014/main" id="{607444C3-68CE-1E5B-FA71-AEF0AE9A2733}"/>
              </a:ext>
            </a:extLst>
          </p:cNvPr>
          <p:cNvGrpSpPr/>
          <p:nvPr/>
        </p:nvGrpSpPr>
        <p:grpSpPr>
          <a:xfrm>
            <a:off x="3451046" y="4949616"/>
            <a:ext cx="2392766" cy="422484"/>
            <a:chOff x="3571696" y="4924216"/>
            <a:chExt cx="2392766" cy="422484"/>
          </a:xfrm>
        </p:grpSpPr>
        <p:sp>
          <p:nvSpPr>
            <p:cNvPr id="10" name="矩形: 圆角 20">
              <a:extLst>
                <a:ext uri="{FF2B5EF4-FFF2-40B4-BE49-F238E27FC236}">
                  <a16:creationId xmlns:a16="http://schemas.microsoft.com/office/drawing/2014/main" id="{32ED9A7B-AC03-485C-15A7-B0B554578A7E}"/>
                </a:ext>
              </a:extLst>
            </p:cNvPr>
            <p:cNvSpPr/>
            <p:nvPr/>
          </p:nvSpPr>
          <p:spPr>
            <a:xfrm>
              <a:off x="3571696" y="4924216"/>
              <a:ext cx="2339520" cy="422484"/>
            </a:xfrm>
            <a:prstGeom prst="roundRect">
              <a:avLst>
                <a:gd name="adj" fmla="val 50000"/>
              </a:avLst>
            </a:prstGeom>
            <a:solidFill>
              <a:schemeClr val="tx2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D2F55152-D3CF-8D64-694B-649D9CDAEA01}"/>
                </a:ext>
              </a:extLst>
            </p:cNvPr>
            <p:cNvSpPr txBox="1"/>
            <p:nvPr/>
          </p:nvSpPr>
          <p:spPr>
            <a:xfrm>
              <a:off x="3922182" y="4985903"/>
              <a:ext cx="204228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1400" dirty="0">
                  <a:solidFill>
                    <a:schemeClr val="bg1"/>
                  </a:solidFill>
                  <a:latin typeface="汉仪大宋简" panose="02010600000101010101" pitchFamily="2" charset="-122"/>
                  <a:ea typeface="汉仪大宋简" panose="02010600000101010101" pitchFamily="2" charset="-122"/>
                </a:rPr>
                <a:t>Xiaxia Zeng (Summer)</a:t>
              </a:r>
              <a:endParaRPr lang="zh-CN" altLang="en-US" sz="1400" dirty="0">
                <a:solidFill>
                  <a:schemeClr val="bg1"/>
                </a:solidFill>
                <a:latin typeface="汉仪大宋简" panose="02010600000101010101" pitchFamily="2" charset="-122"/>
                <a:ea typeface="汉仪大宋简" panose="02010600000101010101" pitchFamily="2" charset="-122"/>
              </a:endParaRPr>
            </a:p>
          </p:txBody>
        </p:sp>
        <p:sp>
          <p:nvSpPr>
            <p:cNvPr id="15" name="mortarboard_229345">
              <a:extLst>
                <a:ext uri="{FF2B5EF4-FFF2-40B4-BE49-F238E27FC236}">
                  <a16:creationId xmlns:a16="http://schemas.microsoft.com/office/drawing/2014/main" id="{3E128984-F8BC-5FC4-5FF4-A2D9045E2CAE}"/>
                </a:ext>
              </a:extLst>
            </p:cNvPr>
            <p:cNvSpPr/>
            <p:nvPr/>
          </p:nvSpPr>
          <p:spPr>
            <a:xfrm>
              <a:off x="3657600" y="5007425"/>
              <a:ext cx="304092" cy="237580"/>
            </a:xfrm>
            <a:custGeom>
              <a:avLst/>
              <a:gdLst>
                <a:gd name="connsiteX0" fmla="*/ 110880 w 607596"/>
                <a:gd name="connsiteY0" fmla="*/ 307122 h 474702"/>
                <a:gd name="connsiteX1" fmla="*/ 117999 w 607596"/>
                <a:gd name="connsiteY1" fmla="*/ 307388 h 474702"/>
                <a:gd name="connsiteX2" fmla="*/ 270804 w 607596"/>
                <a:gd name="connsiteY2" fmla="*/ 405224 h 474702"/>
                <a:gd name="connsiteX3" fmla="*/ 316102 w 607596"/>
                <a:gd name="connsiteY3" fmla="*/ 405224 h 474702"/>
                <a:gd name="connsiteX4" fmla="*/ 468907 w 607596"/>
                <a:gd name="connsiteY4" fmla="*/ 307388 h 474702"/>
                <a:gd name="connsiteX5" fmla="*/ 479675 w 607596"/>
                <a:gd name="connsiteY5" fmla="*/ 313253 h 474702"/>
                <a:gd name="connsiteX6" fmla="*/ 479675 w 607596"/>
                <a:gd name="connsiteY6" fmla="*/ 404691 h 474702"/>
                <a:gd name="connsiteX7" fmla="*/ 107231 w 607596"/>
                <a:gd name="connsiteY7" fmla="*/ 404691 h 474702"/>
                <a:gd name="connsiteX8" fmla="*/ 107231 w 607596"/>
                <a:gd name="connsiteY8" fmla="*/ 313253 h 474702"/>
                <a:gd name="connsiteX9" fmla="*/ 110880 w 607596"/>
                <a:gd name="connsiteY9" fmla="*/ 307122 h 474702"/>
                <a:gd name="connsiteX10" fmla="*/ 282138 w 607596"/>
                <a:gd name="connsiteY10" fmla="*/ 3333 h 474702"/>
                <a:gd name="connsiteX11" fmla="*/ 304744 w 607596"/>
                <a:gd name="connsiteY11" fmla="*/ 3333 h 474702"/>
                <a:gd name="connsiteX12" fmla="*/ 577358 w 607596"/>
                <a:gd name="connsiteY12" fmla="*/ 177884 h 474702"/>
                <a:gd name="connsiteX13" fmla="*/ 586971 w 607596"/>
                <a:gd name="connsiteY13" fmla="*/ 195482 h 474702"/>
                <a:gd name="connsiteX14" fmla="*/ 586971 w 607596"/>
                <a:gd name="connsiteY14" fmla="*/ 356080 h 474702"/>
                <a:gd name="connsiteX15" fmla="*/ 604593 w 607596"/>
                <a:gd name="connsiteY15" fmla="*/ 383720 h 474702"/>
                <a:gd name="connsiteX16" fmla="*/ 604593 w 607596"/>
                <a:gd name="connsiteY16" fmla="*/ 404339 h 474702"/>
                <a:gd name="connsiteX17" fmla="*/ 582253 w 607596"/>
                <a:gd name="connsiteY17" fmla="*/ 439445 h 474702"/>
                <a:gd name="connsiteX18" fmla="*/ 549768 w 607596"/>
                <a:gd name="connsiteY18" fmla="*/ 439445 h 474702"/>
                <a:gd name="connsiteX19" fmla="*/ 527428 w 607596"/>
                <a:gd name="connsiteY19" fmla="*/ 404339 h 474702"/>
                <a:gd name="connsiteX20" fmla="*/ 527428 w 607596"/>
                <a:gd name="connsiteY20" fmla="*/ 383720 h 474702"/>
                <a:gd name="connsiteX21" fmla="*/ 545050 w 607596"/>
                <a:gd name="connsiteY21" fmla="*/ 356080 h 474702"/>
                <a:gd name="connsiteX22" fmla="*/ 545050 w 607596"/>
                <a:gd name="connsiteY22" fmla="*/ 233698 h 474702"/>
                <a:gd name="connsiteX23" fmla="*/ 304744 w 607596"/>
                <a:gd name="connsiteY23" fmla="*/ 387630 h 474702"/>
                <a:gd name="connsiteX24" fmla="*/ 282138 w 607596"/>
                <a:gd name="connsiteY24" fmla="*/ 387630 h 474702"/>
                <a:gd name="connsiteX25" fmla="*/ 9612 w 607596"/>
                <a:gd name="connsiteY25" fmla="*/ 213079 h 474702"/>
                <a:gd name="connsiteX26" fmla="*/ 9612 w 607596"/>
                <a:gd name="connsiteY26" fmla="*/ 177884 h 47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7596" h="474702">
                  <a:moveTo>
                    <a:pt x="110880" y="307122"/>
                  </a:moveTo>
                  <a:cubicBezTo>
                    <a:pt x="112993" y="305966"/>
                    <a:pt x="115686" y="305877"/>
                    <a:pt x="117999" y="307388"/>
                  </a:cubicBezTo>
                  <a:lnTo>
                    <a:pt x="270804" y="405224"/>
                  </a:lnTo>
                  <a:cubicBezTo>
                    <a:pt x="284598" y="414022"/>
                    <a:pt x="302308" y="414022"/>
                    <a:pt x="316102" y="405224"/>
                  </a:cubicBezTo>
                  <a:lnTo>
                    <a:pt x="468907" y="307388"/>
                  </a:lnTo>
                  <a:cubicBezTo>
                    <a:pt x="473534" y="304367"/>
                    <a:pt x="479675" y="307744"/>
                    <a:pt x="479675" y="313253"/>
                  </a:cubicBezTo>
                  <a:lnTo>
                    <a:pt x="479675" y="404691"/>
                  </a:lnTo>
                  <a:cubicBezTo>
                    <a:pt x="479675" y="498351"/>
                    <a:pt x="107231" y="497729"/>
                    <a:pt x="107231" y="404691"/>
                  </a:cubicBezTo>
                  <a:lnTo>
                    <a:pt x="107231" y="313253"/>
                  </a:lnTo>
                  <a:cubicBezTo>
                    <a:pt x="107231" y="310499"/>
                    <a:pt x="108766" y="308277"/>
                    <a:pt x="110880" y="307122"/>
                  </a:cubicBezTo>
                  <a:close/>
                  <a:moveTo>
                    <a:pt x="282138" y="3333"/>
                  </a:moveTo>
                  <a:cubicBezTo>
                    <a:pt x="289080" y="-1111"/>
                    <a:pt x="297891" y="-1111"/>
                    <a:pt x="304744" y="3333"/>
                  </a:cubicBezTo>
                  <a:lnTo>
                    <a:pt x="577358" y="177884"/>
                  </a:lnTo>
                  <a:cubicBezTo>
                    <a:pt x="583232" y="181617"/>
                    <a:pt x="586971" y="188194"/>
                    <a:pt x="586971" y="195482"/>
                  </a:cubicBezTo>
                  <a:lnTo>
                    <a:pt x="586971" y="356080"/>
                  </a:lnTo>
                  <a:lnTo>
                    <a:pt x="604593" y="383720"/>
                  </a:lnTo>
                  <a:cubicBezTo>
                    <a:pt x="608598" y="390030"/>
                    <a:pt x="608598" y="398029"/>
                    <a:pt x="604593" y="404339"/>
                  </a:cubicBezTo>
                  <a:lnTo>
                    <a:pt x="582253" y="439445"/>
                  </a:lnTo>
                  <a:cubicBezTo>
                    <a:pt x="574688" y="451265"/>
                    <a:pt x="557333" y="451354"/>
                    <a:pt x="549768" y="439445"/>
                  </a:cubicBezTo>
                  <a:lnTo>
                    <a:pt x="527428" y="404339"/>
                  </a:lnTo>
                  <a:cubicBezTo>
                    <a:pt x="523423" y="398029"/>
                    <a:pt x="523423" y="390030"/>
                    <a:pt x="527428" y="383720"/>
                  </a:cubicBezTo>
                  <a:lnTo>
                    <a:pt x="545050" y="356080"/>
                  </a:lnTo>
                  <a:lnTo>
                    <a:pt x="545050" y="233698"/>
                  </a:lnTo>
                  <a:lnTo>
                    <a:pt x="304744" y="387630"/>
                  </a:lnTo>
                  <a:cubicBezTo>
                    <a:pt x="297891" y="391985"/>
                    <a:pt x="289080" y="391985"/>
                    <a:pt x="282138" y="387630"/>
                  </a:cubicBezTo>
                  <a:lnTo>
                    <a:pt x="9612" y="213079"/>
                  </a:lnTo>
                  <a:cubicBezTo>
                    <a:pt x="-3204" y="204902"/>
                    <a:pt x="-3204" y="186061"/>
                    <a:pt x="9612" y="17788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latin typeface="汉仪大宋简" panose="02010600000101010101" pitchFamily="2" charset="-122"/>
                <a:ea typeface="汉仪大宋简" panose="02010600000101010101" pitchFamily="2" charset="-122"/>
              </a:endParaRPr>
            </a:p>
          </p:txBody>
        </p:sp>
      </p:grpSp>
      <p:grpSp>
        <p:nvGrpSpPr>
          <p:cNvPr id="16" name="组合 15">
            <a:extLst>
              <a:ext uri="{FF2B5EF4-FFF2-40B4-BE49-F238E27FC236}">
                <a16:creationId xmlns:a16="http://schemas.microsoft.com/office/drawing/2014/main" id="{8AEE0FEF-9231-AE7F-47A5-F85EF0044BD6}"/>
              </a:ext>
            </a:extLst>
          </p:cNvPr>
          <p:cNvGrpSpPr/>
          <p:nvPr/>
        </p:nvGrpSpPr>
        <p:grpSpPr>
          <a:xfrm>
            <a:off x="6494206" y="4949616"/>
            <a:ext cx="2524136" cy="422484"/>
            <a:chOff x="6576756" y="4924216"/>
            <a:chExt cx="2524136" cy="422484"/>
          </a:xfrm>
        </p:grpSpPr>
        <p:sp>
          <p:nvSpPr>
            <p:cNvPr id="25" name="矩形: 圆角 21">
              <a:extLst>
                <a:ext uri="{FF2B5EF4-FFF2-40B4-BE49-F238E27FC236}">
                  <a16:creationId xmlns:a16="http://schemas.microsoft.com/office/drawing/2014/main" id="{44560BC4-C49E-842F-7C8D-1A622065B537}"/>
                </a:ext>
              </a:extLst>
            </p:cNvPr>
            <p:cNvSpPr/>
            <p:nvPr/>
          </p:nvSpPr>
          <p:spPr>
            <a:xfrm>
              <a:off x="6576756" y="4924216"/>
              <a:ext cx="2524136" cy="422484"/>
            </a:xfrm>
            <a:prstGeom prst="roundRect">
              <a:avLst>
                <a:gd name="adj" fmla="val 50000"/>
              </a:avLst>
            </a:prstGeom>
            <a:solidFill>
              <a:schemeClr val="tx2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6" name="文本框 25">
              <a:extLst>
                <a:ext uri="{FF2B5EF4-FFF2-40B4-BE49-F238E27FC236}">
                  <a16:creationId xmlns:a16="http://schemas.microsoft.com/office/drawing/2014/main" id="{17002B42-F0B7-FC03-E3FE-7B82745AC4EB}"/>
                </a:ext>
              </a:extLst>
            </p:cNvPr>
            <p:cNvSpPr txBox="1"/>
            <p:nvPr/>
          </p:nvSpPr>
          <p:spPr>
            <a:xfrm>
              <a:off x="6813440" y="4984962"/>
              <a:ext cx="216486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1400" dirty="0">
                  <a:solidFill>
                    <a:schemeClr val="bg1"/>
                  </a:solidFill>
                  <a:latin typeface="汉仪大宋简" panose="02010600000101010101" pitchFamily="2" charset="-122"/>
                  <a:ea typeface="汉仪大宋简" panose="02010600000101010101" pitchFamily="2" charset="-122"/>
                </a:rPr>
                <a:t>Student ID: 2306790</a:t>
              </a:r>
              <a:endParaRPr lang="zh-CN" altLang="en-US" sz="1400" dirty="0">
                <a:solidFill>
                  <a:schemeClr val="bg1"/>
                </a:solidFill>
                <a:latin typeface="汉仪大宋简" panose="02010600000101010101" pitchFamily="2" charset="-122"/>
                <a:ea typeface="汉仪大宋简" panose="02010600000101010101" pitchFamily="2" charset="-122"/>
              </a:endParaRPr>
            </a:p>
          </p:txBody>
        </p:sp>
        <p:sp>
          <p:nvSpPr>
            <p:cNvPr id="27" name="mortarboard_229345">
              <a:extLst>
                <a:ext uri="{FF2B5EF4-FFF2-40B4-BE49-F238E27FC236}">
                  <a16:creationId xmlns:a16="http://schemas.microsoft.com/office/drawing/2014/main" id="{880258C2-00A4-33C2-61F3-8525C6CD4417}"/>
                </a:ext>
              </a:extLst>
            </p:cNvPr>
            <p:cNvSpPr/>
            <p:nvPr/>
          </p:nvSpPr>
          <p:spPr>
            <a:xfrm>
              <a:off x="6687185" y="5012117"/>
              <a:ext cx="252510" cy="250504"/>
            </a:xfrm>
            <a:custGeom>
              <a:avLst/>
              <a:gdLst>
                <a:gd name="connsiteX0" fmla="*/ 195338 w 599642"/>
                <a:gd name="connsiteY0" fmla="*/ 262308 h 594880"/>
                <a:gd name="connsiteX1" fmla="*/ 276686 w 599642"/>
                <a:gd name="connsiteY1" fmla="*/ 312903 h 594880"/>
                <a:gd name="connsiteX2" fmla="*/ 331233 w 599642"/>
                <a:gd name="connsiteY2" fmla="*/ 386007 h 594880"/>
                <a:gd name="connsiteX3" fmla="*/ 336974 w 599642"/>
                <a:gd name="connsiteY3" fmla="*/ 429009 h 594880"/>
                <a:gd name="connsiteX4" fmla="*/ 180513 w 599642"/>
                <a:gd name="connsiteY4" fmla="*/ 583818 h 594880"/>
                <a:gd name="connsiteX5" fmla="*/ 48454 w 599642"/>
                <a:gd name="connsiteY5" fmla="*/ 545116 h 594880"/>
                <a:gd name="connsiteX6" fmla="*/ 1085 w 599642"/>
                <a:gd name="connsiteY6" fmla="*/ 434743 h 594880"/>
                <a:gd name="connsiteX7" fmla="*/ 125967 w 599642"/>
                <a:gd name="connsiteY7" fmla="*/ 467711 h 594880"/>
                <a:gd name="connsiteX8" fmla="*/ 163288 w 599642"/>
                <a:gd name="connsiteY8" fmla="*/ 535082 h 594880"/>
                <a:gd name="connsiteX9" fmla="*/ 153240 w 599642"/>
                <a:gd name="connsiteY9" fmla="*/ 542249 h 594880"/>
                <a:gd name="connsiteX10" fmla="*/ 71421 w 599642"/>
                <a:gd name="connsiteY10" fmla="*/ 490646 h 594880"/>
                <a:gd name="connsiteX11" fmla="*/ 49889 w 599642"/>
                <a:gd name="connsiteY11" fmla="*/ 506414 h 594880"/>
                <a:gd name="connsiteX12" fmla="*/ 148934 w 599642"/>
                <a:gd name="connsiteY12" fmla="*/ 569484 h 594880"/>
                <a:gd name="connsiteX13" fmla="*/ 157546 w 599642"/>
                <a:gd name="connsiteY13" fmla="*/ 568050 h 594880"/>
                <a:gd name="connsiteX14" fmla="*/ 189125 w 599642"/>
                <a:gd name="connsiteY14" fmla="*/ 543682 h 594880"/>
                <a:gd name="connsiteX15" fmla="*/ 146063 w 599642"/>
                <a:gd name="connsiteY15" fmla="*/ 449077 h 594880"/>
                <a:gd name="connsiteX16" fmla="*/ 21181 w 599642"/>
                <a:gd name="connsiteY16" fmla="*/ 403208 h 594880"/>
                <a:gd name="connsiteX17" fmla="*/ 19745 w 599642"/>
                <a:gd name="connsiteY17" fmla="*/ 403208 h 594880"/>
                <a:gd name="connsiteX18" fmla="*/ 160417 w 599642"/>
                <a:gd name="connsiteY18" fmla="*/ 264167 h 594880"/>
                <a:gd name="connsiteX19" fmla="*/ 195338 w 599642"/>
                <a:gd name="connsiteY19" fmla="*/ 262308 h 594880"/>
                <a:gd name="connsiteX20" fmla="*/ 280977 w 599642"/>
                <a:gd name="connsiteY20" fmla="*/ 145175 h 594880"/>
                <a:gd name="connsiteX21" fmla="*/ 291028 w 599642"/>
                <a:gd name="connsiteY21" fmla="*/ 148043 h 594880"/>
                <a:gd name="connsiteX22" fmla="*/ 384351 w 599642"/>
                <a:gd name="connsiteY22" fmla="*/ 212564 h 594880"/>
                <a:gd name="connsiteX23" fmla="*/ 444653 w 599642"/>
                <a:gd name="connsiteY23" fmla="*/ 324401 h 594880"/>
                <a:gd name="connsiteX24" fmla="*/ 440346 w 599642"/>
                <a:gd name="connsiteY24" fmla="*/ 358812 h 594880"/>
                <a:gd name="connsiteX25" fmla="*/ 467625 w 599642"/>
                <a:gd name="connsiteY25" fmla="*/ 363113 h 594880"/>
                <a:gd name="connsiteX26" fmla="*/ 562385 w 599642"/>
                <a:gd name="connsiteY26" fmla="*/ 482119 h 594880"/>
                <a:gd name="connsiteX27" fmla="*/ 509262 w 599642"/>
                <a:gd name="connsiteY27" fmla="*/ 507928 h 594880"/>
                <a:gd name="connsiteX28" fmla="*/ 453267 w 599642"/>
                <a:gd name="connsiteY28" fmla="*/ 393223 h 594880"/>
                <a:gd name="connsiteX29" fmla="*/ 434603 w 599642"/>
                <a:gd name="connsiteY29" fmla="*/ 383187 h 594880"/>
                <a:gd name="connsiteX30" fmla="*/ 446089 w 599642"/>
                <a:gd name="connsiteY30" fmla="*/ 400392 h 594880"/>
                <a:gd name="connsiteX31" fmla="*/ 417374 w 599642"/>
                <a:gd name="connsiteY31" fmla="*/ 550942 h 594880"/>
                <a:gd name="connsiteX32" fmla="*/ 364251 w 599642"/>
                <a:gd name="connsiteY32" fmla="*/ 528001 h 594880"/>
                <a:gd name="connsiteX33" fmla="*/ 414502 w 599642"/>
                <a:gd name="connsiteY33" fmla="*/ 430502 h 594880"/>
                <a:gd name="connsiteX34" fmla="*/ 413066 w 599642"/>
                <a:gd name="connsiteY34" fmla="*/ 400392 h 594880"/>
                <a:gd name="connsiteX35" fmla="*/ 405888 w 599642"/>
                <a:gd name="connsiteY35" fmla="*/ 401826 h 594880"/>
                <a:gd name="connsiteX36" fmla="*/ 355636 w 599642"/>
                <a:gd name="connsiteY36" fmla="*/ 450576 h 594880"/>
                <a:gd name="connsiteX37" fmla="*/ 364251 w 599642"/>
                <a:gd name="connsiteY37" fmla="*/ 403260 h 594880"/>
                <a:gd name="connsiteX38" fmla="*/ 354201 w 599642"/>
                <a:gd name="connsiteY38" fmla="*/ 374584 h 594880"/>
                <a:gd name="connsiteX39" fmla="*/ 296771 w 599642"/>
                <a:gd name="connsiteY39" fmla="*/ 294291 h 594880"/>
                <a:gd name="connsiteX40" fmla="*/ 190525 w 599642"/>
                <a:gd name="connsiteY40" fmla="*/ 234071 h 594880"/>
                <a:gd name="connsiteX41" fmla="*/ 441820 w 599642"/>
                <a:gd name="connsiteY41" fmla="*/ 783 h 594880"/>
                <a:gd name="connsiteX42" fmla="*/ 550831 w 599642"/>
                <a:gd name="connsiteY42" fmla="*/ 49171 h 594880"/>
                <a:gd name="connsiteX43" fmla="*/ 585283 w 599642"/>
                <a:gd name="connsiteY43" fmla="*/ 185374 h 594880"/>
                <a:gd name="connsiteX44" fmla="*/ 467570 w 599642"/>
                <a:gd name="connsiteY44" fmla="*/ 301505 h 594880"/>
                <a:gd name="connsiteX45" fmla="*/ 404407 w 599642"/>
                <a:gd name="connsiteY45" fmla="*/ 193976 h 594880"/>
                <a:gd name="connsiteX46" fmla="*/ 302484 w 599642"/>
                <a:gd name="connsiteY46" fmla="*/ 123724 h 594880"/>
                <a:gd name="connsiteX47" fmla="*/ 415891 w 599642"/>
                <a:gd name="connsiteY47" fmla="*/ 13328 h 594880"/>
                <a:gd name="connsiteX48" fmla="*/ 441820 w 599642"/>
                <a:gd name="connsiteY48" fmla="*/ 783 h 594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599642" h="594880">
                  <a:moveTo>
                    <a:pt x="195338" y="262308"/>
                  </a:moveTo>
                  <a:cubicBezTo>
                    <a:pt x="230125" y="269094"/>
                    <a:pt x="262691" y="297852"/>
                    <a:pt x="276686" y="312903"/>
                  </a:cubicBezTo>
                  <a:cubicBezTo>
                    <a:pt x="298218" y="334404"/>
                    <a:pt x="318314" y="361639"/>
                    <a:pt x="331233" y="386007"/>
                  </a:cubicBezTo>
                  <a:cubicBezTo>
                    <a:pt x="342716" y="408941"/>
                    <a:pt x="339845" y="423276"/>
                    <a:pt x="336974" y="429009"/>
                  </a:cubicBezTo>
                  <a:lnTo>
                    <a:pt x="180513" y="583818"/>
                  </a:lnTo>
                  <a:cubicBezTo>
                    <a:pt x="151804" y="608186"/>
                    <a:pt x="92952" y="590985"/>
                    <a:pt x="48454" y="545116"/>
                  </a:cubicBezTo>
                  <a:cubicBezTo>
                    <a:pt x="12568" y="509280"/>
                    <a:pt x="-4657" y="466278"/>
                    <a:pt x="1085" y="434743"/>
                  </a:cubicBezTo>
                  <a:cubicBezTo>
                    <a:pt x="19745" y="427576"/>
                    <a:pt x="72856" y="413242"/>
                    <a:pt x="125967" y="467711"/>
                  </a:cubicBezTo>
                  <a:cubicBezTo>
                    <a:pt x="158982" y="500680"/>
                    <a:pt x="167594" y="525048"/>
                    <a:pt x="163288" y="535082"/>
                  </a:cubicBezTo>
                  <a:cubicBezTo>
                    <a:pt x="163288" y="536515"/>
                    <a:pt x="161852" y="540816"/>
                    <a:pt x="153240" y="542249"/>
                  </a:cubicBezTo>
                  <a:cubicBezTo>
                    <a:pt x="134579" y="545116"/>
                    <a:pt x="100129" y="527915"/>
                    <a:pt x="71421" y="490646"/>
                  </a:cubicBezTo>
                  <a:lnTo>
                    <a:pt x="49889" y="506414"/>
                  </a:lnTo>
                  <a:cubicBezTo>
                    <a:pt x="85775" y="553716"/>
                    <a:pt x="123096" y="569484"/>
                    <a:pt x="148934" y="569484"/>
                  </a:cubicBezTo>
                  <a:cubicBezTo>
                    <a:pt x="151804" y="569484"/>
                    <a:pt x="154675" y="569484"/>
                    <a:pt x="157546" y="568050"/>
                  </a:cubicBezTo>
                  <a:cubicBezTo>
                    <a:pt x="173336" y="566617"/>
                    <a:pt x="184819" y="556583"/>
                    <a:pt x="189125" y="543682"/>
                  </a:cubicBezTo>
                  <a:cubicBezTo>
                    <a:pt x="197738" y="519314"/>
                    <a:pt x="181948" y="484912"/>
                    <a:pt x="146063" y="449077"/>
                  </a:cubicBezTo>
                  <a:cubicBezTo>
                    <a:pt x="100129" y="403208"/>
                    <a:pt x="54195" y="398908"/>
                    <a:pt x="21181" y="403208"/>
                  </a:cubicBezTo>
                  <a:cubicBezTo>
                    <a:pt x="21181" y="403208"/>
                    <a:pt x="19745" y="403208"/>
                    <a:pt x="19745" y="403208"/>
                  </a:cubicBezTo>
                  <a:lnTo>
                    <a:pt x="160417" y="264167"/>
                  </a:lnTo>
                  <a:cubicBezTo>
                    <a:pt x="171901" y="260225"/>
                    <a:pt x="183743" y="260046"/>
                    <a:pt x="195338" y="262308"/>
                  </a:cubicBezTo>
                  <a:close/>
                  <a:moveTo>
                    <a:pt x="280977" y="145175"/>
                  </a:moveTo>
                  <a:cubicBezTo>
                    <a:pt x="283849" y="146609"/>
                    <a:pt x="288156" y="146609"/>
                    <a:pt x="291028" y="148043"/>
                  </a:cubicBezTo>
                  <a:cubicBezTo>
                    <a:pt x="322614" y="160947"/>
                    <a:pt x="355636" y="183888"/>
                    <a:pt x="384351" y="212564"/>
                  </a:cubicBezTo>
                  <a:cubicBezTo>
                    <a:pt x="417374" y="245541"/>
                    <a:pt x="441781" y="284254"/>
                    <a:pt x="444653" y="324401"/>
                  </a:cubicBezTo>
                  <a:cubicBezTo>
                    <a:pt x="444653" y="335871"/>
                    <a:pt x="444653" y="347342"/>
                    <a:pt x="440346" y="358812"/>
                  </a:cubicBezTo>
                  <a:cubicBezTo>
                    <a:pt x="443217" y="358812"/>
                    <a:pt x="453267" y="360246"/>
                    <a:pt x="467625" y="363113"/>
                  </a:cubicBezTo>
                  <a:cubicBezTo>
                    <a:pt x="503519" y="371716"/>
                    <a:pt x="565256" y="398959"/>
                    <a:pt x="562385" y="482119"/>
                  </a:cubicBezTo>
                  <a:lnTo>
                    <a:pt x="509262" y="507928"/>
                  </a:lnTo>
                  <a:cubicBezTo>
                    <a:pt x="509262" y="507928"/>
                    <a:pt x="506390" y="430502"/>
                    <a:pt x="453267" y="393223"/>
                  </a:cubicBezTo>
                  <a:cubicBezTo>
                    <a:pt x="447524" y="388922"/>
                    <a:pt x="441781" y="386054"/>
                    <a:pt x="434603" y="383187"/>
                  </a:cubicBezTo>
                  <a:cubicBezTo>
                    <a:pt x="437474" y="387488"/>
                    <a:pt x="441781" y="393223"/>
                    <a:pt x="446089" y="400392"/>
                  </a:cubicBezTo>
                  <a:cubicBezTo>
                    <a:pt x="463318" y="433370"/>
                    <a:pt x="484854" y="497891"/>
                    <a:pt x="417374" y="550942"/>
                  </a:cubicBezTo>
                  <a:lnTo>
                    <a:pt x="364251" y="528001"/>
                  </a:lnTo>
                  <a:cubicBezTo>
                    <a:pt x="364251" y="528001"/>
                    <a:pt x="410195" y="486421"/>
                    <a:pt x="414502" y="430502"/>
                  </a:cubicBezTo>
                  <a:cubicBezTo>
                    <a:pt x="415938" y="420466"/>
                    <a:pt x="414502" y="410429"/>
                    <a:pt x="413066" y="400392"/>
                  </a:cubicBezTo>
                  <a:cubicBezTo>
                    <a:pt x="410195" y="400392"/>
                    <a:pt x="408759" y="400392"/>
                    <a:pt x="405888" y="401826"/>
                  </a:cubicBezTo>
                  <a:lnTo>
                    <a:pt x="355636" y="450576"/>
                  </a:lnTo>
                  <a:cubicBezTo>
                    <a:pt x="355636" y="450576"/>
                    <a:pt x="371430" y="434804"/>
                    <a:pt x="364251" y="403260"/>
                  </a:cubicBezTo>
                  <a:cubicBezTo>
                    <a:pt x="362815" y="394657"/>
                    <a:pt x="359944" y="384621"/>
                    <a:pt x="354201" y="374584"/>
                  </a:cubicBezTo>
                  <a:cubicBezTo>
                    <a:pt x="341279" y="347342"/>
                    <a:pt x="321178" y="318666"/>
                    <a:pt x="296771" y="294291"/>
                  </a:cubicBezTo>
                  <a:cubicBezTo>
                    <a:pt x="265184" y="262747"/>
                    <a:pt x="227855" y="238372"/>
                    <a:pt x="190525" y="234071"/>
                  </a:cubicBezTo>
                  <a:close/>
                  <a:moveTo>
                    <a:pt x="441820" y="783"/>
                  </a:moveTo>
                  <a:cubicBezTo>
                    <a:pt x="472505" y="-4056"/>
                    <a:pt x="515301" y="13686"/>
                    <a:pt x="550831" y="49171"/>
                  </a:cubicBezTo>
                  <a:cubicBezTo>
                    <a:pt x="598203" y="96483"/>
                    <a:pt x="613994" y="158133"/>
                    <a:pt x="585283" y="185374"/>
                  </a:cubicBezTo>
                  <a:cubicBezTo>
                    <a:pt x="585283" y="185374"/>
                    <a:pt x="467570" y="301505"/>
                    <a:pt x="467570" y="301505"/>
                  </a:cubicBezTo>
                  <a:cubicBezTo>
                    <a:pt x="460392" y="265662"/>
                    <a:pt x="438859" y="228385"/>
                    <a:pt x="404407" y="193976"/>
                  </a:cubicBezTo>
                  <a:cubicBezTo>
                    <a:pt x="374261" y="162434"/>
                    <a:pt x="336937" y="138061"/>
                    <a:pt x="302484" y="123724"/>
                  </a:cubicBezTo>
                  <a:cubicBezTo>
                    <a:pt x="302484" y="123724"/>
                    <a:pt x="414455" y="13328"/>
                    <a:pt x="415891" y="13328"/>
                  </a:cubicBezTo>
                  <a:cubicBezTo>
                    <a:pt x="422710" y="6517"/>
                    <a:pt x="431592" y="2396"/>
                    <a:pt x="441820" y="78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bg1"/>
                </a:solidFill>
                <a:latin typeface="汉仪大宋简" panose="02010600000101010101" pitchFamily="2" charset="-122"/>
                <a:ea typeface="汉仪大宋简" panose="02010600000101010101" pitchFamily="2" charset="-12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107</Words>
  <Application>Microsoft Macintosh PowerPoint</Application>
  <PresentationFormat>宽屏</PresentationFormat>
  <Paragraphs>20</Paragraphs>
  <Slides>23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23</vt:i4>
      </vt:variant>
    </vt:vector>
  </HeadingPairs>
  <TitlesOfParts>
    <vt:vector size="29" baseType="lpstr">
      <vt:lpstr>汉仪大宋简</vt:lpstr>
      <vt:lpstr>等线</vt:lpstr>
      <vt:lpstr>等线 Light</vt:lpstr>
      <vt:lpstr>Arial</vt:lpstr>
      <vt:lpstr>Times New Roman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Xiaxia Zeng (2306790)</dc:creator>
  <cp:lastModifiedBy>Xiaxia Zeng (2306790)</cp:lastModifiedBy>
  <cp:revision>9</cp:revision>
  <dcterms:created xsi:type="dcterms:W3CDTF">2024-06-17T23:57:08Z</dcterms:created>
  <dcterms:modified xsi:type="dcterms:W3CDTF">2024-06-18T06:49:29Z</dcterms:modified>
</cp:coreProperties>
</file>