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7" r:id="rId3"/>
    <p:sldId id="259" r:id="rId4"/>
    <p:sldId id="260"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87" d="100"/>
          <a:sy n="87" d="100"/>
        </p:scale>
        <p:origin x="76"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77E6A-DB25-E993-63E9-018F594225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4C6B6ED-9F9B-C028-A82C-38F478B9D4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3753D0-0FB3-F9F8-804E-A75F410B1282}"/>
              </a:ext>
            </a:extLst>
          </p:cNvPr>
          <p:cNvSpPr>
            <a:spLocks noGrp="1"/>
          </p:cNvSpPr>
          <p:nvPr>
            <p:ph type="dt" sz="half" idx="10"/>
          </p:nvPr>
        </p:nvSpPr>
        <p:spPr/>
        <p:txBody>
          <a:bodyPr/>
          <a:lstStyle/>
          <a:p>
            <a:fld id="{158C33EC-7C5B-48A8-9F2C-0EFEAE57CE31}" type="datetimeFigureOut">
              <a:rPr lang="en-GB" smtClean="0"/>
              <a:t>02/12/2025</a:t>
            </a:fld>
            <a:endParaRPr lang="en-GB"/>
          </a:p>
        </p:txBody>
      </p:sp>
      <p:sp>
        <p:nvSpPr>
          <p:cNvPr id="5" name="Footer Placeholder 4">
            <a:extLst>
              <a:ext uri="{FF2B5EF4-FFF2-40B4-BE49-F238E27FC236}">
                <a16:creationId xmlns:a16="http://schemas.microsoft.com/office/drawing/2014/main" id="{137780C5-C432-B59B-9116-404B287E4F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227057-E531-2B6D-3A0D-4CF171A16F61}"/>
              </a:ext>
            </a:extLst>
          </p:cNvPr>
          <p:cNvSpPr>
            <a:spLocks noGrp="1"/>
          </p:cNvSpPr>
          <p:nvPr>
            <p:ph type="sldNum" sz="quarter" idx="12"/>
          </p:nvPr>
        </p:nvSpPr>
        <p:spPr/>
        <p:txBody>
          <a:bodyPr/>
          <a:lstStyle/>
          <a:p>
            <a:fld id="{2E826D5B-82D7-4F3F-8A83-1BC2A5EE9E0A}" type="slidenum">
              <a:rPr lang="en-GB" smtClean="0"/>
              <a:t>‹#›</a:t>
            </a:fld>
            <a:endParaRPr lang="en-GB"/>
          </a:p>
        </p:txBody>
      </p:sp>
    </p:spTree>
    <p:extLst>
      <p:ext uri="{BB962C8B-B14F-4D97-AF65-F5344CB8AC3E}">
        <p14:creationId xmlns:p14="http://schemas.microsoft.com/office/powerpoint/2010/main" val="4291969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72469-B198-A49A-8355-225ACC1C65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042482-A39B-34B6-B5ED-611B05BA492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D9B7EC-95C5-28C6-0B06-F55F1A458353}"/>
              </a:ext>
            </a:extLst>
          </p:cNvPr>
          <p:cNvSpPr>
            <a:spLocks noGrp="1"/>
          </p:cNvSpPr>
          <p:nvPr>
            <p:ph type="dt" sz="half" idx="10"/>
          </p:nvPr>
        </p:nvSpPr>
        <p:spPr/>
        <p:txBody>
          <a:bodyPr/>
          <a:lstStyle/>
          <a:p>
            <a:fld id="{158C33EC-7C5B-48A8-9F2C-0EFEAE57CE31}" type="datetimeFigureOut">
              <a:rPr lang="en-GB" smtClean="0"/>
              <a:t>02/12/2025</a:t>
            </a:fld>
            <a:endParaRPr lang="en-GB"/>
          </a:p>
        </p:txBody>
      </p:sp>
      <p:sp>
        <p:nvSpPr>
          <p:cNvPr id="5" name="Footer Placeholder 4">
            <a:extLst>
              <a:ext uri="{FF2B5EF4-FFF2-40B4-BE49-F238E27FC236}">
                <a16:creationId xmlns:a16="http://schemas.microsoft.com/office/drawing/2014/main" id="{0F397A61-FC96-2BDB-0C25-9110559173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136530-FBFE-564E-1246-95DBE9D23C4E}"/>
              </a:ext>
            </a:extLst>
          </p:cNvPr>
          <p:cNvSpPr>
            <a:spLocks noGrp="1"/>
          </p:cNvSpPr>
          <p:nvPr>
            <p:ph type="sldNum" sz="quarter" idx="12"/>
          </p:nvPr>
        </p:nvSpPr>
        <p:spPr/>
        <p:txBody>
          <a:bodyPr/>
          <a:lstStyle/>
          <a:p>
            <a:fld id="{2E826D5B-82D7-4F3F-8A83-1BC2A5EE9E0A}" type="slidenum">
              <a:rPr lang="en-GB" smtClean="0"/>
              <a:t>‹#›</a:t>
            </a:fld>
            <a:endParaRPr lang="en-GB"/>
          </a:p>
        </p:txBody>
      </p:sp>
    </p:spTree>
    <p:extLst>
      <p:ext uri="{BB962C8B-B14F-4D97-AF65-F5344CB8AC3E}">
        <p14:creationId xmlns:p14="http://schemas.microsoft.com/office/powerpoint/2010/main" val="37290928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61DC7-0E7B-1DB9-458B-FB2A8E9093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2D29C17-7C2C-4AD9-7306-7D9057D9FF4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1C231C-3F60-CCB3-79C9-F2567E6BDF55}"/>
              </a:ext>
            </a:extLst>
          </p:cNvPr>
          <p:cNvSpPr>
            <a:spLocks noGrp="1"/>
          </p:cNvSpPr>
          <p:nvPr>
            <p:ph type="dt" sz="half" idx="10"/>
          </p:nvPr>
        </p:nvSpPr>
        <p:spPr/>
        <p:txBody>
          <a:bodyPr/>
          <a:lstStyle/>
          <a:p>
            <a:fld id="{158C33EC-7C5B-48A8-9F2C-0EFEAE57CE31}" type="datetimeFigureOut">
              <a:rPr lang="en-GB" smtClean="0"/>
              <a:t>02/12/2025</a:t>
            </a:fld>
            <a:endParaRPr lang="en-GB"/>
          </a:p>
        </p:txBody>
      </p:sp>
      <p:sp>
        <p:nvSpPr>
          <p:cNvPr id="5" name="Footer Placeholder 4">
            <a:extLst>
              <a:ext uri="{FF2B5EF4-FFF2-40B4-BE49-F238E27FC236}">
                <a16:creationId xmlns:a16="http://schemas.microsoft.com/office/drawing/2014/main" id="{F413C5DA-A474-C03A-4EA1-5C2449C35C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195ED1-1EE7-1310-A74A-68A2D7C1F1C8}"/>
              </a:ext>
            </a:extLst>
          </p:cNvPr>
          <p:cNvSpPr>
            <a:spLocks noGrp="1"/>
          </p:cNvSpPr>
          <p:nvPr>
            <p:ph type="sldNum" sz="quarter" idx="12"/>
          </p:nvPr>
        </p:nvSpPr>
        <p:spPr/>
        <p:txBody>
          <a:bodyPr/>
          <a:lstStyle/>
          <a:p>
            <a:fld id="{2E826D5B-82D7-4F3F-8A83-1BC2A5EE9E0A}" type="slidenum">
              <a:rPr lang="en-GB" smtClean="0"/>
              <a:t>‹#›</a:t>
            </a:fld>
            <a:endParaRPr lang="en-GB"/>
          </a:p>
        </p:txBody>
      </p:sp>
    </p:spTree>
    <p:extLst>
      <p:ext uri="{BB962C8B-B14F-4D97-AF65-F5344CB8AC3E}">
        <p14:creationId xmlns:p14="http://schemas.microsoft.com/office/powerpoint/2010/main" val="3806594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31E49-7801-C441-3F3C-0F4179A696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110A1A-CBBE-2CFE-D984-286329D8572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6AC0F1F-AE67-EB51-A5C4-DEC96C0EA8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130FF5F-8E79-6067-E7A1-046A9535371B}"/>
              </a:ext>
            </a:extLst>
          </p:cNvPr>
          <p:cNvSpPr>
            <a:spLocks noGrp="1"/>
          </p:cNvSpPr>
          <p:nvPr>
            <p:ph type="dt" sz="half" idx="10"/>
          </p:nvPr>
        </p:nvSpPr>
        <p:spPr/>
        <p:txBody>
          <a:bodyPr/>
          <a:lstStyle/>
          <a:p>
            <a:fld id="{158C33EC-7C5B-48A8-9F2C-0EFEAE57CE31}" type="datetimeFigureOut">
              <a:rPr lang="en-GB" smtClean="0"/>
              <a:t>02/12/2025</a:t>
            </a:fld>
            <a:endParaRPr lang="en-GB"/>
          </a:p>
        </p:txBody>
      </p:sp>
      <p:sp>
        <p:nvSpPr>
          <p:cNvPr id="6" name="Footer Placeholder 5">
            <a:extLst>
              <a:ext uri="{FF2B5EF4-FFF2-40B4-BE49-F238E27FC236}">
                <a16:creationId xmlns:a16="http://schemas.microsoft.com/office/drawing/2014/main" id="{EC9A9D76-249A-C2AE-0B19-2F0A3475D7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06B793-C762-828E-AFB1-350AED8B5BC5}"/>
              </a:ext>
            </a:extLst>
          </p:cNvPr>
          <p:cNvSpPr>
            <a:spLocks noGrp="1"/>
          </p:cNvSpPr>
          <p:nvPr>
            <p:ph type="sldNum" sz="quarter" idx="12"/>
          </p:nvPr>
        </p:nvSpPr>
        <p:spPr/>
        <p:txBody>
          <a:bodyPr/>
          <a:lstStyle/>
          <a:p>
            <a:fld id="{2E826D5B-82D7-4F3F-8A83-1BC2A5EE9E0A}" type="slidenum">
              <a:rPr lang="en-GB" smtClean="0"/>
              <a:t>‹#›</a:t>
            </a:fld>
            <a:endParaRPr lang="en-GB"/>
          </a:p>
        </p:txBody>
      </p:sp>
    </p:spTree>
    <p:extLst>
      <p:ext uri="{BB962C8B-B14F-4D97-AF65-F5344CB8AC3E}">
        <p14:creationId xmlns:p14="http://schemas.microsoft.com/office/powerpoint/2010/main" val="3402863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69709-F821-01F3-E2E0-F57C295F06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84E589-D45D-7124-86F9-F6C08DA585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089896-651C-7E67-B139-A4DDDE86E8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D2D175-758C-CF73-1EF2-292C03C4FD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EF847B5-CDD6-52BB-D22A-B9E0B8AFE2B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20BFA9C-7944-BA92-11AB-6A1009380CB7}"/>
              </a:ext>
            </a:extLst>
          </p:cNvPr>
          <p:cNvSpPr>
            <a:spLocks noGrp="1"/>
          </p:cNvSpPr>
          <p:nvPr>
            <p:ph type="dt" sz="half" idx="10"/>
          </p:nvPr>
        </p:nvSpPr>
        <p:spPr/>
        <p:txBody>
          <a:bodyPr/>
          <a:lstStyle/>
          <a:p>
            <a:fld id="{158C33EC-7C5B-48A8-9F2C-0EFEAE57CE31}" type="datetimeFigureOut">
              <a:rPr lang="en-GB" smtClean="0"/>
              <a:t>02/12/2025</a:t>
            </a:fld>
            <a:endParaRPr lang="en-GB"/>
          </a:p>
        </p:txBody>
      </p:sp>
      <p:sp>
        <p:nvSpPr>
          <p:cNvPr id="8" name="Footer Placeholder 7">
            <a:extLst>
              <a:ext uri="{FF2B5EF4-FFF2-40B4-BE49-F238E27FC236}">
                <a16:creationId xmlns:a16="http://schemas.microsoft.com/office/drawing/2014/main" id="{E2A5C378-FDBF-F614-3EC1-173DCDCD589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A0147AB-0EBA-8184-BDCA-C6142A6D002E}"/>
              </a:ext>
            </a:extLst>
          </p:cNvPr>
          <p:cNvSpPr>
            <a:spLocks noGrp="1"/>
          </p:cNvSpPr>
          <p:nvPr>
            <p:ph type="sldNum" sz="quarter" idx="12"/>
          </p:nvPr>
        </p:nvSpPr>
        <p:spPr/>
        <p:txBody>
          <a:bodyPr/>
          <a:lstStyle/>
          <a:p>
            <a:fld id="{2E826D5B-82D7-4F3F-8A83-1BC2A5EE9E0A}" type="slidenum">
              <a:rPr lang="en-GB" smtClean="0"/>
              <a:t>‹#›</a:t>
            </a:fld>
            <a:endParaRPr lang="en-GB"/>
          </a:p>
        </p:txBody>
      </p:sp>
    </p:spTree>
    <p:extLst>
      <p:ext uri="{BB962C8B-B14F-4D97-AF65-F5344CB8AC3E}">
        <p14:creationId xmlns:p14="http://schemas.microsoft.com/office/powerpoint/2010/main" val="3618186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73D28-FC5B-173B-F03A-9D1DD598B5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C56DC8-A6BC-6E26-A9C0-A59A3EBE60DA}"/>
              </a:ext>
            </a:extLst>
          </p:cNvPr>
          <p:cNvSpPr>
            <a:spLocks noGrp="1"/>
          </p:cNvSpPr>
          <p:nvPr>
            <p:ph type="dt" sz="half" idx="10"/>
          </p:nvPr>
        </p:nvSpPr>
        <p:spPr/>
        <p:txBody>
          <a:bodyPr/>
          <a:lstStyle/>
          <a:p>
            <a:fld id="{158C33EC-7C5B-48A8-9F2C-0EFEAE57CE31}" type="datetimeFigureOut">
              <a:rPr lang="en-GB" smtClean="0"/>
              <a:t>02/12/2025</a:t>
            </a:fld>
            <a:endParaRPr lang="en-GB"/>
          </a:p>
        </p:txBody>
      </p:sp>
      <p:sp>
        <p:nvSpPr>
          <p:cNvPr id="4" name="Footer Placeholder 3">
            <a:extLst>
              <a:ext uri="{FF2B5EF4-FFF2-40B4-BE49-F238E27FC236}">
                <a16:creationId xmlns:a16="http://schemas.microsoft.com/office/drawing/2014/main" id="{71153A39-0C98-1FD0-4EFF-8F54AF469C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D5AF837-C3C6-FEAA-D173-F679DD1D8B34}"/>
              </a:ext>
            </a:extLst>
          </p:cNvPr>
          <p:cNvSpPr>
            <a:spLocks noGrp="1"/>
          </p:cNvSpPr>
          <p:nvPr>
            <p:ph type="sldNum" sz="quarter" idx="12"/>
          </p:nvPr>
        </p:nvSpPr>
        <p:spPr/>
        <p:txBody>
          <a:bodyPr/>
          <a:lstStyle/>
          <a:p>
            <a:fld id="{2E826D5B-82D7-4F3F-8A83-1BC2A5EE9E0A}" type="slidenum">
              <a:rPr lang="en-GB" smtClean="0"/>
              <a:t>‹#›</a:t>
            </a:fld>
            <a:endParaRPr lang="en-GB"/>
          </a:p>
        </p:txBody>
      </p:sp>
    </p:spTree>
    <p:extLst>
      <p:ext uri="{BB962C8B-B14F-4D97-AF65-F5344CB8AC3E}">
        <p14:creationId xmlns:p14="http://schemas.microsoft.com/office/powerpoint/2010/main" val="4180310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BA7459-0BE2-5A4B-73A1-3B4023639978}"/>
              </a:ext>
            </a:extLst>
          </p:cNvPr>
          <p:cNvSpPr>
            <a:spLocks noGrp="1"/>
          </p:cNvSpPr>
          <p:nvPr>
            <p:ph type="dt" sz="half" idx="10"/>
          </p:nvPr>
        </p:nvSpPr>
        <p:spPr/>
        <p:txBody>
          <a:bodyPr/>
          <a:lstStyle/>
          <a:p>
            <a:fld id="{158C33EC-7C5B-48A8-9F2C-0EFEAE57CE31}" type="datetimeFigureOut">
              <a:rPr lang="en-GB" smtClean="0"/>
              <a:t>02/12/2025</a:t>
            </a:fld>
            <a:endParaRPr lang="en-GB"/>
          </a:p>
        </p:txBody>
      </p:sp>
      <p:sp>
        <p:nvSpPr>
          <p:cNvPr id="3" name="Footer Placeholder 2">
            <a:extLst>
              <a:ext uri="{FF2B5EF4-FFF2-40B4-BE49-F238E27FC236}">
                <a16:creationId xmlns:a16="http://schemas.microsoft.com/office/drawing/2014/main" id="{CA33D00B-4F8D-1B15-CB6A-EBBE624AB19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2D2381B-B94D-816B-4943-2AD94A5BB5D1}"/>
              </a:ext>
            </a:extLst>
          </p:cNvPr>
          <p:cNvSpPr>
            <a:spLocks noGrp="1"/>
          </p:cNvSpPr>
          <p:nvPr>
            <p:ph type="sldNum" sz="quarter" idx="12"/>
          </p:nvPr>
        </p:nvSpPr>
        <p:spPr/>
        <p:txBody>
          <a:bodyPr/>
          <a:lstStyle/>
          <a:p>
            <a:fld id="{2E826D5B-82D7-4F3F-8A83-1BC2A5EE9E0A}" type="slidenum">
              <a:rPr lang="en-GB" smtClean="0"/>
              <a:t>‹#›</a:t>
            </a:fld>
            <a:endParaRPr lang="en-GB"/>
          </a:p>
        </p:txBody>
      </p:sp>
    </p:spTree>
    <p:extLst>
      <p:ext uri="{BB962C8B-B14F-4D97-AF65-F5344CB8AC3E}">
        <p14:creationId xmlns:p14="http://schemas.microsoft.com/office/powerpoint/2010/main" val="1581175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84FB3-5DE4-25E7-3BC5-12080503D1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C7F7DC6-428F-FAC2-49C8-26DA39A3079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5BB726E-B9ED-21BF-201E-0315C0E245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F36D68-3038-FD3A-448C-9EA6827E0260}"/>
              </a:ext>
            </a:extLst>
          </p:cNvPr>
          <p:cNvSpPr>
            <a:spLocks noGrp="1"/>
          </p:cNvSpPr>
          <p:nvPr>
            <p:ph type="dt" sz="half" idx="10"/>
          </p:nvPr>
        </p:nvSpPr>
        <p:spPr/>
        <p:txBody>
          <a:bodyPr/>
          <a:lstStyle/>
          <a:p>
            <a:fld id="{158C33EC-7C5B-48A8-9F2C-0EFEAE57CE31}" type="datetimeFigureOut">
              <a:rPr lang="en-GB" smtClean="0"/>
              <a:t>02/12/2025</a:t>
            </a:fld>
            <a:endParaRPr lang="en-GB"/>
          </a:p>
        </p:txBody>
      </p:sp>
      <p:sp>
        <p:nvSpPr>
          <p:cNvPr id="6" name="Footer Placeholder 5">
            <a:extLst>
              <a:ext uri="{FF2B5EF4-FFF2-40B4-BE49-F238E27FC236}">
                <a16:creationId xmlns:a16="http://schemas.microsoft.com/office/drawing/2014/main" id="{FE5AD9CB-CD2B-29B6-EAFD-79B6172E6C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BD14CB-2830-C207-6C6B-7C7400D8E559}"/>
              </a:ext>
            </a:extLst>
          </p:cNvPr>
          <p:cNvSpPr>
            <a:spLocks noGrp="1"/>
          </p:cNvSpPr>
          <p:nvPr>
            <p:ph type="sldNum" sz="quarter" idx="12"/>
          </p:nvPr>
        </p:nvSpPr>
        <p:spPr/>
        <p:txBody>
          <a:bodyPr/>
          <a:lstStyle/>
          <a:p>
            <a:fld id="{2E826D5B-82D7-4F3F-8A83-1BC2A5EE9E0A}" type="slidenum">
              <a:rPr lang="en-GB" smtClean="0"/>
              <a:t>‹#›</a:t>
            </a:fld>
            <a:endParaRPr lang="en-GB"/>
          </a:p>
        </p:txBody>
      </p:sp>
    </p:spTree>
    <p:extLst>
      <p:ext uri="{BB962C8B-B14F-4D97-AF65-F5344CB8AC3E}">
        <p14:creationId xmlns:p14="http://schemas.microsoft.com/office/powerpoint/2010/main" val="3743085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B0D3F-DF16-6B2B-3114-153F8FD89E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86C3C8B-1345-39BC-7F91-910388B2DC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D3B401-6F53-D09B-28BC-408C55CABA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81916F-F8EE-CFC6-8EFA-91E854AB26D2}"/>
              </a:ext>
            </a:extLst>
          </p:cNvPr>
          <p:cNvSpPr>
            <a:spLocks noGrp="1"/>
          </p:cNvSpPr>
          <p:nvPr>
            <p:ph type="dt" sz="half" idx="10"/>
          </p:nvPr>
        </p:nvSpPr>
        <p:spPr/>
        <p:txBody>
          <a:bodyPr/>
          <a:lstStyle/>
          <a:p>
            <a:fld id="{158C33EC-7C5B-48A8-9F2C-0EFEAE57CE31}" type="datetimeFigureOut">
              <a:rPr lang="en-GB" smtClean="0"/>
              <a:t>02/12/2025</a:t>
            </a:fld>
            <a:endParaRPr lang="en-GB"/>
          </a:p>
        </p:txBody>
      </p:sp>
      <p:sp>
        <p:nvSpPr>
          <p:cNvPr id="6" name="Footer Placeholder 5">
            <a:extLst>
              <a:ext uri="{FF2B5EF4-FFF2-40B4-BE49-F238E27FC236}">
                <a16:creationId xmlns:a16="http://schemas.microsoft.com/office/drawing/2014/main" id="{8BE76B38-4962-307D-C5CD-ABFD0EAFC0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E2AACC-4046-979D-F253-26C151C7EB39}"/>
              </a:ext>
            </a:extLst>
          </p:cNvPr>
          <p:cNvSpPr>
            <a:spLocks noGrp="1"/>
          </p:cNvSpPr>
          <p:nvPr>
            <p:ph type="sldNum" sz="quarter" idx="12"/>
          </p:nvPr>
        </p:nvSpPr>
        <p:spPr/>
        <p:txBody>
          <a:bodyPr/>
          <a:lstStyle/>
          <a:p>
            <a:fld id="{2E826D5B-82D7-4F3F-8A83-1BC2A5EE9E0A}" type="slidenum">
              <a:rPr lang="en-GB" smtClean="0"/>
              <a:t>‹#›</a:t>
            </a:fld>
            <a:endParaRPr lang="en-GB"/>
          </a:p>
        </p:txBody>
      </p:sp>
    </p:spTree>
    <p:extLst>
      <p:ext uri="{BB962C8B-B14F-4D97-AF65-F5344CB8AC3E}">
        <p14:creationId xmlns:p14="http://schemas.microsoft.com/office/powerpoint/2010/main" val="17585176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9D69A-D5F2-65BB-D853-5F004FB6B6F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0DFE0D-15ED-DFE8-856D-4A92845340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FE62B7-CA4D-143E-5733-75C24C66BA41}"/>
              </a:ext>
            </a:extLst>
          </p:cNvPr>
          <p:cNvSpPr>
            <a:spLocks noGrp="1"/>
          </p:cNvSpPr>
          <p:nvPr>
            <p:ph type="dt" sz="half" idx="10"/>
          </p:nvPr>
        </p:nvSpPr>
        <p:spPr/>
        <p:txBody>
          <a:bodyPr/>
          <a:lstStyle/>
          <a:p>
            <a:fld id="{158C33EC-7C5B-48A8-9F2C-0EFEAE57CE31}" type="datetimeFigureOut">
              <a:rPr lang="en-GB" smtClean="0"/>
              <a:t>02/12/2025</a:t>
            </a:fld>
            <a:endParaRPr lang="en-GB"/>
          </a:p>
        </p:txBody>
      </p:sp>
      <p:sp>
        <p:nvSpPr>
          <p:cNvPr id="5" name="Footer Placeholder 4">
            <a:extLst>
              <a:ext uri="{FF2B5EF4-FFF2-40B4-BE49-F238E27FC236}">
                <a16:creationId xmlns:a16="http://schemas.microsoft.com/office/drawing/2014/main" id="{3D11EDD0-4CDC-CA78-BE8E-900343CBD4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7391C2-135E-394E-B301-BD7DA722BBAB}"/>
              </a:ext>
            </a:extLst>
          </p:cNvPr>
          <p:cNvSpPr>
            <a:spLocks noGrp="1"/>
          </p:cNvSpPr>
          <p:nvPr>
            <p:ph type="sldNum" sz="quarter" idx="12"/>
          </p:nvPr>
        </p:nvSpPr>
        <p:spPr/>
        <p:txBody>
          <a:bodyPr/>
          <a:lstStyle/>
          <a:p>
            <a:fld id="{2E826D5B-82D7-4F3F-8A83-1BC2A5EE9E0A}" type="slidenum">
              <a:rPr lang="en-GB" smtClean="0"/>
              <a:t>‹#›</a:t>
            </a:fld>
            <a:endParaRPr lang="en-GB"/>
          </a:p>
        </p:txBody>
      </p:sp>
    </p:spTree>
    <p:extLst>
      <p:ext uri="{BB962C8B-B14F-4D97-AF65-F5344CB8AC3E}">
        <p14:creationId xmlns:p14="http://schemas.microsoft.com/office/powerpoint/2010/main" val="847403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F8DC008-92E1-8DC8-0D7A-BA3E1E496AC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BD8347-7D5D-5B0B-76C5-B194194A40A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9108CB-9980-C85A-ED2F-76B5D1DD040F}"/>
              </a:ext>
            </a:extLst>
          </p:cNvPr>
          <p:cNvSpPr>
            <a:spLocks noGrp="1"/>
          </p:cNvSpPr>
          <p:nvPr>
            <p:ph type="dt" sz="half" idx="10"/>
          </p:nvPr>
        </p:nvSpPr>
        <p:spPr/>
        <p:txBody>
          <a:bodyPr/>
          <a:lstStyle/>
          <a:p>
            <a:fld id="{158C33EC-7C5B-48A8-9F2C-0EFEAE57CE31}" type="datetimeFigureOut">
              <a:rPr lang="en-GB" smtClean="0"/>
              <a:t>02/12/2025</a:t>
            </a:fld>
            <a:endParaRPr lang="en-GB"/>
          </a:p>
        </p:txBody>
      </p:sp>
      <p:sp>
        <p:nvSpPr>
          <p:cNvPr id="5" name="Footer Placeholder 4">
            <a:extLst>
              <a:ext uri="{FF2B5EF4-FFF2-40B4-BE49-F238E27FC236}">
                <a16:creationId xmlns:a16="http://schemas.microsoft.com/office/drawing/2014/main" id="{17BEF965-C326-DC69-2FE8-7E7E7DDB35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6CC3D4-A4B8-6CE3-8024-73B264A74624}"/>
              </a:ext>
            </a:extLst>
          </p:cNvPr>
          <p:cNvSpPr>
            <a:spLocks noGrp="1"/>
          </p:cNvSpPr>
          <p:nvPr>
            <p:ph type="sldNum" sz="quarter" idx="12"/>
          </p:nvPr>
        </p:nvSpPr>
        <p:spPr/>
        <p:txBody>
          <a:bodyPr/>
          <a:lstStyle/>
          <a:p>
            <a:fld id="{2E826D5B-82D7-4F3F-8A83-1BC2A5EE9E0A}" type="slidenum">
              <a:rPr lang="en-GB" smtClean="0"/>
              <a:t>‹#›</a:t>
            </a:fld>
            <a:endParaRPr lang="en-GB"/>
          </a:p>
        </p:txBody>
      </p:sp>
    </p:spTree>
    <p:extLst>
      <p:ext uri="{BB962C8B-B14F-4D97-AF65-F5344CB8AC3E}">
        <p14:creationId xmlns:p14="http://schemas.microsoft.com/office/powerpoint/2010/main" val="958238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F717E6-B1C4-C074-21B6-22C663BA4E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3A3A90-F6FE-BC2D-AB4D-1075BC7899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E74241-74A0-1049-0D74-D677E4D09D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58C33EC-7C5B-48A8-9F2C-0EFEAE57CE31}" type="datetimeFigureOut">
              <a:rPr lang="en-GB" smtClean="0"/>
              <a:t>02/12/2025</a:t>
            </a:fld>
            <a:endParaRPr lang="en-GB"/>
          </a:p>
        </p:txBody>
      </p:sp>
      <p:sp>
        <p:nvSpPr>
          <p:cNvPr id="5" name="Footer Placeholder 4">
            <a:extLst>
              <a:ext uri="{FF2B5EF4-FFF2-40B4-BE49-F238E27FC236}">
                <a16:creationId xmlns:a16="http://schemas.microsoft.com/office/drawing/2014/main" id="{EE337BF6-0650-1E7F-6AE4-C5816489E0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6682F3F-8763-A066-9252-847214F219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E826D5B-82D7-4F3F-8A83-1BC2A5EE9E0A}" type="slidenum">
              <a:rPr lang="en-GB" smtClean="0"/>
              <a:t>‹#›</a:t>
            </a:fld>
            <a:endParaRPr lang="en-GB"/>
          </a:p>
        </p:txBody>
      </p:sp>
    </p:spTree>
    <p:extLst>
      <p:ext uri="{BB962C8B-B14F-4D97-AF65-F5344CB8AC3E}">
        <p14:creationId xmlns:p14="http://schemas.microsoft.com/office/powerpoint/2010/main" val="7449880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4D85B6A-FF18-4EFD-BD23-77FDE89EC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
            <a:ext cx="12188952" cy="685799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8AAB596-4870-4D7C-9F51-06F1F7367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8442B5-9C2B-09D4-62B8-C1BB9EF5666C}"/>
              </a:ext>
            </a:extLst>
          </p:cNvPr>
          <p:cNvSpPr>
            <a:spLocks noGrp="1"/>
          </p:cNvSpPr>
          <p:nvPr>
            <p:ph type="title"/>
          </p:nvPr>
        </p:nvSpPr>
        <p:spPr>
          <a:xfrm>
            <a:off x="754912" y="3651159"/>
            <a:ext cx="4401880" cy="2525803"/>
          </a:xfrm>
        </p:spPr>
        <p:txBody>
          <a:bodyPr>
            <a:normAutofit/>
          </a:bodyPr>
          <a:lstStyle/>
          <a:p>
            <a:pPr algn="ctr"/>
            <a:r>
              <a:rPr lang="en-US" sz="2800" dirty="0">
                <a:solidFill>
                  <a:srgbClr val="FF0000"/>
                </a:solidFill>
                <a:latin typeface="Arial Black" panose="020B0A04020102020204" pitchFamily="34" charset="0"/>
              </a:rPr>
              <a:t>Collaborative Learning and Global Readiness</a:t>
            </a:r>
            <a:endParaRPr lang="en-GB" sz="2800" dirty="0">
              <a:solidFill>
                <a:srgbClr val="FF0000"/>
              </a:solidFill>
              <a:latin typeface="Arial Black" panose="020B0A04020102020204" pitchFamily="34" charset="0"/>
            </a:endParaRPr>
          </a:p>
        </p:txBody>
      </p:sp>
      <p:pic>
        <p:nvPicPr>
          <p:cNvPr id="6" name="Picture 5">
            <a:extLst>
              <a:ext uri="{FF2B5EF4-FFF2-40B4-BE49-F238E27FC236}">
                <a16:creationId xmlns:a16="http://schemas.microsoft.com/office/drawing/2014/main" id="{F80AA46D-A978-ABB3-DECB-E0D31350CBE6}"/>
              </a:ext>
            </a:extLst>
          </p:cNvPr>
          <p:cNvPicPr>
            <a:picLocks noChangeAspect="1"/>
          </p:cNvPicPr>
          <p:nvPr/>
        </p:nvPicPr>
        <p:blipFill>
          <a:blip r:embed="rId2"/>
          <a:srcRect l="25264" r="14951" b="1"/>
          <a:stretch>
            <a:fillRect/>
          </a:stretch>
        </p:blipFill>
        <p:spPr>
          <a:xfrm>
            <a:off x="1" y="10"/>
            <a:ext cx="4048364" cy="3385728"/>
          </a:xfrm>
          <a:custGeom>
            <a:avLst/>
            <a:gdLst/>
            <a:ahLst/>
            <a:cxnLst/>
            <a:rect l="l" t="t" r="r" b="b"/>
            <a:pathLst>
              <a:path w="4048364" h="3385738">
                <a:moveTo>
                  <a:pt x="0" y="0"/>
                </a:moveTo>
                <a:lnTo>
                  <a:pt x="4048364" y="0"/>
                </a:lnTo>
                <a:lnTo>
                  <a:pt x="4048364" y="3128862"/>
                </a:lnTo>
                <a:lnTo>
                  <a:pt x="4028354" y="3127605"/>
                </a:lnTo>
                <a:lnTo>
                  <a:pt x="4027052" y="3128074"/>
                </a:lnTo>
                <a:cubicBezTo>
                  <a:pt x="4021308" y="3129081"/>
                  <a:pt x="4017789" y="3128835"/>
                  <a:pt x="4015263" y="3128035"/>
                </a:cubicBezTo>
                <a:lnTo>
                  <a:pt x="4012855" y="3126647"/>
                </a:lnTo>
                <a:cubicBezTo>
                  <a:pt x="4010177" y="3126494"/>
                  <a:pt x="4007499" y="3126340"/>
                  <a:pt x="4004821" y="3126187"/>
                </a:cubicBezTo>
                <a:lnTo>
                  <a:pt x="3989141" y="3124118"/>
                </a:lnTo>
                <a:lnTo>
                  <a:pt x="3986071" y="3124823"/>
                </a:lnTo>
                <a:cubicBezTo>
                  <a:pt x="3978117" y="3124349"/>
                  <a:pt x="3970163" y="3123876"/>
                  <a:pt x="3962210" y="3123402"/>
                </a:cubicBezTo>
                <a:lnTo>
                  <a:pt x="3961815" y="3123900"/>
                </a:lnTo>
                <a:cubicBezTo>
                  <a:pt x="3960390" y="3124987"/>
                  <a:pt x="3958310" y="3125727"/>
                  <a:pt x="3954808" y="3125765"/>
                </a:cubicBezTo>
                <a:cubicBezTo>
                  <a:pt x="3959236" y="3133302"/>
                  <a:pt x="3952279" y="3128699"/>
                  <a:pt x="3941561" y="3128145"/>
                </a:cubicBezTo>
                <a:cubicBezTo>
                  <a:pt x="3946046" y="3139728"/>
                  <a:pt x="3916172" y="3133567"/>
                  <a:pt x="3910218" y="3140049"/>
                </a:cubicBezTo>
                <a:cubicBezTo>
                  <a:pt x="3902241" y="3139380"/>
                  <a:pt x="3893889" y="3138886"/>
                  <a:pt x="3885332" y="3138624"/>
                </a:cubicBezTo>
                <a:cubicBezTo>
                  <a:pt x="3883646" y="3138622"/>
                  <a:pt x="3881962" y="3138621"/>
                  <a:pt x="3880277" y="3138620"/>
                </a:cubicBezTo>
                <a:lnTo>
                  <a:pt x="3880157" y="3138737"/>
                </a:lnTo>
                <a:cubicBezTo>
                  <a:pt x="3879018" y="3138984"/>
                  <a:pt x="3877339" y="3139076"/>
                  <a:pt x="3874788" y="3138963"/>
                </a:cubicBezTo>
                <a:cubicBezTo>
                  <a:pt x="3873545" y="3138846"/>
                  <a:pt x="3872302" y="3138728"/>
                  <a:pt x="3871060" y="3138611"/>
                </a:cubicBezTo>
                <a:cubicBezTo>
                  <a:pt x="3867792" y="3138609"/>
                  <a:pt x="3864523" y="3138606"/>
                  <a:pt x="3861255" y="3138604"/>
                </a:cubicBezTo>
                <a:lnTo>
                  <a:pt x="3857750" y="3139376"/>
                </a:lnTo>
                <a:cubicBezTo>
                  <a:pt x="3846075" y="3144353"/>
                  <a:pt x="3854999" y="3159606"/>
                  <a:pt x="3830684" y="3154005"/>
                </a:cubicBezTo>
                <a:cubicBezTo>
                  <a:pt x="3806135" y="3158310"/>
                  <a:pt x="3796087" y="3168731"/>
                  <a:pt x="3769301" y="3167144"/>
                </a:cubicBezTo>
                <a:cubicBezTo>
                  <a:pt x="3746341" y="3171207"/>
                  <a:pt x="3728802" y="3177834"/>
                  <a:pt x="3707507" y="3178801"/>
                </a:cubicBezTo>
                <a:cubicBezTo>
                  <a:pt x="3701485" y="3182680"/>
                  <a:pt x="3694773" y="3184962"/>
                  <a:pt x="3684642" y="3182365"/>
                </a:cubicBezTo>
                <a:cubicBezTo>
                  <a:pt x="3664039" y="3187250"/>
                  <a:pt x="3662921" y="3193571"/>
                  <a:pt x="3646059" y="3191612"/>
                </a:cubicBezTo>
                <a:cubicBezTo>
                  <a:pt x="3640580" y="3202449"/>
                  <a:pt x="3637332" y="3199208"/>
                  <a:pt x="3629738" y="3197639"/>
                </a:cubicBezTo>
                <a:cubicBezTo>
                  <a:pt x="3629422" y="3197624"/>
                  <a:pt x="3629107" y="3197610"/>
                  <a:pt x="3628792" y="3197595"/>
                </a:cubicBezTo>
                <a:lnTo>
                  <a:pt x="3628083" y="3199132"/>
                </a:lnTo>
                <a:lnTo>
                  <a:pt x="3625096" y="3200289"/>
                </a:lnTo>
                <a:lnTo>
                  <a:pt x="3615459" y="3201481"/>
                </a:lnTo>
                <a:lnTo>
                  <a:pt x="3611591" y="3201604"/>
                </a:lnTo>
                <a:cubicBezTo>
                  <a:pt x="3609016" y="3201810"/>
                  <a:pt x="3607422" y="3202103"/>
                  <a:pt x="3606451" y="3202476"/>
                </a:cubicBezTo>
                <a:cubicBezTo>
                  <a:pt x="3606434" y="3202517"/>
                  <a:pt x="3606416" y="3202558"/>
                  <a:pt x="3606400" y="3202600"/>
                </a:cubicBezTo>
                <a:lnTo>
                  <a:pt x="3601432" y="3203215"/>
                </a:lnTo>
                <a:cubicBezTo>
                  <a:pt x="3592873" y="3204015"/>
                  <a:pt x="3584373" y="3204569"/>
                  <a:pt x="3576144" y="3204914"/>
                </a:cubicBezTo>
                <a:cubicBezTo>
                  <a:pt x="3574128" y="3211763"/>
                  <a:pt x="3541136" y="3209599"/>
                  <a:pt x="3552393" y="3219987"/>
                </a:cubicBezTo>
                <a:cubicBezTo>
                  <a:pt x="3541534" y="3220777"/>
                  <a:pt x="3531979" y="3217280"/>
                  <a:pt x="3540787" y="3223856"/>
                </a:cubicBezTo>
                <a:cubicBezTo>
                  <a:pt x="3537368" y="3224320"/>
                  <a:pt x="3535763" y="3225273"/>
                  <a:pt x="3535004" y="3226474"/>
                </a:cubicBezTo>
                <a:lnTo>
                  <a:pt x="3534913" y="3226993"/>
                </a:lnTo>
                <a:lnTo>
                  <a:pt x="3510631" y="3228569"/>
                </a:lnTo>
                <a:lnTo>
                  <a:pt x="3508032" y="3229611"/>
                </a:lnTo>
                <a:cubicBezTo>
                  <a:pt x="3502489" y="3229598"/>
                  <a:pt x="3496946" y="3217293"/>
                  <a:pt x="3491403" y="3217280"/>
                </a:cubicBezTo>
                <a:lnTo>
                  <a:pt x="3483240" y="3230123"/>
                </a:lnTo>
                <a:lnTo>
                  <a:pt x="3480053" y="3229107"/>
                </a:lnTo>
                <a:cubicBezTo>
                  <a:pt x="3477098" y="3228661"/>
                  <a:pt x="3473497" y="3228859"/>
                  <a:pt x="3468451" y="3230512"/>
                </a:cubicBezTo>
                <a:lnTo>
                  <a:pt x="3467451" y="3231115"/>
                </a:lnTo>
                <a:cubicBezTo>
                  <a:pt x="3463724" y="3230736"/>
                  <a:pt x="3465319" y="3225693"/>
                  <a:pt x="3446095" y="3228240"/>
                </a:cubicBezTo>
                <a:cubicBezTo>
                  <a:pt x="3420782" y="3241826"/>
                  <a:pt x="3385281" y="3239224"/>
                  <a:pt x="3352101" y="3246398"/>
                </a:cubicBezTo>
                <a:cubicBezTo>
                  <a:pt x="3308926" y="3245374"/>
                  <a:pt x="3300141" y="3236748"/>
                  <a:pt x="3271822" y="3247544"/>
                </a:cubicBezTo>
                <a:cubicBezTo>
                  <a:pt x="3258345" y="3251268"/>
                  <a:pt x="3238074" y="3249030"/>
                  <a:pt x="3203831" y="3257844"/>
                </a:cubicBezTo>
                <a:cubicBezTo>
                  <a:pt x="3171582" y="3264392"/>
                  <a:pt x="3141884" y="3266922"/>
                  <a:pt x="3112954" y="3273149"/>
                </a:cubicBezTo>
                <a:cubicBezTo>
                  <a:pt x="3078476" y="3279234"/>
                  <a:pt x="3086597" y="3279502"/>
                  <a:pt x="3066210" y="3283409"/>
                </a:cubicBezTo>
                <a:cubicBezTo>
                  <a:pt x="3062644" y="3284830"/>
                  <a:pt x="3028337" y="3292032"/>
                  <a:pt x="3025254" y="3293851"/>
                </a:cubicBezTo>
                <a:cubicBezTo>
                  <a:pt x="3006685" y="3298201"/>
                  <a:pt x="2983512" y="3305242"/>
                  <a:pt x="2954798" y="3309512"/>
                </a:cubicBezTo>
                <a:cubicBezTo>
                  <a:pt x="2932037" y="3306567"/>
                  <a:pt x="2909137" y="3323699"/>
                  <a:pt x="2880670" y="3319465"/>
                </a:cubicBezTo>
                <a:cubicBezTo>
                  <a:pt x="2870569" y="3318853"/>
                  <a:pt x="2841559" y="3322739"/>
                  <a:pt x="2837450" y="3326994"/>
                </a:cubicBezTo>
                <a:cubicBezTo>
                  <a:pt x="2831684" y="3328529"/>
                  <a:pt x="2824114" y="3328158"/>
                  <a:pt x="2822806" y="3332324"/>
                </a:cubicBezTo>
                <a:cubicBezTo>
                  <a:pt x="2819977" y="3337498"/>
                  <a:pt x="2796022" y="3333071"/>
                  <a:pt x="2801164" y="3338109"/>
                </a:cubicBezTo>
                <a:cubicBezTo>
                  <a:pt x="2784223" y="3335142"/>
                  <a:pt x="2776048" y="3346261"/>
                  <a:pt x="2764344" y="3350228"/>
                </a:cubicBezTo>
                <a:cubicBezTo>
                  <a:pt x="2757478" y="3348562"/>
                  <a:pt x="2751292" y="3350631"/>
                  <a:pt x="2743431" y="3353702"/>
                </a:cubicBezTo>
                <a:lnTo>
                  <a:pt x="2732627" y="3357764"/>
                </a:lnTo>
                <a:cubicBezTo>
                  <a:pt x="2730974" y="3357887"/>
                  <a:pt x="2729319" y="3358011"/>
                  <a:pt x="2727665" y="3358134"/>
                </a:cubicBezTo>
                <a:cubicBezTo>
                  <a:pt x="2718835" y="3359036"/>
                  <a:pt x="2689731" y="3362522"/>
                  <a:pt x="2679642" y="3363177"/>
                </a:cubicBezTo>
                <a:lnTo>
                  <a:pt x="2667138" y="3362068"/>
                </a:lnTo>
                <a:cubicBezTo>
                  <a:pt x="2663221" y="3362857"/>
                  <a:pt x="2659468" y="3367183"/>
                  <a:pt x="2656143" y="3367913"/>
                </a:cubicBezTo>
                <a:lnTo>
                  <a:pt x="2647194" y="3366448"/>
                </a:lnTo>
                <a:cubicBezTo>
                  <a:pt x="2648133" y="3370674"/>
                  <a:pt x="2637589" y="3367195"/>
                  <a:pt x="2629621" y="3367085"/>
                </a:cubicBezTo>
                <a:cubicBezTo>
                  <a:pt x="2613302" y="3367205"/>
                  <a:pt x="2596982" y="3367324"/>
                  <a:pt x="2580663" y="3367443"/>
                </a:cubicBezTo>
                <a:lnTo>
                  <a:pt x="2550440" y="3369943"/>
                </a:lnTo>
                <a:lnTo>
                  <a:pt x="2541181" y="3368444"/>
                </a:lnTo>
                <a:cubicBezTo>
                  <a:pt x="2521017" y="3368085"/>
                  <a:pt x="2498723" y="3374020"/>
                  <a:pt x="2484405" y="3369178"/>
                </a:cubicBezTo>
                <a:cubicBezTo>
                  <a:pt x="2478585" y="3368607"/>
                  <a:pt x="2473319" y="3368738"/>
                  <a:pt x="2468424" y="3369303"/>
                </a:cubicBezTo>
                <a:lnTo>
                  <a:pt x="2455357" y="3371902"/>
                </a:lnTo>
                <a:lnTo>
                  <a:pt x="2429477" y="3378972"/>
                </a:lnTo>
                <a:cubicBezTo>
                  <a:pt x="2428170" y="3366751"/>
                  <a:pt x="2368370" y="3383654"/>
                  <a:pt x="2374910" y="3372826"/>
                </a:cubicBezTo>
                <a:cubicBezTo>
                  <a:pt x="2351003" y="3375026"/>
                  <a:pt x="2328875" y="3353198"/>
                  <a:pt x="2305825" y="3364960"/>
                </a:cubicBezTo>
                <a:cubicBezTo>
                  <a:pt x="2269964" y="3363999"/>
                  <a:pt x="2218889" y="3367921"/>
                  <a:pt x="2183980" y="3367060"/>
                </a:cubicBezTo>
                <a:cubicBezTo>
                  <a:pt x="2190418" y="3372011"/>
                  <a:pt x="2159099" y="3370877"/>
                  <a:pt x="2155235" y="3370737"/>
                </a:cubicBezTo>
                <a:cubicBezTo>
                  <a:pt x="2131791" y="3368260"/>
                  <a:pt x="2111535" y="3369043"/>
                  <a:pt x="2071012" y="3365882"/>
                </a:cubicBezTo>
                <a:cubicBezTo>
                  <a:pt x="2035156" y="3367426"/>
                  <a:pt x="2003987" y="3359257"/>
                  <a:pt x="1970953" y="3368185"/>
                </a:cubicBezTo>
                <a:cubicBezTo>
                  <a:pt x="1968713" y="3366515"/>
                  <a:pt x="1965947" y="3365226"/>
                  <a:pt x="1962822" y="3364213"/>
                </a:cubicBezTo>
                <a:lnTo>
                  <a:pt x="1953120" y="3362020"/>
                </a:lnTo>
                <a:lnTo>
                  <a:pt x="1951768" y="3362436"/>
                </a:lnTo>
                <a:cubicBezTo>
                  <a:pt x="1945920" y="3363208"/>
                  <a:pt x="1942436" y="3362820"/>
                  <a:pt x="1940004" y="3361921"/>
                </a:cubicBezTo>
                <a:lnTo>
                  <a:pt x="1937753" y="3360440"/>
                </a:lnTo>
                <a:cubicBezTo>
                  <a:pt x="1935095" y="3360180"/>
                  <a:pt x="1932438" y="3359919"/>
                  <a:pt x="1929780" y="3359659"/>
                </a:cubicBezTo>
                <a:lnTo>
                  <a:pt x="1887540" y="3355160"/>
                </a:lnTo>
                <a:lnTo>
                  <a:pt x="1887093" y="3355641"/>
                </a:lnTo>
                <a:cubicBezTo>
                  <a:pt x="1885548" y="3356665"/>
                  <a:pt x="1883390" y="3357319"/>
                  <a:pt x="1879887" y="3357216"/>
                </a:cubicBezTo>
                <a:cubicBezTo>
                  <a:pt x="1883470" y="3364909"/>
                  <a:pt x="1877035" y="3360039"/>
                  <a:pt x="1866395" y="3359055"/>
                </a:cubicBezTo>
                <a:cubicBezTo>
                  <a:pt x="1869584" y="3370783"/>
                  <a:pt x="1840440" y="3363434"/>
                  <a:pt x="1833771" y="3369655"/>
                </a:cubicBezTo>
                <a:cubicBezTo>
                  <a:pt x="1825883" y="3368668"/>
                  <a:pt x="1817596" y="3367837"/>
                  <a:pt x="1809081" y="3367230"/>
                </a:cubicBezTo>
                <a:cubicBezTo>
                  <a:pt x="1807399" y="3367161"/>
                  <a:pt x="1805718" y="3367091"/>
                  <a:pt x="1804036" y="3367022"/>
                </a:cubicBezTo>
                <a:cubicBezTo>
                  <a:pt x="1803991" y="3367059"/>
                  <a:pt x="1803946" y="3367097"/>
                  <a:pt x="1803901" y="3367134"/>
                </a:cubicBezTo>
                <a:cubicBezTo>
                  <a:pt x="1802735" y="3367334"/>
                  <a:pt x="1801050" y="3367359"/>
                  <a:pt x="1798514" y="3367143"/>
                </a:cubicBezTo>
                <a:lnTo>
                  <a:pt x="1794832" y="3366642"/>
                </a:lnTo>
                <a:cubicBezTo>
                  <a:pt x="1791569" y="3366507"/>
                  <a:pt x="1788305" y="3366373"/>
                  <a:pt x="1785042" y="3366238"/>
                </a:cubicBezTo>
                <a:lnTo>
                  <a:pt x="1781456" y="3366865"/>
                </a:lnTo>
                <a:lnTo>
                  <a:pt x="1779723" y="3368220"/>
                </a:lnTo>
                <a:cubicBezTo>
                  <a:pt x="1779440" y="3368155"/>
                  <a:pt x="1779156" y="3368091"/>
                  <a:pt x="1778873" y="3368027"/>
                </a:cubicBezTo>
                <a:cubicBezTo>
                  <a:pt x="1772915" y="3365312"/>
                  <a:pt x="1772165" y="3361694"/>
                  <a:pt x="1759487" y="3371174"/>
                </a:cubicBezTo>
                <a:cubicBezTo>
                  <a:pt x="1745189" y="3366602"/>
                  <a:pt x="1739727" y="3372462"/>
                  <a:pt x="1717161" y="3373831"/>
                </a:cubicBezTo>
                <a:cubicBezTo>
                  <a:pt x="1709564" y="3369729"/>
                  <a:pt x="1701729" y="3370835"/>
                  <a:pt x="1693416" y="3373577"/>
                </a:cubicBezTo>
                <a:cubicBezTo>
                  <a:pt x="1672951" y="3371092"/>
                  <a:pt x="1652013" y="3374616"/>
                  <a:pt x="1627833" y="3374823"/>
                </a:cubicBezTo>
                <a:lnTo>
                  <a:pt x="1562462" y="3384313"/>
                </a:lnTo>
                <a:lnTo>
                  <a:pt x="1500041" y="3383500"/>
                </a:lnTo>
                <a:cubicBezTo>
                  <a:pt x="1492272" y="3381880"/>
                  <a:pt x="1484857" y="3380071"/>
                  <a:pt x="1477912" y="3378156"/>
                </a:cubicBezTo>
                <a:cubicBezTo>
                  <a:pt x="1467843" y="3383396"/>
                  <a:pt x="1444391" y="3372727"/>
                  <a:pt x="1440452" y="3384511"/>
                </a:cubicBezTo>
                <a:cubicBezTo>
                  <a:pt x="1430880" y="3382266"/>
                  <a:pt x="1427637" y="3376755"/>
                  <a:pt x="1426476" y="3384665"/>
                </a:cubicBezTo>
                <a:cubicBezTo>
                  <a:pt x="1423197" y="3384140"/>
                  <a:pt x="1420743" y="3384515"/>
                  <a:pt x="1418659" y="3385325"/>
                </a:cubicBezTo>
                <a:lnTo>
                  <a:pt x="1417944" y="3385738"/>
                </a:lnTo>
                <a:lnTo>
                  <a:pt x="1396764" y="3380560"/>
                </a:lnTo>
                <a:cubicBezTo>
                  <a:pt x="1395649" y="3380621"/>
                  <a:pt x="1394534" y="3380681"/>
                  <a:pt x="1393418" y="3380742"/>
                </a:cubicBezTo>
                <a:lnTo>
                  <a:pt x="1380294" y="3376255"/>
                </a:lnTo>
                <a:lnTo>
                  <a:pt x="1351459" y="3367829"/>
                </a:lnTo>
                <a:cubicBezTo>
                  <a:pt x="1349081" y="3366466"/>
                  <a:pt x="1319507" y="3359407"/>
                  <a:pt x="1318363" y="3357511"/>
                </a:cubicBezTo>
                <a:cubicBezTo>
                  <a:pt x="1281509" y="3362193"/>
                  <a:pt x="1312014" y="3347744"/>
                  <a:pt x="1276860" y="3344906"/>
                </a:cubicBezTo>
                <a:cubicBezTo>
                  <a:pt x="1253785" y="3356533"/>
                  <a:pt x="1256695" y="3340712"/>
                  <a:pt x="1204286" y="3337488"/>
                </a:cubicBezTo>
                <a:cubicBezTo>
                  <a:pt x="1177346" y="3330862"/>
                  <a:pt x="1162856" y="3334854"/>
                  <a:pt x="1123710" y="3321651"/>
                </a:cubicBezTo>
                <a:cubicBezTo>
                  <a:pt x="1085454" y="3316709"/>
                  <a:pt x="1005363" y="3310335"/>
                  <a:pt x="974748" y="3307837"/>
                </a:cubicBezTo>
                <a:cubicBezTo>
                  <a:pt x="945739" y="3316478"/>
                  <a:pt x="964147" y="3307413"/>
                  <a:pt x="940014" y="3306660"/>
                </a:cubicBezTo>
                <a:cubicBezTo>
                  <a:pt x="952701" y="3296927"/>
                  <a:pt x="908686" y="3309051"/>
                  <a:pt x="914712" y="3297017"/>
                </a:cubicBezTo>
                <a:cubicBezTo>
                  <a:pt x="910130" y="3297260"/>
                  <a:pt x="905499" y="3297876"/>
                  <a:pt x="900809" y="3298584"/>
                </a:cubicBezTo>
                <a:cubicBezTo>
                  <a:pt x="899990" y="3298705"/>
                  <a:pt x="899172" y="3298828"/>
                  <a:pt x="898353" y="3298949"/>
                </a:cubicBezTo>
                <a:lnTo>
                  <a:pt x="889782" y="3298355"/>
                </a:lnTo>
                <a:lnTo>
                  <a:pt x="885796" y="3300754"/>
                </a:lnTo>
                <a:lnTo>
                  <a:pt x="871773" y="3301699"/>
                </a:lnTo>
                <a:cubicBezTo>
                  <a:pt x="866761" y="3301657"/>
                  <a:pt x="861656" y="3301147"/>
                  <a:pt x="856438" y="3299888"/>
                </a:cubicBezTo>
                <a:cubicBezTo>
                  <a:pt x="842058" y="3291303"/>
                  <a:pt x="802729" y="3299624"/>
                  <a:pt x="785420" y="3288419"/>
                </a:cubicBezTo>
                <a:cubicBezTo>
                  <a:pt x="778178" y="3285195"/>
                  <a:pt x="750397" y="3280699"/>
                  <a:pt x="741879" y="3283188"/>
                </a:cubicBezTo>
                <a:cubicBezTo>
                  <a:pt x="735414" y="3282940"/>
                  <a:pt x="729876" y="3280596"/>
                  <a:pt x="723686" y="3283763"/>
                </a:cubicBezTo>
                <a:cubicBezTo>
                  <a:pt x="715044" y="3287372"/>
                  <a:pt x="701553" y="3277214"/>
                  <a:pt x="699393" y="3282843"/>
                </a:cubicBezTo>
                <a:cubicBezTo>
                  <a:pt x="672713" y="3280073"/>
                  <a:pt x="587034" y="3269505"/>
                  <a:pt x="563609" y="3267140"/>
                </a:cubicBezTo>
                <a:cubicBezTo>
                  <a:pt x="562182" y="3267737"/>
                  <a:pt x="560575" y="3268245"/>
                  <a:pt x="558841" y="3268647"/>
                </a:cubicBezTo>
                <a:cubicBezTo>
                  <a:pt x="548753" y="3270983"/>
                  <a:pt x="536540" y="3269324"/>
                  <a:pt x="531566" y="3264943"/>
                </a:cubicBezTo>
                <a:cubicBezTo>
                  <a:pt x="504471" y="3249476"/>
                  <a:pt x="472712" y="3245273"/>
                  <a:pt x="444697" y="3238795"/>
                </a:cubicBezTo>
                <a:cubicBezTo>
                  <a:pt x="412178" y="3232635"/>
                  <a:pt x="425904" y="3247936"/>
                  <a:pt x="391157" y="3231917"/>
                </a:cubicBezTo>
                <a:cubicBezTo>
                  <a:pt x="383742" y="3235456"/>
                  <a:pt x="378300" y="3234891"/>
                  <a:pt x="370757" y="3231601"/>
                </a:cubicBezTo>
                <a:cubicBezTo>
                  <a:pt x="354739" y="3228921"/>
                  <a:pt x="348695" y="3239635"/>
                  <a:pt x="336665" y="3230937"/>
                </a:cubicBezTo>
                <a:cubicBezTo>
                  <a:pt x="335690" y="3237020"/>
                  <a:pt x="304301" y="3228709"/>
                  <a:pt x="307742" y="3235671"/>
                </a:cubicBezTo>
                <a:cubicBezTo>
                  <a:pt x="293579" y="3239310"/>
                  <a:pt x="294219" y="3230068"/>
                  <a:pt x="280601" y="3233044"/>
                </a:cubicBezTo>
                <a:cubicBezTo>
                  <a:pt x="268012" y="3232391"/>
                  <a:pt x="291593" y="3227968"/>
                  <a:pt x="278749" y="3225671"/>
                </a:cubicBezTo>
                <a:cubicBezTo>
                  <a:pt x="262467" y="3223907"/>
                  <a:pt x="269675" y="3213530"/>
                  <a:pt x="248269" y="3225056"/>
                </a:cubicBezTo>
                <a:cubicBezTo>
                  <a:pt x="233782" y="3219511"/>
                  <a:pt x="226442" y="3225015"/>
                  <a:pt x="201544" y="3224865"/>
                </a:cubicBezTo>
                <a:lnTo>
                  <a:pt x="194948" y="3222950"/>
                </a:lnTo>
                <a:lnTo>
                  <a:pt x="186529" y="3228320"/>
                </a:lnTo>
                <a:cubicBezTo>
                  <a:pt x="181850" y="3230472"/>
                  <a:pt x="176241" y="3231774"/>
                  <a:pt x="168765" y="3231015"/>
                </a:cubicBezTo>
                <a:cubicBezTo>
                  <a:pt x="124081" y="3216459"/>
                  <a:pt x="165980" y="3240734"/>
                  <a:pt x="91518" y="3231445"/>
                </a:cubicBezTo>
                <a:cubicBezTo>
                  <a:pt x="87975" y="3229296"/>
                  <a:pt x="77991" y="3230542"/>
                  <a:pt x="77943" y="3233140"/>
                </a:cubicBezTo>
                <a:cubicBezTo>
                  <a:pt x="73437" y="3232021"/>
                  <a:pt x="63858" y="3226368"/>
                  <a:pt x="61120" y="3230347"/>
                </a:cubicBezTo>
                <a:cubicBezTo>
                  <a:pt x="48916" y="3229750"/>
                  <a:pt x="37022" y="3228445"/>
                  <a:pt x="25722" y="3226477"/>
                </a:cubicBezTo>
                <a:lnTo>
                  <a:pt x="2781" y="3220829"/>
                </a:lnTo>
                <a:lnTo>
                  <a:pt x="0" y="3222232"/>
                </a:lnTo>
                <a:close/>
              </a:path>
            </a:pathLst>
          </a:custGeom>
        </p:spPr>
      </p:pic>
      <p:pic>
        <p:nvPicPr>
          <p:cNvPr id="5" name="Picture 4">
            <a:extLst>
              <a:ext uri="{FF2B5EF4-FFF2-40B4-BE49-F238E27FC236}">
                <a16:creationId xmlns:a16="http://schemas.microsoft.com/office/drawing/2014/main" id="{56A1F7D1-215F-41E1-0A88-068B7875E23D}"/>
              </a:ext>
            </a:extLst>
          </p:cNvPr>
          <p:cNvPicPr>
            <a:picLocks noChangeAspect="1"/>
          </p:cNvPicPr>
          <p:nvPr/>
        </p:nvPicPr>
        <p:blipFill>
          <a:blip r:embed="rId3"/>
          <a:srcRect r="3" b="4825"/>
          <a:stretch>
            <a:fillRect/>
          </a:stretch>
        </p:blipFill>
        <p:spPr>
          <a:xfrm>
            <a:off x="4048364" y="10"/>
            <a:ext cx="4047893" cy="3130303"/>
          </a:xfrm>
          <a:custGeom>
            <a:avLst/>
            <a:gdLst/>
            <a:ahLst/>
            <a:cxnLst/>
            <a:rect l="l" t="t" r="r" b="b"/>
            <a:pathLst>
              <a:path w="4047893" h="3130313">
                <a:moveTo>
                  <a:pt x="0" y="0"/>
                </a:moveTo>
                <a:lnTo>
                  <a:pt x="4047893" y="0"/>
                </a:lnTo>
                <a:lnTo>
                  <a:pt x="4047893" y="2992525"/>
                </a:lnTo>
                <a:lnTo>
                  <a:pt x="4044945" y="2992586"/>
                </a:lnTo>
                <a:cubicBezTo>
                  <a:pt x="4013007" y="2983988"/>
                  <a:pt x="4029496" y="3002088"/>
                  <a:pt x="3993923" y="2999580"/>
                </a:cubicBezTo>
                <a:cubicBezTo>
                  <a:pt x="3953690" y="2999973"/>
                  <a:pt x="3925732" y="2991464"/>
                  <a:pt x="3899257" y="2991280"/>
                </a:cubicBezTo>
                <a:cubicBezTo>
                  <a:pt x="3886826" y="2992016"/>
                  <a:pt x="3796118" y="2992410"/>
                  <a:pt x="3803589" y="2988457"/>
                </a:cubicBezTo>
                <a:cubicBezTo>
                  <a:pt x="3771479" y="2987956"/>
                  <a:pt x="3724459" y="2987111"/>
                  <a:pt x="3706605" y="2988270"/>
                </a:cubicBezTo>
                <a:cubicBezTo>
                  <a:pt x="3703225" y="2988426"/>
                  <a:pt x="3699845" y="2995259"/>
                  <a:pt x="3696464" y="2995413"/>
                </a:cubicBezTo>
                <a:cubicBezTo>
                  <a:pt x="3673602" y="2986686"/>
                  <a:pt x="3685958" y="2988536"/>
                  <a:pt x="3662169" y="2987908"/>
                </a:cubicBezTo>
                <a:cubicBezTo>
                  <a:pt x="3644316" y="2989346"/>
                  <a:pt x="3656616" y="2981280"/>
                  <a:pt x="3638764" y="2982720"/>
                </a:cubicBezTo>
                <a:cubicBezTo>
                  <a:pt x="3602893" y="3008058"/>
                  <a:pt x="3578600" y="2986261"/>
                  <a:pt x="3530424" y="2996502"/>
                </a:cubicBezTo>
                <a:lnTo>
                  <a:pt x="3456483" y="2997177"/>
                </a:lnTo>
                <a:cubicBezTo>
                  <a:pt x="3450083" y="2997047"/>
                  <a:pt x="3443320" y="2998716"/>
                  <a:pt x="3439236" y="2995748"/>
                </a:cubicBezTo>
                <a:cubicBezTo>
                  <a:pt x="3425274" y="2994993"/>
                  <a:pt x="3393296" y="2993247"/>
                  <a:pt x="3372711" y="2992647"/>
                </a:cubicBezTo>
                <a:cubicBezTo>
                  <a:pt x="3352114" y="2993339"/>
                  <a:pt x="3350044" y="2997183"/>
                  <a:pt x="3326457" y="2999562"/>
                </a:cubicBezTo>
                <a:cubicBezTo>
                  <a:pt x="3268010" y="2985834"/>
                  <a:pt x="3302346" y="3004193"/>
                  <a:pt x="3274937" y="3010764"/>
                </a:cubicBezTo>
                <a:lnTo>
                  <a:pt x="3247552" y="3008692"/>
                </a:lnTo>
                <a:cubicBezTo>
                  <a:pt x="3239494" y="3005937"/>
                  <a:pt x="3224032" y="3005163"/>
                  <a:pt x="3216589" y="3008563"/>
                </a:cubicBezTo>
                <a:cubicBezTo>
                  <a:pt x="3181100" y="3020067"/>
                  <a:pt x="3210475" y="3004709"/>
                  <a:pt x="3179493" y="3008658"/>
                </a:cubicBezTo>
                <a:lnTo>
                  <a:pt x="3149112" y="3020078"/>
                </a:lnTo>
                <a:cubicBezTo>
                  <a:pt x="3138430" y="3019544"/>
                  <a:pt x="3127747" y="3019009"/>
                  <a:pt x="3117065" y="3018475"/>
                </a:cubicBezTo>
                <a:cubicBezTo>
                  <a:pt x="3100309" y="3015895"/>
                  <a:pt x="3095375" y="3026139"/>
                  <a:pt x="3085852" y="3024583"/>
                </a:cubicBezTo>
                <a:cubicBezTo>
                  <a:pt x="3083205" y="3019193"/>
                  <a:pt x="3077928" y="3019162"/>
                  <a:pt x="3068056" y="3021444"/>
                </a:cubicBezTo>
                <a:cubicBezTo>
                  <a:pt x="3067547" y="3021351"/>
                  <a:pt x="3067037" y="3021259"/>
                  <a:pt x="3066528" y="3021166"/>
                </a:cubicBezTo>
                <a:lnTo>
                  <a:pt x="3051628" y="3025475"/>
                </a:lnTo>
                <a:cubicBezTo>
                  <a:pt x="3054335" y="3020346"/>
                  <a:pt x="3000640" y="3019856"/>
                  <a:pt x="3008147" y="3014221"/>
                </a:cubicBezTo>
                <a:cubicBezTo>
                  <a:pt x="2996636" y="3010443"/>
                  <a:pt x="2991707" y="3018195"/>
                  <a:pt x="2980324" y="3014998"/>
                </a:cubicBezTo>
                <a:cubicBezTo>
                  <a:pt x="2967759" y="3014889"/>
                  <a:pt x="2987908" y="3019812"/>
                  <a:pt x="2974105" y="3021060"/>
                </a:cubicBezTo>
                <a:lnTo>
                  <a:pt x="2898967" y="3017706"/>
                </a:lnTo>
                <a:cubicBezTo>
                  <a:pt x="2889133" y="3021187"/>
                  <a:pt x="2880975" y="3020246"/>
                  <a:pt x="2872906" y="3017913"/>
                </a:cubicBezTo>
                <a:cubicBezTo>
                  <a:pt x="2849600" y="3020012"/>
                  <a:pt x="2847396" y="3018756"/>
                  <a:pt x="2821030" y="3018570"/>
                </a:cubicBezTo>
                <a:cubicBezTo>
                  <a:pt x="2792862" y="3023488"/>
                  <a:pt x="2758404" y="3014645"/>
                  <a:pt x="2730230" y="3014478"/>
                </a:cubicBezTo>
                <a:cubicBezTo>
                  <a:pt x="2702955" y="3023440"/>
                  <a:pt x="2711231" y="3004407"/>
                  <a:pt x="2687628" y="3005991"/>
                </a:cubicBezTo>
                <a:cubicBezTo>
                  <a:pt x="2649605" y="3014731"/>
                  <a:pt x="2688189" y="2999782"/>
                  <a:pt x="2628951" y="3004830"/>
                </a:cubicBezTo>
                <a:cubicBezTo>
                  <a:pt x="2625663" y="3006155"/>
                  <a:pt x="2618407" y="3015266"/>
                  <a:pt x="2619087" y="3013614"/>
                </a:cubicBezTo>
                <a:cubicBezTo>
                  <a:pt x="2606112" y="3014782"/>
                  <a:pt x="2568093" y="2997243"/>
                  <a:pt x="2549635" y="2999983"/>
                </a:cubicBezTo>
                <a:cubicBezTo>
                  <a:pt x="2513091" y="2997030"/>
                  <a:pt x="2495971" y="3005531"/>
                  <a:pt x="2469604" y="3005376"/>
                </a:cubicBezTo>
                <a:cubicBezTo>
                  <a:pt x="2460397" y="2976697"/>
                  <a:pt x="2420737" y="2997007"/>
                  <a:pt x="2366760" y="2987305"/>
                </a:cubicBezTo>
                <a:lnTo>
                  <a:pt x="2184478" y="2961828"/>
                </a:lnTo>
                <a:cubicBezTo>
                  <a:pt x="2115036" y="2937464"/>
                  <a:pt x="2031972" y="2970268"/>
                  <a:pt x="1991474" y="2962283"/>
                </a:cubicBezTo>
                <a:cubicBezTo>
                  <a:pt x="1975906" y="2972633"/>
                  <a:pt x="1961170" y="2963900"/>
                  <a:pt x="1941495" y="2969250"/>
                </a:cubicBezTo>
                <a:cubicBezTo>
                  <a:pt x="1896970" y="2975048"/>
                  <a:pt x="1881450" y="2995138"/>
                  <a:pt x="1822493" y="2993245"/>
                </a:cubicBezTo>
                <a:cubicBezTo>
                  <a:pt x="1799752" y="2992680"/>
                  <a:pt x="1701905" y="3006271"/>
                  <a:pt x="1648275" y="3026984"/>
                </a:cubicBezTo>
                <a:cubicBezTo>
                  <a:pt x="1616403" y="3033006"/>
                  <a:pt x="1600867" y="3023480"/>
                  <a:pt x="1591543" y="3039507"/>
                </a:cubicBezTo>
                <a:cubicBezTo>
                  <a:pt x="1575633" y="3031550"/>
                  <a:pt x="1526767" y="3047631"/>
                  <a:pt x="1510786" y="3050338"/>
                </a:cubicBezTo>
                <a:cubicBezTo>
                  <a:pt x="1497175" y="3045578"/>
                  <a:pt x="1491407" y="3051196"/>
                  <a:pt x="1479840" y="3053327"/>
                </a:cubicBezTo>
                <a:cubicBezTo>
                  <a:pt x="1474089" y="3050164"/>
                  <a:pt x="1464204" y="3051201"/>
                  <a:pt x="1461357" y="3055733"/>
                </a:cubicBezTo>
                <a:cubicBezTo>
                  <a:pt x="1467349" y="3065105"/>
                  <a:pt x="1432334" y="3063173"/>
                  <a:pt x="1430609" y="3070139"/>
                </a:cubicBezTo>
                <a:cubicBezTo>
                  <a:pt x="1410809" y="3073257"/>
                  <a:pt x="1323018" y="3072123"/>
                  <a:pt x="1309663" y="3084181"/>
                </a:cubicBezTo>
                <a:cubicBezTo>
                  <a:pt x="1269914" y="3092768"/>
                  <a:pt x="1209429" y="3080588"/>
                  <a:pt x="1192304" y="3082361"/>
                </a:cubicBezTo>
                <a:cubicBezTo>
                  <a:pt x="1184634" y="3081978"/>
                  <a:pt x="1176965" y="3081596"/>
                  <a:pt x="1169295" y="3081213"/>
                </a:cubicBezTo>
                <a:cubicBezTo>
                  <a:pt x="1168466" y="3081343"/>
                  <a:pt x="1167637" y="3081472"/>
                  <a:pt x="1166808" y="3081602"/>
                </a:cubicBezTo>
                <a:lnTo>
                  <a:pt x="1115657" y="3078399"/>
                </a:lnTo>
                <a:cubicBezTo>
                  <a:pt x="1085018" y="3091808"/>
                  <a:pt x="1079065" y="3095515"/>
                  <a:pt x="1042697" y="3099190"/>
                </a:cubicBezTo>
                <a:cubicBezTo>
                  <a:pt x="1032644" y="3098127"/>
                  <a:pt x="979772" y="3096610"/>
                  <a:pt x="977694" y="3101331"/>
                </a:cubicBezTo>
                <a:cubicBezTo>
                  <a:pt x="961202" y="3095237"/>
                  <a:pt x="940975" y="3100420"/>
                  <a:pt x="924689" y="3093967"/>
                </a:cubicBezTo>
                <a:lnTo>
                  <a:pt x="908550" y="3095950"/>
                </a:lnTo>
                <a:cubicBezTo>
                  <a:pt x="877246" y="3094415"/>
                  <a:pt x="882046" y="3103801"/>
                  <a:pt x="845329" y="3093766"/>
                </a:cubicBezTo>
                <a:cubicBezTo>
                  <a:pt x="837507" y="3090489"/>
                  <a:pt x="824678" y="3090903"/>
                  <a:pt x="816675" y="3094689"/>
                </a:cubicBezTo>
                <a:cubicBezTo>
                  <a:pt x="815297" y="3095340"/>
                  <a:pt x="814119" y="3096069"/>
                  <a:pt x="813174" y="3096853"/>
                </a:cubicBezTo>
                <a:cubicBezTo>
                  <a:pt x="790135" y="3089266"/>
                  <a:pt x="783048" y="3095936"/>
                  <a:pt x="771013" y="3090209"/>
                </a:cubicBezTo>
                <a:cubicBezTo>
                  <a:pt x="742645" y="3091492"/>
                  <a:pt x="725377" y="3101546"/>
                  <a:pt x="714380" y="3096594"/>
                </a:cubicBezTo>
                <a:cubicBezTo>
                  <a:pt x="693975" y="3099397"/>
                  <a:pt x="662383" y="3104717"/>
                  <a:pt x="648585" y="3107030"/>
                </a:cubicBezTo>
                <a:cubicBezTo>
                  <a:pt x="644887" y="3110964"/>
                  <a:pt x="637955" y="3109672"/>
                  <a:pt x="631605" y="3110477"/>
                </a:cubicBezTo>
                <a:cubicBezTo>
                  <a:pt x="625207" y="3114153"/>
                  <a:pt x="595514" y="3114423"/>
                  <a:pt x="586338" y="3112586"/>
                </a:cubicBezTo>
                <a:lnTo>
                  <a:pt x="557969" y="3117189"/>
                </a:lnTo>
                <a:cubicBezTo>
                  <a:pt x="508787" y="3109938"/>
                  <a:pt x="487300" y="3138257"/>
                  <a:pt x="448505" y="3111851"/>
                </a:cubicBezTo>
                <a:cubicBezTo>
                  <a:pt x="430568" y="3111958"/>
                  <a:pt x="443794" y="3120275"/>
                  <a:pt x="425858" y="3120382"/>
                </a:cubicBezTo>
                <a:cubicBezTo>
                  <a:pt x="402271" y="3123546"/>
                  <a:pt x="413517" y="3112174"/>
                  <a:pt x="391847" y="3124849"/>
                </a:cubicBezTo>
                <a:cubicBezTo>
                  <a:pt x="349157" y="3121702"/>
                  <a:pt x="326774" y="3134560"/>
                  <a:pt x="288285" y="3125383"/>
                </a:cubicBezTo>
                <a:cubicBezTo>
                  <a:pt x="295755" y="3130096"/>
                  <a:pt x="205047" y="3129625"/>
                  <a:pt x="192615" y="3128748"/>
                </a:cubicBezTo>
                <a:cubicBezTo>
                  <a:pt x="166142" y="3128967"/>
                  <a:pt x="138184" y="3127169"/>
                  <a:pt x="97952" y="3126700"/>
                </a:cubicBezTo>
                <a:cubicBezTo>
                  <a:pt x="62377" y="3129690"/>
                  <a:pt x="78866" y="3120054"/>
                  <a:pt x="46928" y="3130306"/>
                </a:cubicBezTo>
                <a:cubicBezTo>
                  <a:pt x="37098" y="3130381"/>
                  <a:pt x="21188" y="3129913"/>
                  <a:pt x="7323" y="3129322"/>
                </a:cubicBezTo>
                <a:lnTo>
                  <a:pt x="0" y="3128862"/>
                </a:lnTo>
                <a:close/>
              </a:path>
            </a:pathLst>
          </a:custGeom>
        </p:spPr>
      </p:pic>
      <p:pic>
        <p:nvPicPr>
          <p:cNvPr id="4" name="Picture 3">
            <a:extLst>
              <a:ext uri="{FF2B5EF4-FFF2-40B4-BE49-F238E27FC236}">
                <a16:creationId xmlns:a16="http://schemas.microsoft.com/office/drawing/2014/main" id="{3D428902-0D97-B294-B60E-D0A0C1E9795A}"/>
              </a:ext>
            </a:extLst>
          </p:cNvPr>
          <p:cNvPicPr>
            <a:picLocks noChangeAspect="1"/>
          </p:cNvPicPr>
          <p:nvPr/>
        </p:nvPicPr>
        <p:blipFill>
          <a:blip r:embed="rId4"/>
          <a:srcRect r="4207" b="-4"/>
          <a:stretch>
            <a:fillRect/>
          </a:stretch>
        </p:blipFill>
        <p:spPr>
          <a:xfrm>
            <a:off x="8096257" y="10"/>
            <a:ext cx="4095743" cy="3206832"/>
          </a:xfrm>
          <a:custGeom>
            <a:avLst/>
            <a:gdLst/>
            <a:ahLst/>
            <a:cxnLst/>
            <a:rect l="l" t="t" r="r" b="b"/>
            <a:pathLst>
              <a:path w="4095743" h="3206842">
                <a:moveTo>
                  <a:pt x="0" y="0"/>
                </a:moveTo>
                <a:lnTo>
                  <a:pt x="4095743" y="0"/>
                </a:lnTo>
                <a:lnTo>
                  <a:pt x="4095743" y="136523"/>
                </a:lnTo>
                <a:lnTo>
                  <a:pt x="4095743" y="1701208"/>
                </a:lnTo>
                <a:lnTo>
                  <a:pt x="4095743" y="3071014"/>
                </a:lnTo>
                <a:cubicBezTo>
                  <a:pt x="4095742" y="3071024"/>
                  <a:pt x="4095742" y="3071035"/>
                  <a:pt x="4095741" y="3071045"/>
                </a:cubicBezTo>
                <a:cubicBezTo>
                  <a:pt x="4095657" y="3071040"/>
                  <a:pt x="4095572" y="3071032"/>
                  <a:pt x="4095488" y="3071025"/>
                </a:cubicBezTo>
                <a:lnTo>
                  <a:pt x="4089562" y="3068518"/>
                </a:lnTo>
                <a:lnTo>
                  <a:pt x="4066621" y="3073254"/>
                </a:lnTo>
                <a:cubicBezTo>
                  <a:pt x="4055320" y="3074906"/>
                  <a:pt x="4043427" y="3076001"/>
                  <a:pt x="4031223" y="3076501"/>
                </a:cubicBezTo>
                <a:cubicBezTo>
                  <a:pt x="4028484" y="3073164"/>
                  <a:pt x="4018905" y="3077906"/>
                  <a:pt x="4014400" y="3078843"/>
                </a:cubicBezTo>
                <a:cubicBezTo>
                  <a:pt x="4014351" y="3076664"/>
                  <a:pt x="4004368" y="3075619"/>
                  <a:pt x="4000825" y="3077423"/>
                </a:cubicBezTo>
                <a:cubicBezTo>
                  <a:pt x="3926364" y="3085214"/>
                  <a:pt x="3968261" y="3064853"/>
                  <a:pt x="3923579" y="3077062"/>
                </a:cubicBezTo>
                <a:cubicBezTo>
                  <a:pt x="3916103" y="3077698"/>
                  <a:pt x="3910492" y="3076605"/>
                  <a:pt x="3905815" y="3074801"/>
                </a:cubicBezTo>
                <a:lnTo>
                  <a:pt x="3897396" y="3070297"/>
                </a:lnTo>
                <a:lnTo>
                  <a:pt x="3890800" y="3071903"/>
                </a:lnTo>
                <a:cubicBezTo>
                  <a:pt x="3865901" y="3072029"/>
                  <a:pt x="3858562" y="3067412"/>
                  <a:pt x="3844074" y="3072063"/>
                </a:cubicBezTo>
                <a:cubicBezTo>
                  <a:pt x="3822669" y="3062396"/>
                  <a:pt x="3829876" y="3071099"/>
                  <a:pt x="3813596" y="3072579"/>
                </a:cubicBezTo>
                <a:cubicBezTo>
                  <a:pt x="3800751" y="3074505"/>
                  <a:pt x="3824330" y="3078216"/>
                  <a:pt x="3811743" y="3078763"/>
                </a:cubicBezTo>
                <a:cubicBezTo>
                  <a:pt x="3798124" y="3076266"/>
                  <a:pt x="3798764" y="3084018"/>
                  <a:pt x="3784600" y="3080966"/>
                </a:cubicBezTo>
                <a:cubicBezTo>
                  <a:pt x="3788042" y="3075127"/>
                  <a:pt x="3756652" y="3082098"/>
                  <a:pt x="3755678" y="3076997"/>
                </a:cubicBezTo>
                <a:cubicBezTo>
                  <a:pt x="3743648" y="3084291"/>
                  <a:pt x="3737604" y="3075305"/>
                  <a:pt x="3721587" y="3077553"/>
                </a:cubicBezTo>
                <a:cubicBezTo>
                  <a:pt x="3714042" y="3080313"/>
                  <a:pt x="3708600" y="3080787"/>
                  <a:pt x="3701187" y="3077818"/>
                </a:cubicBezTo>
                <a:cubicBezTo>
                  <a:pt x="3666438" y="3091253"/>
                  <a:pt x="3680164" y="3078420"/>
                  <a:pt x="3647646" y="3083588"/>
                </a:cubicBezTo>
                <a:cubicBezTo>
                  <a:pt x="3619631" y="3089020"/>
                  <a:pt x="3587871" y="3092545"/>
                  <a:pt x="3560777" y="3105520"/>
                </a:cubicBezTo>
                <a:cubicBezTo>
                  <a:pt x="3555802" y="3109193"/>
                  <a:pt x="3543591" y="3110585"/>
                  <a:pt x="3533503" y="3108626"/>
                </a:cubicBezTo>
                <a:cubicBezTo>
                  <a:pt x="3531768" y="3108290"/>
                  <a:pt x="3530162" y="3107864"/>
                  <a:pt x="3528735" y="3107361"/>
                </a:cubicBezTo>
                <a:cubicBezTo>
                  <a:pt x="3505309" y="3109347"/>
                  <a:pt x="3419631" y="3118211"/>
                  <a:pt x="3392949" y="3120534"/>
                </a:cubicBezTo>
                <a:cubicBezTo>
                  <a:pt x="3390791" y="3115813"/>
                  <a:pt x="3377299" y="3124333"/>
                  <a:pt x="3368657" y="3121305"/>
                </a:cubicBezTo>
                <a:cubicBezTo>
                  <a:pt x="3362467" y="3118650"/>
                  <a:pt x="3356930" y="3120616"/>
                  <a:pt x="3350465" y="3120823"/>
                </a:cubicBezTo>
                <a:cubicBezTo>
                  <a:pt x="3341947" y="3118736"/>
                  <a:pt x="3314164" y="3122506"/>
                  <a:pt x="3306922" y="3125212"/>
                </a:cubicBezTo>
                <a:cubicBezTo>
                  <a:pt x="3289615" y="3134610"/>
                  <a:pt x="3250286" y="3127630"/>
                  <a:pt x="3235905" y="3134831"/>
                </a:cubicBezTo>
                <a:cubicBezTo>
                  <a:pt x="3230686" y="3135887"/>
                  <a:pt x="3225583" y="3136314"/>
                  <a:pt x="3220570" y="3136351"/>
                </a:cubicBezTo>
                <a:lnTo>
                  <a:pt x="3206547" y="3135559"/>
                </a:lnTo>
                <a:lnTo>
                  <a:pt x="3202562" y="3133546"/>
                </a:lnTo>
                <a:lnTo>
                  <a:pt x="3193989" y="3134044"/>
                </a:lnTo>
                <a:cubicBezTo>
                  <a:pt x="3193170" y="3133943"/>
                  <a:pt x="3192354" y="3133838"/>
                  <a:pt x="3191535" y="3133737"/>
                </a:cubicBezTo>
                <a:cubicBezTo>
                  <a:pt x="3186844" y="3133143"/>
                  <a:pt x="3182215" y="3132626"/>
                  <a:pt x="3177631" y="3132423"/>
                </a:cubicBezTo>
                <a:cubicBezTo>
                  <a:pt x="3183659" y="3142516"/>
                  <a:pt x="3139642" y="3132347"/>
                  <a:pt x="3152328" y="3140511"/>
                </a:cubicBezTo>
                <a:cubicBezTo>
                  <a:pt x="3128198" y="3141143"/>
                  <a:pt x="3146604" y="3148747"/>
                  <a:pt x="3117596" y="3141499"/>
                </a:cubicBezTo>
                <a:cubicBezTo>
                  <a:pt x="3086979" y="3143595"/>
                  <a:pt x="3006888" y="3148940"/>
                  <a:pt x="2968634" y="3153086"/>
                </a:cubicBezTo>
                <a:cubicBezTo>
                  <a:pt x="2929486" y="3164160"/>
                  <a:pt x="2914998" y="3160811"/>
                  <a:pt x="2888057" y="3166369"/>
                </a:cubicBezTo>
                <a:cubicBezTo>
                  <a:pt x="2835648" y="3169073"/>
                  <a:pt x="2838558" y="3182345"/>
                  <a:pt x="2815482" y="3172591"/>
                </a:cubicBezTo>
                <a:cubicBezTo>
                  <a:pt x="2780330" y="3174973"/>
                  <a:pt x="2810834" y="3187092"/>
                  <a:pt x="2773979" y="3183164"/>
                </a:cubicBezTo>
                <a:cubicBezTo>
                  <a:pt x="2772836" y="3184755"/>
                  <a:pt x="2747271" y="3200694"/>
                  <a:pt x="2744895" y="3201836"/>
                </a:cubicBezTo>
                <a:cubicBezTo>
                  <a:pt x="2729571" y="3202108"/>
                  <a:pt x="2714249" y="3202379"/>
                  <a:pt x="2698926" y="3202651"/>
                </a:cubicBezTo>
                <a:lnTo>
                  <a:pt x="2695579" y="3202498"/>
                </a:lnTo>
                <a:lnTo>
                  <a:pt x="2674400" y="3206842"/>
                </a:lnTo>
                <a:lnTo>
                  <a:pt x="2673684" y="3206495"/>
                </a:lnTo>
                <a:cubicBezTo>
                  <a:pt x="2671600" y="3205816"/>
                  <a:pt x="2669147" y="3205501"/>
                  <a:pt x="2665867" y="3205942"/>
                </a:cubicBezTo>
                <a:cubicBezTo>
                  <a:pt x="2655994" y="3204939"/>
                  <a:pt x="2626692" y="3200644"/>
                  <a:pt x="2614431" y="3200481"/>
                </a:cubicBezTo>
                <a:cubicBezTo>
                  <a:pt x="2607486" y="3202087"/>
                  <a:pt x="2600071" y="3203605"/>
                  <a:pt x="2592303" y="3204964"/>
                </a:cubicBezTo>
                <a:lnTo>
                  <a:pt x="2529882" y="3205645"/>
                </a:lnTo>
                <a:lnTo>
                  <a:pt x="2464509" y="3197687"/>
                </a:lnTo>
                <a:cubicBezTo>
                  <a:pt x="2440330" y="3197513"/>
                  <a:pt x="2419394" y="3194556"/>
                  <a:pt x="2398926" y="3196641"/>
                </a:cubicBezTo>
                <a:cubicBezTo>
                  <a:pt x="2390615" y="3194341"/>
                  <a:pt x="2382779" y="3200091"/>
                  <a:pt x="2375181" y="3203534"/>
                </a:cubicBezTo>
                <a:cubicBezTo>
                  <a:pt x="2352617" y="3202385"/>
                  <a:pt x="2347156" y="3190791"/>
                  <a:pt x="2332855" y="3194625"/>
                </a:cubicBezTo>
                <a:cubicBezTo>
                  <a:pt x="2320177" y="3186674"/>
                  <a:pt x="2319429" y="3189708"/>
                  <a:pt x="2313469" y="3191985"/>
                </a:cubicBezTo>
                <a:cubicBezTo>
                  <a:pt x="2313187" y="3192040"/>
                  <a:pt x="2312903" y="3192094"/>
                  <a:pt x="2312621" y="3192148"/>
                </a:cubicBezTo>
                <a:lnTo>
                  <a:pt x="2310886" y="3191011"/>
                </a:lnTo>
                <a:cubicBezTo>
                  <a:pt x="2309691" y="3190836"/>
                  <a:pt x="2308496" y="3190660"/>
                  <a:pt x="2307301" y="3190485"/>
                </a:cubicBezTo>
                <a:cubicBezTo>
                  <a:pt x="2304038" y="3190598"/>
                  <a:pt x="2300775" y="3190712"/>
                  <a:pt x="2297511" y="3190825"/>
                </a:cubicBezTo>
                <a:cubicBezTo>
                  <a:pt x="2296284" y="3190964"/>
                  <a:pt x="2295057" y="3191105"/>
                  <a:pt x="2293829" y="3191244"/>
                </a:cubicBezTo>
                <a:cubicBezTo>
                  <a:pt x="2291292" y="3191425"/>
                  <a:pt x="2289608" y="3191405"/>
                  <a:pt x="2288442" y="3191236"/>
                </a:cubicBezTo>
                <a:cubicBezTo>
                  <a:pt x="2288397" y="3191205"/>
                  <a:pt x="2288352" y="3191173"/>
                  <a:pt x="2288307" y="3191142"/>
                </a:cubicBezTo>
                <a:cubicBezTo>
                  <a:pt x="2286625" y="3191201"/>
                  <a:pt x="2292966" y="3181241"/>
                  <a:pt x="2291282" y="3181298"/>
                </a:cubicBezTo>
                <a:cubicBezTo>
                  <a:pt x="2282768" y="3181808"/>
                  <a:pt x="2266459" y="3192523"/>
                  <a:pt x="2258572" y="3193351"/>
                </a:cubicBezTo>
                <a:cubicBezTo>
                  <a:pt x="2251903" y="3188132"/>
                  <a:pt x="2222758" y="3194297"/>
                  <a:pt x="2225949" y="3184460"/>
                </a:cubicBezTo>
                <a:cubicBezTo>
                  <a:pt x="2215309" y="3185285"/>
                  <a:pt x="2208874" y="3189370"/>
                  <a:pt x="2212457" y="3182918"/>
                </a:cubicBezTo>
                <a:cubicBezTo>
                  <a:pt x="2208954" y="3183005"/>
                  <a:pt x="2206796" y="3182455"/>
                  <a:pt x="2205250" y="3181596"/>
                </a:cubicBezTo>
                <a:lnTo>
                  <a:pt x="2204802" y="3181191"/>
                </a:lnTo>
                <a:cubicBezTo>
                  <a:pt x="2196360" y="3181862"/>
                  <a:pt x="2165295" y="3184604"/>
                  <a:pt x="2154589" y="3185621"/>
                </a:cubicBezTo>
                <a:lnTo>
                  <a:pt x="2140577" y="3187296"/>
                </a:lnTo>
                <a:lnTo>
                  <a:pt x="2139223" y="3186946"/>
                </a:lnTo>
                <a:lnTo>
                  <a:pt x="2129522" y="3182108"/>
                </a:lnTo>
                <a:cubicBezTo>
                  <a:pt x="2126396" y="3182958"/>
                  <a:pt x="2123631" y="3190717"/>
                  <a:pt x="2121389" y="3192118"/>
                </a:cubicBezTo>
                <a:cubicBezTo>
                  <a:pt x="2088356" y="3184630"/>
                  <a:pt x="2057187" y="3191481"/>
                  <a:pt x="2021332" y="3190187"/>
                </a:cubicBezTo>
                <a:cubicBezTo>
                  <a:pt x="1980808" y="3192837"/>
                  <a:pt x="1960551" y="3192182"/>
                  <a:pt x="1937109" y="3194259"/>
                </a:cubicBezTo>
                <a:cubicBezTo>
                  <a:pt x="1933244" y="3194376"/>
                  <a:pt x="1901924" y="3195327"/>
                  <a:pt x="1908362" y="3191174"/>
                </a:cubicBezTo>
                <a:cubicBezTo>
                  <a:pt x="1873455" y="3191897"/>
                  <a:pt x="1822379" y="3188607"/>
                  <a:pt x="1786518" y="3189413"/>
                </a:cubicBezTo>
                <a:cubicBezTo>
                  <a:pt x="1763469" y="3179547"/>
                  <a:pt x="1741339" y="3197857"/>
                  <a:pt x="1717434" y="3196011"/>
                </a:cubicBezTo>
                <a:cubicBezTo>
                  <a:pt x="1723972" y="3205094"/>
                  <a:pt x="1664175" y="3190915"/>
                  <a:pt x="1662865" y="3201166"/>
                </a:cubicBezTo>
                <a:lnTo>
                  <a:pt x="1636987" y="3195235"/>
                </a:lnTo>
                <a:lnTo>
                  <a:pt x="1623920" y="3183037"/>
                </a:lnTo>
                <a:cubicBezTo>
                  <a:pt x="1619023" y="3182563"/>
                  <a:pt x="1613758" y="3192473"/>
                  <a:pt x="1607939" y="3192950"/>
                </a:cubicBezTo>
                <a:cubicBezTo>
                  <a:pt x="1593621" y="3197013"/>
                  <a:pt x="1571326" y="3192034"/>
                  <a:pt x="1551162" y="3192335"/>
                </a:cubicBezTo>
                <a:lnTo>
                  <a:pt x="1541903" y="3186915"/>
                </a:lnTo>
                <a:lnTo>
                  <a:pt x="1511680" y="3191495"/>
                </a:lnTo>
                <a:cubicBezTo>
                  <a:pt x="1489503" y="3191217"/>
                  <a:pt x="1467326" y="3190938"/>
                  <a:pt x="1445149" y="3190660"/>
                </a:cubicBezTo>
                <a:lnTo>
                  <a:pt x="1436200" y="3191890"/>
                </a:lnTo>
                <a:cubicBezTo>
                  <a:pt x="1432876" y="3191277"/>
                  <a:pt x="1429122" y="3201007"/>
                  <a:pt x="1425206" y="3200344"/>
                </a:cubicBezTo>
                <a:lnTo>
                  <a:pt x="1412701" y="3187919"/>
                </a:lnTo>
                <a:cubicBezTo>
                  <a:pt x="1402612" y="3187367"/>
                  <a:pt x="1373509" y="3184444"/>
                  <a:pt x="1364678" y="3183688"/>
                </a:cubicBezTo>
                <a:cubicBezTo>
                  <a:pt x="1363023" y="3183583"/>
                  <a:pt x="1361370" y="3183479"/>
                  <a:pt x="1359716" y="3183377"/>
                </a:cubicBezTo>
                <a:lnTo>
                  <a:pt x="1327998" y="3173718"/>
                </a:lnTo>
                <a:cubicBezTo>
                  <a:pt x="1303324" y="3168363"/>
                  <a:pt x="1243415" y="3156944"/>
                  <a:pt x="1211674" y="3151252"/>
                </a:cubicBezTo>
                <a:cubicBezTo>
                  <a:pt x="1183206" y="3154805"/>
                  <a:pt x="1160307" y="3140433"/>
                  <a:pt x="1137545" y="3142903"/>
                </a:cubicBezTo>
                <a:cubicBezTo>
                  <a:pt x="1108831" y="3139323"/>
                  <a:pt x="1085657" y="3133417"/>
                  <a:pt x="1067088" y="3129767"/>
                </a:cubicBezTo>
                <a:cubicBezTo>
                  <a:pt x="1064006" y="3128241"/>
                  <a:pt x="1029699" y="3122201"/>
                  <a:pt x="1026132" y="3121008"/>
                </a:cubicBezTo>
                <a:cubicBezTo>
                  <a:pt x="1005747" y="3117732"/>
                  <a:pt x="1013867" y="3117508"/>
                  <a:pt x="979389" y="3112403"/>
                </a:cubicBezTo>
                <a:cubicBezTo>
                  <a:pt x="950459" y="3107178"/>
                  <a:pt x="920762" y="3105056"/>
                  <a:pt x="888511" y="3099565"/>
                </a:cubicBezTo>
                <a:cubicBezTo>
                  <a:pt x="854269" y="3092172"/>
                  <a:pt x="833998" y="3094049"/>
                  <a:pt x="820520" y="3090926"/>
                </a:cubicBezTo>
                <a:cubicBezTo>
                  <a:pt x="792202" y="3081871"/>
                  <a:pt x="783417" y="3082958"/>
                  <a:pt x="740242" y="3083816"/>
                </a:cubicBezTo>
                <a:cubicBezTo>
                  <a:pt x="707061" y="3077800"/>
                  <a:pt x="671560" y="3086129"/>
                  <a:pt x="646247" y="3074734"/>
                </a:cubicBezTo>
                <a:cubicBezTo>
                  <a:pt x="642938" y="3075735"/>
                  <a:pt x="639394" y="3076369"/>
                  <a:pt x="635700" y="3076739"/>
                </a:cubicBezTo>
                <a:cubicBezTo>
                  <a:pt x="632097" y="3076874"/>
                  <a:pt x="628494" y="3077010"/>
                  <a:pt x="624891" y="3077145"/>
                </a:cubicBezTo>
                <a:lnTo>
                  <a:pt x="614671" y="3073567"/>
                </a:lnTo>
                <a:cubicBezTo>
                  <a:pt x="603428" y="3072991"/>
                  <a:pt x="568522" y="3074251"/>
                  <a:pt x="557430" y="3073687"/>
                </a:cubicBezTo>
                <a:lnTo>
                  <a:pt x="557338" y="3073252"/>
                </a:lnTo>
                <a:cubicBezTo>
                  <a:pt x="554424" y="3072272"/>
                  <a:pt x="546805" y="3070825"/>
                  <a:pt x="539949" y="3067812"/>
                </a:cubicBezTo>
                <a:cubicBezTo>
                  <a:pt x="528878" y="3064560"/>
                  <a:pt x="503526" y="3056658"/>
                  <a:pt x="490911" y="3053742"/>
                </a:cubicBezTo>
                <a:lnTo>
                  <a:pt x="468269" y="3040300"/>
                </a:lnTo>
                <a:lnTo>
                  <a:pt x="446284" y="3044010"/>
                </a:lnTo>
                <a:cubicBezTo>
                  <a:pt x="429421" y="3045653"/>
                  <a:pt x="428304" y="3040351"/>
                  <a:pt x="407700" y="3036255"/>
                </a:cubicBezTo>
                <a:cubicBezTo>
                  <a:pt x="397569" y="3038433"/>
                  <a:pt x="390857" y="3046536"/>
                  <a:pt x="384835" y="3043282"/>
                </a:cubicBezTo>
                <a:cubicBezTo>
                  <a:pt x="363540" y="3042472"/>
                  <a:pt x="346002" y="3026895"/>
                  <a:pt x="323041" y="3023486"/>
                </a:cubicBezTo>
                <a:cubicBezTo>
                  <a:pt x="296255" y="3024819"/>
                  <a:pt x="286207" y="3016076"/>
                  <a:pt x="261659" y="3012466"/>
                </a:cubicBezTo>
                <a:cubicBezTo>
                  <a:pt x="237343" y="3017165"/>
                  <a:pt x="246269" y="3004370"/>
                  <a:pt x="234593" y="3000196"/>
                </a:cubicBezTo>
                <a:lnTo>
                  <a:pt x="231087" y="2999548"/>
                </a:lnTo>
                <a:lnTo>
                  <a:pt x="182124" y="3000760"/>
                </a:lnTo>
                <a:cubicBezTo>
                  <a:pt x="176172" y="2995322"/>
                  <a:pt x="146296" y="3000490"/>
                  <a:pt x="150781" y="2990775"/>
                </a:cubicBezTo>
                <a:cubicBezTo>
                  <a:pt x="135014" y="2988838"/>
                  <a:pt x="99403" y="2989342"/>
                  <a:pt x="87521" y="2989133"/>
                </a:cubicBezTo>
                <a:cubicBezTo>
                  <a:pt x="84843" y="2989261"/>
                  <a:pt x="82166" y="2989390"/>
                  <a:pt x="79487" y="2989518"/>
                </a:cubicBezTo>
                <a:lnTo>
                  <a:pt x="77079" y="2990682"/>
                </a:lnTo>
                <a:cubicBezTo>
                  <a:pt x="74554" y="2991354"/>
                  <a:pt x="71035" y="2991559"/>
                  <a:pt x="65291" y="2990716"/>
                </a:cubicBezTo>
                <a:cubicBezTo>
                  <a:pt x="64857" y="2990584"/>
                  <a:pt x="64422" y="2990453"/>
                  <a:pt x="63989" y="2990321"/>
                </a:cubicBezTo>
                <a:cubicBezTo>
                  <a:pt x="62342" y="2990669"/>
                  <a:pt x="50523" y="2991267"/>
                  <a:pt x="36658" y="2991762"/>
                </a:cubicBezTo>
                <a:lnTo>
                  <a:pt x="0" y="2992525"/>
                </a:lnTo>
                <a:close/>
              </a:path>
            </a:pathLst>
          </a:custGeom>
        </p:spPr>
      </p:pic>
      <p:sp>
        <p:nvSpPr>
          <p:cNvPr id="3" name="Content Placeholder 2">
            <a:extLst>
              <a:ext uri="{FF2B5EF4-FFF2-40B4-BE49-F238E27FC236}">
                <a16:creationId xmlns:a16="http://schemas.microsoft.com/office/drawing/2014/main" id="{4D54EBA4-C780-F68C-3F3C-12756CDD71CD}"/>
              </a:ext>
            </a:extLst>
          </p:cNvPr>
          <p:cNvSpPr>
            <a:spLocks noGrp="1"/>
          </p:cNvSpPr>
          <p:nvPr>
            <p:ph idx="1"/>
          </p:nvPr>
        </p:nvSpPr>
        <p:spPr>
          <a:xfrm>
            <a:off x="5619404" y="3651159"/>
            <a:ext cx="5734396" cy="2525803"/>
          </a:xfrm>
        </p:spPr>
        <p:txBody>
          <a:bodyPr anchor="ctr">
            <a:normAutofit/>
          </a:bodyPr>
          <a:lstStyle/>
          <a:p>
            <a:r>
              <a:rPr lang="en-US" sz="1600" dirty="0">
                <a:latin typeface="Arial" panose="020B0604020202020204" pitchFamily="34" charset="0"/>
                <a:cs typeface="Arial" panose="020B0604020202020204" pitchFamily="34" charset="0"/>
              </a:rPr>
              <a:t>Collaborative learning delivers the skills required to work effectively with diverse teams through teamwork, communication, and adaptability (Slavin, 1995). </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It provides a framework to develop shared responsibility and collaborative problem-solving skills to prepare learners for collaboration in complex, international workplaces where collective decision-making occurs (Vygotsky, 1978). </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04042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4BFCCA4-109C-4B21-816E-144FE75C3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609CD2-DE99-65C4-8F48-68FE2A18B09F}"/>
              </a:ext>
            </a:extLst>
          </p:cNvPr>
          <p:cNvSpPr>
            <a:spLocks noGrp="1"/>
          </p:cNvSpPr>
          <p:nvPr>
            <p:ph type="title"/>
          </p:nvPr>
        </p:nvSpPr>
        <p:spPr>
          <a:xfrm>
            <a:off x="630918" y="643465"/>
            <a:ext cx="3895359" cy="1846615"/>
          </a:xfrm>
        </p:spPr>
        <p:txBody>
          <a:bodyPr anchor="b">
            <a:normAutofit/>
          </a:bodyPr>
          <a:lstStyle/>
          <a:p>
            <a:r>
              <a:rPr lang="en-GB" sz="2400" dirty="0">
                <a:latin typeface="Arial Black" panose="020B0A04020102020204" pitchFamily="34" charset="0"/>
              </a:rPr>
              <a:t>Digital Collaboration in International Workplaces</a:t>
            </a:r>
          </a:p>
        </p:txBody>
      </p:sp>
      <p:sp>
        <p:nvSpPr>
          <p:cNvPr id="23" name="sketch line">
            <a:extLst>
              <a:ext uri="{FF2B5EF4-FFF2-40B4-BE49-F238E27FC236}">
                <a16:creationId xmlns:a16="http://schemas.microsoft.com/office/drawing/2014/main" id="{0059B5C0-FEC8-4370-AF45-02E3AEF6F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659144"/>
            <a:ext cx="3566160" cy="18288"/>
          </a:xfrm>
          <a:custGeom>
            <a:avLst/>
            <a:gdLst>
              <a:gd name="connsiteX0" fmla="*/ 0 w 3566160"/>
              <a:gd name="connsiteY0" fmla="*/ 0 h 18288"/>
              <a:gd name="connsiteX1" fmla="*/ 665683 w 3566160"/>
              <a:gd name="connsiteY1" fmla="*/ 0 h 18288"/>
              <a:gd name="connsiteX2" fmla="*/ 1331366 w 3566160"/>
              <a:gd name="connsiteY2" fmla="*/ 0 h 18288"/>
              <a:gd name="connsiteX3" fmla="*/ 1818742 w 3566160"/>
              <a:gd name="connsiteY3" fmla="*/ 0 h 18288"/>
              <a:gd name="connsiteX4" fmla="*/ 2413102 w 3566160"/>
              <a:gd name="connsiteY4" fmla="*/ 0 h 18288"/>
              <a:gd name="connsiteX5" fmla="*/ 2936138 w 3566160"/>
              <a:gd name="connsiteY5" fmla="*/ 0 h 18288"/>
              <a:gd name="connsiteX6" fmla="*/ 3566160 w 3566160"/>
              <a:gd name="connsiteY6" fmla="*/ 0 h 18288"/>
              <a:gd name="connsiteX7" fmla="*/ 3566160 w 3566160"/>
              <a:gd name="connsiteY7" fmla="*/ 18288 h 18288"/>
              <a:gd name="connsiteX8" fmla="*/ 2971800 w 3566160"/>
              <a:gd name="connsiteY8" fmla="*/ 18288 h 18288"/>
              <a:gd name="connsiteX9" fmla="*/ 2448763 w 3566160"/>
              <a:gd name="connsiteY9" fmla="*/ 18288 h 18288"/>
              <a:gd name="connsiteX10" fmla="*/ 1854403 w 3566160"/>
              <a:gd name="connsiteY10" fmla="*/ 18288 h 18288"/>
              <a:gd name="connsiteX11" fmla="*/ 1295705 w 3566160"/>
              <a:gd name="connsiteY11" fmla="*/ 18288 h 18288"/>
              <a:gd name="connsiteX12" fmla="*/ 772668 w 3566160"/>
              <a:gd name="connsiteY12" fmla="*/ 18288 h 18288"/>
              <a:gd name="connsiteX13" fmla="*/ 0 w 3566160"/>
              <a:gd name="connsiteY13" fmla="*/ 18288 h 18288"/>
              <a:gd name="connsiteX14" fmla="*/ 0 w 356616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6160" h="18288" fill="none" extrusionOk="0">
                <a:moveTo>
                  <a:pt x="0" y="0"/>
                </a:moveTo>
                <a:cubicBezTo>
                  <a:pt x="222644" y="15773"/>
                  <a:pt x="447078" y="-30288"/>
                  <a:pt x="665683" y="0"/>
                </a:cubicBezTo>
                <a:cubicBezTo>
                  <a:pt x="884288" y="30288"/>
                  <a:pt x="1132425" y="-6167"/>
                  <a:pt x="1331366" y="0"/>
                </a:cubicBezTo>
                <a:cubicBezTo>
                  <a:pt x="1530307" y="6167"/>
                  <a:pt x="1680942" y="17562"/>
                  <a:pt x="1818742" y="0"/>
                </a:cubicBezTo>
                <a:cubicBezTo>
                  <a:pt x="1956542" y="-17562"/>
                  <a:pt x="2130227" y="23032"/>
                  <a:pt x="2413102" y="0"/>
                </a:cubicBezTo>
                <a:cubicBezTo>
                  <a:pt x="2695977" y="-23032"/>
                  <a:pt x="2679988" y="-13260"/>
                  <a:pt x="2936138" y="0"/>
                </a:cubicBezTo>
                <a:cubicBezTo>
                  <a:pt x="3192288" y="13260"/>
                  <a:pt x="3378668" y="16268"/>
                  <a:pt x="3566160" y="0"/>
                </a:cubicBezTo>
                <a:cubicBezTo>
                  <a:pt x="3566199" y="7328"/>
                  <a:pt x="3566779" y="9982"/>
                  <a:pt x="3566160" y="18288"/>
                </a:cubicBezTo>
                <a:cubicBezTo>
                  <a:pt x="3315478" y="45899"/>
                  <a:pt x="3188272" y="-7574"/>
                  <a:pt x="2971800" y="18288"/>
                </a:cubicBezTo>
                <a:cubicBezTo>
                  <a:pt x="2755328" y="44150"/>
                  <a:pt x="2598570" y="34692"/>
                  <a:pt x="2448763" y="18288"/>
                </a:cubicBezTo>
                <a:cubicBezTo>
                  <a:pt x="2298956" y="1884"/>
                  <a:pt x="2011344" y="-7043"/>
                  <a:pt x="1854403" y="18288"/>
                </a:cubicBezTo>
                <a:cubicBezTo>
                  <a:pt x="1697462" y="43619"/>
                  <a:pt x="1444994" y="618"/>
                  <a:pt x="1295705" y="18288"/>
                </a:cubicBezTo>
                <a:cubicBezTo>
                  <a:pt x="1146416" y="35958"/>
                  <a:pt x="965401" y="42167"/>
                  <a:pt x="772668" y="18288"/>
                </a:cubicBezTo>
                <a:cubicBezTo>
                  <a:pt x="579935" y="-5591"/>
                  <a:pt x="352420" y="-19381"/>
                  <a:pt x="0" y="18288"/>
                </a:cubicBezTo>
                <a:cubicBezTo>
                  <a:pt x="-593" y="9736"/>
                  <a:pt x="244" y="6610"/>
                  <a:pt x="0" y="0"/>
                </a:cubicBezTo>
                <a:close/>
              </a:path>
              <a:path w="3566160" h="18288" stroke="0" extrusionOk="0">
                <a:moveTo>
                  <a:pt x="0" y="0"/>
                </a:moveTo>
                <a:cubicBezTo>
                  <a:pt x="169947" y="-5008"/>
                  <a:pt x="340602" y="-17518"/>
                  <a:pt x="594360" y="0"/>
                </a:cubicBezTo>
                <a:cubicBezTo>
                  <a:pt x="848118" y="17518"/>
                  <a:pt x="997921" y="8866"/>
                  <a:pt x="1224382" y="0"/>
                </a:cubicBezTo>
                <a:cubicBezTo>
                  <a:pt x="1450843" y="-8866"/>
                  <a:pt x="1572343" y="8392"/>
                  <a:pt x="1783080" y="0"/>
                </a:cubicBezTo>
                <a:cubicBezTo>
                  <a:pt x="1993817" y="-8392"/>
                  <a:pt x="2266728" y="2126"/>
                  <a:pt x="2448763" y="0"/>
                </a:cubicBezTo>
                <a:cubicBezTo>
                  <a:pt x="2630798" y="-2126"/>
                  <a:pt x="2815508" y="-13843"/>
                  <a:pt x="3043123" y="0"/>
                </a:cubicBezTo>
                <a:cubicBezTo>
                  <a:pt x="3270738" y="13843"/>
                  <a:pt x="3420568" y="2184"/>
                  <a:pt x="3566160" y="0"/>
                </a:cubicBezTo>
                <a:cubicBezTo>
                  <a:pt x="3566487" y="8595"/>
                  <a:pt x="3566088" y="13110"/>
                  <a:pt x="3566160" y="18288"/>
                </a:cubicBezTo>
                <a:cubicBezTo>
                  <a:pt x="3421748" y="9323"/>
                  <a:pt x="3176383" y="-3939"/>
                  <a:pt x="2971800" y="18288"/>
                </a:cubicBezTo>
                <a:cubicBezTo>
                  <a:pt x="2767217" y="40515"/>
                  <a:pt x="2590769" y="4336"/>
                  <a:pt x="2306117" y="18288"/>
                </a:cubicBezTo>
                <a:cubicBezTo>
                  <a:pt x="2021465" y="32240"/>
                  <a:pt x="1860727" y="-9280"/>
                  <a:pt x="1676095" y="18288"/>
                </a:cubicBezTo>
                <a:cubicBezTo>
                  <a:pt x="1491463" y="45856"/>
                  <a:pt x="1329173" y="5765"/>
                  <a:pt x="1153058" y="18288"/>
                </a:cubicBezTo>
                <a:cubicBezTo>
                  <a:pt x="976943" y="30811"/>
                  <a:pt x="895178" y="4751"/>
                  <a:pt x="665683" y="18288"/>
                </a:cubicBezTo>
                <a:cubicBezTo>
                  <a:pt x="436189" y="31825"/>
                  <a:pt x="302924" y="2002"/>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E92146-8FE8-151C-FD16-45E26A254554}"/>
              </a:ext>
            </a:extLst>
          </p:cNvPr>
          <p:cNvSpPr>
            <a:spLocks noGrp="1"/>
          </p:cNvSpPr>
          <p:nvPr>
            <p:ph idx="1"/>
          </p:nvPr>
        </p:nvSpPr>
        <p:spPr>
          <a:xfrm>
            <a:off x="158495" y="3170121"/>
            <a:ext cx="4615303" cy="2893710"/>
          </a:xfrm>
        </p:spPr>
        <p:txBody>
          <a:bodyPr>
            <a:noAutofit/>
          </a:bodyPr>
          <a:lstStyle/>
          <a:p>
            <a:r>
              <a:rPr lang="en-US" sz="1600" dirty="0">
                <a:latin typeface="Arial" panose="020B0604020202020204" pitchFamily="34" charset="0"/>
                <a:cs typeface="Arial" panose="020B0604020202020204" pitchFamily="34" charset="0"/>
              </a:rPr>
              <a:t>Digital technology-enabled collaborative learning mirrors the way that global organisations now operate using digital tools like cloud-based storage systems, shared online workspaces, and other digital communication platforms to coordinate their international teams (Voogt et al., 2015). </a:t>
            </a:r>
          </a:p>
          <a:p>
            <a:r>
              <a:rPr lang="en-US" sz="1600" dirty="0">
                <a:latin typeface="Arial" panose="020B0604020202020204" pitchFamily="34" charset="0"/>
                <a:cs typeface="Arial" panose="020B0604020202020204" pitchFamily="34" charset="0"/>
              </a:rPr>
              <a:t>Through virtual teamwork, learners develop the digital fluency necessary to successfully navigate remote global work environments. This enables learners to engage in collaborative online activities that directly simulate modern business tasks (Stacey, 1999). </a:t>
            </a:r>
            <a:endParaRPr lang="en-GB"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0367A20-72F5-22F8-FA17-98D9C3DCE781}"/>
              </a:ext>
            </a:extLst>
          </p:cNvPr>
          <p:cNvPicPr>
            <a:picLocks noChangeAspect="1"/>
          </p:cNvPicPr>
          <p:nvPr/>
        </p:nvPicPr>
        <p:blipFill>
          <a:blip r:embed="rId2"/>
          <a:stretch>
            <a:fillRect/>
          </a:stretch>
        </p:blipFill>
        <p:spPr>
          <a:xfrm>
            <a:off x="4992624" y="1020985"/>
            <a:ext cx="3099816" cy="1743646"/>
          </a:xfrm>
          <a:prstGeom prst="rect">
            <a:avLst/>
          </a:prstGeom>
        </p:spPr>
      </p:pic>
      <p:pic>
        <p:nvPicPr>
          <p:cNvPr id="7" name="Picture 6">
            <a:extLst>
              <a:ext uri="{FF2B5EF4-FFF2-40B4-BE49-F238E27FC236}">
                <a16:creationId xmlns:a16="http://schemas.microsoft.com/office/drawing/2014/main" id="{7A7824A2-335D-9090-9A97-E19023DB0359}"/>
              </a:ext>
            </a:extLst>
          </p:cNvPr>
          <p:cNvPicPr>
            <a:picLocks noChangeAspect="1"/>
          </p:cNvPicPr>
          <p:nvPr/>
        </p:nvPicPr>
        <p:blipFill>
          <a:blip r:embed="rId3"/>
          <a:stretch>
            <a:fillRect/>
          </a:stretch>
        </p:blipFill>
        <p:spPr>
          <a:xfrm>
            <a:off x="5166357" y="720674"/>
            <a:ext cx="6531657" cy="2785577"/>
          </a:xfrm>
          <a:prstGeom prst="rect">
            <a:avLst/>
          </a:prstGeom>
        </p:spPr>
      </p:pic>
      <p:pic>
        <p:nvPicPr>
          <p:cNvPr id="5" name="Picture 4">
            <a:extLst>
              <a:ext uri="{FF2B5EF4-FFF2-40B4-BE49-F238E27FC236}">
                <a16:creationId xmlns:a16="http://schemas.microsoft.com/office/drawing/2014/main" id="{6DB0C1E0-E889-DF08-F5BD-6B1392629BF6}"/>
              </a:ext>
            </a:extLst>
          </p:cNvPr>
          <p:cNvPicPr>
            <a:picLocks noChangeAspect="1"/>
          </p:cNvPicPr>
          <p:nvPr/>
        </p:nvPicPr>
        <p:blipFill>
          <a:blip r:embed="rId4"/>
          <a:stretch>
            <a:fillRect/>
          </a:stretch>
        </p:blipFill>
        <p:spPr>
          <a:xfrm>
            <a:off x="4992624" y="3728318"/>
            <a:ext cx="3099816" cy="2785577"/>
          </a:xfrm>
          <a:prstGeom prst="rect">
            <a:avLst/>
          </a:prstGeom>
        </p:spPr>
      </p:pic>
      <p:pic>
        <p:nvPicPr>
          <p:cNvPr id="6" name="Picture 5">
            <a:extLst>
              <a:ext uri="{FF2B5EF4-FFF2-40B4-BE49-F238E27FC236}">
                <a16:creationId xmlns:a16="http://schemas.microsoft.com/office/drawing/2014/main" id="{1A330FEE-7702-DB71-8A88-5F30B049075F}"/>
              </a:ext>
            </a:extLst>
          </p:cNvPr>
          <p:cNvPicPr>
            <a:picLocks noChangeAspect="1"/>
          </p:cNvPicPr>
          <p:nvPr/>
        </p:nvPicPr>
        <p:blipFill>
          <a:blip r:embed="rId5"/>
          <a:stretch>
            <a:fillRect/>
          </a:stretch>
        </p:blipFill>
        <p:spPr>
          <a:xfrm>
            <a:off x="8247888" y="3930211"/>
            <a:ext cx="3785616" cy="2369689"/>
          </a:xfrm>
          <a:prstGeom prst="rect">
            <a:avLst/>
          </a:prstGeom>
        </p:spPr>
      </p:pic>
    </p:spTree>
    <p:extLst>
      <p:ext uri="{BB962C8B-B14F-4D97-AF65-F5344CB8AC3E}">
        <p14:creationId xmlns:p14="http://schemas.microsoft.com/office/powerpoint/2010/main" val="10978188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804CCDD-88C7-4B43-A381-F2D8DAF62B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DCBB9B-E422-E587-D091-6E24CE6F36CE}"/>
              </a:ext>
            </a:extLst>
          </p:cNvPr>
          <p:cNvSpPr>
            <a:spLocks noGrp="1"/>
          </p:cNvSpPr>
          <p:nvPr>
            <p:ph type="title"/>
          </p:nvPr>
        </p:nvSpPr>
        <p:spPr>
          <a:xfrm>
            <a:off x="612648" y="365124"/>
            <a:ext cx="5221224" cy="2066544"/>
          </a:xfrm>
        </p:spPr>
        <p:txBody>
          <a:bodyPr anchor="b">
            <a:normAutofit/>
          </a:bodyPr>
          <a:lstStyle/>
          <a:p>
            <a:r>
              <a:rPr lang="en-GB" sz="2400" dirty="0">
                <a:latin typeface="Arial Black" panose="020B0A04020102020204" pitchFamily="34" charset="0"/>
              </a:rPr>
              <a:t>Power Dynamics Across Cultures</a:t>
            </a:r>
          </a:p>
        </p:txBody>
      </p:sp>
      <p:pic>
        <p:nvPicPr>
          <p:cNvPr id="6" name="Picture 5">
            <a:extLst>
              <a:ext uri="{FF2B5EF4-FFF2-40B4-BE49-F238E27FC236}">
                <a16:creationId xmlns:a16="http://schemas.microsoft.com/office/drawing/2014/main" id="{8BE1425E-CD12-1EE5-9D8F-3C1FF8CEF710}"/>
              </a:ext>
            </a:extLst>
          </p:cNvPr>
          <p:cNvPicPr>
            <a:picLocks noChangeAspect="1"/>
          </p:cNvPicPr>
          <p:nvPr/>
        </p:nvPicPr>
        <p:blipFill>
          <a:blip r:embed="rId2"/>
          <a:srcRect r="38559" b="4"/>
          <a:stretch>
            <a:fillRect/>
          </a:stretch>
        </p:blipFill>
        <p:spPr>
          <a:xfrm>
            <a:off x="6394317" y="4"/>
            <a:ext cx="2757736" cy="2524633"/>
          </a:xfrm>
          <a:custGeom>
            <a:avLst/>
            <a:gdLst/>
            <a:ahLst/>
            <a:cxnLst/>
            <a:rect l="l" t="t" r="r" b="b"/>
            <a:pathLst>
              <a:path w="2757736" h="2524633">
                <a:moveTo>
                  <a:pt x="21123" y="0"/>
                </a:moveTo>
                <a:lnTo>
                  <a:pt x="2731055" y="0"/>
                </a:lnTo>
                <a:lnTo>
                  <a:pt x="2730838" y="5093"/>
                </a:lnTo>
                <a:cubicBezTo>
                  <a:pt x="2730487" y="45377"/>
                  <a:pt x="2732295" y="85646"/>
                  <a:pt x="2738658" y="125789"/>
                </a:cubicBezTo>
                <a:cubicBezTo>
                  <a:pt x="2756621" y="238377"/>
                  <a:pt x="2761924" y="352450"/>
                  <a:pt x="2754463" y="466085"/>
                </a:cubicBezTo>
                <a:cubicBezTo>
                  <a:pt x="2744150" y="620982"/>
                  <a:pt x="2730085" y="775628"/>
                  <a:pt x="2725799" y="930904"/>
                </a:cubicBezTo>
                <a:cubicBezTo>
                  <a:pt x="2721780" y="1082146"/>
                  <a:pt x="2734774" y="1233389"/>
                  <a:pt x="2744685" y="1383875"/>
                </a:cubicBezTo>
                <a:cubicBezTo>
                  <a:pt x="2759152" y="1603429"/>
                  <a:pt x="2748838" y="1823108"/>
                  <a:pt x="2739863" y="2042788"/>
                </a:cubicBezTo>
                <a:cubicBezTo>
                  <a:pt x="2736448" y="2125925"/>
                  <a:pt x="2737930" y="2209061"/>
                  <a:pt x="2740205" y="2292197"/>
                </a:cubicBezTo>
                <a:lnTo>
                  <a:pt x="2744484" y="2501376"/>
                </a:lnTo>
                <a:lnTo>
                  <a:pt x="2513574" y="2517337"/>
                </a:lnTo>
                <a:cubicBezTo>
                  <a:pt x="2415696" y="2521959"/>
                  <a:pt x="2317754" y="2524358"/>
                  <a:pt x="2219717" y="2524288"/>
                </a:cubicBezTo>
                <a:cubicBezTo>
                  <a:pt x="2139473" y="2526009"/>
                  <a:pt x="2059213" y="2521297"/>
                  <a:pt x="1979578" y="2510176"/>
                </a:cubicBezTo>
                <a:cubicBezTo>
                  <a:pt x="1865287" y="2491406"/>
                  <a:pt x="1749852" y="2477294"/>
                  <a:pt x="1633783" y="2489008"/>
                </a:cubicBezTo>
                <a:cubicBezTo>
                  <a:pt x="1553779" y="2497192"/>
                  <a:pt x="1473902" y="2501991"/>
                  <a:pt x="1393517" y="2501709"/>
                </a:cubicBezTo>
                <a:cubicBezTo>
                  <a:pt x="1208744" y="2501709"/>
                  <a:pt x="1023847" y="2500016"/>
                  <a:pt x="839074" y="2503543"/>
                </a:cubicBezTo>
                <a:cubicBezTo>
                  <a:pt x="674622" y="2506648"/>
                  <a:pt x="510804" y="2513421"/>
                  <a:pt x="346224" y="2496346"/>
                </a:cubicBezTo>
                <a:cubicBezTo>
                  <a:pt x="285491" y="2490066"/>
                  <a:pt x="224679" y="2485859"/>
                  <a:pt x="163814" y="2483127"/>
                </a:cubicBezTo>
                <a:lnTo>
                  <a:pt x="18517" y="2479653"/>
                </a:lnTo>
                <a:lnTo>
                  <a:pt x="18260" y="2465175"/>
                </a:lnTo>
                <a:cubicBezTo>
                  <a:pt x="17160" y="2423362"/>
                  <a:pt x="16458" y="2381580"/>
                  <a:pt x="22836" y="2339990"/>
                </a:cubicBezTo>
                <a:cubicBezTo>
                  <a:pt x="31895" y="2273000"/>
                  <a:pt x="32239" y="2205116"/>
                  <a:pt x="23857" y="2138036"/>
                </a:cubicBezTo>
                <a:cubicBezTo>
                  <a:pt x="8778" y="2011225"/>
                  <a:pt x="9721" y="1883023"/>
                  <a:pt x="26663" y="1756454"/>
                </a:cubicBezTo>
                <a:cubicBezTo>
                  <a:pt x="37125" y="1682587"/>
                  <a:pt x="43121" y="1606552"/>
                  <a:pt x="24367" y="1534088"/>
                </a:cubicBezTo>
                <a:cubicBezTo>
                  <a:pt x="-19775" y="1363773"/>
                  <a:pt x="5996" y="1193203"/>
                  <a:pt x="24367" y="1023781"/>
                </a:cubicBezTo>
                <a:cubicBezTo>
                  <a:pt x="35530" y="932794"/>
                  <a:pt x="35786" y="840798"/>
                  <a:pt x="25133" y="749747"/>
                </a:cubicBezTo>
                <a:cubicBezTo>
                  <a:pt x="6226" y="615268"/>
                  <a:pt x="2577" y="479090"/>
                  <a:pt x="14289" y="343797"/>
                </a:cubicBezTo>
                <a:cubicBezTo>
                  <a:pt x="24877" y="233188"/>
                  <a:pt x="35339" y="122324"/>
                  <a:pt x="22581" y="10822"/>
                </a:cubicBezTo>
                <a:close/>
              </a:path>
            </a:pathLst>
          </a:custGeom>
        </p:spPr>
      </p:pic>
      <p:pic>
        <p:nvPicPr>
          <p:cNvPr id="5" name="Picture 4">
            <a:extLst>
              <a:ext uri="{FF2B5EF4-FFF2-40B4-BE49-F238E27FC236}">
                <a16:creationId xmlns:a16="http://schemas.microsoft.com/office/drawing/2014/main" id="{E1D38318-8F43-5228-FF42-D170FA11B8BC}"/>
              </a:ext>
            </a:extLst>
          </p:cNvPr>
          <p:cNvPicPr>
            <a:picLocks noChangeAspect="1"/>
          </p:cNvPicPr>
          <p:nvPr/>
        </p:nvPicPr>
        <p:blipFill>
          <a:blip r:embed="rId3"/>
          <a:srcRect t="109" r="6" b="4130"/>
          <a:stretch>
            <a:fillRect/>
          </a:stretch>
        </p:blipFill>
        <p:spPr>
          <a:xfrm>
            <a:off x="9339374" y="1"/>
            <a:ext cx="2852627" cy="2520152"/>
          </a:xfrm>
          <a:custGeom>
            <a:avLst/>
            <a:gdLst/>
            <a:ahLst/>
            <a:cxnLst/>
            <a:rect l="l" t="t" r="r" b="b"/>
            <a:pathLst>
              <a:path w="2852627" h="2520152">
                <a:moveTo>
                  <a:pt x="10064" y="0"/>
                </a:moveTo>
                <a:lnTo>
                  <a:pt x="2852627" y="0"/>
                </a:lnTo>
                <a:lnTo>
                  <a:pt x="2852627" y="2486586"/>
                </a:lnTo>
                <a:lnTo>
                  <a:pt x="2722923" y="2488164"/>
                </a:lnTo>
                <a:cubicBezTo>
                  <a:pt x="2674488" y="2490004"/>
                  <a:pt x="2626073" y="2493170"/>
                  <a:pt x="2577690" y="2497898"/>
                </a:cubicBezTo>
                <a:cubicBezTo>
                  <a:pt x="2399458" y="2512970"/>
                  <a:pt x="2220528" y="2515143"/>
                  <a:pt x="2042042" y="2504390"/>
                </a:cubicBezTo>
                <a:cubicBezTo>
                  <a:pt x="1880764" y="2496911"/>
                  <a:pt x="1719740" y="2478563"/>
                  <a:pt x="1558080" y="2494228"/>
                </a:cubicBezTo>
                <a:cubicBezTo>
                  <a:pt x="1502460" y="2499592"/>
                  <a:pt x="1447854" y="2512575"/>
                  <a:pt x="1391850" y="2515538"/>
                </a:cubicBezTo>
                <a:cubicBezTo>
                  <a:pt x="1129488" y="2529651"/>
                  <a:pt x="868014" y="2508482"/>
                  <a:pt x="606540" y="2491124"/>
                </a:cubicBezTo>
                <a:cubicBezTo>
                  <a:pt x="511296" y="2484774"/>
                  <a:pt x="416054" y="2477012"/>
                  <a:pt x="320810" y="2494370"/>
                </a:cubicBezTo>
                <a:cubicBezTo>
                  <a:pt x="240438" y="2508129"/>
                  <a:pt x="158860" y="2510966"/>
                  <a:pt x="77878" y="2502837"/>
                </a:cubicBezTo>
                <a:lnTo>
                  <a:pt x="9154" y="2498029"/>
                </a:lnTo>
                <a:lnTo>
                  <a:pt x="8320" y="2462991"/>
                </a:lnTo>
                <a:cubicBezTo>
                  <a:pt x="6579" y="2338090"/>
                  <a:pt x="-9495" y="2212684"/>
                  <a:pt x="8320" y="2088414"/>
                </a:cubicBezTo>
                <a:cubicBezTo>
                  <a:pt x="37454" y="1869137"/>
                  <a:pt x="41459" y="1647554"/>
                  <a:pt x="20242" y="1427484"/>
                </a:cubicBezTo>
                <a:cubicBezTo>
                  <a:pt x="-386" y="1179282"/>
                  <a:pt x="-1860" y="930008"/>
                  <a:pt x="15822" y="681605"/>
                </a:cubicBezTo>
                <a:cubicBezTo>
                  <a:pt x="28413" y="497593"/>
                  <a:pt x="37789" y="313203"/>
                  <a:pt x="26537" y="128561"/>
                </a:cubicBezTo>
                <a:cubicBezTo>
                  <a:pt x="24327" y="93208"/>
                  <a:pt x="18400" y="58296"/>
                  <a:pt x="12757" y="23416"/>
                </a:cubicBezTo>
                <a:close/>
              </a:path>
            </a:pathLst>
          </a:custGeom>
        </p:spPr>
      </p:pic>
      <p:sp>
        <p:nvSpPr>
          <p:cNvPr id="13" name="sketch line">
            <a:extLst>
              <a:ext uri="{FF2B5EF4-FFF2-40B4-BE49-F238E27FC236}">
                <a16:creationId xmlns:a16="http://schemas.microsoft.com/office/drawing/2014/main" id="{BBECEAC1-4BBC-4815-B44E-D9B231A3F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520" y="260986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866B34-B8E7-91F2-7DB2-592B1A8C6CF8}"/>
              </a:ext>
            </a:extLst>
          </p:cNvPr>
          <p:cNvSpPr>
            <a:spLocks noGrp="1"/>
          </p:cNvSpPr>
          <p:nvPr>
            <p:ph idx="1"/>
          </p:nvPr>
        </p:nvSpPr>
        <p:spPr>
          <a:xfrm>
            <a:off x="612648" y="2843784"/>
            <a:ext cx="5221224" cy="3328416"/>
          </a:xfrm>
        </p:spPr>
        <p:txBody>
          <a:bodyPr>
            <a:normAutofit/>
          </a:bodyPr>
          <a:lstStyle/>
          <a:p>
            <a:r>
              <a:rPr lang="en-US" sz="1600" dirty="0">
                <a:latin typeface="Arial" panose="020B0604020202020204" pitchFamily="34" charset="0"/>
                <a:cs typeface="Arial" panose="020B0604020202020204" pitchFamily="34" charset="0"/>
              </a:rPr>
              <a:t>There exists a dynamic of cultural differences related to communication styles, authority and leadership within an organisation as part of global business. This power dynamic creates imbalance of power within a team and can negatively impact collaboration and equal participation (Lotia, 2004). </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By becoming aware of these dynamics during collaborative learning, learners are prepared for success when navigating workplace hierarchies in global business environments (Barfield, 2003). </a:t>
            </a:r>
            <a:endParaRPr lang="en-GB"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4B13B3A-5D1B-E7FD-9FF2-BBCDC5EE8578}"/>
              </a:ext>
            </a:extLst>
          </p:cNvPr>
          <p:cNvPicPr>
            <a:picLocks noChangeAspect="1"/>
          </p:cNvPicPr>
          <p:nvPr/>
        </p:nvPicPr>
        <p:blipFill>
          <a:blip r:embed="rId4"/>
          <a:srcRect l="13030" r="12012" b="1"/>
          <a:stretch>
            <a:fillRect/>
          </a:stretch>
        </p:blipFill>
        <p:spPr>
          <a:xfrm>
            <a:off x="6388701" y="2716074"/>
            <a:ext cx="5803299" cy="4141924"/>
          </a:xfrm>
          <a:custGeom>
            <a:avLst/>
            <a:gdLst/>
            <a:ahLst/>
            <a:cxnLst/>
            <a:rect l="l" t="t" r="r" b="b"/>
            <a:pathLst>
              <a:path w="5803299" h="4141924">
                <a:moveTo>
                  <a:pt x="4086182" y="1329"/>
                </a:moveTo>
                <a:cubicBezTo>
                  <a:pt x="4156698" y="-1238"/>
                  <a:pt x="4227324" y="-85"/>
                  <a:pt x="4297823" y="4799"/>
                </a:cubicBezTo>
                <a:cubicBezTo>
                  <a:pt x="4587107" y="19899"/>
                  <a:pt x="4876647" y="16089"/>
                  <a:pt x="5166059" y="27661"/>
                </a:cubicBezTo>
                <a:cubicBezTo>
                  <a:pt x="5261555" y="31612"/>
                  <a:pt x="5356545" y="10444"/>
                  <a:pt x="5451787" y="9315"/>
                </a:cubicBezTo>
                <a:cubicBezTo>
                  <a:pt x="5565889" y="7904"/>
                  <a:pt x="5680275" y="12949"/>
                  <a:pt x="5794837" y="16636"/>
                </a:cubicBezTo>
                <a:lnTo>
                  <a:pt x="5803299" y="16810"/>
                </a:lnTo>
                <a:lnTo>
                  <a:pt x="5803299" y="4141924"/>
                </a:lnTo>
                <a:lnTo>
                  <a:pt x="25520" y="4141924"/>
                </a:lnTo>
                <a:lnTo>
                  <a:pt x="38276" y="3985509"/>
                </a:lnTo>
                <a:cubicBezTo>
                  <a:pt x="68779" y="3844294"/>
                  <a:pt x="65552" y="3697862"/>
                  <a:pt x="28835" y="3558127"/>
                </a:cubicBezTo>
                <a:cubicBezTo>
                  <a:pt x="-4463" y="3426468"/>
                  <a:pt x="-11352" y="3294426"/>
                  <a:pt x="21053" y="3161618"/>
                </a:cubicBezTo>
                <a:cubicBezTo>
                  <a:pt x="51646" y="3038188"/>
                  <a:pt x="50153" y="2908978"/>
                  <a:pt x="16716" y="2786288"/>
                </a:cubicBezTo>
                <a:cubicBezTo>
                  <a:pt x="9316" y="2754521"/>
                  <a:pt x="4787" y="2722155"/>
                  <a:pt x="3192" y="2689584"/>
                </a:cubicBezTo>
                <a:cubicBezTo>
                  <a:pt x="-6887" y="2570683"/>
                  <a:pt x="10081" y="2453440"/>
                  <a:pt x="24242" y="2335942"/>
                </a:cubicBezTo>
                <a:cubicBezTo>
                  <a:pt x="33683" y="2261054"/>
                  <a:pt x="48099" y="2185401"/>
                  <a:pt x="24242" y="2111279"/>
                </a:cubicBezTo>
                <a:cubicBezTo>
                  <a:pt x="7899" y="2059623"/>
                  <a:pt x="4264" y="2004791"/>
                  <a:pt x="13654" y="1951426"/>
                </a:cubicBezTo>
                <a:cubicBezTo>
                  <a:pt x="29486" y="1856713"/>
                  <a:pt x="32790" y="1760329"/>
                  <a:pt x="23477" y="1664761"/>
                </a:cubicBezTo>
                <a:cubicBezTo>
                  <a:pt x="17328" y="1601751"/>
                  <a:pt x="18272" y="1538243"/>
                  <a:pt x="26284" y="1475437"/>
                </a:cubicBezTo>
                <a:cubicBezTo>
                  <a:pt x="36872" y="1390981"/>
                  <a:pt x="53330" y="1304994"/>
                  <a:pt x="33300" y="1220284"/>
                </a:cubicBezTo>
                <a:cubicBezTo>
                  <a:pt x="1406" y="1085690"/>
                  <a:pt x="7785" y="951224"/>
                  <a:pt x="20543" y="815610"/>
                </a:cubicBezTo>
                <a:cubicBezTo>
                  <a:pt x="30111" y="714697"/>
                  <a:pt x="40700" y="612636"/>
                  <a:pt x="21563" y="510574"/>
                </a:cubicBezTo>
                <a:cubicBezTo>
                  <a:pt x="13335" y="463218"/>
                  <a:pt x="13335" y="414790"/>
                  <a:pt x="21563" y="367433"/>
                </a:cubicBezTo>
                <a:cubicBezTo>
                  <a:pt x="31514" y="303645"/>
                  <a:pt x="40955" y="240494"/>
                  <a:pt x="28197" y="176068"/>
                </a:cubicBezTo>
                <a:cubicBezTo>
                  <a:pt x="22584" y="148001"/>
                  <a:pt x="18374" y="119679"/>
                  <a:pt x="15439" y="91357"/>
                </a:cubicBezTo>
                <a:lnTo>
                  <a:pt x="13471" y="15444"/>
                </a:lnTo>
                <a:lnTo>
                  <a:pt x="161497" y="23093"/>
                </a:lnTo>
                <a:cubicBezTo>
                  <a:pt x="242184" y="25544"/>
                  <a:pt x="322886" y="25615"/>
                  <a:pt x="403652" y="21310"/>
                </a:cubicBezTo>
                <a:cubicBezTo>
                  <a:pt x="579090" y="9611"/>
                  <a:pt x="755048" y="12123"/>
                  <a:pt x="930155" y="28790"/>
                </a:cubicBezTo>
                <a:cubicBezTo>
                  <a:pt x="934727" y="29284"/>
                  <a:pt x="939871" y="27908"/>
                  <a:pt x="944744" y="27978"/>
                </a:cubicBezTo>
                <a:lnTo>
                  <a:pt x="944756" y="27986"/>
                </a:lnTo>
                <a:lnTo>
                  <a:pt x="949368" y="27641"/>
                </a:lnTo>
                <a:lnTo>
                  <a:pt x="981805" y="30065"/>
                </a:lnTo>
                <a:lnTo>
                  <a:pt x="983936" y="28984"/>
                </a:lnTo>
                <a:cubicBezTo>
                  <a:pt x="988825" y="29108"/>
                  <a:pt x="993905" y="30625"/>
                  <a:pt x="998603" y="30483"/>
                </a:cubicBezTo>
                <a:cubicBezTo>
                  <a:pt x="1047368" y="29496"/>
                  <a:pt x="1096133" y="30483"/>
                  <a:pt x="1144770" y="25121"/>
                </a:cubicBezTo>
                <a:cubicBezTo>
                  <a:pt x="1267037" y="10007"/>
                  <a:pt x="1390204" y="6041"/>
                  <a:pt x="1513043" y="13266"/>
                </a:cubicBezTo>
                <a:cubicBezTo>
                  <a:pt x="1691465" y="24557"/>
                  <a:pt x="1870141" y="31472"/>
                  <a:pt x="2048943" y="16089"/>
                </a:cubicBezTo>
                <a:cubicBezTo>
                  <a:pt x="2150537" y="7480"/>
                  <a:pt x="2252129" y="-1693"/>
                  <a:pt x="2353721" y="10161"/>
                </a:cubicBezTo>
                <a:cubicBezTo>
                  <a:pt x="2440545" y="21000"/>
                  <a:pt x="2528079" y="22750"/>
                  <a:pt x="2615195" y="15383"/>
                </a:cubicBezTo>
                <a:cubicBezTo>
                  <a:pt x="2710489" y="8045"/>
                  <a:pt x="2806139" y="8045"/>
                  <a:pt x="2901433" y="15383"/>
                </a:cubicBezTo>
                <a:cubicBezTo>
                  <a:pt x="2992739" y="21029"/>
                  <a:pt x="3084299" y="30483"/>
                  <a:pt x="3175351" y="20323"/>
                </a:cubicBezTo>
                <a:cubicBezTo>
                  <a:pt x="3303357" y="6210"/>
                  <a:pt x="3430983" y="10867"/>
                  <a:pt x="3558737" y="19476"/>
                </a:cubicBezTo>
                <a:cubicBezTo>
                  <a:pt x="3664265" y="26532"/>
                  <a:pt x="3770177" y="36834"/>
                  <a:pt x="3875197" y="20181"/>
                </a:cubicBezTo>
                <a:cubicBezTo>
                  <a:pt x="3945258" y="10183"/>
                  <a:pt x="4015665" y="3895"/>
                  <a:pt x="4086182" y="1329"/>
                </a:cubicBezTo>
                <a:close/>
              </a:path>
            </a:pathLst>
          </a:custGeom>
        </p:spPr>
      </p:pic>
    </p:spTree>
    <p:extLst>
      <p:ext uri="{BB962C8B-B14F-4D97-AF65-F5344CB8AC3E}">
        <p14:creationId xmlns:p14="http://schemas.microsoft.com/office/powerpoint/2010/main" val="184504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804CCDD-88C7-4B43-A381-F2D8DAF62B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FE8013-1ECE-1446-A628-33A99A8984C5}"/>
              </a:ext>
            </a:extLst>
          </p:cNvPr>
          <p:cNvSpPr>
            <a:spLocks noGrp="1"/>
          </p:cNvSpPr>
          <p:nvPr>
            <p:ph type="title"/>
          </p:nvPr>
        </p:nvSpPr>
        <p:spPr>
          <a:xfrm>
            <a:off x="612648" y="365124"/>
            <a:ext cx="5221224" cy="2066544"/>
          </a:xfrm>
        </p:spPr>
        <p:txBody>
          <a:bodyPr anchor="b">
            <a:normAutofit/>
          </a:bodyPr>
          <a:lstStyle/>
          <a:p>
            <a:r>
              <a:rPr lang="en-GB" sz="2400" dirty="0">
                <a:latin typeface="Arial Black" panose="020B0A04020102020204" pitchFamily="34" charset="0"/>
              </a:rPr>
              <a:t>Social Presence &amp; Multinational Collaboration</a:t>
            </a:r>
          </a:p>
        </p:txBody>
      </p:sp>
      <p:pic>
        <p:nvPicPr>
          <p:cNvPr id="5" name="Picture 4">
            <a:extLst>
              <a:ext uri="{FF2B5EF4-FFF2-40B4-BE49-F238E27FC236}">
                <a16:creationId xmlns:a16="http://schemas.microsoft.com/office/drawing/2014/main" id="{87489D70-F7DD-6F2F-EF24-63E2886A04F3}"/>
              </a:ext>
            </a:extLst>
          </p:cNvPr>
          <p:cNvPicPr>
            <a:picLocks noChangeAspect="1"/>
          </p:cNvPicPr>
          <p:nvPr/>
        </p:nvPicPr>
        <p:blipFill>
          <a:blip r:embed="rId2"/>
          <a:srcRect l="19342" r="12659" b="-1"/>
          <a:stretch>
            <a:fillRect/>
          </a:stretch>
        </p:blipFill>
        <p:spPr>
          <a:xfrm>
            <a:off x="6394317" y="4"/>
            <a:ext cx="2757736" cy="2524633"/>
          </a:xfrm>
          <a:custGeom>
            <a:avLst/>
            <a:gdLst/>
            <a:ahLst/>
            <a:cxnLst/>
            <a:rect l="l" t="t" r="r" b="b"/>
            <a:pathLst>
              <a:path w="2757736" h="2524633">
                <a:moveTo>
                  <a:pt x="21123" y="0"/>
                </a:moveTo>
                <a:lnTo>
                  <a:pt x="2731055" y="0"/>
                </a:lnTo>
                <a:lnTo>
                  <a:pt x="2730838" y="5093"/>
                </a:lnTo>
                <a:cubicBezTo>
                  <a:pt x="2730487" y="45377"/>
                  <a:pt x="2732295" y="85646"/>
                  <a:pt x="2738658" y="125789"/>
                </a:cubicBezTo>
                <a:cubicBezTo>
                  <a:pt x="2756621" y="238377"/>
                  <a:pt x="2761924" y="352450"/>
                  <a:pt x="2754463" y="466085"/>
                </a:cubicBezTo>
                <a:cubicBezTo>
                  <a:pt x="2744150" y="620982"/>
                  <a:pt x="2730085" y="775628"/>
                  <a:pt x="2725799" y="930904"/>
                </a:cubicBezTo>
                <a:cubicBezTo>
                  <a:pt x="2721780" y="1082146"/>
                  <a:pt x="2734774" y="1233389"/>
                  <a:pt x="2744685" y="1383875"/>
                </a:cubicBezTo>
                <a:cubicBezTo>
                  <a:pt x="2759152" y="1603429"/>
                  <a:pt x="2748838" y="1823108"/>
                  <a:pt x="2739863" y="2042788"/>
                </a:cubicBezTo>
                <a:cubicBezTo>
                  <a:pt x="2736448" y="2125925"/>
                  <a:pt x="2737930" y="2209061"/>
                  <a:pt x="2740205" y="2292197"/>
                </a:cubicBezTo>
                <a:lnTo>
                  <a:pt x="2744484" y="2501376"/>
                </a:lnTo>
                <a:lnTo>
                  <a:pt x="2513574" y="2517337"/>
                </a:lnTo>
                <a:cubicBezTo>
                  <a:pt x="2415696" y="2521959"/>
                  <a:pt x="2317754" y="2524358"/>
                  <a:pt x="2219717" y="2524288"/>
                </a:cubicBezTo>
                <a:cubicBezTo>
                  <a:pt x="2139473" y="2526009"/>
                  <a:pt x="2059213" y="2521297"/>
                  <a:pt x="1979578" y="2510176"/>
                </a:cubicBezTo>
                <a:cubicBezTo>
                  <a:pt x="1865287" y="2491406"/>
                  <a:pt x="1749852" y="2477294"/>
                  <a:pt x="1633783" y="2489008"/>
                </a:cubicBezTo>
                <a:cubicBezTo>
                  <a:pt x="1553779" y="2497192"/>
                  <a:pt x="1473902" y="2501991"/>
                  <a:pt x="1393517" y="2501709"/>
                </a:cubicBezTo>
                <a:cubicBezTo>
                  <a:pt x="1208744" y="2501709"/>
                  <a:pt x="1023847" y="2500016"/>
                  <a:pt x="839074" y="2503543"/>
                </a:cubicBezTo>
                <a:cubicBezTo>
                  <a:pt x="674622" y="2506648"/>
                  <a:pt x="510804" y="2513421"/>
                  <a:pt x="346224" y="2496346"/>
                </a:cubicBezTo>
                <a:cubicBezTo>
                  <a:pt x="285491" y="2490066"/>
                  <a:pt x="224679" y="2485859"/>
                  <a:pt x="163814" y="2483127"/>
                </a:cubicBezTo>
                <a:lnTo>
                  <a:pt x="18517" y="2479653"/>
                </a:lnTo>
                <a:lnTo>
                  <a:pt x="18260" y="2465175"/>
                </a:lnTo>
                <a:cubicBezTo>
                  <a:pt x="17160" y="2423362"/>
                  <a:pt x="16458" y="2381580"/>
                  <a:pt x="22836" y="2339990"/>
                </a:cubicBezTo>
                <a:cubicBezTo>
                  <a:pt x="31895" y="2273000"/>
                  <a:pt x="32239" y="2205116"/>
                  <a:pt x="23857" y="2138036"/>
                </a:cubicBezTo>
                <a:cubicBezTo>
                  <a:pt x="8778" y="2011225"/>
                  <a:pt x="9721" y="1883023"/>
                  <a:pt x="26663" y="1756454"/>
                </a:cubicBezTo>
                <a:cubicBezTo>
                  <a:pt x="37125" y="1682587"/>
                  <a:pt x="43121" y="1606552"/>
                  <a:pt x="24367" y="1534088"/>
                </a:cubicBezTo>
                <a:cubicBezTo>
                  <a:pt x="-19775" y="1363773"/>
                  <a:pt x="5996" y="1193203"/>
                  <a:pt x="24367" y="1023781"/>
                </a:cubicBezTo>
                <a:cubicBezTo>
                  <a:pt x="35530" y="932794"/>
                  <a:pt x="35786" y="840798"/>
                  <a:pt x="25133" y="749747"/>
                </a:cubicBezTo>
                <a:cubicBezTo>
                  <a:pt x="6226" y="615268"/>
                  <a:pt x="2577" y="479090"/>
                  <a:pt x="14289" y="343797"/>
                </a:cubicBezTo>
                <a:cubicBezTo>
                  <a:pt x="24877" y="233188"/>
                  <a:pt x="35339" y="122324"/>
                  <a:pt x="22581" y="10822"/>
                </a:cubicBezTo>
                <a:close/>
              </a:path>
            </a:pathLst>
          </a:custGeom>
        </p:spPr>
      </p:pic>
      <p:pic>
        <p:nvPicPr>
          <p:cNvPr id="4" name="Picture 3">
            <a:extLst>
              <a:ext uri="{FF2B5EF4-FFF2-40B4-BE49-F238E27FC236}">
                <a16:creationId xmlns:a16="http://schemas.microsoft.com/office/drawing/2014/main" id="{2A271043-C471-BAD2-3E4B-0D62A92EC6A3}"/>
              </a:ext>
            </a:extLst>
          </p:cNvPr>
          <p:cNvPicPr>
            <a:picLocks noChangeAspect="1"/>
          </p:cNvPicPr>
          <p:nvPr/>
        </p:nvPicPr>
        <p:blipFill>
          <a:blip r:embed="rId3"/>
          <a:srcRect l="18088" r="26731" b="1"/>
          <a:stretch>
            <a:fillRect/>
          </a:stretch>
        </p:blipFill>
        <p:spPr>
          <a:xfrm>
            <a:off x="9339374" y="1"/>
            <a:ext cx="2852627" cy="2520152"/>
          </a:xfrm>
          <a:custGeom>
            <a:avLst/>
            <a:gdLst/>
            <a:ahLst/>
            <a:cxnLst/>
            <a:rect l="l" t="t" r="r" b="b"/>
            <a:pathLst>
              <a:path w="2852627" h="2520152">
                <a:moveTo>
                  <a:pt x="10064" y="0"/>
                </a:moveTo>
                <a:lnTo>
                  <a:pt x="2852627" y="0"/>
                </a:lnTo>
                <a:lnTo>
                  <a:pt x="2852627" y="2486586"/>
                </a:lnTo>
                <a:lnTo>
                  <a:pt x="2722923" y="2488164"/>
                </a:lnTo>
                <a:cubicBezTo>
                  <a:pt x="2674488" y="2490004"/>
                  <a:pt x="2626073" y="2493170"/>
                  <a:pt x="2577690" y="2497898"/>
                </a:cubicBezTo>
                <a:cubicBezTo>
                  <a:pt x="2399458" y="2512970"/>
                  <a:pt x="2220528" y="2515143"/>
                  <a:pt x="2042042" y="2504390"/>
                </a:cubicBezTo>
                <a:cubicBezTo>
                  <a:pt x="1880764" y="2496911"/>
                  <a:pt x="1719740" y="2478563"/>
                  <a:pt x="1558080" y="2494228"/>
                </a:cubicBezTo>
                <a:cubicBezTo>
                  <a:pt x="1502460" y="2499592"/>
                  <a:pt x="1447854" y="2512575"/>
                  <a:pt x="1391850" y="2515538"/>
                </a:cubicBezTo>
                <a:cubicBezTo>
                  <a:pt x="1129488" y="2529651"/>
                  <a:pt x="868014" y="2508482"/>
                  <a:pt x="606540" y="2491124"/>
                </a:cubicBezTo>
                <a:cubicBezTo>
                  <a:pt x="511296" y="2484774"/>
                  <a:pt x="416054" y="2477012"/>
                  <a:pt x="320810" y="2494370"/>
                </a:cubicBezTo>
                <a:cubicBezTo>
                  <a:pt x="240438" y="2508129"/>
                  <a:pt x="158860" y="2510966"/>
                  <a:pt x="77878" y="2502837"/>
                </a:cubicBezTo>
                <a:lnTo>
                  <a:pt x="9154" y="2498029"/>
                </a:lnTo>
                <a:lnTo>
                  <a:pt x="8320" y="2462991"/>
                </a:lnTo>
                <a:cubicBezTo>
                  <a:pt x="6579" y="2338090"/>
                  <a:pt x="-9495" y="2212684"/>
                  <a:pt x="8320" y="2088414"/>
                </a:cubicBezTo>
                <a:cubicBezTo>
                  <a:pt x="37454" y="1869137"/>
                  <a:pt x="41459" y="1647554"/>
                  <a:pt x="20242" y="1427484"/>
                </a:cubicBezTo>
                <a:cubicBezTo>
                  <a:pt x="-386" y="1179282"/>
                  <a:pt x="-1860" y="930008"/>
                  <a:pt x="15822" y="681605"/>
                </a:cubicBezTo>
                <a:cubicBezTo>
                  <a:pt x="28413" y="497593"/>
                  <a:pt x="37789" y="313203"/>
                  <a:pt x="26537" y="128561"/>
                </a:cubicBezTo>
                <a:cubicBezTo>
                  <a:pt x="24327" y="93208"/>
                  <a:pt x="18400" y="58296"/>
                  <a:pt x="12757" y="23416"/>
                </a:cubicBezTo>
                <a:close/>
              </a:path>
            </a:pathLst>
          </a:custGeom>
        </p:spPr>
      </p:pic>
      <p:sp>
        <p:nvSpPr>
          <p:cNvPr id="13" name="sketch line">
            <a:extLst>
              <a:ext uri="{FF2B5EF4-FFF2-40B4-BE49-F238E27FC236}">
                <a16:creationId xmlns:a16="http://schemas.microsoft.com/office/drawing/2014/main" id="{BBECEAC1-4BBC-4815-B44E-D9B231A3F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520" y="260986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AC7DA8-13FE-CF4F-C0A9-C99BF7526429}"/>
              </a:ext>
            </a:extLst>
          </p:cNvPr>
          <p:cNvSpPr>
            <a:spLocks noGrp="1"/>
          </p:cNvSpPr>
          <p:nvPr>
            <p:ph idx="1"/>
          </p:nvPr>
        </p:nvSpPr>
        <p:spPr>
          <a:xfrm>
            <a:off x="612648" y="2843784"/>
            <a:ext cx="5221224" cy="3328416"/>
          </a:xfrm>
        </p:spPr>
        <p:txBody>
          <a:bodyPr>
            <a:normAutofit/>
          </a:bodyPr>
          <a:lstStyle/>
          <a:p>
            <a:r>
              <a:rPr lang="en-US" sz="1600" dirty="0">
                <a:latin typeface="Arial" panose="020B0604020202020204" pitchFamily="34" charset="0"/>
                <a:cs typeface="Arial" panose="020B0604020202020204" pitchFamily="34" charset="0"/>
              </a:rPr>
              <a:t>For global teams to remain trustworthy and connected, social presence must be established within virtual environments (de Medeiros &amp; Gomes, 2022). Therefore, an authentic form of communication must exist between members of any distributed team.</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Collaborative learning environments that foster social connection mimic the need for an authentic form of communication within distributed teams and provide learners with opportunities to develop relationships, which is critical for success in global business (Stacey, 1999). </a:t>
            </a:r>
            <a:endParaRPr lang="en-GB" sz="16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0E64406C-C078-B563-1ED4-C37ED7DE4BA0}"/>
              </a:ext>
            </a:extLst>
          </p:cNvPr>
          <p:cNvPicPr>
            <a:picLocks noChangeAspect="1"/>
          </p:cNvPicPr>
          <p:nvPr/>
        </p:nvPicPr>
        <p:blipFill>
          <a:blip r:embed="rId4"/>
          <a:srcRect l="6205" r="13581"/>
          <a:stretch>
            <a:fillRect/>
          </a:stretch>
        </p:blipFill>
        <p:spPr>
          <a:xfrm>
            <a:off x="6388701" y="2716074"/>
            <a:ext cx="5803299" cy="4141924"/>
          </a:xfrm>
          <a:custGeom>
            <a:avLst/>
            <a:gdLst/>
            <a:ahLst/>
            <a:cxnLst/>
            <a:rect l="l" t="t" r="r" b="b"/>
            <a:pathLst>
              <a:path w="5803299" h="4141924">
                <a:moveTo>
                  <a:pt x="4086182" y="1329"/>
                </a:moveTo>
                <a:cubicBezTo>
                  <a:pt x="4156698" y="-1238"/>
                  <a:pt x="4227324" y="-85"/>
                  <a:pt x="4297823" y="4799"/>
                </a:cubicBezTo>
                <a:cubicBezTo>
                  <a:pt x="4587107" y="19899"/>
                  <a:pt x="4876647" y="16089"/>
                  <a:pt x="5166059" y="27661"/>
                </a:cubicBezTo>
                <a:cubicBezTo>
                  <a:pt x="5261555" y="31612"/>
                  <a:pt x="5356545" y="10444"/>
                  <a:pt x="5451787" y="9315"/>
                </a:cubicBezTo>
                <a:cubicBezTo>
                  <a:pt x="5565889" y="7904"/>
                  <a:pt x="5680275" y="12949"/>
                  <a:pt x="5794837" y="16636"/>
                </a:cubicBezTo>
                <a:lnTo>
                  <a:pt x="5803299" y="16810"/>
                </a:lnTo>
                <a:lnTo>
                  <a:pt x="5803299" y="4141924"/>
                </a:lnTo>
                <a:lnTo>
                  <a:pt x="25520" y="4141924"/>
                </a:lnTo>
                <a:lnTo>
                  <a:pt x="38276" y="3985509"/>
                </a:lnTo>
                <a:cubicBezTo>
                  <a:pt x="68779" y="3844294"/>
                  <a:pt x="65552" y="3697862"/>
                  <a:pt x="28835" y="3558127"/>
                </a:cubicBezTo>
                <a:cubicBezTo>
                  <a:pt x="-4463" y="3426468"/>
                  <a:pt x="-11352" y="3294426"/>
                  <a:pt x="21053" y="3161618"/>
                </a:cubicBezTo>
                <a:cubicBezTo>
                  <a:pt x="51646" y="3038188"/>
                  <a:pt x="50153" y="2908978"/>
                  <a:pt x="16716" y="2786288"/>
                </a:cubicBezTo>
                <a:cubicBezTo>
                  <a:pt x="9316" y="2754521"/>
                  <a:pt x="4787" y="2722155"/>
                  <a:pt x="3192" y="2689584"/>
                </a:cubicBezTo>
                <a:cubicBezTo>
                  <a:pt x="-6887" y="2570683"/>
                  <a:pt x="10081" y="2453440"/>
                  <a:pt x="24242" y="2335942"/>
                </a:cubicBezTo>
                <a:cubicBezTo>
                  <a:pt x="33683" y="2261054"/>
                  <a:pt x="48099" y="2185401"/>
                  <a:pt x="24242" y="2111279"/>
                </a:cubicBezTo>
                <a:cubicBezTo>
                  <a:pt x="7899" y="2059623"/>
                  <a:pt x="4264" y="2004791"/>
                  <a:pt x="13654" y="1951426"/>
                </a:cubicBezTo>
                <a:cubicBezTo>
                  <a:pt x="29486" y="1856713"/>
                  <a:pt x="32790" y="1760329"/>
                  <a:pt x="23477" y="1664761"/>
                </a:cubicBezTo>
                <a:cubicBezTo>
                  <a:pt x="17328" y="1601751"/>
                  <a:pt x="18272" y="1538243"/>
                  <a:pt x="26284" y="1475437"/>
                </a:cubicBezTo>
                <a:cubicBezTo>
                  <a:pt x="36872" y="1390981"/>
                  <a:pt x="53330" y="1304994"/>
                  <a:pt x="33300" y="1220284"/>
                </a:cubicBezTo>
                <a:cubicBezTo>
                  <a:pt x="1406" y="1085690"/>
                  <a:pt x="7785" y="951224"/>
                  <a:pt x="20543" y="815610"/>
                </a:cubicBezTo>
                <a:cubicBezTo>
                  <a:pt x="30111" y="714697"/>
                  <a:pt x="40700" y="612636"/>
                  <a:pt x="21563" y="510574"/>
                </a:cubicBezTo>
                <a:cubicBezTo>
                  <a:pt x="13335" y="463218"/>
                  <a:pt x="13335" y="414790"/>
                  <a:pt x="21563" y="367433"/>
                </a:cubicBezTo>
                <a:cubicBezTo>
                  <a:pt x="31514" y="303645"/>
                  <a:pt x="40955" y="240494"/>
                  <a:pt x="28197" y="176068"/>
                </a:cubicBezTo>
                <a:cubicBezTo>
                  <a:pt x="22584" y="148001"/>
                  <a:pt x="18374" y="119679"/>
                  <a:pt x="15439" y="91357"/>
                </a:cubicBezTo>
                <a:lnTo>
                  <a:pt x="13471" y="15444"/>
                </a:lnTo>
                <a:lnTo>
                  <a:pt x="161497" y="23093"/>
                </a:lnTo>
                <a:cubicBezTo>
                  <a:pt x="242184" y="25544"/>
                  <a:pt x="322886" y="25615"/>
                  <a:pt x="403652" y="21310"/>
                </a:cubicBezTo>
                <a:cubicBezTo>
                  <a:pt x="579090" y="9611"/>
                  <a:pt x="755048" y="12123"/>
                  <a:pt x="930155" y="28790"/>
                </a:cubicBezTo>
                <a:cubicBezTo>
                  <a:pt x="934727" y="29284"/>
                  <a:pt x="939871" y="27908"/>
                  <a:pt x="944744" y="27978"/>
                </a:cubicBezTo>
                <a:lnTo>
                  <a:pt x="944756" y="27986"/>
                </a:lnTo>
                <a:lnTo>
                  <a:pt x="949368" y="27641"/>
                </a:lnTo>
                <a:lnTo>
                  <a:pt x="981805" y="30065"/>
                </a:lnTo>
                <a:lnTo>
                  <a:pt x="983936" y="28984"/>
                </a:lnTo>
                <a:cubicBezTo>
                  <a:pt x="988825" y="29108"/>
                  <a:pt x="993905" y="30625"/>
                  <a:pt x="998603" y="30483"/>
                </a:cubicBezTo>
                <a:cubicBezTo>
                  <a:pt x="1047368" y="29496"/>
                  <a:pt x="1096133" y="30483"/>
                  <a:pt x="1144770" y="25121"/>
                </a:cubicBezTo>
                <a:cubicBezTo>
                  <a:pt x="1267037" y="10007"/>
                  <a:pt x="1390204" y="6041"/>
                  <a:pt x="1513043" y="13266"/>
                </a:cubicBezTo>
                <a:cubicBezTo>
                  <a:pt x="1691465" y="24557"/>
                  <a:pt x="1870141" y="31472"/>
                  <a:pt x="2048943" y="16089"/>
                </a:cubicBezTo>
                <a:cubicBezTo>
                  <a:pt x="2150537" y="7480"/>
                  <a:pt x="2252129" y="-1693"/>
                  <a:pt x="2353721" y="10161"/>
                </a:cubicBezTo>
                <a:cubicBezTo>
                  <a:pt x="2440545" y="21000"/>
                  <a:pt x="2528079" y="22750"/>
                  <a:pt x="2615195" y="15383"/>
                </a:cubicBezTo>
                <a:cubicBezTo>
                  <a:pt x="2710489" y="8045"/>
                  <a:pt x="2806139" y="8045"/>
                  <a:pt x="2901433" y="15383"/>
                </a:cubicBezTo>
                <a:cubicBezTo>
                  <a:pt x="2992739" y="21029"/>
                  <a:pt x="3084299" y="30483"/>
                  <a:pt x="3175351" y="20323"/>
                </a:cubicBezTo>
                <a:cubicBezTo>
                  <a:pt x="3303357" y="6210"/>
                  <a:pt x="3430983" y="10867"/>
                  <a:pt x="3558737" y="19476"/>
                </a:cubicBezTo>
                <a:cubicBezTo>
                  <a:pt x="3664265" y="26532"/>
                  <a:pt x="3770177" y="36834"/>
                  <a:pt x="3875197" y="20181"/>
                </a:cubicBezTo>
                <a:cubicBezTo>
                  <a:pt x="3945258" y="10183"/>
                  <a:pt x="4015665" y="3895"/>
                  <a:pt x="4086182" y="1329"/>
                </a:cubicBezTo>
                <a:close/>
              </a:path>
            </a:pathLst>
          </a:custGeom>
        </p:spPr>
      </p:pic>
    </p:spTree>
    <p:extLst>
      <p:ext uri="{BB962C8B-B14F-4D97-AF65-F5344CB8AC3E}">
        <p14:creationId xmlns:p14="http://schemas.microsoft.com/office/powerpoint/2010/main" val="662748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804CCDD-88C7-4B43-A381-F2D8DAF62B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3CB340-A18B-85AF-B92D-D49D19561E1F}"/>
              </a:ext>
            </a:extLst>
          </p:cNvPr>
          <p:cNvSpPr>
            <a:spLocks noGrp="1"/>
          </p:cNvSpPr>
          <p:nvPr>
            <p:ph type="title"/>
          </p:nvPr>
        </p:nvSpPr>
        <p:spPr>
          <a:xfrm>
            <a:off x="612648" y="365124"/>
            <a:ext cx="5221224" cy="2066544"/>
          </a:xfrm>
        </p:spPr>
        <p:txBody>
          <a:bodyPr anchor="b">
            <a:normAutofit/>
          </a:bodyPr>
          <a:lstStyle/>
          <a:p>
            <a:r>
              <a:rPr lang="en-GB" sz="2400" dirty="0">
                <a:latin typeface="Arial Black" panose="020B0A04020102020204" pitchFamily="34" charset="0"/>
              </a:rPr>
              <a:t>Collaborative Learning and Problem-Solving</a:t>
            </a:r>
          </a:p>
        </p:txBody>
      </p:sp>
      <p:pic>
        <p:nvPicPr>
          <p:cNvPr id="4" name="Picture 3">
            <a:extLst>
              <a:ext uri="{FF2B5EF4-FFF2-40B4-BE49-F238E27FC236}">
                <a16:creationId xmlns:a16="http://schemas.microsoft.com/office/drawing/2014/main" id="{1A53AC97-3067-BE7E-0E93-53413FBFE6C1}"/>
              </a:ext>
            </a:extLst>
          </p:cNvPr>
          <p:cNvPicPr>
            <a:picLocks noChangeAspect="1"/>
          </p:cNvPicPr>
          <p:nvPr/>
        </p:nvPicPr>
        <p:blipFill>
          <a:blip r:embed="rId2"/>
          <a:srcRect l="27086" r="5" b="5"/>
          <a:stretch>
            <a:fillRect/>
          </a:stretch>
        </p:blipFill>
        <p:spPr>
          <a:xfrm>
            <a:off x="6394317" y="4"/>
            <a:ext cx="2757736" cy="2524633"/>
          </a:xfrm>
          <a:custGeom>
            <a:avLst/>
            <a:gdLst/>
            <a:ahLst/>
            <a:cxnLst/>
            <a:rect l="l" t="t" r="r" b="b"/>
            <a:pathLst>
              <a:path w="2757736" h="2524633">
                <a:moveTo>
                  <a:pt x="21123" y="0"/>
                </a:moveTo>
                <a:lnTo>
                  <a:pt x="2731055" y="0"/>
                </a:lnTo>
                <a:lnTo>
                  <a:pt x="2730838" y="5093"/>
                </a:lnTo>
                <a:cubicBezTo>
                  <a:pt x="2730487" y="45377"/>
                  <a:pt x="2732295" y="85646"/>
                  <a:pt x="2738658" y="125789"/>
                </a:cubicBezTo>
                <a:cubicBezTo>
                  <a:pt x="2756621" y="238377"/>
                  <a:pt x="2761924" y="352450"/>
                  <a:pt x="2754463" y="466085"/>
                </a:cubicBezTo>
                <a:cubicBezTo>
                  <a:pt x="2744150" y="620982"/>
                  <a:pt x="2730085" y="775628"/>
                  <a:pt x="2725799" y="930904"/>
                </a:cubicBezTo>
                <a:cubicBezTo>
                  <a:pt x="2721780" y="1082146"/>
                  <a:pt x="2734774" y="1233389"/>
                  <a:pt x="2744685" y="1383875"/>
                </a:cubicBezTo>
                <a:cubicBezTo>
                  <a:pt x="2759152" y="1603429"/>
                  <a:pt x="2748838" y="1823108"/>
                  <a:pt x="2739863" y="2042788"/>
                </a:cubicBezTo>
                <a:cubicBezTo>
                  <a:pt x="2736448" y="2125925"/>
                  <a:pt x="2737930" y="2209061"/>
                  <a:pt x="2740205" y="2292197"/>
                </a:cubicBezTo>
                <a:lnTo>
                  <a:pt x="2744484" y="2501376"/>
                </a:lnTo>
                <a:lnTo>
                  <a:pt x="2513574" y="2517337"/>
                </a:lnTo>
                <a:cubicBezTo>
                  <a:pt x="2415696" y="2521959"/>
                  <a:pt x="2317754" y="2524358"/>
                  <a:pt x="2219717" y="2524288"/>
                </a:cubicBezTo>
                <a:cubicBezTo>
                  <a:pt x="2139473" y="2526009"/>
                  <a:pt x="2059213" y="2521297"/>
                  <a:pt x="1979578" y="2510176"/>
                </a:cubicBezTo>
                <a:cubicBezTo>
                  <a:pt x="1865287" y="2491406"/>
                  <a:pt x="1749852" y="2477294"/>
                  <a:pt x="1633783" y="2489008"/>
                </a:cubicBezTo>
                <a:cubicBezTo>
                  <a:pt x="1553779" y="2497192"/>
                  <a:pt x="1473902" y="2501991"/>
                  <a:pt x="1393517" y="2501709"/>
                </a:cubicBezTo>
                <a:cubicBezTo>
                  <a:pt x="1208744" y="2501709"/>
                  <a:pt x="1023847" y="2500016"/>
                  <a:pt x="839074" y="2503543"/>
                </a:cubicBezTo>
                <a:cubicBezTo>
                  <a:pt x="674622" y="2506648"/>
                  <a:pt x="510804" y="2513421"/>
                  <a:pt x="346224" y="2496346"/>
                </a:cubicBezTo>
                <a:cubicBezTo>
                  <a:pt x="285491" y="2490066"/>
                  <a:pt x="224679" y="2485859"/>
                  <a:pt x="163814" y="2483127"/>
                </a:cubicBezTo>
                <a:lnTo>
                  <a:pt x="18517" y="2479653"/>
                </a:lnTo>
                <a:lnTo>
                  <a:pt x="18260" y="2465175"/>
                </a:lnTo>
                <a:cubicBezTo>
                  <a:pt x="17160" y="2423362"/>
                  <a:pt x="16458" y="2381580"/>
                  <a:pt x="22836" y="2339990"/>
                </a:cubicBezTo>
                <a:cubicBezTo>
                  <a:pt x="31895" y="2273000"/>
                  <a:pt x="32239" y="2205116"/>
                  <a:pt x="23857" y="2138036"/>
                </a:cubicBezTo>
                <a:cubicBezTo>
                  <a:pt x="8778" y="2011225"/>
                  <a:pt x="9721" y="1883023"/>
                  <a:pt x="26663" y="1756454"/>
                </a:cubicBezTo>
                <a:cubicBezTo>
                  <a:pt x="37125" y="1682587"/>
                  <a:pt x="43121" y="1606552"/>
                  <a:pt x="24367" y="1534088"/>
                </a:cubicBezTo>
                <a:cubicBezTo>
                  <a:pt x="-19775" y="1363773"/>
                  <a:pt x="5996" y="1193203"/>
                  <a:pt x="24367" y="1023781"/>
                </a:cubicBezTo>
                <a:cubicBezTo>
                  <a:pt x="35530" y="932794"/>
                  <a:pt x="35786" y="840798"/>
                  <a:pt x="25133" y="749747"/>
                </a:cubicBezTo>
                <a:cubicBezTo>
                  <a:pt x="6226" y="615268"/>
                  <a:pt x="2577" y="479090"/>
                  <a:pt x="14289" y="343797"/>
                </a:cubicBezTo>
                <a:cubicBezTo>
                  <a:pt x="24877" y="233188"/>
                  <a:pt x="35339" y="122324"/>
                  <a:pt x="22581" y="10822"/>
                </a:cubicBezTo>
                <a:close/>
              </a:path>
            </a:pathLst>
          </a:custGeom>
        </p:spPr>
      </p:pic>
      <p:pic>
        <p:nvPicPr>
          <p:cNvPr id="6" name="Picture 5">
            <a:extLst>
              <a:ext uri="{FF2B5EF4-FFF2-40B4-BE49-F238E27FC236}">
                <a16:creationId xmlns:a16="http://schemas.microsoft.com/office/drawing/2014/main" id="{BB9DCF9B-9ABB-0E02-29E1-54434FE9FED9}"/>
              </a:ext>
            </a:extLst>
          </p:cNvPr>
          <p:cNvPicPr>
            <a:picLocks noChangeAspect="1"/>
          </p:cNvPicPr>
          <p:nvPr/>
        </p:nvPicPr>
        <p:blipFill>
          <a:blip r:embed="rId3"/>
          <a:srcRect l="28750" r="25973"/>
          <a:stretch>
            <a:fillRect/>
          </a:stretch>
        </p:blipFill>
        <p:spPr>
          <a:xfrm>
            <a:off x="9339374" y="1"/>
            <a:ext cx="2852627" cy="2520152"/>
          </a:xfrm>
          <a:custGeom>
            <a:avLst/>
            <a:gdLst/>
            <a:ahLst/>
            <a:cxnLst/>
            <a:rect l="l" t="t" r="r" b="b"/>
            <a:pathLst>
              <a:path w="2852627" h="2520152">
                <a:moveTo>
                  <a:pt x="10064" y="0"/>
                </a:moveTo>
                <a:lnTo>
                  <a:pt x="2852627" y="0"/>
                </a:lnTo>
                <a:lnTo>
                  <a:pt x="2852627" y="2486586"/>
                </a:lnTo>
                <a:lnTo>
                  <a:pt x="2722923" y="2488164"/>
                </a:lnTo>
                <a:cubicBezTo>
                  <a:pt x="2674488" y="2490004"/>
                  <a:pt x="2626073" y="2493170"/>
                  <a:pt x="2577690" y="2497898"/>
                </a:cubicBezTo>
                <a:cubicBezTo>
                  <a:pt x="2399458" y="2512970"/>
                  <a:pt x="2220528" y="2515143"/>
                  <a:pt x="2042042" y="2504390"/>
                </a:cubicBezTo>
                <a:cubicBezTo>
                  <a:pt x="1880764" y="2496911"/>
                  <a:pt x="1719740" y="2478563"/>
                  <a:pt x="1558080" y="2494228"/>
                </a:cubicBezTo>
                <a:cubicBezTo>
                  <a:pt x="1502460" y="2499592"/>
                  <a:pt x="1447854" y="2512575"/>
                  <a:pt x="1391850" y="2515538"/>
                </a:cubicBezTo>
                <a:cubicBezTo>
                  <a:pt x="1129488" y="2529651"/>
                  <a:pt x="868014" y="2508482"/>
                  <a:pt x="606540" y="2491124"/>
                </a:cubicBezTo>
                <a:cubicBezTo>
                  <a:pt x="511296" y="2484774"/>
                  <a:pt x="416054" y="2477012"/>
                  <a:pt x="320810" y="2494370"/>
                </a:cubicBezTo>
                <a:cubicBezTo>
                  <a:pt x="240438" y="2508129"/>
                  <a:pt x="158860" y="2510966"/>
                  <a:pt x="77878" y="2502837"/>
                </a:cubicBezTo>
                <a:lnTo>
                  <a:pt x="9154" y="2498029"/>
                </a:lnTo>
                <a:lnTo>
                  <a:pt x="8320" y="2462991"/>
                </a:lnTo>
                <a:cubicBezTo>
                  <a:pt x="6579" y="2338090"/>
                  <a:pt x="-9495" y="2212684"/>
                  <a:pt x="8320" y="2088414"/>
                </a:cubicBezTo>
                <a:cubicBezTo>
                  <a:pt x="37454" y="1869137"/>
                  <a:pt x="41459" y="1647554"/>
                  <a:pt x="20242" y="1427484"/>
                </a:cubicBezTo>
                <a:cubicBezTo>
                  <a:pt x="-386" y="1179282"/>
                  <a:pt x="-1860" y="930008"/>
                  <a:pt x="15822" y="681605"/>
                </a:cubicBezTo>
                <a:cubicBezTo>
                  <a:pt x="28413" y="497593"/>
                  <a:pt x="37789" y="313203"/>
                  <a:pt x="26537" y="128561"/>
                </a:cubicBezTo>
                <a:cubicBezTo>
                  <a:pt x="24327" y="93208"/>
                  <a:pt x="18400" y="58296"/>
                  <a:pt x="12757" y="23416"/>
                </a:cubicBezTo>
                <a:close/>
              </a:path>
            </a:pathLst>
          </a:custGeom>
        </p:spPr>
      </p:pic>
      <p:sp>
        <p:nvSpPr>
          <p:cNvPr id="13" name="sketch line">
            <a:extLst>
              <a:ext uri="{FF2B5EF4-FFF2-40B4-BE49-F238E27FC236}">
                <a16:creationId xmlns:a16="http://schemas.microsoft.com/office/drawing/2014/main" id="{BBECEAC1-4BBC-4815-B44E-D9B231A3F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520" y="260986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5D542B-B023-818B-4997-4C71DF795C5E}"/>
              </a:ext>
            </a:extLst>
          </p:cNvPr>
          <p:cNvSpPr>
            <a:spLocks noGrp="1"/>
          </p:cNvSpPr>
          <p:nvPr>
            <p:ph idx="1"/>
          </p:nvPr>
        </p:nvSpPr>
        <p:spPr>
          <a:xfrm>
            <a:off x="612648" y="2843784"/>
            <a:ext cx="5221224" cy="3328416"/>
          </a:xfrm>
        </p:spPr>
        <p:txBody>
          <a:bodyPr>
            <a:normAutofit/>
          </a:bodyPr>
          <a:lstStyle/>
          <a:p>
            <a:r>
              <a:rPr lang="en-US" sz="1600" dirty="0">
                <a:latin typeface="Arial" panose="020B0604020202020204" pitchFamily="34" charset="0"/>
                <a:cs typeface="Arial" panose="020B0604020202020204" pitchFamily="34" charset="0"/>
              </a:rPr>
              <a:t>Research indicates that collaborative problem-solving increases the use of critical thinking and creativity. Both skills are highly valued in global markets and needed for strategic thinking and innovation (Xu et al., 2023). </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Collaborative learning experiences reflect similar processes occurring within global business as teams compare, analyse, and synthesise information across businesses, departments, and cultural boundaries (Singh, 2009). </a:t>
            </a:r>
            <a:endParaRPr lang="en-GB"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1A0DFE0B-4F27-3013-F5EA-F5404048AB18}"/>
              </a:ext>
            </a:extLst>
          </p:cNvPr>
          <p:cNvPicPr>
            <a:picLocks noChangeAspect="1"/>
          </p:cNvPicPr>
          <p:nvPr/>
        </p:nvPicPr>
        <p:blipFill>
          <a:blip r:embed="rId4"/>
          <a:srcRect t="1215" r="-2" b="-2"/>
          <a:stretch>
            <a:fillRect/>
          </a:stretch>
        </p:blipFill>
        <p:spPr>
          <a:xfrm>
            <a:off x="6388701" y="2716074"/>
            <a:ext cx="5803299" cy="4141924"/>
          </a:xfrm>
          <a:custGeom>
            <a:avLst/>
            <a:gdLst/>
            <a:ahLst/>
            <a:cxnLst/>
            <a:rect l="l" t="t" r="r" b="b"/>
            <a:pathLst>
              <a:path w="5803299" h="4141924">
                <a:moveTo>
                  <a:pt x="4086182" y="1329"/>
                </a:moveTo>
                <a:cubicBezTo>
                  <a:pt x="4156698" y="-1238"/>
                  <a:pt x="4227324" y="-85"/>
                  <a:pt x="4297823" y="4799"/>
                </a:cubicBezTo>
                <a:cubicBezTo>
                  <a:pt x="4587107" y="19899"/>
                  <a:pt x="4876647" y="16089"/>
                  <a:pt x="5166059" y="27661"/>
                </a:cubicBezTo>
                <a:cubicBezTo>
                  <a:pt x="5261555" y="31612"/>
                  <a:pt x="5356545" y="10444"/>
                  <a:pt x="5451787" y="9315"/>
                </a:cubicBezTo>
                <a:cubicBezTo>
                  <a:pt x="5565889" y="7904"/>
                  <a:pt x="5680275" y="12949"/>
                  <a:pt x="5794837" y="16636"/>
                </a:cubicBezTo>
                <a:lnTo>
                  <a:pt x="5803299" y="16810"/>
                </a:lnTo>
                <a:lnTo>
                  <a:pt x="5803299" y="4141924"/>
                </a:lnTo>
                <a:lnTo>
                  <a:pt x="25520" y="4141924"/>
                </a:lnTo>
                <a:lnTo>
                  <a:pt x="38276" y="3985509"/>
                </a:lnTo>
                <a:cubicBezTo>
                  <a:pt x="68779" y="3844294"/>
                  <a:pt x="65552" y="3697862"/>
                  <a:pt x="28835" y="3558127"/>
                </a:cubicBezTo>
                <a:cubicBezTo>
                  <a:pt x="-4463" y="3426468"/>
                  <a:pt x="-11352" y="3294426"/>
                  <a:pt x="21053" y="3161618"/>
                </a:cubicBezTo>
                <a:cubicBezTo>
                  <a:pt x="51646" y="3038188"/>
                  <a:pt x="50153" y="2908978"/>
                  <a:pt x="16716" y="2786288"/>
                </a:cubicBezTo>
                <a:cubicBezTo>
                  <a:pt x="9316" y="2754521"/>
                  <a:pt x="4787" y="2722155"/>
                  <a:pt x="3192" y="2689584"/>
                </a:cubicBezTo>
                <a:cubicBezTo>
                  <a:pt x="-6887" y="2570683"/>
                  <a:pt x="10081" y="2453440"/>
                  <a:pt x="24242" y="2335942"/>
                </a:cubicBezTo>
                <a:cubicBezTo>
                  <a:pt x="33683" y="2261054"/>
                  <a:pt x="48099" y="2185401"/>
                  <a:pt x="24242" y="2111279"/>
                </a:cubicBezTo>
                <a:cubicBezTo>
                  <a:pt x="7899" y="2059623"/>
                  <a:pt x="4264" y="2004791"/>
                  <a:pt x="13654" y="1951426"/>
                </a:cubicBezTo>
                <a:cubicBezTo>
                  <a:pt x="29486" y="1856713"/>
                  <a:pt x="32790" y="1760329"/>
                  <a:pt x="23477" y="1664761"/>
                </a:cubicBezTo>
                <a:cubicBezTo>
                  <a:pt x="17328" y="1601751"/>
                  <a:pt x="18272" y="1538243"/>
                  <a:pt x="26284" y="1475437"/>
                </a:cubicBezTo>
                <a:cubicBezTo>
                  <a:pt x="36872" y="1390981"/>
                  <a:pt x="53330" y="1304994"/>
                  <a:pt x="33300" y="1220284"/>
                </a:cubicBezTo>
                <a:cubicBezTo>
                  <a:pt x="1406" y="1085690"/>
                  <a:pt x="7785" y="951224"/>
                  <a:pt x="20543" y="815610"/>
                </a:cubicBezTo>
                <a:cubicBezTo>
                  <a:pt x="30111" y="714697"/>
                  <a:pt x="40700" y="612636"/>
                  <a:pt x="21563" y="510574"/>
                </a:cubicBezTo>
                <a:cubicBezTo>
                  <a:pt x="13335" y="463218"/>
                  <a:pt x="13335" y="414790"/>
                  <a:pt x="21563" y="367433"/>
                </a:cubicBezTo>
                <a:cubicBezTo>
                  <a:pt x="31514" y="303645"/>
                  <a:pt x="40955" y="240494"/>
                  <a:pt x="28197" y="176068"/>
                </a:cubicBezTo>
                <a:cubicBezTo>
                  <a:pt x="22584" y="148001"/>
                  <a:pt x="18374" y="119679"/>
                  <a:pt x="15439" y="91357"/>
                </a:cubicBezTo>
                <a:lnTo>
                  <a:pt x="13471" y="15444"/>
                </a:lnTo>
                <a:lnTo>
                  <a:pt x="161497" y="23093"/>
                </a:lnTo>
                <a:cubicBezTo>
                  <a:pt x="242184" y="25544"/>
                  <a:pt x="322886" y="25615"/>
                  <a:pt x="403652" y="21310"/>
                </a:cubicBezTo>
                <a:cubicBezTo>
                  <a:pt x="579090" y="9611"/>
                  <a:pt x="755048" y="12123"/>
                  <a:pt x="930155" y="28790"/>
                </a:cubicBezTo>
                <a:cubicBezTo>
                  <a:pt x="934727" y="29284"/>
                  <a:pt x="939871" y="27908"/>
                  <a:pt x="944744" y="27978"/>
                </a:cubicBezTo>
                <a:lnTo>
                  <a:pt x="944756" y="27986"/>
                </a:lnTo>
                <a:lnTo>
                  <a:pt x="949368" y="27641"/>
                </a:lnTo>
                <a:lnTo>
                  <a:pt x="981805" y="30065"/>
                </a:lnTo>
                <a:lnTo>
                  <a:pt x="983936" y="28984"/>
                </a:lnTo>
                <a:cubicBezTo>
                  <a:pt x="988825" y="29108"/>
                  <a:pt x="993905" y="30625"/>
                  <a:pt x="998603" y="30483"/>
                </a:cubicBezTo>
                <a:cubicBezTo>
                  <a:pt x="1047368" y="29496"/>
                  <a:pt x="1096133" y="30483"/>
                  <a:pt x="1144770" y="25121"/>
                </a:cubicBezTo>
                <a:cubicBezTo>
                  <a:pt x="1267037" y="10007"/>
                  <a:pt x="1390204" y="6041"/>
                  <a:pt x="1513043" y="13266"/>
                </a:cubicBezTo>
                <a:cubicBezTo>
                  <a:pt x="1691465" y="24557"/>
                  <a:pt x="1870141" y="31472"/>
                  <a:pt x="2048943" y="16089"/>
                </a:cubicBezTo>
                <a:cubicBezTo>
                  <a:pt x="2150537" y="7480"/>
                  <a:pt x="2252129" y="-1693"/>
                  <a:pt x="2353721" y="10161"/>
                </a:cubicBezTo>
                <a:cubicBezTo>
                  <a:pt x="2440545" y="21000"/>
                  <a:pt x="2528079" y="22750"/>
                  <a:pt x="2615195" y="15383"/>
                </a:cubicBezTo>
                <a:cubicBezTo>
                  <a:pt x="2710489" y="8045"/>
                  <a:pt x="2806139" y="8045"/>
                  <a:pt x="2901433" y="15383"/>
                </a:cubicBezTo>
                <a:cubicBezTo>
                  <a:pt x="2992739" y="21029"/>
                  <a:pt x="3084299" y="30483"/>
                  <a:pt x="3175351" y="20323"/>
                </a:cubicBezTo>
                <a:cubicBezTo>
                  <a:pt x="3303357" y="6210"/>
                  <a:pt x="3430983" y="10867"/>
                  <a:pt x="3558737" y="19476"/>
                </a:cubicBezTo>
                <a:cubicBezTo>
                  <a:pt x="3664265" y="26532"/>
                  <a:pt x="3770177" y="36834"/>
                  <a:pt x="3875197" y="20181"/>
                </a:cubicBezTo>
                <a:cubicBezTo>
                  <a:pt x="3945258" y="10183"/>
                  <a:pt x="4015665" y="3895"/>
                  <a:pt x="4086182" y="1329"/>
                </a:cubicBezTo>
                <a:close/>
              </a:path>
            </a:pathLst>
          </a:custGeom>
        </p:spPr>
      </p:pic>
    </p:spTree>
    <p:extLst>
      <p:ext uri="{BB962C8B-B14F-4D97-AF65-F5344CB8AC3E}">
        <p14:creationId xmlns:p14="http://schemas.microsoft.com/office/powerpoint/2010/main" val="3195058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804CCDD-88C7-4B43-A381-F2D8DAF62B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73D6C5-02E0-7B2A-BD51-D02D864CA0CA}"/>
              </a:ext>
            </a:extLst>
          </p:cNvPr>
          <p:cNvSpPr>
            <a:spLocks noGrp="1"/>
          </p:cNvSpPr>
          <p:nvPr>
            <p:ph type="title"/>
          </p:nvPr>
        </p:nvSpPr>
        <p:spPr>
          <a:xfrm>
            <a:off x="612648" y="365124"/>
            <a:ext cx="5221224" cy="2066544"/>
          </a:xfrm>
        </p:spPr>
        <p:txBody>
          <a:bodyPr anchor="b">
            <a:normAutofit/>
          </a:bodyPr>
          <a:lstStyle/>
          <a:p>
            <a:r>
              <a:rPr lang="en-US" sz="2400" dirty="0">
                <a:latin typeface="Arial Black" panose="020B0A04020102020204" pitchFamily="34" charset="0"/>
              </a:rPr>
              <a:t>Building Reflective and Continuous Learning Cultures</a:t>
            </a:r>
            <a:endParaRPr lang="en-GB" sz="2400" dirty="0">
              <a:latin typeface="Arial Black" panose="020B0A04020102020204" pitchFamily="34" charset="0"/>
            </a:endParaRPr>
          </a:p>
        </p:txBody>
      </p:sp>
      <p:pic>
        <p:nvPicPr>
          <p:cNvPr id="6" name="Picture 5">
            <a:extLst>
              <a:ext uri="{FF2B5EF4-FFF2-40B4-BE49-F238E27FC236}">
                <a16:creationId xmlns:a16="http://schemas.microsoft.com/office/drawing/2014/main" id="{4101DB2B-24BD-2BA9-625D-5969AAACEE65}"/>
              </a:ext>
            </a:extLst>
          </p:cNvPr>
          <p:cNvPicPr>
            <a:picLocks noChangeAspect="1"/>
          </p:cNvPicPr>
          <p:nvPr/>
        </p:nvPicPr>
        <p:blipFill>
          <a:blip r:embed="rId2"/>
          <a:srcRect l="15485" r="31265" b="1"/>
          <a:stretch>
            <a:fillRect/>
          </a:stretch>
        </p:blipFill>
        <p:spPr>
          <a:xfrm>
            <a:off x="6394317" y="4"/>
            <a:ext cx="2757736" cy="2524633"/>
          </a:xfrm>
          <a:custGeom>
            <a:avLst/>
            <a:gdLst/>
            <a:ahLst/>
            <a:cxnLst/>
            <a:rect l="l" t="t" r="r" b="b"/>
            <a:pathLst>
              <a:path w="2757736" h="2524633">
                <a:moveTo>
                  <a:pt x="21123" y="0"/>
                </a:moveTo>
                <a:lnTo>
                  <a:pt x="2731055" y="0"/>
                </a:lnTo>
                <a:lnTo>
                  <a:pt x="2730838" y="5093"/>
                </a:lnTo>
                <a:cubicBezTo>
                  <a:pt x="2730487" y="45377"/>
                  <a:pt x="2732295" y="85646"/>
                  <a:pt x="2738658" y="125789"/>
                </a:cubicBezTo>
                <a:cubicBezTo>
                  <a:pt x="2756621" y="238377"/>
                  <a:pt x="2761924" y="352450"/>
                  <a:pt x="2754463" y="466085"/>
                </a:cubicBezTo>
                <a:cubicBezTo>
                  <a:pt x="2744150" y="620982"/>
                  <a:pt x="2730085" y="775628"/>
                  <a:pt x="2725799" y="930904"/>
                </a:cubicBezTo>
                <a:cubicBezTo>
                  <a:pt x="2721780" y="1082146"/>
                  <a:pt x="2734774" y="1233389"/>
                  <a:pt x="2744685" y="1383875"/>
                </a:cubicBezTo>
                <a:cubicBezTo>
                  <a:pt x="2759152" y="1603429"/>
                  <a:pt x="2748838" y="1823108"/>
                  <a:pt x="2739863" y="2042788"/>
                </a:cubicBezTo>
                <a:cubicBezTo>
                  <a:pt x="2736448" y="2125925"/>
                  <a:pt x="2737930" y="2209061"/>
                  <a:pt x="2740205" y="2292197"/>
                </a:cubicBezTo>
                <a:lnTo>
                  <a:pt x="2744484" y="2501376"/>
                </a:lnTo>
                <a:lnTo>
                  <a:pt x="2513574" y="2517337"/>
                </a:lnTo>
                <a:cubicBezTo>
                  <a:pt x="2415696" y="2521959"/>
                  <a:pt x="2317754" y="2524358"/>
                  <a:pt x="2219717" y="2524288"/>
                </a:cubicBezTo>
                <a:cubicBezTo>
                  <a:pt x="2139473" y="2526009"/>
                  <a:pt x="2059213" y="2521297"/>
                  <a:pt x="1979578" y="2510176"/>
                </a:cubicBezTo>
                <a:cubicBezTo>
                  <a:pt x="1865287" y="2491406"/>
                  <a:pt x="1749852" y="2477294"/>
                  <a:pt x="1633783" y="2489008"/>
                </a:cubicBezTo>
                <a:cubicBezTo>
                  <a:pt x="1553779" y="2497192"/>
                  <a:pt x="1473902" y="2501991"/>
                  <a:pt x="1393517" y="2501709"/>
                </a:cubicBezTo>
                <a:cubicBezTo>
                  <a:pt x="1208744" y="2501709"/>
                  <a:pt x="1023847" y="2500016"/>
                  <a:pt x="839074" y="2503543"/>
                </a:cubicBezTo>
                <a:cubicBezTo>
                  <a:pt x="674622" y="2506648"/>
                  <a:pt x="510804" y="2513421"/>
                  <a:pt x="346224" y="2496346"/>
                </a:cubicBezTo>
                <a:cubicBezTo>
                  <a:pt x="285491" y="2490066"/>
                  <a:pt x="224679" y="2485859"/>
                  <a:pt x="163814" y="2483127"/>
                </a:cubicBezTo>
                <a:lnTo>
                  <a:pt x="18517" y="2479653"/>
                </a:lnTo>
                <a:lnTo>
                  <a:pt x="18260" y="2465175"/>
                </a:lnTo>
                <a:cubicBezTo>
                  <a:pt x="17160" y="2423362"/>
                  <a:pt x="16458" y="2381580"/>
                  <a:pt x="22836" y="2339990"/>
                </a:cubicBezTo>
                <a:cubicBezTo>
                  <a:pt x="31895" y="2273000"/>
                  <a:pt x="32239" y="2205116"/>
                  <a:pt x="23857" y="2138036"/>
                </a:cubicBezTo>
                <a:cubicBezTo>
                  <a:pt x="8778" y="2011225"/>
                  <a:pt x="9721" y="1883023"/>
                  <a:pt x="26663" y="1756454"/>
                </a:cubicBezTo>
                <a:cubicBezTo>
                  <a:pt x="37125" y="1682587"/>
                  <a:pt x="43121" y="1606552"/>
                  <a:pt x="24367" y="1534088"/>
                </a:cubicBezTo>
                <a:cubicBezTo>
                  <a:pt x="-19775" y="1363773"/>
                  <a:pt x="5996" y="1193203"/>
                  <a:pt x="24367" y="1023781"/>
                </a:cubicBezTo>
                <a:cubicBezTo>
                  <a:pt x="35530" y="932794"/>
                  <a:pt x="35786" y="840798"/>
                  <a:pt x="25133" y="749747"/>
                </a:cubicBezTo>
                <a:cubicBezTo>
                  <a:pt x="6226" y="615268"/>
                  <a:pt x="2577" y="479090"/>
                  <a:pt x="14289" y="343797"/>
                </a:cubicBezTo>
                <a:cubicBezTo>
                  <a:pt x="24877" y="233188"/>
                  <a:pt x="35339" y="122324"/>
                  <a:pt x="22581" y="10822"/>
                </a:cubicBezTo>
                <a:close/>
              </a:path>
            </a:pathLst>
          </a:custGeom>
        </p:spPr>
      </p:pic>
      <p:pic>
        <p:nvPicPr>
          <p:cNvPr id="4" name="Picture 3">
            <a:extLst>
              <a:ext uri="{FF2B5EF4-FFF2-40B4-BE49-F238E27FC236}">
                <a16:creationId xmlns:a16="http://schemas.microsoft.com/office/drawing/2014/main" id="{1F72BB10-12E4-33F1-E928-F850BF183C00}"/>
              </a:ext>
            </a:extLst>
          </p:cNvPr>
          <p:cNvPicPr>
            <a:picLocks noChangeAspect="1"/>
          </p:cNvPicPr>
          <p:nvPr/>
        </p:nvPicPr>
        <p:blipFill>
          <a:blip r:embed="rId3"/>
          <a:srcRect l="20633" r="22771" b="2"/>
          <a:stretch>
            <a:fillRect/>
          </a:stretch>
        </p:blipFill>
        <p:spPr>
          <a:xfrm>
            <a:off x="9339374" y="1"/>
            <a:ext cx="2852627" cy="2520152"/>
          </a:xfrm>
          <a:custGeom>
            <a:avLst/>
            <a:gdLst/>
            <a:ahLst/>
            <a:cxnLst/>
            <a:rect l="l" t="t" r="r" b="b"/>
            <a:pathLst>
              <a:path w="2852627" h="2520152">
                <a:moveTo>
                  <a:pt x="10064" y="0"/>
                </a:moveTo>
                <a:lnTo>
                  <a:pt x="2852627" y="0"/>
                </a:lnTo>
                <a:lnTo>
                  <a:pt x="2852627" y="2486586"/>
                </a:lnTo>
                <a:lnTo>
                  <a:pt x="2722923" y="2488164"/>
                </a:lnTo>
                <a:cubicBezTo>
                  <a:pt x="2674488" y="2490004"/>
                  <a:pt x="2626073" y="2493170"/>
                  <a:pt x="2577690" y="2497898"/>
                </a:cubicBezTo>
                <a:cubicBezTo>
                  <a:pt x="2399458" y="2512970"/>
                  <a:pt x="2220528" y="2515143"/>
                  <a:pt x="2042042" y="2504390"/>
                </a:cubicBezTo>
                <a:cubicBezTo>
                  <a:pt x="1880764" y="2496911"/>
                  <a:pt x="1719740" y="2478563"/>
                  <a:pt x="1558080" y="2494228"/>
                </a:cubicBezTo>
                <a:cubicBezTo>
                  <a:pt x="1502460" y="2499592"/>
                  <a:pt x="1447854" y="2512575"/>
                  <a:pt x="1391850" y="2515538"/>
                </a:cubicBezTo>
                <a:cubicBezTo>
                  <a:pt x="1129488" y="2529651"/>
                  <a:pt x="868014" y="2508482"/>
                  <a:pt x="606540" y="2491124"/>
                </a:cubicBezTo>
                <a:cubicBezTo>
                  <a:pt x="511296" y="2484774"/>
                  <a:pt x="416054" y="2477012"/>
                  <a:pt x="320810" y="2494370"/>
                </a:cubicBezTo>
                <a:cubicBezTo>
                  <a:pt x="240438" y="2508129"/>
                  <a:pt x="158860" y="2510966"/>
                  <a:pt x="77878" y="2502837"/>
                </a:cubicBezTo>
                <a:lnTo>
                  <a:pt x="9154" y="2498029"/>
                </a:lnTo>
                <a:lnTo>
                  <a:pt x="8320" y="2462991"/>
                </a:lnTo>
                <a:cubicBezTo>
                  <a:pt x="6579" y="2338090"/>
                  <a:pt x="-9495" y="2212684"/>
                  <a:pt x="8320" y="2088414"/>
                </a:cubicBezTo>
                <a:cubicBezTo>
                  <a:pt x="37454" y="1869137"/>
                  <a:pt x="41459" y="1647554"/>
                  <a:pt x="20242" y="1427484"/>
                </a:cubicBezTo>
                <a:cubicBezTo>
                  <a:pt x="-386" y="1179282"/>
                  <a:pt x="-1860" y="930008"/>
                  <a:pt x="15822" y="681605"/>
                </a:cubicBezTo>
                <a:cubicBezTo>
                  <a:pt x="28413" y="497593"/>
                  <a:pt x="37789" y="313203"/>
                  <a:pt x="26537" y="128561"/>
                </a:cubicBezTo>
                <a:cubicBezTo>
                  <a:pt x="24327" y="93208"/>
                  <a:pt x="18400" y="58296"/>
                  <a:pt x="12757" y="23416"/>
                </a:cubicBezTo>
                <a:close/>
              </a:path>
            </a:pathLst>
          </a:custGeom>
        </p:spPr>
      </p:pic>
      <p:sp>
        <p:nvSpPr>
          <p:cNvPr id="13" name="sketch line">
            <a:extLst>
              <a:ext uri="{FF2B5EF4-FFF2-40B4-BE49-F238E27FC236}">
                <a16:creationId xmlns:a16="http://schemas.microsoft.com/office/drawing/2014/main" id="{BBECEAC1-4BBC-4815-B44E-D9B231A3F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520" y="260986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8CA86B-728D-AA1D-C57B-59CA6D43EDAB}"/>
              </a:ext>
            </a:extLst>
          </p:cNvPr>
          <p:cNvSpPr>
            <a:spLocks noGrp="1"/>
          </p:cNvSpPr>
          <p:nvPr>
            <p:ph idx="1"/>
          </p:nvPr>
        </p:nvSpPr>
        <p:spPr>
          <a:xfrm>
            <a:off x="612648" y="2843784"/>
            <a:ext cx="5221224" cy="3328416"/>
          </a:xfrm>
        </p:spPr>
        <p:txBody>
          <a:bodyPr>
            <a:normAutofit/>
          </a:bodyPr>
          <a:lstStyle/>
          <a:p>
            <a:r>
              <a:rPr lang="en-US" sz="1600" dirty="0">
                <a:latin typeface="Arial" panose="020B0604020202020204" pitchFamily="34" charset="0"/>
                <a:cs typeface="Arial" panose="020B0604020202020204" pitchFamily="34" charset="0"/>
              </a:rPr>
              <a:t>As collaborative learning supports reflective practice, it also supports the growth of professional development while aligning with the current emphasis of global businesses on continuously improving and learning (Yaacob et al., 2021). </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In Australia, multicultural collaboration helps develop professional maturity and open-mindedness, which is necessary to thrive in international businesses (Yang 2023).</a:t>
            </a:r>
            <a:endParaRPr lang="en-GB"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5C12C89-D631-28A3-6C29-C866E5F93459}"/>
              </a:ext>
            </a:extLst>
          </p:cNvPr>
          <p:cNvPicPr>
            <a:picLocks noChangeAspect="1"/>
          </p:cNvPicPr>
          <p:nvPr/>
        </p:nvPicPr>
        <p:blipFill>
          <a:blip r:embed="rId4"/>
          <a:srcRect l="13469" r="15426" b="2"/>
          <a:stretch>
            <a:fillRect/>
          </a:stretch>
        </p:blipFill>
        <p:spPr>
          <a:xfrm>
            <a:off x="6388701" y="2716074"/>
            <a:ext cx="5803299" cy="4141924"/>
          </a:xfrm>
          <a:custGeom>
            <a:avLst/>
            <a:gdLst/>
            <a:ahLst/>
            <a:cxnLst/>
            <a:rect l="l" t="t" r="r" b="b"/>
            <a:pathLst>
              <a:path w="5803299" h="4141924">
                <a:moveTo>
                  <a:pt x="4086182" y="1329"/>
                </a:moveTo>
                <a:cubicBezTo>
                  <a:pt x="4156698" y="-1238"/>
                  <a:pt x="4227324" y="-85"/>
                  <a:pt x="4297823" y="4799"/>
                </a:cubicBezTo>
                <a:cubicBezTo>
                  <a:pt x="4587107" y="19899"/>
                  <a:pt x="4876647" y="16089"/>
                  <a:pt x="5166059" y="27661"/>
                </a:cubicBezTo>
                <a:cubicBezTo>
                  <a:pt x="5261555" y="31612"/>
                  <a:pt x="5356545" y="10444"/>
                  <a:pt x="5451787" y="9315"/>
                </a:cubicBezTo>
                <a:cubicBezTo>
                  <a:pt x="5565889" y="7904"/>
                  <a:pt x="5680275" y="12949"/>
                  <a:pt x="5794837" y="16636"/>
                </a:cubicBezTo>
                <a:lnTo>
                  <a:pt x="5803299" y="16810"/>
                </a:lnTo>
                <a:lnTo>
                  <a:pt x="5803299" y="4141924"/>
                </a:lnTo>
                <a:lnTo>
                  <a:pt x="25520" y="4141924"/>
                </a:lnTo>
                <a:lnTo>
                  <a:pt x="38276" y="3985509"/>
                </a:lnTo>
                <a:cubicBezTo>
                  <a:pt x="68779" y="3844294"/>
                  <a:pt x="65552" y="3697862"/>
                  <a:pt x="28835" y="3558127"/>
                </a:cubicBezTo>
                <a:cubicBezTo>
                  <a:pt x="-4463" y="3426468"/>
                  <a:pt x="-11352" y="3294426"/>
                  <a:pt x="21053" y="3161618"/>
                </a:cubicBezTo>
                <a:cubicBezTo>
                  <a:pt x="51646" y="3038188"/>
                  <a:pt x="50153" y="2908978"/>
                  <a:pt x="16716" y="2786288"/>
                </a:cubicBezTo>
                <a:cubicBezTo>
                  <a:pt x="9316" y="2754521"/>
                  <a:pt x="4787" y="2722155"/>
                  <a:pt x="3192" y="2689584"/>
                </a:cubicBezTo>
                <a:cubicBezTo>
                  <a:pt x="-6887" y="2570683"/>
                  <a:pt x="10081" y="2453440"/>
                  <a:pt x="24242" y="2335942"/>
                </a:cubicBezTo>
                <a:cubicBezTo>
                  <a:pt x="33683" y="2261054"/>
                  <a:pt x="48099" y="2185401"/>
                  <a:pt x="24242" y="2111279"/>
                </a:cubicBezTo>
                <a:cubicBezTo>
                  <a:pt x="7899" y="2059623"/>
                  <a:pt x="4264" y="2004791"/>
                  <a:pt x="13654" y="1951426"/>
                </a:cubicBezTo>
                <a:cubicBezTo>
                  <a:pt x="29486" y="1856713"/>
                  <a:pt x="32790" y="1760329"/>
                  <a:pt x="23477" y="1664761"/>
                </a:cubicBezTo>
                <a:cubicBezTo>
                  <a:pt x="17328" y="1601751"/>
                  <a:pt x="18272" y="1538243"/>
                  <a:pt x="26284" y="1475437"/>
                </a:cubicBezTo>
                <a:cubicBezTo>
                  <a:pt x="36872" y="1390981"/>
                  <a:pt x="53330" y="1304994"/>
                  <a:pt x="33300" y="1220284"/>
                </a:cubicBezTo>
                <a:cubicBezTo>
                  <a:pt x="1406" y="1085690"/>
                  <a:pt x="7785" y="951224"/>
                  <a:pt x="20543" y="815610"/>
                </a:cubicBezTo>
                <a:cubicBezTo>
                  <a:pt x="30111" y="714697"/>
                  <a:pt x="40700" y="612636"/>
                  <a:pt x="21563" y="510574"/>
                </a:cubicBezTo>
                <a:cubicBezTo>
                  <a:pt x="13335" y="463218"/>
                  <a:pt x="13335" y="414790"/>
                  <a:pt x="21563" y="367433"/>
                </a:cubicBezTo>
                <a:cubicBezTo>
                  <a:pt x="31514" y="303645"/>
                  <a:pt x="40955" y="240494"/>
                  <a:pt x="28197" y="176068"/>
                </a:cubicBezTo>
                <a:cubicBezTo>
                  <a:pt x="22584" y="148001"/>
                  <a:pt x="18374" y="119679"/>
                  <a:pt x="15439" y="91357"/>
                </a:cubicBezTo>
                <a:lnTo>
                  <a:pt x="13471" y="15444"/>
                </a:lnTo>
                <a:lnTo>
                  <a:pt x="161497" y="23093"/>
                </a:lnTo>
                <a:cubicBezTo>
                  <a:pt x="242184" y="25544"/>
                  <a:pt x="322886" y="25615"/>
                  <a:pt x="403652" y="21310"/>
                </a:cubicBezTo>
                <a:cubicBezTo>
                  <a:pt x="579090" y="9611"/>
                  <a:pt x="755048" y="12123"/>
                  <a:pt x="930155" y="28790"/>
                </a:cubicBezTo>
                <a:cubicBezTo>
                  <a:pt x="934727" y="29284"/>
                  <a:pt x="939871" y="27908"/>
                  <a:pt x="944744" y="27978"/>
                </a:cubicBezTo>
                <a:lnTo>
                  <a:pt x="944756" y="27986"/>
                </a:lnTo>
                <a:lnTo>
                  <a:pt x="949368" y="27641"/>
                </a:lnTo>
                <a:lnTo>
                  <a:pt x="981805" y="30065"/>
                </a:lnTo>
                <a:lnTo>
                  <a:pt x="983936" y="28984"/>
                </a:lnTo>
                <a:cubicBezTo>
                  <a:pt x="988825" y="29108"/>
                  <a:pt x="993905" y="30625"/>
                  <a:pt x="998603" y="30483"/>
                </a:cubicBezTo>
                <a:cubicBezTo>
                  <a:pt x="1047368" y="29496"/>
                  <a:pt x="1096133" y="30483"/>
                  <a:pt x="1144770" y="25121"/>
                </a:cubicBezTo>
                <a:cubicBezTo>
                  <a:pt x="1267037" y="10007"/>
                  <a:pt x="1390204" y="6041"/>
                  <a:pt x="1513043" y="13266"/>
                </a:cubicBezTo>
                <a:cubicBezTo>
                  <a:pt x="1691465" y="24557"/>
                  <a:pt x="1870141" y="31472"/>
                  <a:pt x="2048943" y="16089"/>
                </a:cubicBezTo>
                <a:cubicBezTo>
                  <a:pt x="2150537" y="7480"/>
                  <a:pt x="2252129" y="-1693"/>
                  <a:pt x="2353721" y="10161"/>
                </a:cubicBezTo>
                <a:cubicBezTo>
                  <a:pt x="2440545" y="21000"/>
                  <a:pt x="2528079" y="22750"/>
                  <a:pt x="2615195" y="15383"/>
                </a:cubicBezTo>
                <a:cubicBezTo>
                  <a:pt x="2710489" y="8045"/>
                  <a:pt x="2806139" y="8045"/>
                  <a:pt x="2901433" y="15383"/>
                </a:cubicBezTo>
                <a:cubicBezTo>
                  <a:pt x="2992739" y="21029"/>
                  <a:pt x="3084299" y="30483"/>
                  <a:pt x="3175351" y="20323"/>
                </a:cubicBezTo>
                <a:cubicBezTo>
                  <a:pt x="3303357" y="6210"/>
                  <a:pt x="3430983" y="10867"/>
                  <a:pt x="3558737" y="19476"/>
                </a:cubicBezTo>
                <a:cubicBezTo>
                  <a:pt x="3664265" y="26532"/>
                  <a:pt x="3770177" y="36834"/>
                  <a:pt x="3875197" y="20181"/>
                </a:cubicBezTo>
                <a:cubicBezTo>
                  <a:pt x="3945258" y="10183"/>
                  <a:pt x="4015665" y="3895"/>
                  <a:pt x="4086182" y="1329"/>
                </a:cubicBezTo>
                <a:close/>
              </a:path>
            </a:pathLst>
          </a:custGeom>
        </p:spPr>
      </p:pic>
    </p:spTree>
    <p:extLst>
      <p:ext uri="{BB962C8B-B14F-4D97-AF65-F5344CB8AC3E}">
        <p14:creationId xmlns:p14="http://schemas.microsoft.com/office/powerpoint/2010/main" val="8882985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4C506-C3C7-9A3E-2642-68F03225EE83}"/>
              </a:ext>
            </a:extLst>
          </p:cNvPr>
          <p:cNvSpPr>
            <a:spLocks noGrp="1"/>
          </p:cNvSpPr>
          <p:nvPr>
            <p:ph type="title"/>
          </p:nvPr>
        </p:nvSpPr>
        <p:spPr/>
        <p:txBody>
          <a:bodyPr>
            <a:normAutofit/>
          </a:bodyPr>
          <a:lstStyle/>
          <a:p>
            <a:r>
              <a:rPr lang="en-GB" sz="2400" dirty="0">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0DAA140D-68F0-5C21-FEAB-52E6EC8F2647}"/>
              </a:ext>
            </a:extLst>
          </p:cNvPr>
          <p:cNvSpPr>
            <a:spLocks noGrp="1"/>
          </p:cNvSpPr>
          <p:nvPr>
            <p:ph idx="1"/>
          </p:nvPr>
        </p:nvSpPr>
        <p:spPr>
          <a:xfrm>
            <a:off x="378372" y="1595470"/>
            <a:ext cx="11584502" cy="4581493"/>
          </a:xfrm>
        </p:spPr>
        <p:txBody>
          <a:bodyPr>
            <a:noAutofit/>
          </a:bodyPr>
          <a:lstStyle/>
          <a:p>
            <a:r>
              <a:rPr lang="en-US" sz="1600" dirty="0">
                <a:latin typeface="Arial" panose="020B0604020202020204" pitchFamily="34" charset="0"/>
                <a:cs typeface="Arial" panose="020B0604020202020204" pitchFamily="34" charset="0"/>
              </a:rPr>
              <a:t>Barfield, R. L. (2003). Students’ perceptions of and satisfaction with group grades and the group experience in the college classroom. </a:t>
            </a:r>
            <a:r>
              <a:rPr lang="en-US" sz="1600" i="1" dirty="0">
                <a:latin typeface="Arial" panose="020B0604020202020204" pitchFamily="34" charset="0"/>
                <a:cs typeface="Arial" panose="020B0604020202020204" pitchFamily="34" charset="0"/>
              </a:rPr>
              <a:t>Assessment &amp; Evaluation in Higher Education, 28</a:t>
            </a:r>
            <a:r>
              <a:rPr lang="en-US" sz="1600" dirty="0">
                <a:latin typeface="Arial" panose="020B0604020202020204" pitchFamily="34" charset="0"/>
                <a:cs typeface="Arial" panose="020B0604020202020204" pitchFamily="34" charset="0"/>
              </a:rPr>
              <a:t>(4), 355–369.</a:t>
            </a:r>
          </a:p>
          <a:p>
            <a:r>
              <a:rPr lang="en-US" sz="1600" dirty="0">
                <a:latin typeface="Arial" panose="020B0604020202020204" pitchFamily="34" charset="0"/>
                <a:cs typeface="Arial" panose="020B0604020202020204" pitchFamily="34" charset="0"/>
              </a:rPr>
              <a:t>de Medeiros, F. P. A., &amp; Gomes, A. S. (2022). An approach based on social network analysis to enhance social presence in a collaborative learning environment. </a:t>
            </a:r>
            <a:r>
              <a:rPr lang="en-US" sz="1600" i="1" dirty="0">
                <a:latin typeface="Arial" panose="020B0604020202020204" pitchFamily="34" charset="0"/>
                <a:cs typeface="Arial" panose="020B0604020202020204" pitchFamily="34" charset="0"/>
              </a:rPr>
              <a:t>IEEE Transactions on Education, 65</a:t>
            </a:r>
            <a:r>
              <a:rPr lang="en-US" sz="1600" dirty="0">
                <a:latin typeface="Arial" panose="020B0604020202020204" pitchFamily="34" charset="0"/>
                <a:cs typeface="Arial" panose="020B0604020202020204" pitchFamily="34" charset="0"/>
              </a:rPr>
              <a:t>(4), 608–616.</a:t>
            </a:r>
          </a:p>
          <a:p>
            <a:r>
              <a:rPr lang="en-US" sz="1600" dirty="0">
                <a:latin typeface="Arial" panose="020B0604020202020204" pitchFamily="34" charset="0"/>
                <a:cs typeface="Arial" panose="020B0604020202020204" pitchFamily="34" charset="0"/>
              </a:rPr>
              <a:t>Lotia, N. (2004). Power dynamics and learning in collaborations. </a:t>
            </a:r>
            <a:r>
              <a:rPr lang="en-US" sz="1600" i="1" dirty="0">
                <a:latin typeface="Arial" panose="020B0604020202020204" pitchFamily="34" charset="0"/>
                <a:cs typeface="Arial" panose="020B0604020202020204" pitchFamily="34" charset="0"/>
              </a:rPr>
              <a:t>Journal of Management &amp; Organisation, 10</a:t>
            </a:r>
            <a:r>
              <a:rPr lang="en-US" sz="1600" dirty="0">
                <a:latin typeface="Arial" panose="020B0604020202020204" pitchFamily="34" charset="0"/>
                <a:cs typeface="Arial" panose="020B0604020202020204" pitchFamily="34" charset="0"/>
              </a:rPr>
              <a:t>(2), 56–68.</a:t>
            </a:r>
          </a:p>
          <a:p>
            <a:r>
              <a:rPr lang="en-US" sz="1600" dirty="0">
                <a:latin typeface="Arial" panose="020B0604020202020204" pitchFamily="34" charset="0"/>
                <a:cs typeface="Arial" panose="020B0604020202020204" pitchFamily="34" charset="0"/>
              </a:rPr>
              <a:t>Singh, P. J. (2009). The nature and effectiveness of collaboration between firms, their customers and suppliers: A supply chain perspective. </a:t>
            </a:r>
            <a:r>
              <a:rPr lang="en-US" sz="1600" i="1" dirty="0">
                <a:latin typeface="Arial" panose="020B0604020202020204" pitchFamily="34" charset="0"/>
                <a:cs typeface="Arial" panose="020B0604020202020204" pitchFamily="34" charset="0"/>
              </a:rPr>
              <a:t>Supply Chain Management, 14</a:t>
            </a:r>
            <a:r>
              <a:rPr lang="en-US" sz="1600" dirty="0">
                <a:latin typeface="Arial" panose="020B0604020202020204" pitchFamily="34" charset="0"/>
                <a:cs typeface="Arial" panose="020B0604020202020204" pitchFamily="34" charset="0"/>
              </a:rPr>
              <a:t>(3), 189–200.</a:t>
            </a:r>
          </a:p>
          <a:p>
            <a:r>
              <a:rPr lang="en-US" sz="1600" dirty="0">
                <a:latin typeface="Arial" panose="020B0604020202020204" pitchFamily="34" charset="0"/>
                <a:cs typeface="Arial" panose="020B0604020202020204" pitchFamily="34" charset="0"/>
              </a:rPr>
              <a:t>Stacey, E. (1999). Collaborative learning in an online environment. </a:t>
            </a:r>
            <a:r>
              <a:rPr lang="en-US" sz="1600" i="1" dirty="0">
                <a:latin typeface="Arial" panose="020B0604020202020204" pitchFamily="34" charset="0"/>
                <a:cs typeface="Arial" panose="020B0604020202020204" pitchFamily="34" charset="0"/>
              </a:rPr>
              <a:t>Journal of Distance Education, 14</a:t>
            </a:r>
            <a:r>
              <a:rPr lang="en-US" sz="1600" dirty="0">
                <a:latin typeface="Arial" panose="020B0604020202020204" pitchFamily="34" charset="0"/>
                <a:cs typeface="Arial" panose="020B0604020202020204" pitchFamily="34" charset="0"/>
              </a:rPr>
              <a:t>(2), 14–33.</a:t>
            </a:r>
          </a:p>
          <a:p>
            <a:r>
              <a:rPr lang="en-US" sz="1600" dirty="0">
                <a:latin typeface="Arial" panose="020B0604020202020204" pitchFamily="34" charset="0"/>
                <a:cs typeface="Arial" panose="020B0604020202020204" pitchFamily="34" charset="0"/>
              </a:rPr>
              <a:t>Vygotsky, L. S. (1978). </a:t>
            </a:r>
            <a:r>
              <a:rPr lang="en-US" sz="1600" i="1" dirty="0">
                <a:latin typeface="Arial" panose="020B0604020202020204" pitchFamily="34" charset="0"/>
                <a:cs typeface="Arial" panose="020B0604020202020204" pitchFamily="34" charset="0"/>
              </a:rPr>
              <a:t>Mind in society: The development of higher psychological processes.</a:t>
            </a:r>
            <a:r>
              <a:rPr lang="en-US" sz="1600" dirty="0">
                <a:latin typeface="Arial" panose="020B0604020202020204" pitchFamily="34" charset="0"/>
                <a:cs typeface="Arial" panose="020B0604020202020204" pitchFamily="34" charset="0"/>
              </a:rPr>
              <a:t> Harvard University Press.</a:t>
            </a:r>
          </a:p>
          <a:p>
            <a:r>
              <a:rPr lang="en-US" sz="1600" dirty="0">
                <a:latin typeface="Arial" panose="020B0604020202020204" pitchFamily="34" charset="0"/>
                <a:cs typeface="Arial" panose="020B0604020202020204" pitchFamily="34" charset="0"/>
              </a:rPr>
              <a:t>Voogt, J., Fisser, P., Good, J., Mishra, P., &amp; Yadav, A. (2015). Computers for schools: Technology integration in education – The way forward. </a:t>
            </a:r>
            <a:r>
              <a:rPr lang="en-US" sz="1600" i="1" dirty="0">
                <a:latin typeface="Arial" panose="020B0604020202020204" pitchFamily="34" charset="0"/>
                <a:cs typeface="Arial" panose="020B0604020202020204" pitchFamily="34" charset="0"/>
              </a:rPr>
              <a:t>International Journal of Educational Research</a:t>
            </a:r>
            <a:r>
              <a:rPr lang="en-US" sz="1600" dirty="0">
                <a:latin typeface="Arial" panose="020B0604020202020204" pitchFamily="34" charset="0"/>
                <a:cs typeface="Arial" panose="020B0604020202020204" pitchFamily="34" charset="0"/>
              </a:rPr>
              <a:t>, 48, 133–142.</a:t>
            </a:r>
          </a:p>
          <a:p>
            <a:r>
              <a:rPr lang="en-US" sz="1600" dirty="0">
                <a:latin typeface="Arial" panose="020B0604020202020204" pitchFamily="34" charset="0"/>
                <a:cs typeface="Arial" panose="020B0604020202020204" pitchFamily="34" charset="0"/>
              </a:rPr>
              <a:t>Xu, E., Wang, W., &amp; Wang, Q. (2023). The effectiveness of collaborative problem solving in promoting students’ critical thinking: A meta-analysis. </a:t>
            </a:r>
            <a:r>
              <a:rPr lang="en-US" sz="1600" i="1" dirty="0">
                <a:latin typeface="Arial" panose="020B0604020202020204" pitchFamily="34" charset="0"/>
                <a:cs typeface="Arial" panose="020B0604020202020204" pitchFamily="34" charset="0"/>
              </a:rPr>
              <a:t>Humanities and Social Sciences Communications, 10</a:t>
            </a:r>
            <a:r>
              <a:rPr lang="en-US" sz="1600" dirty="0">
                <a:latin typeface="Arial" panose="020B0604020202020204" pitchFamily="34" charset="0"/>
                <a:cs typeface="Arial" panose="020B0604020202020204" pitchFamily="34" charset="0"/>
              </a:rPr>
              <a:t>(1), Article 1.</a:t>
            </a:r>
          </a:p>
          <a:p>
            <a:r>
              <a:rPr lang="en-US" sz="1600" dirty="0">
                <a:latin typeface="Arial" panose="020B0604020202020204" pitchFamily="34" charset="0"/>
                <a:cs typeface="Arial" panose="020B0604020202020204" pitchFamily="34" charset="0"/>
              </a:rPr>
              <a:t>Yaacob, A., Mohd Asraf, R., Hussain, R. M. R., &amp; Ismail, S. N. (2021). Empowering learners’ reflective thinking through collaborative reflective learning. </a:t>
            </a:r>
            <a:r>
              <a:rPr lang="en-US" sz="1600" i="1" dirty="0">
                <a:latin typeface="Arial" panose="020B0604020202020204" pitchFamily="34" charset="0"/>
                <a:cs typeface="Arial" panose="020B0604020202020204" pitchFamily="34" charset="0"/>
              </a:rPr>
              <a:t>International Journal of Instruction, 14</a:t>
            </a:r>
            <a:r>
              <a:rPr lang="en-US" sz="1600" dirty="0">
                <a:latin typeface="Arial" panose="020B0604020202020204" pitchFamily="34" charset="0"/>
                <a:cs typeface="Arial" panose="020B0604020202020204" pitchFamily="34" charset="0"/>
              </a:rPr>
              <a:t>(1), 709–726.</a:t>
            </a:r>
          </a:p>
          <a:p>
            <a:r>
              <a:rPr lang="en-US" sz="1600" dirty="0">
                <a:latin typeface="Arial" panose="020B0604020202020204" pitchFamily="34" charset="0"/>
                <a:cs typeface="Arial" panose="020B0604020202020204" pitchFamily="34" charset="0"/>
              </a:rPr>
              <a:t>Yang, X. (2023). A historical review of collaborative learning and cooperative learning. </a:t>
            </a:r>
            <a:r>
              <a:rPr lang="en-US" sz="1600" i="1" dirty="0" err="1">
                <a:latin typeface="Arial" panose="020B0604020202020204" pitchFamily="34" charset="0"/>
                <a:cs typeface="Arial" panose="020B0604020202020204" pitchFamily="34" charset="0"/>
              </a:rPr>
              <a:t>TechTrends</a:t>
            </a:r>
            <a:r>
              <a:rPr lang="en-US" sz="1600" i="1" dirty="0">
                <a:latin typeface="Arial" panose="020B0604020202020204" pitchFamily="34" charset="0"/>
                <a:cs typeface="Arial" panose="020B0604020202020204" pitchFamily="34" charset="0"/>
              </a:rPr>
              <a:t>, 67</a:t>
            </a:r>
            <a:r>
              <a:rPr lang="en-US" sz="1600" dirty="0">
                <a:latin typeface="Arial" panose="020B0604020202020204" pitchFamily="34" charset="0"/>
                <a:cs typeface="Arial" panose="020B0604020202020204" pitchFamily="34" charset="0"/>
              </a:rPr>
              <a:t>(4), 718–728.</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54642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46</TotalTime>
  <Words>798</Words>
  <PresentationFormat>Widescreen</PresentationFormat>
  <Paragraphs>34</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Arial Black</vt:lpstr>
      <vt:lpstr>Office Theme</vt:lpstr>
      <vt:lpstr>Collaborative Learning and Global Readiness</vt:lpstr>
      <vt:lpstr>Digital Collaboration in International Workplaces</vt:lpstr>
      <vt:lpstr>Power Dynamics Across Cultures</vt:lpstr>
      <vt:lpstr>Social Presence &amp; Multinational Collaboration</vt:lpstr>
      <vt:lpstr>Collaborative Learning and Problem-Solving</vt:lpstr>
      <vt:lpstr>Building Reflective and Continuous Learning Cultures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2025-12-02T12:45:51Z</dcterms:created>
  <dcterms:modified xsi:type="dcterms:W3CDTF">2025-12-02T13:32:33Z</dcterms:modified>
</cp:coreProperties>
</file>