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FF3300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425" autoAdjust="0"/>
    <p:restoredTop sz="94660"/>
  </p:normalViewPr>
  <p:slideViewPr>
    <p:cSldViewPr snapToGrid="0">
      <p:cViewPr>
        <p:scale>
          <a:sx n="80" d="100"/>
          <a:sy n="80" d="100"/>
        </p:scale>
        <p:origin x="-1218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EFE09D-2079-4FFF-8B63-26B9657FE23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D94436-88D5-478F-B6C5-807A35432A7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A5E868-D714-494A-B639-A18BB2D4737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3E823E-2185-403E-ACCF-093F9B35564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F03D9F-82F0-4095-9D94-805D4CD477E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7DF3EB-A12B-49DD-A347-F8055100E4E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4A2F64-5129-427D-B995-2AEFF8A02D9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185008-C90D-47A6-AF19-B92205B4292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20AF39-B5EB-475E-8E1D-36B91FA0AB2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45B17B-B792-4865-9359-66CDD470A0F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3C484C-A8C5-4A87-B1D9-2AC1567E530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1ECA6F6-BE67-4C63-B8B2-878F00C3BA3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0B1C587-C521-4913-8B79-781B2E9AD1E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Beth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sy’n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Weddill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?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gweddill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ar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gyfer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pob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cwestiwn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rhannu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 animBg="1"/>
      <p:bldP spid="819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9" name="AutoShape 3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3" name="AutoShape 33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0" name="Text Box 30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20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3</a:t>
            </a:r>
          </a:p>
        </p:txBody>
      </p:sp>
      <p:sp>
        <p:nvSpPr>
          <p:cNvPr id="61474" name="AutoShape 34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5" name="AutoShape 35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6" name="Text Box 36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weddill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rgbClr val="0000FF"/>
                </a:solidFill>
                <a:latin typeface="Comic Sans MS" pitchFamily="66" charset="0"/>
              </a:rPr>
              <a:t>=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1477" name="Text Box 37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78" name="AutoShape 38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1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7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47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4</a:t>
            </a:r>
          </a:p>
        </p:txBody>
      </p:sp>
      <p:sp>
        <p:nvSpPr>
          <p:cNvPr id="62470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weddill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=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4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2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31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2</a:t>
            </a: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weddill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=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3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36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5</a:t>
            </a:r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weddill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=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2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4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50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3</a:t>
            </a:r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weddill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=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6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55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22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7</a:t>
            </a:r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weddill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=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70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6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56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5</a:t>
            </a:r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weddill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=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4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75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32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6</a:t>
            </a:r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weddill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=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8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8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23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6</a:t>
            </a:r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weddill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=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9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37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3</a:t>
            </a:r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weddill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=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06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35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6</a:t>
            </a:r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weddill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=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90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16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63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5</a:t>
            </a:r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weddill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=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27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26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4</a:t>
            </a:r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weddill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=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37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38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2</a:t>
            </a:r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weddill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=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47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33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5</a:t>
            </a:r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weddill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=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57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28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3</a:t>
            </a:r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weddill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=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68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64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3</a:t>
            </a:r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weddill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=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78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39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6</a:t>
            </a:r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weddill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=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88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68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3</a:t>
            </a:r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weddill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=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9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44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5</a:t>
            </a:r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weddill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=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09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160</Words>
  <Application>Microsoft Office PowerPoint</Application>
  <PresentationFormat>On-screen Show (4:3)</PresentationFormat>
  <Paragraphs>65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45</cp:revision>
  <dcterms:created xsi:type="dcterms:W3CDTF">2006-03-03T16:34:11Z</dcterms:created>
  <dcterms:modified xsi:type="dcterms:W3CDTF">2014-09-12T09:52:14Z</dcterms:modified>
</cp:coreProperties>
</file>