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5" r:id="rId10"/>
    <p:sldId id="266" r:id="rId11"/>
    <p:sldId id="269" r:id="rId12"/>
    <p:sldId id="267" r:id="rId13"/>
    <p:sldId id="268"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8BCAB5-F59A-B04C-82F8-C6CCEF846123}" v="110" dt="2022-02-27T14:55:27.9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791"/>
    <p:restoredTop sz="95807"/>
  </p:normalViewPr>
  <p:slideViewPr>
    <p:cSldViewPr snapToGrid="0" snapToObjects="1">
      <p:cViewPr varScale="1">
        <p:scale>
          <a:sx n="74" d="100"/>
          <a:sy n="74" d="100"/>
        </p:scale>
        <p:origin x="192" y="9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5.xml.rels><?xml version="1.0" encoding="UTF-8" standalone="yes"?>
<Relationships xmlns="http://schemas.openxmlformats.org/package/2006/relationships"><Relationship Id="rId3" Type="http://schemas.openxmlformats.org/officeDocument/2006/relationships/hyperlink" Target="https://s3.amazonaws.com/ecommerce-prod.mheducation.com/unitas/highered/explore/sites/study-trends/2017-digital-trends-survey-results.pdf" TargetMode="External"/><Relationship Id="rId2" Type="http://schemas.openxmlformats.org/officeDocument/2006/relationships/hyperlink" Target="https://digital.1105media.com/CampusTech/2017/CAM_1707/SY_1707Q1_701925010.html" TargetMode="External"/><Relationship Id="rId1" Type="http://schemas.openxmlformats.org/officeDocument/2006/relationships/hyperlink" Target="https://samlabs.com/blogs/press/most-teachers-say-classroom-tech-helps-students-but-teachers-need-more-training" TargetMode="External"/></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5.xml.rels><?xml version="1.0" encoding="UTF-8" standalone="yes"?>
<Relationships xmlns="http://schemas.openxmlformats.org/package/2006/relationships"><Relationship Id="rId3" Type="http://schemas.openxmlformats.org/officeDocument/2006/relationships/hyperlink" Target="https://s3.amazonaws.com/ecommerce-prod.mheducation.com/unitas/highered/explore/sites/study-trends/2017-digital-trends-survey-results.pdf" TargetMode="External"/><Relationship Id="rId2" Type="http://schemas.openxmlformats.org/officeDocument/2006/relationships/hyperlink" Target="https://digital.1105media.com/CampusTech/2017/CAM_1707/SY_1707Q1_701925010.html" TargetMode="External"/><Relationship Id="rId1" Type="http://schemas.openxmlformats.org/officeDocument/2006/relationships/hyperlink" Target="https://samlabs.com/blogs/press/most-teachers-say-classroom-tech-helps-students-but-teachers-need-more-training"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dgm:fillClrLst>
    <dgm:linClrLst meth="repeat">
      <a:schemeClr val="lt1">
        <a:alpha val="0"/>
      </a:schemeClr>
    </dgm:linClrLst>
    <dgm:effectClrLst/>
    <dgm:txLinClrLst/>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2DE28F-72A2-46A6-95C8-5BA6888640A7}"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B49BD415-7544-4998-A898-047BBC2F4311}">
      <dgm:prSet/>
      <dgm:spPr/>
      <dgm:t>
        <a:bodyPr/>
        <a:lstStyle/>
        <a:p>
          <a:pPr>
            <a:lnSpc>
              <a:spcPct val="100000"/>
            </a:lnSpc>
            <a:defRPr cap="all"/>
          </a:pPr>
          <a:r>
            <a:rPr lang="en-US" dirty="0"/>
            <a:t>Introduction and your chosen research question.</a:t>
          </a:r>
        </a:p>
      </dgm:t>
    </dgm:pt>
    <dgm:pt modelId="{25CA153A-D63C-45A3-8C44-B90B06BAE336}" type="parTrans" cxnId="{54F18976-4D20-4805-9F1A-582685B823FE}">
      <dgm:prSet/>
      <dgm:spPr/>
      <dgm:t>
        <a:bodyPr/>
        <a:lstStyle/>
        <a:p>
          <a:endParaRPr lang="en-US"/>
        </a:p>
      </dgm:t>
    </dgm:pt>
    <dgm:pt modelId="{2E32546E-3E5F-4641-BC62-18DDB49531F3}" type="sibTrans" cxnId="{54F18976-4D20-4805-9F1A-582685B823FE}">
      <dgm:prSet/>
      <dgm:spPr/>
      <dgm:t>
        <a:bodyPr/>
        <a:lstStyle/>
        <a:p>
          <a:endParaRPr lang="en-US"/>
        </a:p>
      </dgm:t>
    </dgm:pt>
    <dgm:pt modelId="{7F5C26F9-F7F8-4467-9981-660320E8CE35}">
      <dgm:prSet/>
      <dgm:spPr/>
      <dgm:t>
        <a:bodyPr/>
        <a:lstStyle/>
        <a:p>
          <a:pPr>
            <a:lnSpc>
              <a:spcPct val="100000"/>
            </a:lnSpc>
            <a:defRPr cap="all"/>
          </a:pPr>
          <a:r>
            <a:rPr lang="en-US" dirty="0"/>
            <a:t>Any relevant existing research (relating to online collaboration or student digital skills)</a:t>
          </a:r>
        </a:p>
      </dgm:t>
    </dgm:pt>
    <dgm:pt modelId="{86FFF281-4F49-40A9-AAAA-A225865016CE}" type="parTrans" cxnId="{98883B63-5288-4978-A7E6-78DF87382EFB}">
      <dgm:prSet/>
      <dgm:spPr/>
      <dgm:t>
        <a:bodyPr/>
        <a:lstStyle/>
        <a:p>
          <a:endParaRPr lang="en-US"/>
        </a:p>
      </dgm:t>
    </dgm:pt>
    <dgm:pt modelId="{E691A33D-DC2B-4869-9F05-C8FD8EAF91AF}" type="sibTrans" cxnId="{98883B63-5288-4978-A7E6-78DF87382EFB}">
      <dgm:prSet/>
      <dgm:spPr/>
      <dgm:t>
        <a:bodyPr/>
        <a:lstStyle/>
        <a:p>
          <a:endParaRPr lang="en-US"/>
        </a:p>
      </dgm:t>
    </dgm:pt>
    <dgm:pt modelId="{829074C3-2F40-467B-ADEE-9C959E478F45}">
      <dgm:prSet/>
      <dgm:spPr/>
      <dgm:t>
        <a:bodyPr/>
        <a:lstStyle/>
        <a:p>
          <a:pPr>
            <a:lnSpc>
              <a:spcPct val="100000"/>
            </a:lnSpc>
            <a:defRPr cap="all"/>
          </a:pPr>
          <a:r>
            <a:rPr lang="en-US" dirty="0"/>
            <a:t>Ethical considerations.</a:t>
          </a:r>
        </a:p>
      </dgm:t>
    </dgm:pt>
    <dgm:pt modelId="{2C9C2348-4781-44B7-9FB3-49657D1FB78E}" type="parTrans" cxnId="{DDFD9FDE-6102-4BAA-9519-88DEA2594178}">
      <dgm:prSet/>
      <dgm:spPr/>
      <dgm:t>
        <a:bodyPr/>
        <a:lstStyle/>
        <a:p>
          <a:endParaRPr lang="en-US"/>
        </a:p>
      </dgm:t>
    </dgm:pt>
    <dgm:pt modelId="{B9D35F96-6C1F-4A66-A8B9-664D9089C9AC}" type="sibTrans" cxnId="{DDFD9FDE-6102-4BAA-9519-88DEA2594178}">
      <dgm:prSet/>
      <dgm:spPr/>
      <dgm:t>
        <a:bodyPr/>
        <a:lstStyle/>
        <a:p>
          <a:endParaRPr lang="en-US"/>
        </a:p>
      </dgm:t>
    </dgm:pt>
    <dgm:pt modelId="{99E1D510-ACA3-4207-AF6A-A55B1955DB29}">
      <dgm:prSet/>
      <dgm:spPr/>
      <dgm:t>
        <a:bodyPr/>
        <a:lstStyle/>
        <a:p>
          <a:pPr>
            <a:lnSpc>
              <a:spcPct val="100000"/>
            </a:lnSpc>
            <a:defRPr cap="all"/>
          </a:pPr>
          <a:r>
            <a:rPr lang="en-US" dirty="0"/>
            <a:t>Your proposed methods: What question will you ask? Who will you ask? How will you ask?</a:t>
          </a:r>
        </a:p>
      </dgm:t>
    </dgm:pt>
    <dgm:pt modelId="{20020AB5-3445-413C-B632-1B31A383FEBA}" type="parTrans" cxnId="{D31435B1-E5F7-4782-A198-1B47357CBA95}">
      <dgm:prSet/>
      <dgm:spPr/>
      <dgm:t>
        <a:bodyPr/>
        <a:lstStyle/>
        <a:p>
          <a:endParaRPr lang="en-US"/>
        </a:p>
      </dgm:t>
    </dgm:pt>
    <dgm:pt modelId="{06809680-0210-4E0E-966E-8165DA824AC1}" type="sibTrans" cxnId="{D31435B1-E5F7-4782-A198-1B47357CBA95}">
      <dgm:prSet/>
      <dgm:spPr/>
      <dgm:t>
        <a:bodyPr/>
        <a:lstStyle/>
        <a:p>
          <a:endParaRPr lang="en-US"/>
        </a:p>
      </dgm:t>
    </dgm:pt>
    <dgm:pt modelId="{7058B611-78AC-405F-95B9-F1278C7C6893}">
      <dgm:prSet/>
      <dgm:spPr/>
      <dgm:t>
        <a:bodyPr/>
        <a:lstStyle/>
        <a:p>
          <a:pPr>
            <a:lnSpc>
              <a:spcPct val="100000"/>
            </a:lnSpc>
            <a:defRPr cap="all"/>
          </a:pPr>
          <a:r>
            <a:rPr lang="en-US" dirty="0"/>
            <a:t>Your research timeline. -(when will you collect your data? When will you </a:t>
          </a:r>
          <a:r>
            <a:rPr lang="en-US" dirty="0" err="1"/>
            <a:t>analyse</a:t>
          </a:r>
          <a:r>
            <a:rPr lang="en-US" dirty="0"/>
            <a:t> it?)</a:t>
          </a:r>
        </a:p>
      </dgm:t>
    </dgm:pt>
    <dgm:pt modelId="{787F6207-C5B1-4015-AA95-85306EE0C373}" type="parTrans" cxnId="{0217C974-DCC8-423C-B6FF-1536160F7167}">
      <dgm:prSet/>
      <dgm:spPr/>
      <dgm:t>
        <a:bodyPr/>
        <a:lstStyle/>
        <a:p>
          <a:endParaRPr lang="en-US"/>
        </a:p>
      </dgm:t>
    </dgm:pt>
    <dgm:pt modelId="{0EDB5E1E-A308-4E1F-A7AE-CA5F8AE2129A}" type="sibTrans" cxnId="{0217C974-DCC8-423C-B6FF-1536160F7167}">
      <dgm:prSet/>
      <dgm:spPr/>
      <dgm:t>
        <a:bodyPr/>
        <a:lstStyle/>
        <a:p>
          <a:endParaRPr lang="en-US"/>
        </a:p>
      </dgm:t>
    </dgm:pt>
    <dgm:pt modelId="{A0072543-F223-4ACF-9416-20EF05A74A1B}">
      <dgm:prSet/>
      <dgm:spPr/>
      <dgm:t>
        <a:bodyPr/>
        <a:lstStyle/>
        <a:p>
          <a:pPr>
            <a:lnSpc>
              <a:spcPct val="100000"/>
            </a:lnSpc>
            <a:defRPr cap="all"/>
          </a:pPr>
          <a:r>
            <a:rPr lang="en-US" dirty="0"/>
            <a:t>Your hypothesis, what do you think that you will find out?</a:t>
          </a:r>
        </a:p>
      </dgm:t>
    </dgm:pt>
    <dgm:pt modelId="{DDF1A514-ED72-45C3-9560-7C80371BD53C}" type="parTrans" cxnId="{467313F3-76C8-426F-9AFF-642E0FFB0297}">
      <dgm:prSet/>
      <dgm:spPr/>
      <dgm:t>
        <a:bodyPr/>
        <a:lstStyle/>
        <a:p>
          <a:endParaRPr lang="en-US"/>
        </a:p>
      </dgm:t>
    </dgm:pt>
    <dgm:pt modelId="{D7377DBD-6031-4BD1-A9EE-F26199A39113}" type="sibTrans" cxnId="{467313F3-76C8-426F-9AFF-642E0FFB0297}">
      <dgm:prSet/>
      <dgm:spPr/>
      <dgm:t>
        <a:bodyPr/>
        <a:lstStyle/>
        <a:p>
          <a:endParaRPr lang="en-US"/>
        </a:p>
      </dgm:t>
    </dgm:pt>
    <dgm:pt modelId="{D1CFBBFC-6941-4C02-B7BB-57E9CA35DC7A}" type="pres">
      <dgm:prSet presAssocID="{232DE28F-72A2-46A6-95C8-5BA6888640A7}" presName="root" presStyleCnt="0">
        <dgm:presLayoutVars>
          <dgm:dir/>
          <dgm:resizeHandles val="exact"/>
        </dgm:presLayoutVars>
      </dgm:prSet>
      <dgm:spPr/>
    </dgm:pt>
    <dgm:pt modelId="{9142ED8C-A896-4DBC-8D31-0E381840D9AA}" type="pres">
      <dgm:prSet presAssocID="{B49BD415-7544-4998-A898-047BBC2F4311}" presName="compNode" presStyleCnt="0"/>
      <dgm:spPr/>
    </dgm:pt>
    <dgm:pt modelId="{C59C180C-107A-4EAC-8A12-2ACF86357DF3}" type="pres">
      <dgm:prSet presAssocID="{B49BD415-7544-4998-A898-047BBC2F4311}" presName="iconBgRect" presStyleLbl="bgShp" presStyleIdx="0" presStyleCnt="6"/>
      <dgm:spPr/>
    </dgm:pt>
    <dgm:pt modelId="{BFB67854-6E9E-4DA1-8BF0-50FF137C3F05}" type="pres">
      <dgm:prSet presAssocID="{B49BD415-7544-4998-A898-047BBC2F431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 mark"/>
        </a:ext>
      </dgm:extLst>
    </dgm:pt>
    <dgm:pt modelId="{A5F39B23-C52F-4647-8D5E-AA0DD6736F4A}" type="pres">
      <dgm:prSet presAssocID="{B49BD415-7544-4998-A898-047BBC2F4311}" presName="spaceRect" presStyleCnt="0"/>
      <dgm:spPr/>
    </dgm:pt>
    <dgm:pt modelId="{ED4C926E-99B1-476E-B56C-C5D3B2F941E5}" type="pres">
      <dgm:prSet presAssocID="{B49BD415-7544-4998-A898-047BBC2F4311}" presName="textRect" presStyleLbl="revTx" presStyleIdx="0" presStyleCnt="6">
        <dgm:presLayoutVars>
          <dgm:chMax val="1"/>
          <dgm:chPref val="1"/>
        </dgm:presLayoutVars>
      </dgm:prSet>
      <dgm:spPr/>
    </dgm:pt>
    <dgm:pt modelId="{FFF9D4E8-4052-400B-BD6F-3732603F360C}" type="pres">
      <dgm:prSet presAssocID="{2E32546E-3E5F-4641-BC62-18DDB49531F3}" presName="sibTrans" presStyleCnt="0"/>
      <dgm:spPr/>
    </dgm:pt>
    <dgm:pt modelId="{1EE881E5-4AA0-4EC6-AB33-DBF8D7778D62}" type="pres">
      <dgm:prSet presAssocID="{7F5C26F9-F7F8-4467-9981-660320E8CE35}" presName="compNode" presStyleCnt="0"/>
      <dgm:spPr/>
    </dgm:pt>
    <dgm:pt modelId="{F44C2174-B7DA-4A7B-8409-65FC25BCC818}" type="pres">
      <dgm:prSet presAssocID="{7F5C26F9-F7F8-4467-9981-660320E8CE35}" presName="iconBgRect" presStyleLbl="bgShp" presStyleIdx="1" presStyleCnt="6"/>
      <dgm:spPr/>
    </dgm:pt>
    <dgm:pt modelId="{5D7CDC71-A00F-424B-A4E4-8F5386D5FDB8}" type="pres">
      <dgm:prSet presAssocID="{7F5C26F9-F7F8-4467-9981-660320E8CE3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5A2BF162-442A-4EAC-B8ED-350C7CD65A72}" type="pres">
      <dgm:prSet presAssocID="{7F5C26F9-F7F8-4467-9981-660320E8CE35}" presName="spaceRect" presStyleCnt="0"/>
      <dgm:spPr/>
    </dgm:pt>
    <dgm:pt modelId="{E2E8BF65-6C6F-4CC3-B75F-2072574BACA4}" type="pres">
      <dgm:prSet presAssocID="{7F5C26F9-F7F8-4467-9981-660320E8CE35}" presName="textRect" presStyleLbl="revTx" presStyleIdx="1" presStyleCnt="6">
        <dgm:presLayoutVars>
          <dgm:chMax val="1"/>
          <dgm:chPref val="1"/>
        </dgm:presLayoutVars>
      </dgm:prSet>
      <dgm:spPr/>
    </dgm:pt>
    <dgm:pt modelId="{EAB83D63-5254-4B66-BB29-C9F9B8AE4DAB}" type="pres">
      <dgm:prSet presAssocID="{E691A33D-DC2B-4869-9F05-C8FD8EAF91AF}" presName="sibTrans" presStyleCnt="0"/>
      <dgm:spPr/>
    </dgm:pt>
    <dgm:pt modelId="{735E9055-34DC-4CD6-83B6-442A669F94A1}" type="pres">
      <dgm:prSet presAssocID="{829074C3-2F40-467B-ADEE-9C959E478F45}" presName="compNode" presStyleCnt="0"/>
      <dgm:spPr/>
    </dgm:pt>
    <dgm:pt modelId="{8FCA2A51-7F76-4F25-BBCF-3966B83118FA}" type="pres">
      <dgm:prSet presAssocID="{829074C3-2F40-467B-ADEE-9C959E478F45}" presName="iconBgRect" presStyleLbl="bgShp" presStyleIdx="2" presStyleCnt="6"/>
      <dgm:spPr/>
    </dgm:pt>
    <dgm:pt modelId="{A4002F9F-8CEC-43B4-BEA1-E0FA617A17C6}" type="pres">
      <dgm:prSet presAssocID="{829074C3-2F40-467B-ADEE-9C959E478F4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ales of Justice"/>
        </a:ext>
      </dgm:extLst>
    </dgm:pt>
    <dgm:pt modelId="{32AACDC5-DB53-43FA-88A9-37FA5D0593BD}" type="pres">
      <dgm:prSet presAssocID="{829074C3-2F40-467B-ADEE-9C959E478F45}" presName="spaceRect" presStyleCnt="0"/>
      <dgm:spPr/>
    </dgm:pt>
    <dgm:pt modelId="{D40E31BF-4EFB-45E8-BC09-271DDEE348E1}" type="pres">
      <dgm:prSet presAssocID="{829074C3-2F40-467B-ADEE-9C959E478F45}" presName="textRect" presStyleLbl="revTx" presStyleIdx="2" presStyleCnt="6">
        <dgm:presLayoutVars>
          <dgm:chMax val="1"/>
          <dgm:chPref val="1"/>
        </dgm:presLayoutVars>
      </dgm:prSet>
      <dgm:spPr/>
    </dgm:pt>
    <dgm:pt modelId="{8FFE6BB8-1BE3-4886-B64F-E878EF2CDD44}" type="pres">
      <dgm:prSet presAssocID="{B9D35F96-6C1F-4A66-A8B9-664D9089C9AC}" presName="sibTrans" presStyleCnt="0"/>
      <dgm:spPr/>
    </dgm:pt>
    <dgm:pt modelId="{818190B5-20D3-427C-9A64-3FA4B8307087}" type="pres">
      <dgm:prSet presAssocID="{99E1D510-ACA3-4207-AF6A-A55B1955DB29}" presName="compNode" presStyleCnt="0"/>
      <dgm:spPr/>
    </dgm:pt>
    <dgm:pt modelId="{CFB11390-D9C0-4331-AE25-41ED7A9A42B4}" type="pres">
      <dgm:prSet presAssocID="{99E1D510-ACA3-4207-AF6A-A55B1955DB29}" presName="iconBgRect" presStyleLbl="bgShp" presStyleIdx="3" presStyleCnt="6"/>
      <dgm:spPr/>
    </dgm:pt>
    <dgm:pt modelId="{CE469382-C53B-4936-BE51-2FF802C3C41D}" type="pres">
      <dgm:prSet presAssocID="{99E1D510-ACA3-4207-AF6A-A55B1955DB2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Questions"/>
        </a:ext>
      </dgm:extLst>
    </dgm:pt>
    <dgm:pt modelId="{2DC58FDB-6081-497B-9D5C-C5F8BC7619A5}" type="pres">
      <dgm:prSet presAssocID="{99E1D510-ACA3-4207-AF6A-A55B1955DB29}" presName="spaceRect" presStyleCnt="0"/>
      <dgm:spPr/>
    </dgm:pt>
    <dgm:pt modelId="{E179F7F4-1402-4B58-9E9A-B13A00BDE7C5}" type="pres">
      <dgm:prSet presAssocID="{99E1D510-ACA3-4207-AF6A-A55B1955DB29}" presName="textRect" presStyleLbl="revTx" presStyleIdx="3" presStyleCnt="6">
        <dgm:presLayoutVars>
          <dgm:chMax val="1"/>
          <dgm:chPref val="1"/>
        </dgm:presLayoutVars>
      </dgm:prSet>
      <dgm:spPr/>
    </dgm:pt>
    <dgm:pt modelId="{43D44CB0-CC24-4293-8746-52422989E489}" type="pres">
      <dgm:prSet presAssocID="{06809680-0210-4E0E-966E-8165DA824AC1}" presName="sibTrans" presStyleCnt="0"/>
      <dgm:spPr/>
    </dgm:pt>
    <dgm:pt modelId="{6DABBF86-96BD-44EC-8D4C-171BCD8D282E}" type="pres">
      <dgm:prSet presAssocID="{7058B611-78AC-405F-95B9-F1278C7C6893}" presName="compNode" presStyleCnt="0"/>
      <dgm:spPr/>
    </dgm:pt>
    <dgm:pt modelId="{0492C1B6-4BE7-40DA-9DC9-C119D39AF355}" type="pres">
      <dgm:prSet presAssocID="{7058B611-78AC-405F-95B9-F1278C7C6893}" presName="iconBgRect" presStyleLbl="bgShp" presStyleIdx="4" presStyleCnt="6"/>
      <dgm:spPr/>
    </dgm:pt>
    <dgm:pt modelId="{A454DF6A-3764-45AD-8236-379505723873}" type="pres">
      <dgm:prSet presAssocID="{7058B611-78AC-405F-95B9-F1278C7C689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topwatch"/>
        </a:ext>
      </dgm:extLst>
    </dgm:pt>
    <dgm:pt modelId="{ED30F3D8-788F-429E-85AE-9DAE48FC0013}" type="pres">
      <dgm:prSet presAssocID="{7058B611-78AC-405F-95B9-F1278C7C6893}" presName="spaceRect" presStyleCnt="0"/>
      <dgm:spPr/>
    </dgm:pt>
    <dgm:pt modelId="{386C0E33-ECF2-4CE6-A299-03EC7EA0CFF3}" type="pres">
      <dgm:prSet presAssocID="{7058B611-78AC-405F-95B9-F1278C7C6893}" presName="textRect" presStyleLbl="revTx" presStyleIdx="4" presStyleCnt="6">
        <dgm:presLayoutVars>
          <dgm:chMax val="1"/>
          <dgm:chPref val="1"/>
        </dgm:presLayoutVars>
      </dgm:prSet>
      <dgm:spPr/>
    </dgm:pt>
    <dgm:pt modelId="{6AC08A60-73AF-48E2-859D-60F72BDF2A2F}" type="pres">
      <dgm:prSet presAssocID="{0EDB5E1E-A308-4E1F-A7AE-CA5F8AE2129A}" presName="sibTrans" presStyleCnt="0"/>
      <dgm:spPr/>
    </dgm:pt>
    <dgm:pt modelId="{E9BA74B9-BDA9-4023-BDFD-BC16AA97E76D}" type="pres">
      <dgm:prSet presAssocID="{A0072543-F223-4ACF-9416-20EF05A74A1B}" presName="compNode" presStyleCnt="0"/>
      <dgm:spPr/>
    </dgm:pt>
    <dgm:pt modelId="{0B0F080F-C741-4FBD-BC25-74EBCF46CFE7}" type="pres">
      <dgm:prSet presAssocID="{A0072543-F223-4ACF-9416-20EF05A74A1B}" presName="iconBgRect" presStyleLbl="bgShp" presStyleIdx="5" presStyleCnt="6"/>
      <dgm:spPr/>
    </dgm:pt>
    <dgm:pt modelId="{06D71259-A259-489F-8D24-49F9B4844359}" type="pres">
      <dgm:prSet presAssocID="{A0072543-F223-4ACF-9416-20EF05A74A1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ustomer Review"/>
        </a:ext>
      </dgm:extLst>
    </dgm:pt>
    <dgm:pt modelId="{B84440F9-594A-4355-A9E3-078013AA0E6B}" type="pres">
      <dgm:prSet presAssocID="{A0072543-F223-4ACF-9416-20EF05A74A1B}" presName="spaceRect" presStyleCnt="0"/>
      <dgm:spPr/>
    </dgm:pt>
    <dgm:pt modelId="{DDC9900A-E82B-4676-BB7D-43420A2F98A9}" type="pres">
      <dgm:prSet presAssocID="{A0072543-F223-4ACF-9416-20EF05A74A1B}" presName="textRect" presStyleLbl="revTx" presStyleIdx="5" presStyleCnt="6">
        <dgm:presLayoutVars>
          <dgm:chMax val="1"/>
          <dgm:chPref val="1"/>
        </dgm:presLayoutVars>
      </dgm:prSet>
      <dgm:spPr/>
    </dgm:pt>
  </dgm:ptLst>
  <dgm:cxnLst>
    <dgm:cxn modelId="{85B8570F-C12E-43D2-B2A2-48910658D691}" type="presOf" srcId="{829074C3-2F40-467B-ADEE-9C959E478F45}" destId="{D40E31BF-4EFB-45E8-BC09-271DDEE348E1}" srcOrd="0" destOrd="0" presId="urn:microsoft.com/office/officeart/2018/5/layout/IconCircleLabelList"/>
    <dgm:cxn modelId="{754D4840-9536-4F78-93A4-D268DFC979BA}" type="presOf" srcId="{232DE28F-72A2-46A6-95C8-5BA6888640A7}" destId="{D1CFBBFC-6941-4C02-B7BB-57E9CA35DC7A}" srcOrd="0" destOrd="0" presId="urn:microsoft.com/office/officeart/2018/5/layout/IconCircleLabelList"/>
    <dgm:cxn modelId="{8B2B5561-66F8-400F-AE24-4B22C5D0D301}" type="presOf" srcId="{B49BD415-7544-4998-A898-047BBC2F4311}" destId="{ED4C926E-99B1-476E-B56C-C5D3B2F941E5}" srcOrd="0" destOrd="0" presId="urn:microsoft.com/office/officeart/2018/5/layout/IconCircleLabelList"/>
    <dgm:cxn modelId="{3AD53B42-905E-4ABB-AE4F-1F04EC19BD6B}" type="presOf" srcId="{7F5C26F9-F7F8-4467-9981-660320E8CE35}" destId="{E2E8BF65-6C6F-4CC3-B75F-2072574BACA4}" srcOrd="0" destOrd="0" presId="urn:microsoft.com/office/officeart/2018/5/layout/IconCircleLabelList"/>
    <dgm:cxn modelId="{98883B63-5288-4978-A7E6-78DF87382EFB}" srcId="{232DE28F-72A2-46A6-95C8-5BA6888640A7}" destId="{7F5C26F9-F7F8-4467-9981-660320E8CE35}" srcOrd="1" destOrd="0" parTransId="{86FFF281-4F49-40A9-AAAA-A225865016CE}" sibTransId="{E691A33D-DC2B-4869-9F05-C8FD8EAF91AF}"/>
    <dgm:cxn modelId="{0217C974-DCC8-423C-B6FF-1536160F7167}" srcId="{232DE28F-72A2-46A6-95C8-5BA6888640A7}" destId="{7058B611-78AC-405F-95B9-F1278C7C6893}" srcOrd="4" destOrd="0" parTransId="{787F6207-C5B1-4015-AA95-85306EE0C373}" sibTransId="{0EDB5E1E-A308-4E1F-A7AE-CA5F8AE2129A}"/>
    <dgm:cxn modelId="{54F18976-4D20-4805-9F1A-582685B823FE}" srcId="{232DE28F-72A2-46A6-95C8-5BA6888640A7}" destId="{B49BD415-7544-4998-A898-047BBC2F4311}" srcOrd="0" destOrd="0" parTransId="{25CA153A-D63C-45A3-8C44-B90B06BAE336}" sibTransId="{2E32546E-3E5F-4641-BC62-18DDB49531F3}"/>
    <dgm:cxn modelId="{D2F10694-D9F7-4B8D-816C-B1D5246ED7B7}" type="presOf" srcId="{7058B611-78AC-405F-95B9-F1278C7C6893}" destId="{386C0E33-ECF2-4CE6-A299-03EC7EA0CFF3}" srcOrd="0" destOrd="0" presId="urn:microsoft.com/office/officeart/2018/5/layout/IconCircleLabelList"/>
    <dgm:cxn modelId="{D31435B1-E5F7-4782-A198-1B47357CBA95}" srcId="{232DE28F-72A2-46A6-95C8-5BA6888640A7}" destId="{99E1D510-ACA3-4207-AF6A-A55B1955DB29}" srcOrd="3" destOrd="0" parTransId="{20020AB5-3445-413C-B632-1B31A383FEBA}" sibTransId="{06809680-0210-4E0E-966E-8165DA824AC1}"/>
    <dgm:cxn modelId="{66A5F0C1-DBB4-4894-9E38-DB2DC685879C}" type="presOf" srcId="{A0072543-F223-4ACF-9416-20EF05A74A1B}" destId="{DDC9900A-E82B-4676-BB7D-43420A2F98A9}" srcOrd="0" destOrd="0" presId="urn:microsoft.com/office/officeart/2018/5/layout/IconCircleLabelList"/>
    <dgm:cxn modelId="{DDFD9FDE-6102-4BAA-9519-88DEA2594178}" srcId="{232DE28F-72A2-46A6-95C8-5BA6888640A7}" destId="{829074C3-2F40-467B-ADEE-9C959E478F45}" srcOrd="2" destOrd="0" parTransId="{2C9C2348-4781-44B7-9FB3-49657D1FB78E}" sibTransId="{B9D35F96-6C1F-4A66-A8B9-664D9089C9AC}"/>
    <dgm:cxn modelId="{C9E90DEA-495F-4220-AE0B-190394D66059}" type="presOf" srcId="{99E1D510-ACA3-4207-AF6A-A55B1955DB29}" destId="{E179F7F4-1402-4B58-9E9A-B13A00BDE7C5}" srcOrd="0" destOrd="0" presId="urn:microsoft.com/office/officeart/2018/5/layout/IconCircleLabelList"/>
    <dgm:cxn modelId="{467313F3-76C8-426F-9AFF-642E0FFB0297}" srcId="{232DE28F-72A2-46A6-95C8-5BA6888640A7}" destId="{A0072543-F223-4ACF-9416-20EF05A74A1B}" srcOrd="5" destOrd="0" parTransId="{DDF1A514-ED72-45C3-9560-7C80371BD53C}" sibTransId="{D7377DBD-6031-4BD1-A9EE-F26199A39113}"/>
    <dgm:cxn modelId="{30718B4A-AEA7-4B14-A8A5-6F3E70454707}" type="presParOf" srcId="{D1CFBBFC-6941-4C02-B7BB-57E9CA35DC7A}" destId="{9142ED8C-A896-4DBC-8D31-0E381840D9AA}" srcOrd="0" destOrd="0" presId="urn:microsoft.com/office/officeart/2018/5/layout/IconCircleLabelList"/>
    <dgm:cxn modelId="{3136F721-A66C-4B32-A350-D6B7CAFA05E7}" type="presParOf" srcId="{9142ED8C-A896-4DBC-8D31-0E381840D9AA}" destId="{C59C180C-107A-4EAC-8A12-2ACF86357DF3}" srcOrd="0" destOrd="0" presId="urn:microsoft.com/office/officeart/2018/5/layout/IconCircleLabelList"/>
    <dgm:cxn modelId="{CF007129-26C0-412C-8080-FCB28CE02363}" type="presParOf" srcId="{9142ED8C-A896-4DBC-8D31-0E381840D9AA}" destId="{BFB67854-6E9E-4DA1-8BF0-50FF137C3F05}" srcOrd="1" destOrd="0" presId="urn:microsoft.com/office/officeart/2018/5/layout/IconCircleLabelList"/>
    <dgm:cxn modelId="{9F26F6D9-39F5-4F0C-85BC-3E6C99065F1A}" type="presParOf" srcId="{9142ED8C-A896-4DBC-8D31-0E381840D9AA}" destId="{A5F39B23-C52F-4647-8D5E-AA0DD6736F4A}" srcOrd="2" destOrd="0" presId="urn:microsoft.com/office/officeart/2018/5/layout/IconCircleLabelList"/>
    <dgm:cxn modelId="{B1CFF214-0F06-4A44-BA6B-FEB66E74B0A6}" type="presParOf" srcId="{9142ED8C-A896-4DBC-8D31-0E381840D9AA}" destId="{ED4C926E-99B1-476E-B56C-C5D3B2F941E5}" srcOrd="3" destOrd="0" presId="urn:microsoft.com/office/officeart/2018/5/layout/IconCircleLabelList"/>
    <dgm:cxn modelId="{7A3F2269-749C-46FE-80BD-5F2E9B96E9EA}" type="presParOf" srcId="{D1CFBBFC-6941-4C02-B7BB-57E9CA35DC7A}" destId="{FFF9D4E8-4052-400B-BD6F-3732603F360C}" srcOrd="1" destOrd="0" presId="urn:microsoft.com/office/officeart/2018/5/layout/IconCircleLabelList"/>
    <dgm:cxn modelId="{D19F0E47-2DDE-4918-BB27-601881748766}" type="presParOf" srcId="{D1CFBBFC-6941-4C02-B7BB-57E9CA35DC7A}" destId="{1EE881E5-4AA0-4EC6-AB33-DBF8D7778D62}" srcOrd="2" destOrd="0" presId="urn:microsoft.com/office/officeart/2018/5/layout/IconCircleLabelList"/>
    <dgm:cxn modelId="{6523ED80-F845-46DF-B484-4BC67E80767A}" type="presParOf" srcId="{1EE881E5-4AA0-4EC6-AB33-DBF8D7778D62}" destId="{F44C2174-B7DA-4A7B-8409-65FC25BCC818}" srcOrd="0" destOrd="0" presId="urn:microsoft.com/office/officeart/2018/5/layout/IconCircleLabelList"/>
    <dgm:cxn modelId="{C6BDE442-5616-46CF-A900-5252ED464CA1}" type="presParOf" srcId="{1EE881E5-4AA0-4EC6-AB33-DBF8D7778D62}" destId="{5D7CDC71-A00F-424B-A4E4-8F5386D5FDB8}" srcOrd="1" destOrd="0" presId="urn:microsoft.com/office/officeart/2018/5/layout/IconCircleLabelList"/>
    <dgm:cxn modelId="{EA33C619-0AFB-464D-BE2B-BE84412B14D4}" type="presParOf" srcId="{1EE881E5-4AA0-4EC6-AB33-DBF8D7778D62}" destId="{5A2BF162-442A-4EAC-B8ED-350C7CD65A72}" srcOrd="2" destOrd="0" presId="urn:microsoft.com/office/officeart/2018/5/layout/IconCircleLabelList"/>
    <dgm:cxn modelId="{26F2D251-F164-4C27-BF35-6BE05BB2491F}" type="presParOf" srcId="{1EE881E5-4AA0-4EC6-AB33-DBF8D7778D62}" destId="{E2E8BF65-6C6F-4CC3-B75F-2072574BACA4}" srcOrd="3" destOrd="0" presId="urn:microsoft.com/office/officeart/2018/5/layout/IconCircleLabelList"/>
    <dgm:cxn modelId="{3FF3A6C5-978B-44B7-BA9A-7142B7694B49}" type="presParOf" srcId="{D1CFBBFC-6941-4C02-B7BB-57E9CA35DC7A}" destId="{EAB83D63-5254-4B66-BB29-C9F9B8AE4DAB}" srcOrd="3" destOrd="0" presId="urn:microsoft.com/office/officeart/2018/5/layout/IconCircleLabelList"/>
    <dgm:cxn modelId="{4699D800-1F4D-47E2-B6E4-F09E73EA522B}" type="presParOf" srcId="{D1CFBBFC-6941-4C02-B7BB-57E9CA35DC7A}" destId="{735E9055-34DC-4CD6-83B6-442A669F94A1}" srcOrd="4" destOrd="0" presId="urn:microsoft.com/office/officeart/2018/5/layout/IconCircleLabelList"/>
    <dgm:cxn modelId="{D6DD4EB6-FD0F-4317-9C45-30566D011377}" type="presParOf" srcId="{735E9055-34DC-4CD6-83B6-442A669F94A1}" destId="{8FCA2A51-7F76-4F25-BBCF-3966B83118FA}" srcOrd="0" destOrd="0" presId="urn:microsoft.com/office/officeart/2018/5/layout/IconCircleLabelList"/>
    <dgm:cxn modelId="{87042084-0569-4AD0-941B-8350C20CDA0F}" type="presParOf" srcId="{735E9055-34DC-4CD6-83B6-442A669F94A1}" destId="{A4002F9F-8CEC-43B4-BEA1-E0FA617A17C6}" srcOrd="1" destOrd="0" presId="urn:microsoft.com/office/officeart/2018/5/layout/IconCircleLabelList"/>
    <dgm:cxn modelId="{3369FCAD-F475-415B-AA5B-53ACEDF20207}" type="presParOf" srcId="{735E9055-34DC-4CD6-83B6-442A669F94A1}" destId="{32AACDC5-DB53-43FA-88A9-37FA5D0593BD}" srcOrd="2" destOrd="0" presId="urn:microsoft.com/office/officeart/2018/5/layout/IconCircleLabelList"/>
    <dgm:cxn modelId="{C97CBF50-4A46-43E9-89E0-839646ABD52D}" type="presParOf" srcId="{735E9055-34DC-4CD6-83B6-442A669F94A1}" destId="{D40E31BF-4EFB-45E8-BC09-271DDEE348E1}" srcOrd="3" destOrd="0" presId="urn:microsoft.com/office/officeart/2018/5/layout/IconCircleLabelList"/>
    <dgm:cxn modelId="{36291818-DDF7-444D-BFF5-51979BB5B95F}" type="presParOf" srcId="{D1CFBBFC-6941-4C02-B7BB-57E9CA35DC7A}" destId="{8FFE6BB8-1BE3-4886-B64F-E878EF2CDD44}" srcOrd="5" destOrd="0" presId="urn:microsoft.com/office/officeart/2018/5/layout/IconCircleLabelList"/>
    <dgm:cxn modelId="{B227AB66-C22E-468E-90AF-8B8D5D3111F1}" type="presParOf" srcId="{D1CFBBFC-6941-4C02-B7BB-57E9CA35DC7A}" destId="{818190B5-20D3-427C-9A64-3FA4B8307087}" srcOrd="6" destOrd="0" presId="urn:microsoft.com/office/officeart/2018/5/layout/IconCircleLabelList"/>
    <dgm:cxn modelId="{25A719B7-D8A7-4864-B065-DE08E98C1E95}" type="presParOf" srcId="{818190B5-20D3-427C-9A64-3FA4B8307087}" destId="{CFB11390-D9C0-4331-AE25-41ED7A9A42B4}" srcOrd="0" destOrd="0" presId="urn:microsoft.com/office/officeart/2018/5/layout/IconCircleLabelList"/>
    <dgm:cxn modelId="{01AFF11C-CABB-4C45-95BE-6BAD3879AB12}" type="presParOf" srcId="{818190B5-20D3-427C-9A64-3FA4B8307087}" destId="{CE469382-C53B-4936-BE51-2FF802C3C41D}" srcOrd="1" destOrd="0" presId="urn:microsoft.com/office/officeart/2018/5/layout/IconCircleLabelList"/>
    <dgm:cxn modelId="{4FDC0998-5004-417D-92DA-686FBB46FCF1}" type="presParOf" srcId="{818190B5-20D3-427C-9A64-3FA4B8307087}" destId="{2DC58FDB-6081-497B-9D5C-C5F8BC7619A5}" srcOrd="2" destOrd="0" presId="urn:microsoft.com/office/officeart/2018/5/layout/IconCircleLabelList"/>
    <dgm:cxn modelId="{8C0EC0D4-09CD-4735-93C8-75EEA08B82B2}" type="presParOf" srcId="{818190B5-20D3-427C-9A64-3FA4B8307087}" destId="{E179F7F4-1402-4B58-9E9A-B13A00BDE7C5}" srcOrd="3" destOrd="0" presId="urn:microsoft.com/office/officeart/2018/5/layout/IconCircleLabelList"/>
    <dgm:cxn modelId="{577CD855-E614-4467-AD62-D0AD4B1FCDBB}" type="presParOf" srcId="{D1CFBBFC-6941-4C02-B7BB-57E9CA35DC7A}" destId="{43D44CB0-CC24-4293-8746-52422989E489}" srcOrd="7" destOrd="0" presId="urn:microsoft.com/office/officeart/2018/5/layout/IconCircleLabelList"/>
    <dgm:cxn modelId="{A13A6399-9A7E-4D3E-BBDA-054E826F1161}" type="presParOf" srcId="{D1CFBBFC-6941-4C02-B7BB-57E9CA35DC7A}" destId="{6DABBF86-96BD-44EC-8D4C-171BCD8D282E}" srcOrd="8" destOrd="0" presId="urn:microsoft.com/office/officeart/2018/5/layout/IconCircleLabelList"/>
    <dgm:cxn modelId="{0D5CF708-AF5E-4A24-9889-8061FC855475}" type="presParOf" srcId="{6DABBF86-96BD-44EC-8D4C-171BCD8D282E}" destId="{0492C1B6-4BE7-40DA-9DC9-C119D39AF355}" srcOrd="0" destOrd="0" presId="urn:microsoft.com/office/officeart/2018/5/layout/IconCircleLabelList"/>
    <dgm:cxn modelId="{B138EC32-1D2A-4C1B-BAF0-F4D3A77B953C}" type="presParOf" srcId="{6DABBF86-96BD-44EC-8D4C-171BCD8D282E}" destId="{A454DF6A-3764-45AD-8236-379505723873}" srcOrd="1" destOrd="0" presId="urn:microsoft.com/office/officeart/2018/5/layout/IconCircleLabelList"/>
    <dgm:cxn modelId="{156597DD-CBA1-4486-89F3-CA04EEBC720D}" type="presParOf" srcId="{6DABBF86-96BD-44EC-8D4C-171BCD8D282E}" destId="{ED30F3D8-788F-429E-85AE-9DAE48FC0013}" srcOrd="2" destOrd="0" presId="urn:microsoft.com/office/officeart/2018/5/layout/IconCircleLabelList"/>
    <dgm:cxn modelId="{A6BF8056-C73F-4D17-AA9C-F5A792C5D0BD}" type="presParOf" srcId="{6DABBF86-96BD-44EC-8D4C-171BCD8D282E}" destId="{386C0E33-ECF2-4CE6-A299-03EC7EA0CFF3}" srcOrd="3" destOrd="0" presId="urn:microsoft.com/office/officeart/2018/5/layout/IconCircleLabelList"/>
    <dgm:cxn modelId="{153B677B-51ED-4C5E-B6D6-6F430EF7B257}" type="presParOf" srcId="{D1CFBBFC-6941-4C02-B7BB-57E9CA35DC7A}" destId="{6AC08A60-73AF-48E2-859D-60F72BDF2A2F}" srcOrd="9" destOrd="0" presId="urn:microsoft.com/office/officeart/2018/5/layout/IconCircleLabelList"/>
    <dgm:cxn modelId="{A1FF9ED4-3F57-4D0E-92DF-B6F415CA2AFE}" type="presParOf" srcId="{D1CFBBFC-6941-4C02-B7BB-57E9CA35DC7A}" destId="{E9BA74B9-BDA9-4023-BDFD-BC16AA97E76D}" srcOrd="10" destOrd="0" presId="urn:microsoft.com/office/officeart/2018/5/layout/IconCircleLabelList"/>
    <dgm:cxn modelId="{946EAFB9-5559-4D2C-803A-EEF655B64961}" type="presParOf" srcId="{E9BA74B9-BDA9-4023-BDFD-BC16AA97E76D}" destId="{0B0F080F-C741-4FBD-BC25-74EBCF46CFE7}" srcOrd="0" destOrd="0" presId="urn:microsoft.com/office/officeart/2018/5/layout/IconCircleLabelList"/>
    <dgm:cxn modelId="{724C4E0E-05AB-478F-BCA2-162AFDD2FEB4}" type="presParOf" srcId="{E9BA74B9-BDA9-4023-BDFD-BC16AA97E76D}" destId="{06D71259-A259-489F-8D24-49F9B4844359}" srcOrd="1" destOrd="0" presId="urn:microsoft.com/office/officeart/2018/5/layout/IconCircleLabelList"/>
    <dgm:cxn modelId="{272A7AEB-06D9-4DAB-B722-194A292CE3DF}" type="presParOf" srcId="{E9BA74B9-BDA9-4023-BDFD-BC16AA97E76D}" destId="{B84440F9-594A-4355-A9E3-078013AA0E6B}" srcOrd="2" destOrd="0" presId="urn:microsoft.com/office/officeart/2018/5/layout/IconCircleLabelList"/>
    <dgm:cxn modelId="{0115BFD9-EAFC-435C-8880-35A38B759434}" type="presParOf" srcId="{E9BA74B9-BDA9-4023-BDFD-BC16AA97E76D}" destId="{DDC9900A-E82B-4676-BB7D-43420A2F98A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B4A9DF1-923D-4B47-B5E9-E5A6BA11FC1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9D4CEE8-E6CB-4C0B-B51E-4C6AE9385D4D}">
      <dgm:prSet/>
      <dgm:spPr/>
      <dgm:t>
        <a:bodyPr/>
        <a:lstStyle/>
        <a:p>
          <a:r>
            <a:rPr lang="en-GB"/>
            <a:t>Integrity, fairness and open-mindedness.</a:t>
          </a:r>
          <a:endParaRPr lang="en-US"/>
        </a:p>
      </dgm:t>
    </dgm:pt>
    <dgm:pt modelId="{DDD12B8A-95C2-464E-8C87-7CAE608BAAC5}" type="parTrans" cxnId="{34A62958-D337-45CF-99B7-18672FD7F23A}">
      <dgm:prSet/>
      <dgm:spPr/>
      <dgm:t>
        <a:bodyPr/>
        <a:lstStyle/>
        <a:p>
          <a:endParaRPr lang="en-US"/>
        </a:p>
      </dgm:t>
    </dgm:pt>
    <dgm:pt modelId="{168DBB1A-D739-48FD-9336-85F89A1FDEE9}" type="sibTrans" cxnId="{34A62958-D337-45CF-99B7-18672FD7F23A}">
      <dgm:prSet/>
      <dgm:spPr/>
      <dgm:t>
        <a:bodyPr/>
        <a:lstStyle/>
        <a:p>
          <a:endParaRPr lang="en-US"/>
        </a:p>
      </dgm:t>
    </dgm:pt>
    <dgm:pt modelId="{3D8A6783-6B52-4BAD-9218-3A1916D1FB8A}">
      <dgm:prSet/>
      <dgm:spPr/>
      <dgm:t>
        <a:bodyPr/>
        <a:lstStyle/>
        <a:p>
          <a:r>
            <a:rPr lang="en-GB"/>
            <a:t>respect for others.</a:t>
          </a:r>
          <a:endParaRPr lang="en-US"/>
        </a:p>
      </dgm:t>
    </dgm:pt>
    <dgm:pt modelId="{F6607D9E-4F01-44AC-B0D5-986E5CC6E9A3}" type="parTrans" cxnId="{B7713452-F842-4919-8C87-7D7E66D955AC}">
      <dgm:prSet/>
      <dgm:spPr/>
      <dgm:t>
        <a:bodyPr/>
        <a:lstStyle/>
        <a:p>
          <a:endParaRPr lang="en-US"/>
        </a:p>
      </dgm:t>
    </dgm:pt>
    <dgm:pt modelId="{DFAE1940-159F-42AF-AC7E-625F4415CBCE}" type="sibTrans" cxnId="{B7713452-F842-4919-8C87-7D7E66D955AC}">
      <dgm:prSet/>
      <dgm:spPr/>
      <dgm:t>
        <a:bodyPr/>
        <a:lstStyle/>
        <a:p>
          <a:endParaRPr lang="en-US"/>
        </a:p>
      </dgm:t>
    </dgm:pt>
    <dgm:pt modelId="{3B979B76-E77B-4596-87B0-B71C092FE3C9}">
      <dgm:prSet/>
      <dgm:spPr/>
      <dgm:t>
        <a:bodyPr/>
        <a:lstStyle/>
        <a:p>
          <a:r>
            <a:rPr lang="en-GB"/>
            <a:t>Avoidance of harm.</a:t>
          </a:r>
          <a:endParaRPr lang="en-US"/>
        </a:p>
      </dgm:t>
    </dgm:pt>
    <dgm:pt modelId="{8F2DAC8C-D01F-4F95-80D7-B0EF76479BCC}" type="parTrans" cxnId="{D11B7596-1AE7-41B0-A7AC-734F51826A95}">
      <dgm:prSet/>
      <dgm:spPr/>
      <dgm:t>
        <a:bodyPr/>
        <a:lstStyle/>
        <a:p>
          <a:endParaRPr lang="en-US"/>
        </a:p>
      </dgm:t>
    </dgm:pt>
    <dgm:pt modelId="{C9F5F30C-4FBF-41D2-9FCD-3F87402B50B1}" type="sibTrans" cxnId="{D11B7596-1AE7-41B0-A7AC-734F51826A95}">
      <dgm:prSet/>
      <dgm:spPr/>
      <dgm:t>
        <a:bodyPr/>
        <a:lstStyle/>
        <a:p>
          <a:endParaRPr lang="en-US"/>
        </a:p>
      </dgm:t>
    </dgm:pt>
    <dgm:pt modelId="{FCAB9C07-D1DF-4C8A-89CE-FF53BAE37695}">
      <dgm:prSet/>
      <dgm:spPr/>
      <dgm:t>
        <a:bodyPr/>
        <a:lstStyle/>
        <a:p>
          <a:r>
            <a:rPr lang="en-GB"/>
            <a:t>Privacy of those taking part.</a:t>
          </a:r>
          <a:endParaRPr lang="en-US"/>
        </a:p>
      </dgm:t>
    </dgm:pt>
    <dgm:pt modelId="{B24D60A5-EC58-49A9-859E-2D7226664F16}" type="parTrans" cxnId="{539200F4-96D4-4307-B743-15B0642E7BCB}">
      <dgm:prSet/>
      <dgm:spPr/>
      <dgm:t>
        <a:bodyPr/>
        <a:lstStyle/>
        <a:p>
          <a:endParaRPr lang="en-US"/>
        </a:p>
      </dgm:t>
    </dgm:pt>
    <dgm:pt modelId="{314F0048-73CC-4288-903C-CCF5374FA9D7}" type="sibTrans" cxnId="{539200F4-96D4-4307-B743-15B0642E7BCB}">
      <dgm:prSet/>
      <dgm:spPr/>
      <dgm:t>
        <a:bodyPr/>
        <a:lstStyle/>
        <a:p>
          <a:endParaRPr lang="en-US"/>
        </a:p>
      </dgm:t>
    </dgm:pt>
    <dgm:pt modelId="{5F064BCA-664F-4CFC-A6ED-A4CB7942FA85}">
      <dgm:prSet/>
      <dgm:spPr/>
      <dgm:t>
        <a:bodyPr/>
        <a:lstStyle/>
        <a:p>
          <a:r>
            <a:rPr lang="en-GB"/>
            <a:t>Valuntary nature of participation and right to withdraw.</a:t>
          </a:r>
          <a:endParaRPr lang="en-US"/>
        </a:p>
      </dgm:t>
    </dgm:pt>
    <dgm:pt modelId="{CF7B436C-A7FD-488C-A0EE-EF5CEB5A8C38}" type="parTrans" cxnId="{139251E9-009F-4032-8BD6-FE159CDECEB2}">
      <dgm:prSet/>
      <dgm:spPr/>
      <dgm:t>
        <a:bodyPr/>
        <a:lstStyle/>
        <a:p>
          <a:endParaRPr lang="en-US"/>
        </a:p>
      </dgm:t>
    </dgm:pt>
    <dgm:pt modelId="{1DA4F499-BA16-499D-B1CC-9D1D56CA0487}" type="sibTrans" cxnId="{139251E9-009F-4032-8BD6-FE159CDECEB2}">
      <dgm:prSet/>
      <dgm:spPr/>
      <dgm:t>
        <a:bodyPr/>
        <a:lstStyle/>
        <a:p>
          <a:endParaRPr lang="en-US"/>
        </a:p>
      </dgm:t>
    </dgm:pt>
    <dgm:pt modelId="{2C6533CF-B726-4162-A2E8-D967A0C63C4D}">
      <dgm:prSet/>
      <dgm:spPr/>
      <dgm:t>
        <a:bodyPr/>
        <a:lstStyle/>
        <a:p>
          <a:r>
            <a:rPr lang="en-GB"/>
            <a:t>Informed consent of those taking part.</a:t>
          </a:r>
          <a:endParaRPr lang="en-US"/>
        </a:p>
      </dgm:t>
    </dgm:pt>
    <dgm:pt modelId="{AF884B2D-6E21-4B11-8916-0A65E6A77306}" type="parTrans" cxnId="{8E7FC235-7F50-4EF6-BD3B-DE0AE5E05F04}">
      <dgm:prSet/>
      <dgm:spPr/>
      <dgm:t>
        <a:bodyPr/>
        <a:lstStyle/>
        <a:p>
          <a:endParaRPr lang="en-US"/>
        </a:p>
      </dgm:t>
    </dgm:pt>
    <dgm:pt modelId="{92051682-0ADD-43DE-8CB9-F3F17B341891}" type="sibTrans" cxnId="{8E7FC235-7F50-4EF6-BD3B-DE0AE5E05F04}">
      <dgm:prSet/>
      <dgm:spPr/>
      <dgm:t>
        <a:bodyPr/>
        <a:lstStyle/>
        <a:p>
          <a:endParaRPr lang="en-US"/>
        </a:p>
      </dgm:t>
    </dgm:pt>
    <dgm:pt modelId="{285B32CE-C78D-A74E-B1B6-DBE113E10EF9}" type="pres">
      <dgm:prSet presAssocID="{1B4A9DF1-923D-4B47-B5E9-E5A6BA11FC1F}" presName="linear" presStyleCnt="0">
        <dgm:presLayoutVars>
          <dgm:animLvl val="lvl"/>
          <dgm:resizeHandles val="exact"/>
        </dgm:presLayoutVars>
      </dgm:prSet>
      <dgm:spPr/>
    </dgm:pt>
    <dgm:pt modelId="{07EF4269-CC67-204E-B31A-F76F45118660}" type="pres">
      <dgm:prSet presAssocID="{D9D4CEE8-E6CB-4C0B-B51E-4C6AE9385D4D}" presName="parentText" presStyleLbl="node1" presStyleIdx="0" presStyleCnt="6">
        <dgm:presLayoutVars>
          <dgm:chMax val="0"/>
          <dgm:bulletEnabled val="1"/>
        </dgm:presLayoutVars>
      </dgm:prSet>
      <dgm:spPr/>
    </dgm:pt>
    <dgm:pt modelId="{BD41ABEF-9BB3-9548-BCD3-24D300A5101F}" type="pres">
      <dgm:prSet presAssocID="{168DBB1A-D739-48FD-9336-85F89A1FDEE9}" presName="spacer" presStyleCnt="0"/>
      <dgm:spPr/>
    </dgm:pt>
    <dgm:pt modelId="{48220060-8CE2-904E-A69B-ACCB2264F345}" type="pres">
      <dgm:prSet presAssocID="{3D8A6783-6B52-4BAD-9218-3A1916D1FB8A}" presName="parentText" presStyleLbl="node1" presStyleIdx="1" presStyleCnt="6">
        <dgm:presLayoutVars>
          <dgm:chMax val="0"/>
          <dgm:bulletEnabled val="1"/>
        </dgm:presLayoutVars>
      </dgm:prSet>
      <dgm:spPr/>
    </dgm:pt>
    <dgm:pt modelId="{E030BE40-EED2-D147-86FA-6F2DACDE2C01}" type="pres">
      <dgm:prSet presAssocID="{DFAE1940-159F-42AF-AC7E-625F4415CBCE}" presName="spacer" presStyleCnt="0"/>
      <dgm:spPr/>
    </dgm:pt>
    <dgm:pt modelId="{6446AEE2-2251-A44F-AC93-6DF7F50EA3DF}" type="pres">
      <dgm:prSet presAssocID="{3B979B76-E77B-4596-87B0-B71C092FE3C9}" presName="parentText" presStyleLbl="node1" presStyleIdx="2" presStyleCnt="6">
        <dgm:presLayoutVars>
          <dgm:chMax val="0"/>
          <dgm:bulletEnabled val="1"/>
        </dgm:presLayoutVars>
      </dgm:prSet>
      <dgm:spPr/>
    </dgm:pt>
    <dgm:pt modelId="{A8D96962-A7A4-9C40-A7F4-40E72B26F5D6}" type="pres">
      <dgm:prSet presAssocID="{C9F5F30C-4FBF-41D2-9FCD-3F87402B50B1}" presName="spacer" presStyleCnt="0"/>
      <dgm:spPr/>
    </dgm:pt>
    <dgm:pt modelId="{EBBD433F-A9A4-614E-9D93-66FB17735E41}" type="pres">
      <dgm:prSet presAssocID="{FCAB9C07-D1DF-4C8A-89CE-FF53BAE37695}" presName="parentText" presStyleLbl="node1" presStyleIdx="3" presStyleCnt="6">
        <dgm:presLayoutVars>
          <dgm:chMax val="0"/>
          <dgm:bulletEnabled val="1"/>
        </dgm:presLayoutVars>
      </dgm:prSet>
      <dgm:spPr/>
    </dgm:pt>
    <dgm:pt modelId="{9EAA7F57-4A5F-2A4D-89F8-D426F6F63EE3}" type="pres">
      <dgm:prSet presAssocID="{314F0048-73CC-4288-903C-CCF5374FA9D7}" presName="spacer" presStyleCnt="0"/>
      <dgm:spPr/>
    </dgm:pt>
    <dgm:pt modelId="{B3725886-7215-644A-8E9E-DB07631849D1}" type="pres">
      <dgm:prSet presAssocID="{5F064BCA-664F-4CFC-A6ED-A4CB7942FA85}" presName="parentText" presStyleLbl="node1" presStyleIdx="4" presStyleCnt="6">
        <dgm:presLayoutVars>
          <dgm:chMax val="0"/>
          <dgm:bulletEnabled val="1"/>
        </dgm:presLayoutVars>
      </dgm:prSet>
      <dgm:spPr/>
    </dgm:pt>
    <dgm:pt modelId="{56B9D93D-0EC1-7645-B880-9E95413A477B}" type="pres">
      <dgm:prSet presAssocID="{1DA4F499-BA16-499D-B1CC-9D1D56CA0487}" presName="spacer" presStyleCnt="0"/>
      <dgm:spPr/>
    </dgm:pt>
    <dgm:pt modelId="{2C36465F-0EB9-E74B-B6D1-35C9E542D175}" type="pres">
      <dgm:prSet presAssocID="{2C6533CF-B726-4162-A2E8-D967A0C63C4D}" presName="parentText" presStyleLbl="node1" presStyleIdx="5" presStyleCnt="6">
        <dgm:presLayoutVars>
          <dgm:chMax val="0"/>
          <dgm:bulletEnabled val="1"/>
        </dgm:presLayoutVars>
      </dgm:prSet>
      <dgm:spPr/>
    </dgm:pt>
  </dgm:ptLst>
  <dgm:cxnLst>
    <dgm:cxn modelId="{8E7FC235-7F50-4EF6-BD3B-DE0AE5E05F04}" srcId="{1B4A9DF1-923D-4B47-B5E9-E5A6BA11FC1F}" destId="{2C6533CF-B726-4162-A2E8-D967A0C63C4D}" srcOrd="5" destOrd="0" parTransId="{AF884B2D-6E21-4B11-8916-0A65E6A77306}" sibTransId="{92051682-0ADD-43DE-8CB9-F3F17B341891}"/>
    <dgm:cxn modelId="{9CA2B55D-093F-C04E-8C34-68CFFA591910}" type="presOf" srcId="{D9D4CEE8-E6CB-4C0B-B51E-4C6AE9385D4D}" destId="{07EF4269-CC67-204E-B31A-F76F45118660}" srcOrd="0" destOrd="0" presId="urn:microsoft.com/office/officeart/2005/8/layout/vList2"/>
    <dgm:cxn modelId="{B785D549-0E6F-714F-9B2B-81594CBCC5C3}" type="presOf" srcId="{1B4A9DF1-923D-4B47-B5E9-E5A6BA11FC1F}" destId="{285B32CE-C78D-A74E-B1B6-DBE113E10EF9}" srcOrd="0" destOrd="0" presId="urn:microsoft.com/office/officeart/2005/8/layout/vList2"/>
    <dgm:cxn modelId="{10588F6E-9722-DA41-81A3-1A569CED9FD8}" type="presOf" srcId="{FCAB9C07-D1DF-4C8A-89CE-FF53BAE37695}" destId="{EBBD433F-A9A4-614E-9D93-66FB17735E41}" srcOrd="0" destOrd="0" presId="urn:microsoft.com/office/officeart/2005/8/layout/vList2"/>
    <dgm:cxn modelId="{6DE42F52-922A-C949-80DE-B03CD6904D4E}" type="presOf" srcId="{2C6533CF-B726-4162-A2E8-D967A0C63C4D}" destId="{2C36465F-0EB9-E74B-B6D1-35C9E542D175}" srcOrd="0" destOrd="0" presId="urn:microsoft.com/office/officeart/2005/8/layout/vList2"/>
    <dgm:cxn modelId="{B7713452-F842-4919-8C87-7D7E66D955AC}" srcId="{1B4A9DF1-923D-4B47-B5E9-E5A6BA11FC1F}" destId="{3D8A6783-6B52-4BAD-9218-3A1916D1FB8A}" srcOrd="1" destOrd="0" parTransId="{F6607D9E-4F01-44AC-B0D5-986E5CC6E9A3}" sibTransId="{DFAE1940-159F-42AF-AC7E-625F4415CBCE}"/>
    <dgm:cxn modelId="{F0046876-AEA4-C74B-8E8C-F0E91C93BFC0}" type="presOf" srcId="{5F064BCA-664F-4CFC-A6ED-A4CB7942FA85}" destId="{B3725886-7215-644A-8E9E-DB07631849D1}" srcOrd="0" destOrd="0" presId="urn:microsoft.com/office/officeart/2005/8/layout/vList2"/>
    <dgm:cxn modelId="{34A62958-D337-45CF-99B7-18672FD7F23A}" srcId="{1B4A9DF1-923D-4B47-B5E9-E5A6BA11FC1F}" destId="{D9D4CEE8-E6CB-4C0B-B51E-4C6AE9385D4D}" srcOrd="0" destOrd="0" parTransId="{DDD12B8A-95C2-464E-8C87-7CAE608BAAC5}" sibTransId="{168DBB1A-D739-48FD-9336-85F89A1FDEE9}"/>
    <dgm:cxn modelId="{D11B7596-1AE7-41B0-A7AC-734F51826A95}" srcId="{1B4A9DF1-923D-4B47-B5E9-E5A6BA11FC1F}" destId="{3B979B76-E77B-4596-87B0-B71C092FE3C9}" srcOrd="2" destOrd="0" parTransId="{8F2DAC8C-D01F-4F95-80D7-B0EF76479BCC}" sibTransId="{C9F5F30C-4FBF-41D2-9FCD-3F87402B50B1}"/>
    <dgm:cxn modelId="{C93327A7-DEBB-9F4E-8D1D-1D2EB078516D}" type="presOf" srcId="{3D8A6783-6B52-4BAD-9218-3A1916D1FB8A}" destId="{48220060-8CE2-904E-A69B-ACCB2264F345}" srcOrd="0" destOrd="0" presId="urn:microsoft.com/office/officeart/2005/8/layout/vList2"/>
    <dgm:cxn modelId="{139251E9-009F-4032-8BD6-FE159CDECEB2}" srcId="{1B4A9DF1-923D-4B47-B5E9-E5A6BA11FC1F}" destId="{5F064BCA-664F-4CFC-A6ED-A4CB7942FA85}" srcOrd="4" destOrd="0" parTransId="{CF7B436C-A7FD-488C-A0EE-EF5CEB5A8C38}" sibTransId="{1DA4F499-BA16-499D-B1CC-9D1D56CA0487}"/>
    <dgm:cxn modelId="{539200F4-96D4-4307-B743-15B0642E7BCB}" srcId="{1B4A9DF1-923D-4B47-B5E9-E5A6BA11FC1F}" destId="{FCAB9C07-D1DF-4C8A-89CE-FF53BAE37695}" srcOrd="3" destOrd="0" parTransId="{B24D60A5-EC58-49A9-859E-2D7226664F16}" sibTransId="{314F0048-73CC-4288-903C-CCF5374FA9D7}"/>
    <dgm:cxn modelId="{EA8BB6F4-94BD-7A48-8205-E61035DF2997}" type="presOf" srcId="{3B979B76-E77B-4596-87B0-B71C092FE3C9}" destId="{6446AEE2-2251-A44F-AC93-6DF7F50EA3DF}" srcOrd="0" destOrd="0" presId="urn:microsoft.com/office/officeart/2005/8/layout/vList2"/>
    <dgm:cxn modelId="{D47D9F3D-B2BF-2C44-9F52-A9AF45FBF187}" type="presParOf" srcId="{285B32CE-C78D-A74E-B1B6-DBE113E10EF9}" destId="{07EF4269-CC67-204E-B31A-F76F45118660}" srcOrd="0" destOrd="0" presId="urn:microsoft.com/office/officeart/2005/8/layout/vList2"/>
    <dgm:cxn modelId="{25A08EF3-8BEC-A64C-A207-029C6A32F696}" type="presParOf" srcId="{285B32CE-C78D-A74E-B1B6-DBE113E10EF9}" destId="{BD41ABEF-9BB3-9548-BCD3-24D300A5101F}" srcOrd="1" destOrd="0" presId="urn:microsoft.com/office/officeart/2005/8/layout/vList2"/>
    <dgm:cxn modelId="{FF2EA04B-F264-9E4F-B38B-C5CD9E08938C}" type="presParOf" srcId="{285B32CE-C78D-A74E-B1B6-DBE113E10EF9}" destId="{48220060-8CE2-904E-A69B-ACCB2264F345}" srcOrd="2" destOrd="0" presId="urn:microsoft.com/office/officeart/2005/8/layout/vList2"/>
    <dgm:cxn modelId="{966D9DAF-8CD0-8948-8164-EBF85FFF06EB}" type="presParOf" srcId="{285B32CE-C78D-A74E-B1B6-DBE113E10EF9}" destId="{E030BE40-EED2-D147-86FA-6F2DACDE2C01}" srcOrd="3" destOrd="0" presId="urn:microsoft.com/office/officeart/2005/8/layout/vList2"/>
    <dgm:cxn modelId="{C4545879-6055-9A47-9398-B348C057D348}" type="presParOf" srcId="{285B32CE-C78D-A74E-B1B6-DBE113E10EF9}" destId="{6446AEE2-2251-A44F-AC93-6DF7F50EA3DF}" srcOrd="4" destOrd="0" presId="urn:microsoft.com/office/officeart/2005/8/layout/vList2"/>
    <dgm:cxn modelId="{F71386CC-B69E-0543-82E4-FD12BAC1B947}" type="presParOf" srcId="{285B32CE-C78D-A74E-B1B6-DBE113E10EF9}" destId="{A8D96962-A7A4-9C40-A7F4-40E72B26F5D6}" srcOrd="5" destOrd="0" presId="urn:microsoft.com/office/officeart/2005/8/layout/vList2"/>
    <dgm:cxn modelId="{29E08949-046C-9245-A66B-E1C3C8F20BBD}" type="presParOf" srcId="{285B32CE-C78D-A74E-B1B6-DBE113E10EF9}" destId="{EBBD433F-A9A4-614E-9D93-66FB17735E41}" srcOrd="6" destOrd="0" presId="urn:microsoft.com/office/officeart/2005/8/layout/vList2"/>
    <dgm:cxn modelId="{3B027BFE-0AEA-7F49-821A-D4D0CB9F1D33}" type="presParOf" srcId="{285B32CE-C78D-A74E-B1B6-DBE113E10EF9}" destId="{9EAA7F57-4A5F-2A4D-89F8-D426F6F63EE3}" srcOrd="7" destOrd="0" presId="urn:microsoft.com/office/officeart/2005/8/layout/vList2"/>
    <dgm:cxn modelId="{3563E8E4-6299-694E-A115-DC686752B096}" type="presParOf" srcId="{285B32CE-C78D-A74E-B1B6-DBE113E10EF9}" destId="{B3725886-7215-644A-8E9E-DB07631849D1}" srcOrd="8" destOrd="0" presId="urn:microsoft.com/office/officeart/2005/8/layout/vList2"/>
    <dgm:cxn modelId="{2F3E289D-7A4D-BB4B-A528-9700B35052D0}" type="presParOf" srcId="{285B32CE-C78D-A74E-B1B6-DBE113E10EF9}" destId="{56B9D93D-0EC1-7645-B880-9E95413A477B}" srcOrd="9" destOrd="0" presId="urn:microsoft.com/office/officeart/2005/8/layout/vList2"/>
    <dgm:cxn modelId="{D05E5E4C-381A-714C-BEB0-CCEBF891B731}" type="presParOf" srcId="{285B32CE-C78D-A74E-B1B6-DBE113E10EF9}" destId="{2C36465F-0EB9-E74B-B6D1-35C9E542D175}"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6B3C852-A82A-44B9-9855-152F9F1DB39A}" type="doc">
      <dgm:prSet loTypeId="urn:microsoft.com/office/officeart/2005/8/layout/hierarchy1" loCatId="hierarchy" qsTypeId="urn:microsoft.com/office/officeart/2005/8/quickstyle/simple1" qsCatId="simple" csTypeId="urn:microsoft.com/office/officeart/2018/5/colors/Iconchunking_neutralicon_accent5_2" csCatId="accent5" phldr="1"/>
      <dgm:spPr/>
      <dgm:t>
        <a:bodyPr/>
        <a:lstStyle/>
        <a:p>
          <a:endParaRPr lang="en-US"/>
        </a:p>
      </dgm:t>
    </dgm:pt>
    <dgm:pt modelId="{8CC43B95-D1D4-4E3A-9FE9-B121471D6DB6}">
      <dgm:prSet/>
      <dgm:spPr/>
      <dgm:t>
        <a:bodyPr/>
        <a:lstStyle/>
        <a:p>
          <a:pPr>
            <a:lnSpc>
              <a:spcPct val="100000"/>
            </a:lnSpc>
          </a:pPr>
          <a:r>
            <a:rPr lang="en-US" dirty="0"/>
            <a:t>How can technology help students collaborate?</a:t>
          </a:r>
        </a:p>
      </dgm:t>
    </dgm:pt>
    <dgm:pt modelId="{98798017-20D5-40BD-890F-32FBFAB8DF38}" type="parTrans" cxnId="{941E311B-0A3B-4074-B284-E5BB37C07499}">
      <dgm:prSet/>
      <dgm:spPr/>
      <dgm:t>
        <a:bodyPr/>
        <a:lstStyle/>
        <a:p>
          <a:endParaRPr lang="en-US"/>
        </a:p>
      </dgm:t>
    </dgm:pt>
    <dgm:pt modelId="{CBDAF96B-2930-4814-AB2A-31A03999E85F}" type="sibTrans" cxnId="{941E311B-0A3B-4074-B284-E5BB37C07499}">
      <dgm:prSet/>
      <dgm:spPr/>
      <dgm:t>
        <a:bodyPr/>
        <a:lstStyle/>
        <a:p>
          <a:pPr>
            <a:lnSpc>
              <a:spcPct val="100000"/>
            </a:lnSpc>
          </a:pPr>
          <a:endParaRPr lang="en-US"/>
        </a:p>
      </dgm:t>
    </dgm:pt>
    <dgm:pt modelId="{7105D93E-D6A2-4A86-AE17-3A35E23941B7}">
      <dgm:prSet/>
      <dgm:spPr/>
      <dgm:t>
        <a:bodyPr/>
        <a:lstStyle/>
        <a:p>
          <a:pPr>
            <a:lnSpc>
              <a:spcPct val="100000"/>
            </a:lnSpc>
          </a:pPr>
          <a:r>
            <a:rPr lang="en-US" dirty="0"/>
            <a:t>How does technology increase collaboration for students?</a:t>
          </a:r>
        </a:p>
      </dgm:t>
    </dgm:pt>
    <dgm:pt modelId="{EBED34BC-058C-42F2-93B9-B9DEB9B08097}" type="parTrans" cxnId="{1671694A-3E4B-45C4-9FA6-221588FC9730}">
      <dgm:prSet/>
      <dgm:spPr/>
      <dgm:t>
        <a:bodyPr/>
        <a:lstStyle/>
        <a:p>
          <a:endParaRPr lang="en-US"/>
        </a:p>
      </dgm:t>
    </dgm:pt>
    <dgm:pt modelId="{F88902CE-E771-4ECA-ABDD-E61BCE4D1A67}" type="sibTrans" cxnId="{1671694A-3E4B-45C4-9FA6-221588FC9730}">
      <dgm:prSet/>
      <dgm:spPr/>
      <dgm:t>
        <a:bodyPr/>
        <a:lstStyle/>
        <a:p>
          <a:pPr>
            <a:lnSpc>
              <a:spcPct val="100000"/>
            </a:lnSpc>
          </a:pPr>
          <a:endParaRPr lang="en-US"/>
        </a:p>
      </dgm:t>
    </dgm:pt>
    <dgm:pt modelId="{C8FA9570-7027-41E7-86CF-0E40BA2E55BC}">
      <dgm:prSet/>
      <dgm:spPr/>
      <dgm:t>
        <a:bodyPr/>
        <a:lstStyle/>
        <a:p>
          <a:pPr>
            <a:lnSpc>
              <a:spcPct val="100000"/>
            </a:lnSpc>
          </a:pPr>
          <a:r>
            <a:rPr lang="en-US" dirty="0"/>
            <a:t>Is student collaboration is more effective with technology?</a:t>
          </a:r>
        </a:p>
      </dgm:t>
    </dgm:pt>
    <dgm:pt modelId="{2BB09832-C2CD-475B-A072-00657E16BA13}" type="parTrans" cxnId="{D2D8F98B-81D7-4DEA-9148-474572C0C9D2}">
      <dgm:prSet/>
      <dgm:spPr/>
      <dgm:t>
        <a:bodyPr/>
        <a:lstStyle/>
        <a:p>
          <a:endParaRPr lang="en-US"/>
        </a:p>
      </dgm:t>
    </dgm:pt>
    <dgm:pt modelId="{570C51F3-0D0C-4C9F-B020-5ECE48E59A0E}" type="sibTrans" cxnId="{D2D8F98B-81D7-4DEA-9148-474572C0C9D2}">
      <dgm:prSet/>
      <dgm:spPr/>
      <dgm:t>
        <a:bodyPr/>
        <a:lstStyle/>
        <a:p>
          <a:pPr>
            <a:lnSpc>
              <a:spcPct val="100000"/>
            </a:lnSpc>
          </a:pPr>
          <a:endParaRPr lang="en-US"/>
        </a:p>
      </dgm:t>
    </dgm:pt>
    <dgm:pt modelId="{1DDD02D4-0FBC-0446-B6DF-855ECAC837DD}">
      <dgm:prSet/>
      <dgm:spPr/>
      <dgm:t>
        <a:bodyPr/>
        <a:lstStyle/>
        <a:p>
          <a:pPr>
            <a:lnSpc>
              <a:spcPct val="100000"/>
            </a:lnSpc>
          </a:pPr>
          <a:r>
            <a:rPr lang="en-US"/>
            <a:t>What is an example of a collaboration technology?</a:t>
          </a:r>
          <a:endParaRPr lang="en-US" dirty="0"/>
        </a:p>
      </dgm:t>
    </dgm:pt>
    <dgm:pt modelId="{411FFD49-D5EB-D442-9006-1330B20FCFFB}" type="parTrans" cxnId="{9D42811B-EB50-7244-BB5F-17BBE4C11C72}">
      <dgm:prSet/>
      <dgm:spPr/>
      <dgm:t>
        <a:bodyPr/>
        <a:lstStyle/>
        <a:p>
          <a:endParaRPr lang="en-GB"/>
        </a:p>
      </dgm:t>
    </dgm:pt>
    <dgm:pt modelId="{407B5578-75F0-6C40-9866-C0FD5D1D94EB}" type="sibTrans" cxnId="{9D42811B-EB50-7244-BB5F-17BBE4C11C72}">
      <dgm:prSet/>
      <dgm:spPr/>
      <dgm:t>
        <a:bodyPr/>
        <a:lstStyle/>
        <a:p>
          <a:endParaRPr lang="en-GB"/>
        </a:p>
      </dgm:t>
    </dgm:pt>
    <dgm:pt modelId="{085D8DA5-4262-0B42-8B73-A182E3CD7F17}" type="pres">
      <dgm:prSet presAssocID="{D6B3C852-A82A-44B9-9855-152F9F1DB39A}" presName="hierChild1" presStyleCnt="0">
        <dgm:presLayoutVars>
          <dgm:chPref val="1"/>
          <dgm:dir/>
          <dgm:animOne val="branch"/>
          <dgm:animLvl val="lvl"/>
          <dgm:resizeHandles/>
        </dgm:presLayoutVars>
      </dgm:prSet>
      <dgm:spPr/>
    </dgm:pt>
    <dgm:pt modelId="{24E7E04F-F5DD-F040-91EA-E1DD57CF9769}" type="pres">
      <dgm:prSet presAssocID="{8CC43B95-D1D4-4E3A-9FE9-B121471D6DB6}" presName="hierRoot1" presStyleCnt="0"/>
      <dgm:spPr/>
    </dgm:pt>
    <dgm:pt modelId="{B960BE79-FC95-574D-AF9B-297CCD4C34E2}" type="pres">
      <dgm:prSet presAssocID="{8CC43B95-D1D4-4E3A-9FE9-B121471D6DB6}" presName="composite" presStyleCnt="0"/>
      <dgm:spPr/>
    </dgm:pt>
    <dgm:pt modelId="{726308D9-1147-F240-88C9-1567B7438E6F}" type="pres">
      <dgm:prSet presAssocID="{8CC43B95-D1D4-4E3A-9FE9-B121471D6DB6}" presName="background" presStyleLbl="node0" presStyleIdx="0" presStyleCnt="4"/>
      <dgm:spPr/>
    </dgm:pt>
    <dgm:pt modelId="{7385ED75-563D-0744-9565-21CBF2C9F864}" type="pres">
      <dgm:prSet presAssocID="{8CC43B95-D1D4-4E3A-9FE9-B121471D6DB6}" presName="text" presStyleLbl="fgAcc0" presStyleIdx="0" presStyleCnt="4">
        <dgm:presLayoutVars>
          <dgm:chPref val="3"/>
        </dgm:presLayoutVars>
      </dgm:prSet>
      <dgm:spPr/>
    </dgm:pt>
    <dgm:pt modelId="{5962590E-329F-2945-9EEF-5C001B19005C}" type="pres">
      <dgm:prSet presAssocID="{8CC43B95-D1D4-4E3A-9FE9-B121471D6DB6}" presName="hierChild2" presStyleCnt="0"/>
      <dgm:spPr/>
    </dgm:pt>
    <dgm:pt modelId="{433CB2B7-7C59-4A43-A5FC-AA9B3F04A189}" type="pres">
      <dgm:prSet presAssocID="{7105D93E-D6A2-4A86-AE17-3A35E23941B7}" presName="hierRoot1" presStyleCnt="0"/>
      <dgm:spPr/>
    </dgm:pt>
    <dgm:pt modelId="{6CA72408-43B4-B74F-9B26-DA1755F22CFC}" type="pres">
      <dgm:prSet presAssocID="{7105D93E-D6A2-4A86-AE17-3A35E23941B7}" presName="composite" presStyleCnt="0"/>
      <dgm:spPr/>
    </dgm:pt>
    <dgm:pt modelId="{8C568B64-5399-6844-B83C-52DC6C23EF87}" type="pres">
      <dgm:prSet presAssocID="{7105D93E-D6A2-4A86-AE17-3A35E23941B7}" presName="background" presStyleLbl="node0" presStyleIdx="1" presStyleCnt="4"/>
      <dgm:spPr/>
    </dgm:pt>
    <dgm:pt modelId="{39DBDECD-CC45-8546-B3EC-D739801039FC}" type="pres">
      <dgm:prSet presAssocID="{7105D93E-D6A2-4A86-AE17-3A35E23941B7}" presName="text" presStyleLbl="fgAcc0" presStyleIdx="1" presStyleCnt="4">
        <dgm:presLayoutVars>
          <dgm:chPref val="3"/>
        </dgm:presLayoutVars>
      </dgm:prSet>
      <dgm:spPr/>
    </dgm:pt>
    <dgm:pt modelId="{92A1C395-BF69-C344-AA75-417965D58A99}" type="pres">
      <dgm:prSet presAssocID="{7105D93E-D6A2-4A86-AE17-3A35E23941B7}" presName="hierChild2" presStyleCnt="0"/>
      <dgm:spPr/>
    </dgm:pt>
    <dgm:pt modelId="{D0DDD61F-A10B-A549-A806-80A6E12B01D0}" type="pres">
      <dgm:prSet presAssocID="{C8FA9570-7027-41E7-86CF-0E40BA2E55BC}" presName="hierRoot1" presStyleCnt="0"/>
      <dgm:spPr/>
    </dgm:pt>
    <dgm:pt modelId="{ED648005-3DBE-A242-8ED7-AF50F917DAD2}" type="pres">
      <dgm:prSet presAssocID="{C8FA9570-7027-41E7-86CF-0E40BA2E55BC}" presName="composite" presStyleCnt="0"/>
      <dgm:spPr/>
    </dgm:pt>
    <dgm:pt modelId="{1B4D837D-2CD5-ED41-AD6D-9E5BE01D4003}" type="pres">
      <dgm:prSet presAssocID="{C8FA9570-7027-41E7-86CF-0E40BA2E55BC}" presName="background" presStyleLbl="node0" presStyleIdx="2" presStyleCnt="4"/>
      <dgm:spPr/>
    </dgm:pt>
    <dgm:pt modelId="{AD751BD8-52EF-574C-B640-FB2112D446B1}" type="pres">
      <dgm:prSet presAssocID="{C8FA9570-7027-41E7-86CF-0E40BA2E55BC}" presName="text" presStyleLbl="fgAcc0" presStyleIdx="2" presStyleCnt="4">
        <dgm:presLayoutVars>
          <dgm:chPref val="3"/>
        </dgm:presLayoutVars>
      </dgm:prSet>
      <dgm:spPr/>
    </dgm:pt>
    <dgm:pt modelId="{B228B289-6D27-6F44-8AAC-07DDB9A550FA}" type="pres">
      <dgm:prSet presAssocID="{C8FA9570-7027-41E7-86CF-0E40BA2E55BC}" presName="hierChild2" presStyleCnt="0"/>
      <dgm:spPr/>
    </dgm:pt>
    <dgm:pt modelId="{5F016B92-9BBE-4B4B-95EE-3BD9623ED889}" type="pres">
      <dgm:prSet presAssocID="{1DDD02D4-0FBC-0446-B6DF-855ECAC837DD}" presName="hierRoot1" presStyleCnt="0"/>
      <dgm:spPr/>
    </dgm:pt>
    <dgm:pt modelId="{ADCE5FA5-5E5D-474D-A25F-480F3091F3A9}" type="pres">
      <dgm:prSet presAssocID="{1DDD02D4-0FBC-0446-B6DF-855ECAC837DD}" presName="composite" presStyleCnt="0"/>
      <dgm:spPr/>
    </dgm:pt>
    <dgm:pt modelId="{C549B26B-6C37-A44A-9F09-FDB738C7E342}" type="pres">
      <dgm:prSet presAssocID="{1DDD02D4-0FBC-0446-B6DF-855ECAC837DD}" presName="background" presStyleLbl="node0" presStyleIdx="3" presStyleCnt="4"/>
      <dgm:spPr/>
    </dgm:pt>
    <dgm:pt modelId="{D2770332-0003-A740-92B9-6C5DE43653E4}" type="pres">
      <dgm:prSet presAssocID="{1DDD02D4-0FBC-0446-B6DF-855ECAC837DD}" presName="text" presStyleLbl="fgAcc0" presStyleIdx="3" presStyleCnt="4">
        <dgm:presLayoutVars>
          <dgm:chPref val="3"/>
        </dgm:presLayoutVars>
      </dgm:prSet>
      <dgm:spPr/>
    </dgm:pt>
    <dgm:pt modelId="{608262FE-3C8F-B342-993A-5391CAF94405}" type="pres">
      <dgm:prSet presAssocID="{1DDD02D4-0FBC-0446-B6DF-855ECAC837DD}" presName="hierChild2" presStyleCnt="0"/>
      <dgm:spPr/>
    </dgm:pt>
  </dgm:ptLst>
  <dgm:cxnLst>
    <dgm:cxn modelId="{941E311B-0A3B-4074-B284-E5BB37C07499}" srcId="{D6B3C852-A82A-44B9-9855-152F9F1DB39A}" destId="{8CC43B95-D1D4-4E3A-9FE9-B121471D6DB6}" srcOrd="0" destOrd="0" parTransId="{98798017-20D5-40BD-890F-32FBFAB8DF38}" sibTransId="{CBDAF96B-2930-4814-AB2A-31A03999E85F}"/>
    <dgm:cxn modelId="{9D42811B-EB50-7244-BB5F-17BBE4C11C72}" srcId="{D6B3C852-A82A-44B9-9855-152F9F1DB39A}" destId="{1DDD02D4-0FBC-0446-B6DF-855ECAC837DD}" srcOrd="3" destOrd="0" parTransId="{411FFD49-D5EB-D442-9006-1330B20FCFFB}" sibTransId="{407B5578-75F0-6C40-9866-C0FD5D1D94EB}"/>
    <dgm:cxn modelId="{8EC3F51D-0AA5-9145-A1AB-BF1634D1AA31}" type="presOf" srcId="{8CC43B95-D1D4-4E3A-9FE9-B121471D6DB6}" destId="{7385ED75-563D-0744-9565-21CBF2C9F864}" srcOrd="0" destOrd="0" presId="urn:microsoft.com/office/officeart/2005/8/layout/hierarchy1"/>
    <dgm:cxn modelId="{1671694A-3E4B-45C4-9FA6-221588FC9730}" srcId="{D6B3C852-A82A-44B9-9855-152F9F1DB39A}" destId="{7105D93E-D6A2-4A86-AE17-3A35E23941B7}" srcOrd="1" destOrd="0" parTransId="{EBED34BC-058C-42F2-93B9-B9DEB9B08097}" sibTransId="{F88902CE-E771-4ECA-ABDD-E61BCE4D1A67}"/>
    <dgm:cxn modelId="{D2D8F98B-81D7-4DEA-9148-474572C0C9D2}" srcId="{D6B3C852-A82A-44B9-9855-152F9F1DB39A}" destId="{C8FA9570-7027-41E7-86CF-0E40BA2E55BC}" srcOrd="2" destOrd="0" parTransId="{2BB09832-C2CD-475B-A072-00657E16BA13}" sibTransId="{570C51F3-0D0C-4C9F-B020-5ECE48E59A0E}"/>
    <dgm:cxn modelId="{F2CA7593-9264-B64F-9474-8ADE8CC432E4}" type="presOf" srcId="{7105D93E-D6A2-4A86-AE17-3A35E23941B7}" destId="{39DBDECD-CC45-8546-B3EC-D739801039FC}" srcOrd="0" destOrd="0" presId="urn:microsoft.com/office/officeart/2005/8/layout/hierarchy1"/>
    <dgm:cxn modelId="{4E93D8A1-D036-C348-8AF9-4DC98EC05977}" type="presOf" srcId="{C8FA9570-7027-41E7-86CF-0E40BA2E55BC}" destId="{AD751BD8-52EF-574C-B640-FB2112D446B1}" srcOrd="0" destOrd="0" presId="urn:microsoft.com/office/officeart/2005/8/layout/hierarchy1"/>
    <dgm:cxn modelId="{7C06CFA3-2704-4A4E-8485-F4553E3B4313}" type="presOf" srcId="{D6B3C852-A82A-44B9-9855-152F9F1DB39A}" destId="{085D8DA5-4262-0B42-8B73-A182E3CD7F17}" srcOrd="0" destOrd="0" presId="urn:microsoft.com/office/officeart/2005/8/layout/hierarchy1"/>
    <dgm:cxn modelId="{651F41FF-FEF1-264E-9E90-D2567227C510}" type="presOf" srcId="{1DDD02D4-0FBC-0446-B6DF-855ECAC837DD}" destId="{D2770332-0003-A740-92B9-6C5DE43653E4}" srcOrd="0" destOrd="0" presId="urn:microsoft.com/office/officeart/2005/8/layout/hierarchy1"/>
    <dgm:cxn modelId="{FD804B52-2A17-C14F-93F5-1E35791C3906}" type="presParOf" srcId="{085D8DA5-4262-0B42-8B73-A182E3CD7F17}" destId="{24E7E04F-F5DD-F040-91EA-E1DD57CF9769}" srcOrd="0" destOrd="0" presId="urn:microsoft.com/office/officeart/2005/8/layout/hierarchy1"/>
    <dgm:cxn modelId="{1A87469A-FAA5-534D-A916-E762B9CE48D0}" type="presParOf" srcId="{24E7E04F-F5DD-F040-91EA-E1DD57CF9769}" destId="{B960BE79-FC95-574D-AF9B-297CCD4C34E2}" srcOrd="0" destOrd="0" presId="urn:microsoft.com/office/officeart/2005/8/layout/hierarchy1"/>
    <dgm:cxn modelId="{C86DE45D-9648-8141-B010-E74D55CE40AD}" type="presParOf" srcId="{B960BE79-FC95-574D-AF9B-297CCD4C34E2}" destId="{726308D9-1147-F240-88C9-1567B7438E6F}" srcOrd="0" destOrd="0" presId="urn:microsoft.com/office/officeart/2005/8/layout/hierarchy1"/>
    <dgm:cxn modelId="{5EA9BE76-0472-4C40-B917-603ADB754EF6}" type="presParOf" srcId="{B960BE79-FC95-574D-AF9B-297CCD4C34E2}" destId="{7385ED75-563D-0744-9565-21CBF2C9F864}" srcOrd="1" destOrd="0" presId="urn:microsoft.com/office/officeart/2005/8/layout/hierarchy1"/>
    <dgm:cxn modelId="{B3971383-CBE4-2045-A0AF-454B1FA8559E}" type="presParOf" srcId="{24E7E04F-F5DD-F040-91EA-E1DD57CF9769}" destId="{5962590E-329F-2945-9EEF-5C001B19005C}" srcOrd="1" destOrd="0" presId="urn:microsoft.com/office/officeart/2005/8/layout/hierarchy1"/>
    <dgm:cxn modelId="{2725CB61-4AAB-F141-A5CF-F22225100435}" type="presParOf" srcId="{085D8DA5-4262-0B42-8B73-A182E3CD7F17}" destId="{433CB2B7-7C59-4A43-A5FC-AA9B3F04A189}" srcOrd="1" destOrd="0" presId="urn:microsoft.com/office/officeart/2005/8/layout/hierarchy1"/>
    <dgm:cxn modelId="{4E75CA00-BD2C-BD4E-B919-3B2F234A9935}" type="presParOf" srcId="{433CB2B7-7C59-4A43-A5FC-AA9B3F04A189}" destId="{6CA72408-43B4-B74F-9B26-DA1755F22CFC}" srcOrd="0" destOrd="0" presId="urn:microsoft.com/office/officeart/2005/8/layout/hierarchy1"/>
    <dgm:cxn modelId="{58E07F03-28C3-B84B-8E6C-7D30D5FD6EAC}" type="presParOf" srcId="{6CA72408-43B4-B74F-9B26-DA1755F22CFC}" destId="{8C568B64-5399-6844-B83C-52DC6C23EF87}" srcOrd="0" destOrd="0" presId="urn:microsoft.com/office/officeart/2005/8/layout/hierarchy1"/>
    <dgm:cxn modelId="{A705F6C4-2C0F-5845-9A79-DFE527EC3195}" type="presParOf" srcId="{6CA72408-43B4-B74F-9B26-DA1755F22CFC}" destId="{39DBDECD-CC45-8546-B3EC-D739801039FC}" srcOrd="1" destOrd="0" presId="urn:microsoft.com/office/officeart/2005/8/layout/hierarchy1"/>
    <dgm:cxn modelId="{352A4AC2-D4DE-A44F-939D-B9CBF47E783C}" type="presParOf" srcId="{433CB2B7-7C59-4A43-A5FC-AA9B3F04A189}" destId="{92A1C395-BF69-C344-AA75-417965D58A99}" srcOrd="1" destOrd="0" presId="urn:microsoft.com/office/officeart/2005/8/layout/hierarchy1"/>
    <dgm:cxn modelId="{67EAD1D0-68DF-7D47-93EB-39C0128ABBC6}" type="presParOf" srcId="{085D8DA5-4262-0B42-8B73-A182E3CD7F17}" destId="{D0DDD61F-A10B-A549-A806-80A6E12B01D0}" srcOrd="2" destOrd="0" presId="urn:microsoft.com/office/officeart/2005/8/layout/hierarchy1"/>
    <dgm:cxn modelId="{E2C1191A-B5AD-3C43-AC95-565AC4A172C9}" type="presParOf" srcId="{D0DDD61F-A10B-A549-A806-80A6E12B01D0}" destId="{ED648005-3DBE-A242-8ED7-AF50F917DAD2}" srcOrd="0" destOrd="0" presId="urn:microsoft.com/office/officeart/2005/8/layout/hierarchy1"/>
    <dgm:cxn modelId="{E534AF61-9E37-5C43-AB78-BA13766702E2}" type="presParOf" srcId="{ED648005-3DBE-A242-8ED7-AF50F917DAD2}" destId="{1B4D837D-2CD5-ED41-AD6D-9E5BE01D4003}" srcOrd="0" destOrd="0" presId="urn:microsoft.com/office/officeart/2005/8/layout/hierarchy1"/>
    <dgm:cxn modelId="{313A3EB1-66A1-2747-B548-F1FC48AF023D}" type="presParOf" srcId="{ED648005-3DBE-A242-8ED7-AF50F917DAD2}" destId="{AD751BD8-52EF-574C-B640-FB2112D446B1}" srcOrd="1" destOrd="0" presId="urn:microsoft.com/office/officeart/2005/8/layout/hierarchy1"/>
    <dgm:cxn modelId="{BBC5ADB6-26D6-E947-81D5-B45A18378323}" type="presParOf" srcId="{D0DDD61F-A10B-A549-A806-80A6E12B01D0}" destId="{B228B289-6D27-6F44-8AAC-07DDB9A550FA}" srcOrd="1" destOrd="0" presId="urn:microsoft.com/office/officeart/2005/8/layout/hierarchy1"/>
    <dgm:cxn modelId="{C9724D88-3D5C-514F-9551-53589B0EEAD7}" type="presParOf" srcId="{085D8DA5-4262-0B42-8B73-A182E3CD7F17}" destId="{5F016B92-9BBE-4B4B-95EE-3BD9623ED889}" srcOrd="3" destOrd="0" presId="urn:microsoft.com/office/officeart/2005/8/layout/hierarchy1"/>
    <dgm:cxn modelId="{178576B2-F5BA-9941-8A98-B8C04C0FE756}" type="presParOf" srcId="{5F016B92-9BBE-4B4B-95EE-3BD9623ED889}" destId="{ADCE5FA5-5E5D-474D-A25F-480F3091F3A9}" srcOrd="0" destOrd="0" presId="urn:microsoft.com/office/officeart/2005/8/layout/hierarchy1"/>
    <dgm:cxn modelId="{C295F258-8DFF-064D-B558-1FCBB811624C}" type="presParOf" srcId="{ADCE5FA5-5E5D-474D-A25F-480F3091F3A9}" destId="{C549B26B-6C37-A44A-9F09-FDB738C7E342}" srcOrd="0" destOrd="0" presId="urn:microsoft.com/office/officeart/2005/8/layout/hierarchy1"/>
    <dgm:cxn modelId="{D4502100-940C-B544-83EB-FF6B4DF597C3}" type="presParOf" srcId="{ADCE5FA5-5E5D-474D-A25F-480F3091F3A9}" destId="{D2770332-0003-A740-92B9-6C5DE43653E4}" srcOrd="1" destOrd="0" presId="urn:microsoft.com/office/officeart/2005/8/layout/hierarchy1"/>
    <dgm:cxn modelId="{683D585D-2402-0A40-817C-38C5AB820B3B}" type="presParOf" srcId="{5F016B92-9BBE-4B4B-95EE-3BD9623ED889}" destId="{608262FE-3C8F-B342-993A-5391CAF9440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18E9A3-55E3-4BC4-9DB5-769A1928EA4C}"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4841919B-869D-4E97-9293-5180A013735E}">
      <dgm:prSet/>
      <dgm:spPr/>
      <dgm:t>
        <a:bodyPr/>
        <a:lstStyle/>
        <a:p>
          <a:r>
            <a:rPr lang="en-US"/>
            <a:t>Implementing tech in the classroom can help to develop the skills that will be crucial to societal progress in the future, such as global collaboration.</a:t>
          </a:r>
        </a:p>
      </dgm:t>
    </dgm:pt>
    <dgm:pt modelId="{2109D850-BD44-45B3-9172-4ABD41F69235}" type="parTrans" cxnId="{EDACAA6B-B6D8-49EC-9637-6BF07E5DA160}">
      <dgm:prSet/>
      <dgm:spPr/>
      <dgm:t>
        <a:bodyPr/>
        <a:lstStyle/>
        <a:p>
          <a:endParaRPr lang="en-US"/>
        </a:p>
      </dgm:t>
    </dgm:pt>
    <dgm:pt modelId="{1B34018E-BB03-470C-BB98-FE7CAEF9F09E}" type="sibTrans" cxnId="{EDACAA6B-B6D8-49EC-9637-6BF07E5DA160}">
      <dgm:prSet/>
      <dgm:spPr/>
      <dgm:t>
        <a:bodyPr/>
        <a:lstStyle/>
        <a:p>
          <a:endParaRPr lang="en-US"/>
        </a:p>
      </dgm:t>
    </dgm:pt>
    <dgm:pt modelId="{B25588D8-C19F-4C35-BB33-D595678938FE}">
      <dgm:prSet/>
      <dgm:spPr/>
      <dgm:t>
        <a:bodyPr/>
        <a:lstStyle/>
        <a:p>
          <a:r>
            <a:rPr lang="en-US"/>
            <a:t>Students can develop resilience and healthy curiosity through global communication with peers, which will prepare them for the world tomorrow.</a:t>
          </a:r>
        </a:p>
      </dgm:t>
    </dgm:pt>
    <dgm:pt modelId="{0AE31F65-4CD0-4C04-B593-27A525F0F390}" type="parTrans" cxnId="{A53E1A0C-7E4F-4C32-A58C-D539324222F5}">
      <dgm:prSet/>
      <dgm:spPr/>
      <dgm:t>
        <a:bodyPr/>
        <a:lstStyle/>
        <a:p>
          <a:endParaRPr lang="en-US"/>
        </a:p>
      </dgm:t>
    </dgm:pt>
    <dgm:pt modelId="{9149C3B0-7009-4975-8F2E-70A14164FFCA}" type="sibTrans" cxnId="{A53E1A0C-7E4F-4C32-A58C-D539324222F5}">
      <dgm:prSet/>
      <dgm:spPr/>
      <dgm:t>
        <a:bodyPr/>
        <a:lstStyle/>
        <a:p>
          <a:endParaRPr lang="en-US"/>
        </a:p>
      </dgm:t>
    </dgm:pt>
    <dgm:pt modelId="{0402BFE6-D4C1-F84F-A794-493C0F652A92}" type="pres">
      <dgm:prSet presAssocID="{2F18E9A3-55E3-4BC4-9DB5-769A1928EA4C}" presName="linear" presStyleCnt="0">
        <dgm:presLayoutVars>
          <dgm:animLvl val="lvl"/>
          <dgm:resizeHandles val="exact"/>
        </dgm:presLayoutVars>
      </dgm:prSet>
      <dgm:spPr/>
    </dgm:pt>
    <dgm:pt modelId="{43675674-9DEE-A645-A47E-9C377D941739}" type="pres">
      <dgm:prSet presAssocID="{4841919B-869D-4E97-9293-5180A013735E}" presName="parentText" presStyleLbl="node1" presStyleIdx="0" presStyleCnt="2">
        <dgm:presLayoutVars>
          <dgm:chMax val="0"/>
          <dgm:bulletEnabled val="1"/>
        </dgm:presLayoutVars>
      </dgm:prSet>
      <dgm:spPr/>
    </dgm:pt>
    <dgm:pt modelId="{58216108-E7FE-AD4F-A12F-C79E1A01B4EE}" type="pres">
      <dgm:prSet presAssocID="{1B34018E-BB03-470C-BB98-FE7CAEF9F09E}" presName="spacer" presStyleCnt="0"/>
      <dgm:spPr/>
    </dgm:pt>
    <dgm:pt modelId="{533AEA0C-AA1E-DF48-8136-87F72A3B54B7}" type="pres">
      <dgm:prSet presAssocID="{B25588D8-C19F-4C35-BB33-D595678938FE}" presName="parentText" presStyleLbl="node1" presStyleIdx="1" presStyleCnt="2">
        <dgm:presLayoutVars>
          <dgm:chMax val="0"/>
          <dgm:bulletEnabled val="1"/>
        </dgm:presLayoutVars>
      </dgm:prSet>
      <dgm:spPr/>
    </dgm:pt>
  </dgm:ptLst>
  <dgm:cxnLst>
    <dgm:cxn modelId="{A53E1A0C-7E4F-4C32-A58C-D539324222F5}" srcId="{2F18E9A3-55E3-4BC4-9DB5-769A1928EA4C}" destId="{B25588D8-C19F-4C35-BB33-D595678938FE}" srcOrd="1" destOrd="0" parTransId="{0AE31F65-4CD0-4C04-B593-27A525F0F390}" sibTransId="{9149C3B0-7009-4975-8F2E-70A14164FFCA}"/>
    <dgm:cxn modelId="{16D66044-5E24-2148-A9A2-602374D60398}" type="presOf" srcId="{4841919B-869D-4E97-9293-5180A013735E}" destId="{43675674-9DEE-A645-A47E-9C377D941739}" srcOrd="0" destOrd="0" presId="urn:microsoft.com/office/officeart/2005/8/layout/vList2"/>
    <dgm:cxn modelId="{EDACAA6B-B6D8-49EC-9637-6BF07E5DA160}" srcId="{2F18E9A3-55E3-4BC4-9DB5-769A1928EA4C}" destId="{4841919B-869D-4E97-9293-5180A013735E}" srcOrd="0" destOrd="0" parTransId="{2109D850-BD44-45B3-9172-4ABD41F69235}" sibTransId="{1B34018E-BB03-470C-BB98-FE7CAEF9F09E}"/>
    <dgm:cxn modelId="{4953E751-45CF-0942-9608-EC64CD75E262}" type="presOf" srcId="{2F18E9A3-55E3-4BC4-9DB5-769A1928EA4C}" destId="{0402BFE6-D4C1-F84F-A794-493C0F652A92}" srcOrd="0" destOrd="0" presId="urn:microsoft.com/office/officeart/2005/8/layout/vList2"/>
    <dgm:cxn modelId="{BB2D63DE-78AF-1544-9DC9-1B4001416D21}" type="presOf" srcId="{B25588D8-C19F-4C35-BB33-D595678938FE}" destId="{533AEA0C-AA1E-DF48-8136-87F72A3B54B7}" srcOrd="0" destOrd="0" presId="urn:microsoft.com/office/officeart/2005/8/layout/vList2"/>
    <dgm:cxn modelId="{17DACC26-970C-5743-8CA1-02482E287226}" type="presParOf" srcId="{0402BFE6-D4C1-F84F-A794-493C0F652A92}" destId="{43675674-9DEE-A645-A47E-9C377D941739}" srcOrd="0" destOrd="0" presId="urn:microsoft.com/office/officeart/2005/8/layout/vList2"/>
    <dgm:cxn modelId="{490590D5-CB06-CE4C-B492-5130F78AF0A5}" type="presParOf" srcId="{0402BFE6-D4C1-F84F-A794-493C0F652A92}" destId="{58216108-E7FE-AD4F-A12F-C79E1A01B4EE}" srcOrd="1" destOrd="0" presId="urn:microsoft.com/office/officeart/2005/8/layout/vList2"/>
    <dgm:cxn modelId="{C31E8D50-3F49-2B47-957E-EB3A27B60096}" type="presParOf" srcId="{0402BFE6-D4C1-F84F-A794-493C0F652A92}" destId="{533AEA0C-AA1E-DF48-8136-87F72A3B54B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BD98B2A-DB8A-40A1-8EC1-99D50775D84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506F5AA-F5C5-43DA-90EB-AD1225A825ED}">
      <dgm:prSet/>
      <dgm:spPr/>
      <dgm:t>
        <a:bodyPr/>
        <a:lstStyle/>
        <a:p>
          <a:r>
            <a:rPr lang="en-GB" b="1"/>
            <a:t>69%</a:t>
          </a:r>
          <a:r>
            <a:rPr lang="en-GB"/>
            <a:t> of teachers in a study from </a:t>
          </a:r>
          <a:r>
            <a:rPr lang="en-GB">
              <a:hlinkClick xmlns:r="http://schemas.openxmlformats.org/officeDocument/2006/relationships" r:id="rId1"/>
            </a:rPr>
            <a:t>SAM Labs</a:t>
          </a:r>
          <a:r>
            <a:rPr lang="en-GB"/>
            <a:t> said technology can be used to support any subject</a:t>
          </a:r>
          <a:endParaRPr lang="en-US"/>
        </a:p>
      </dgm:t>
    </dgm:pt>
    <dgm:pt modelId="{31671F44-92D0-4EB0-8195-FAAA47A1818A}" type="parTrans" cxnId="{632FAEF9-4743-4EFB-9305-30FF1C94935A}">
      <dgm:prSet/>
      <dgm:spPr/>
      <dgm:t>
        <a:bodyPr/>
        <a:lstStyle/>
        <a:p>
          <a:endParaRPr lang="en-US"/>
        </a:p>
      </dgm:t>
    </dgm:pt>
    <dgm:pt modelId="{B9E26F1C-3839-40E4-A675-AD306CD38711}" type="sibTrans" cxnId="{632FAEF9-4743-4EFB-9305-30FF1C94935A}">
      <dgm:prSet/>
      <dgm:spPr/>
      <dgm:t>
        <a:bodyPr/>
        <a:lstStyle/>
        <a:p>
          <a:endParaRPr lang="en-US"/>
        </a:p>
      </dgm:t>
    </dgm:pt>
    <dgm:pt modelId="{24E93BB2-E4AA-4C8C-8ACB-C0E3642F8CD4}">
      <dgm:prSet/>
      <dgm:spPr/>
      <dgm:t>
        <a:bodyPr/>
        <a:lstStyle/>
        <a:p>
          <a:r>
            <a:rPr lang="en-GB" b="1"/>
            <a:t>85%</a:t>
          </a:r>
          <a:r>
            <a:rPr lang="en-GB"/>
            <a:t> of instructors interviewed by </a:t>
          </a:r>
          <a:r>
            <a:rPr lang="en-GB">
              <a:hlinkClick xmlns:r="http://schemas.openxmlformats.org/officeDocument/2006/relationships" r:id="rId2"/>
            </a:rPr>
            <a:t>Campus Technology</a:t>
          </a:r>
          <a:r>
            <a:rPr lang="en-GB"/>
            <a:t> say tech has a positive effect on teaching</a:t>
          </a:r>
          <a:endParaRPr lang="en-US"/>
        </a:p>
      </dgm:t>
    </dgm:pt>
    <dgm:pt modelId="{45B0B9EF-4A68-44F7-B544-DAC92F4C8697}" type="parTrans" cxnId="{2A94F906-81BA-4C31-B369-7A1D8D803B9F}">
      <dgm:prSet/>
      <dgm:spPr/>
      <dgm:t>
        <a:bodyPr/>
        <a:lstStyle/>
        <a:p>
          <a:endParaRPr lang="en-US"/>
        </a:p>
      </dgm:t>
    </dgm:pt>
    <dgm:pt modelId="{861CDD1B-267C-40F8-A90B-B5CF38A30EFA}" type="sibTrans" cxnId="{2A94F906-81BA-4C31-B369-7A1D8D803B9F}">
      <dgm:prSet/>
      <dgm:spPr/>
      <dgm:t>
        <a:bodyPr/>
        <a:lstStyle/>
        <a:p>
          <a:endParaRPr lang="en-US"/>
        </a:p>
      </dgm:t>
    </dgm:pt>
    <dgm:pt modelId="{E4752E7B-97EB-4924-BDD4-1B2F2D36C33F}">
      <dgm:prSet/>
      <dgm:spPr/>
      <dgm:t>
        <a:bodyPr/>
        <a:lstStyle/>
        <a:p>
          <a:r>
            <a:rPr lang="en-GB" b="1"/>
            <a:t>56%</a:t>
          </a:r>
          <a:r>
            <a:rPr lang="en-GB"/>
            <a:t> of college students say learning technologies help them collaborate, according to a survey by </a:t>
          </a:r>
          <a:r>
            <a:rPr lang="en-GB">
              <a:hlinkClick xmlns:r="http://schemas.openxmlformats.org/officeDocument/2006/relationships" r:id="rId3"/>
            </a:rPr>
            <a:t>Hanover Research</a:t>
          </a:r>
          <a:endParaRPr lang="en-US"/>
        </a:p>
      </dgm:t>
    </dgm:pt>
    <dgm:pt modelId="{40ACE7FB-2809-464F-9144-5B2299B0D5F4}" type="parTrans" cxnId="{FC9B3984-02EF-41F2-8743-E69A995B8C70}">
      <dgm:prSet/>
      <dgm:spPr/>
      <dgm:t>
        <a:bodyPr/>
        <a:lstStyle/>
        <a:p>
          <a:endParaRPr lang="en-US"/>
        </a:p>
      </dgm:t>
    </dgm:pt>
    <dgm:pt modelId="{8CB22ADA-54A7-4BC2-A7A3-59A3F3280547}" type="sibTrans" cxnId="{FC9B3984-02EF-41F2-8743-E69A995B8C70}">
      <dgm:prSet/>
      <dgm:spPr/>
      <dgm:t>
        <a:bodyPr/>
        <a:lstStyle/>
        <a:p>
          <a:endParaRPr lang="en-US"/>
        </a:p>
      </dgm:t>
    </dgm:pt>
    <dgm:pt modelId="{29A91377-9C8E-164E-8FE4-97DCF284D1D6}" type="pres">
      <dgm:prSet presAssocID="{4BD98B2A-DB8A-40A1-8EC1-99D50775D849}" presName="linear" presStyleCnt="0">
        <dgm:presLayoutVars>
          <dgm:animLvl val="lvl"/>
          <dgm:resizeHandles val="exact"/>
        </dgm:presLayoutVars>
      </dgm:prSet>
      <dgm:spPr/>
    </dgm:pt>
    <dgm:pt modelId="{9D73B669-0934-A245-97AC-52E48CA3339F}" type="pres">
      <dgm:prSet presAssocID="{9506F5AA-F5C5-43DA-90EB-AD1225A825ED}" presName="parentText" presStyleLbl="node1" presStyleIdx="0" presStyleCnt="3">
        <dgm:presLayoutVars>
          <dgm:chMax val="0"/>
          <dgm:bulletEnabled val="1"/>
        </dgm:presLayoutVars>
      </dgm:prSet>
      <dgm:spPr/>
    </dgm:pt>
    <dgm:pt modelId="{D58E34F4-0E27-7E4F-A9CB-564FCD86571C}" type="pres">
      <dgm:prSet presAssocID="{B9E26F1C-3839-40E4-A675-AD306CD38711}" presName="spacer" presStyleCnt="0"/>
      <dgm:spPr/>
    </dgm:pt>
    <dgm:pt modelId="{C0FF1488-4559-7547-885A-E88CE40B8593}" type="pres">
      <dgm:prSet presAssocID="{24E93BB2-E4AA-4C8C-8ACB-C0E3642F8CD4}" presName="parentText" presStyleLbl="node1" presStyleIdx="1" presStyleCnt="3">
        <dgm:presLayoutVars>
          <dgm:chMax val="0"/>
          <dgm:bulletEnabled val="1"/>
        </dgm:presLayoutVars>
      </dgm:prSet>
      <dgm:spPr/>
    </dgm:pt>
    <dgm:pt modelId="{C4F7FF39-B284-C745-805A-AA3736D1A183}" type="pres">
      <dgm:prSet presAssocID="{861CDD1B-267C-40F8-A90B-B5CF38A30EFA}" presName="spacer" presStyleCnt="0"/>
      <dgm:spPr/>
    </dgm:pt>
    <dgm:pt modelId="{474194CF-FFC0-E948-A726-451DF5B633AF}" type="pres">
      <dgm:prSet presAssocID="{E4752E7B-97EB-4924-BDD4-1B2F2D36C33F}" presName="parentText" presStyleLbl="node1" presStyleIdx="2" presStyleCnt="3">
        <dgm:presLayoutVars>
          <dgm:chMax val="0"/>
          <dgm:bulletEnabled val="1"/>
        </dgm:presLayoutVars>
      </dgm:prSet>
      <dgm:spPr/>
    </dgm:pt>
  </dgm:ptLst>
  <dgm:cxnLst>
    <dgm:cxn modelId="{2A94F906-81BA-4C31-B369-7A1D8D803B9F}" srcId="{4BD98B2A-DB8A-40A1-8EC1-99D50775D849}" destId="{24E93BB2-E4AA-4C8C-8ACB-C0E3642F8CD4}" srcOrd="1" destOrd="0" parTransId="{45B0B9EF-4A68-44F7-B544-DAC92F4C8697}" sibTransId="{861CDD1B-267C-40F8-A90B-B5CF38A30EFA}"/>
    <dgm:cxn modelId="{FE426808-A26A-F84A-8118-083AADC04DD0}" type="presOf" srcId="{E4752E7B-97EB-4924-BDD4-1B2F2D36C33F}" destId="{474194CF-FFC0-E948-A726-451DF5B633AF}" srcOrd="0" destOrd="0" presId="urn:microsoft.com/office/officeart/2005/8/layout/vList2"/>
    <dgm:cxn modelId="{950E6E50-F190-9C47-8CEA-156F5FC95294}" type="presOf" srcId="{9506F5AA-F5C5-43DA-90EB-AD1225A825ED}" destId="{9D73B669-0934-A245-97AC-52E48CA3339F}" srcOrd="0" destOrd="0" presId="urn:microsoft.com/office/officeart/2005/8/layout/vList2"/>
    <dgm:cxn modelId="{5B12A071-200C-B94E-BF78-0464575A6FC5}" type="presOf" srcId="{24E93BB2-E4AA-4C8C-8ACB-C0E3642F8CD4}" destId="{C0FF1488-4559-7547-885A-E88CE40B8593}" srcOrd="0" destOrd="0" presId="urn:microsoft.com/office/officeart/2005/8/layout/vList2"/>
    <dgm:cxn modelId="{8DDBE553-1F51-474A-869D-DEE526C96539}" type="presOf" srcId="{4BD98B2A-DB8A-40A1-8EC1-99D50775D849}" destId="{29A91377-9C8E-164E-8FE4-97DCF284D1D6}" srcOrd="0" destOrd="0" presId="urn:microsoft.com/office/officeart/2005/8/layout/vList2"/>
    <dgm:cxn modelId="{FC9B3984-02EF-41F2-8743-E69A995B8C70}" srcId="{4BD98B2A-DB8A-40A1-8EC1-99D50775D849}" destId="{E4752E7B-97EB-4924-BDD4-1B2F2D36C33F}" srcOrd="2" destOrd="0" parTransId="{40ACE7FB-2809-464F-9144-5B2299B0D5F4}" sibTransId="{8CB22ADA-54A7-4BC2-A7A3-59A3F3280547}"/>
    <dgm:cxn modelId="{632FAEF9-4743-4EFB-9305-30FF1C94935A}" srcId="{4BD98B2A-DB8A-40A1-8EC1-99D50775D849}" destId="{9506F5AA-F5C5-43DA-90EB-AD1225A825ED}" srcOrd="0" destOrd="0" parTransId="{31671F44-92D0-4EB0-8195-FAAA47A1818A}" sibTransId="{B9E26F1C-3839-40E4-A675-AD306CD38711}"/>
    <dgm:cxn modelId="{9763C2F8-D5D8-2B4F-BF1F-0B253B339A27}" type="presParOf" srcId="{29A91377-9C8E-164E-8FE4-97DCF284D1D6}" destId="{9D73B669-0934-A245-97AC-52E48CA3339F}" srcOrd="0" destOrd="0" presId="urn:microsoft.com/office/officeart/2005/8/layout/vList2"/>
    <dgm:cxn modelId="{B543FBFB-7BF7-5845-B64B-3B0DF182B22C}" type="presParOf" srcId="{29A91377-9C8E-164E-8FE4-97DCF284D1D6}" destId="{D58E34F4-0E27-7E4F-A9CB-564FCD86571C}" srcOrd="1" destOrd="0" presId="urn:microsoft.com/office/officeart/2005/8/layout/vList2"/>
    <dgm:cxn modelId="{02D483B4-EDA0-9A46-A8B4-970B4C904F83}" type="presParOf" srcId="{29A91377-9C8E-164E-8FE4-97DCF284D1D6}" destId="{C0FF1488-4559-7547-885A-E88CE40B8593}" srcOrd="2" destOrd="0" presId="urn:microsoft.com/office/officeart/2005/8/layout/vList2"/>
    <dgm:cxn modelId="{BC850B66-01B0-9A41-9CA0-A7A2A69D72E9}" type="presParOf" srcId="{29A91377-9C8E-164E-8FE4-97DCF284D1D6}" destId="{C4F7FF39-B284-C745-805A-AA3736D1A183}" srcOrd="3" destOrd="0" presId="urn:microsoft.com/office/officeart/2005/8/layout/vList2"/>
    <dgm:cxn modelId="{23ADE2DE-45CB-5B41-A75A-4B37EB5F5A39}" type="presParOf" srcId="{29A91377-9C8E-164E-8FE4-97DCF284D1D6}" destId="{474194CF-FFC0-E948-A726-451DF5B633A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C180C-107A-4EAC-8A12-2ACF86357DF3}">
      <dsp:nvSpPr>
        <dsp:cNvPr id="0" name=""/>
        <dsp:cNvSpPr/>
      </dsp:nvSpPr>
      <dsp:spPr>
        <a:xfrm>
          <a:off x="284938" y="653322"/>
          <a:ext cx="878185" cy="87818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B67854-6E9E-4DA1-8BF0-50FF137C3F05}">
      <dsp:nvSpPr>
        <dsp:cNvPr id="0" name=""/>
        <dsp:cNvSpPr/>
      </dsp:nvSpPr>
      <dsp:spPr>
        <a:xfrm>
          <a:off x="472093" y="840476"/>
          <a:ext cx="503876" cy="5038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4C926E-99B1-476E-B56C-C5D3B2F941E5}">
      <dsp:nvSpPr>
        <dsp:cNvPr id="0" name=""/>
        <dsp:cNvSpPr/>
      </dsp:nvSpPr>
      <dsp:spPr>
        <a:xfrm>
          <a:off x="4207" y="1805041"/>
          <a:ext cx="1439648" cy="665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Introduction and your chosen research question.</a:t>
          </a:r>
        </a:p>
      </dsp:txBody>
      <dsp:txXfrm>
        <a:off x="4207" y="1805041"/>
        <a:ext cx="1439648" cy="665837"/>
      </dsp:txXfrm>
    </dsp:sp>
    <dsp:sp modelId="{F44C2174-B7DA-4A7B-8409-65FC25BCC818}">
      <dsp:nvSpPr>
        <dsp:cNvPr id="0" name=""/>
        <dsp:cNvSpPr/>
      </dsp:nvSpPr>
      <dsp:spPr>
        <a:xfrm>
          <a:off x="1976525" y="653322"/>
          <a:ext cx="878185" cy="87818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7CDC71-A00F-424B-A4E4-8F5386D5FDB8}">
      <dsp:nvSpPr>
        <dsp:cNvPr id="0" name=""/>
        <dsp:cNvSpPr/>
      </dsp:nvSpPr>
      <dsp:spPr>
        <a:xfrm>
          <a:off x="2163680" y="840476"/>
          <a:ext cx="503876" cy="5038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E8BF65-6C6F-4CC3-B75F-2072574BACA4}">
      <dsp:nvSpPr>
        <dsp:cNvPr id="0" name=""/>
        <dsp:cNvSpPr/>
      </dsp:nvSpPr>
      <dsp:spPr>
        <a:xfrm>
          <a:off x="1695794" y="1805041"/>
          <a:ext cx="1439648" cy="665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Any relevant existing research (relating to online collaboration or student digital skills)</a:t>
          </a:r>
        </a:p>
      </dsp:txBody>
      <dsp:txXfrm>
        <a:off x="1695794" y="1805041"/>
        <a:ext cx="1439648" cy="665837"/>
      </dsp:txXfrm>
    </dsp:sp>
    <dsp:sp modelId="{8FCA2A51-7F76-4F25-BBCF-3966B83118FA}">
      <dsp:nvSpPr>
        <dsp:cNvPr id="0" name=""/>
        <dsp:cNvSpPr/>
      </dsp:nvSpPr>
      <dsp:spPr>
        <a:xfrm>
          <a:off x="3668112" y="653322"/>
          <a:ext cx="878185" cy="87818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002F9F-8CEC-43B4-BEA1-E0FA617A17C6}">
      <dsp:nvSpPr>
        <dsp:cNvPr id="0" name=""/>
        <dsp:cNvSpPr/>
      </dsp:nvSpPr>
      <dsp:spPr>
        <a:xfrm>
          <a:off x="3855267" y="840476"/>
          <a:ext cx="503876" cy="5038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0E31BF-4EFB-45E8-BC09-271DDEE348E1}">
      <dsp:nvSpPr>
        <dsp:cNvPr id="0" name=""/>
        <dsp:cNvSpPr/>
      </dsp:nvSpPr>
      <dsp:spPr>
        <a:xfrm>
          <a:off x="3387381" y="1805041"/>
          <a:ext cx="1439648" cy="665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Ethical considerations.</a:t>
          </a:r>
        </a:p>
      </dsp:txBody>
      <dsp:txXfrm>
        <a:off x="3387381" y="1805041"/>
        <a:ext cx="1439648" cy="665837"/>
      </dsp:txXfrm>
    </dsp:sp>
    <dsp:sp modelId="{CFB11390-D9C0-4331-AE25-41ED7A9A42B4}">
      <dsp:nvSpPr>
        <dsp:cNvPr id="0" name=""/>
        <dsp:cNvSpPr/>
      </dsp:nvSpPr>
      <dsp:spPr>
        <a:xfrm>
          <a:off x="5359699" y="653322"/>
          <a:ext cx="878185" cy="87818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469382-C53B-4936-BE51-2FF802C3C41D}">
      <dsp:nvSpPr>
        <dsp:cNvPr id="0" name=""/>
        <dsp:cNvSpPr/>
      </dsp:nvSpPr>
      <dsp:spPr>
        <a:xfrm>
          <a:off x="5546853" y="840476"/>
          <a:ext cx="503876" cy="5038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79F7F4-1402-4B58-9E9A-B13A00BDE7C5}">
      <dsp:nvSpPr>
        <dsp:cNvPr id="0" name=""/>
        <dsp:cNvSpPr/>
      </dsp:nvSpPr>
      <dsp:spPr>
        <a:xfrm>
          <a:off x="5078968" y="1805041"/>
          <a:ext cx="1439648" cy="665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Your proposed methods: What question will you ask? Who will you ask? How will you ask?</a:t>
          </a:r>
        </a:p>
      </dsp:txBody>
      <dsp:txXfrm>
        <a:off x="5078968" y="1805041"/>
        <a:ext cx="1439648" cy="665837"/>
      </dsp:txXfrm>
    </dsp:sp>
    <dsp:sp modelId="{0492C1B6-4BE7-40DA-9DC9-C119D39AF355}">
      <dsp:nvSpPr>
        <dsp:cNvPr id="0" name=""/>
        <dsp:cNvSpPr/>
      </dsp:nvSpPr>
      <dsp:spPr>
        <a:xfrm>
          <a:off x="7051286" y="653322"/>
          <a:ext cx="878185" cy="87818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54DF6A-3764-45AD-8236-379505723873}">
      <dsp:nvSpPr>
        <dsp:cNvPr id="0" name=""/>
        <dsp:cNvSpPr/>
      </dsp:nvSpPr>
      <dsp:spPr>
        <a:xfrm>
          <a:off x="7238440" y="840476"/>
          <a:ext cx="503876" cy="5038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6C0E33-ECF2-4CE6-A299-03EC7EA0CFF3}">
      <dsp:nvSpPr>
        <dsp:cNvPr id="0" name=""/>
        <dsp:cNvSpPr/>
      </dsp:nvSpPr>
      <dsp:spPr>
        <a:xfrm>
          <a:off x="6770555" y="1805041"/>
          <a:ext cx="1439648" cy="665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Your research timeline. -(when will you collect your data? When will you </a:t>
          </a:r>
          <a:r>
            <a:rPr lang="en-US" sz="1100" kern="1200" dirty="0" err="1"/>
            <a:t>analyse</a:t>
          </a:r>
          <a:r>
            <a:rPr lang="en-US" sz="1100" kern="1200" dirty="0"/>
            <a:t> it?)</a:t>
          </a:r>
        </a:p>
      </dsp:txBody>
      <dsp:txXfrm>
        <a:off x="6770555" y="1805041"/>
        <a:ext cx="1439648" cy="665837"/>
      </dsp:txXfrm>
    </dsp:sp>
    <dsp:sp modelId="{0B0F080F-C741-4FBD-BC25-74EBCF46CFE7}">
      <dsp:nvSpPr>
        <dsp:cNvPr id="0" name=""/>
        <dsp:cNvSpPr/>
      </dsp:nvSpPr>
      <dsp:spPr>
        <a:xfrm>
          <a:off x="8742873" y="653322"/>
          <a:ext cx="878185" cy="87818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D71259-A259-489F-8D24-49F9B4844359}">
      <dsp:nvSpPr>
        <dsp:cNvPr id="0" name=""/>
        <dsp:cNvSpPr/>
      </dsp:nvSpPr>
      <dsp:spPr>
        <a:xfrm>
          <a:off x="8930027" y="840476"/>
          <a:ext cx="503876" cy="50387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C9900A-E82B-4676-BB7D-43420A2F98A9}">
      <dsp:nvSpPr>
        <dsp:cNvPr id="0" name=""/>
        <dsp:cNvSpPr/>
      </dsp:nvSpPr>
      <dsp:spPr>
        <a:xfrm>
          <a:off x="8462142" y="1805041"/>
          <a:ext cx="1439648" cy="665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Your hypothesis, what do you think that you will find out?</a:t>
          </a:r>
        </a:p>
      </dsp:txBody>
      <dsp:txXfrm>
        <a:off x="8462142" y="1805041"/>
        <a:ext cx="1439648" cy="6658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EF4269-CC67-204E-B31A-F76F45118660}">
      <dsp:nvSpPr>
        <dsp:cNvPr id="0" name=""/>
        <dsp:cNvSpPr/>
      </dsp:nvSpPr>
      <dsp:spPr>
        <a:xfrm>
          <a:off x="0" y="68649"/>
          <a:ext cx="6046132" cy="701561"/>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Integrity, fairness and open-mindedness.</a:t>
          </a:r>
          <a:endParaRPr lang="en-US" sz="1800" kern="1200"/>
        </a:p>
      </dsp:txBody>
      <dsp:txXfrm>
        <a:off x="34247" y="102896"/>
        <a:ext cx="5977638" cy="633067"/>
      </dsp:txXfrm>
    </dsp:sp>
    <dsp:sp modelId="{48220060-8CE2-904E-A69B-ACCB2264F345}">
      <dsp:nvSpPr>
        <dsp:cNvPr id="0" name=""/>
        <dsp:cNvSpPr/>
      </dsp:nvSpPr>
      <dsp:spPr>
        <a:xfrm>
          <a:off x="0" y="822050"/>
          <a:ext cx="6046132" cy="701561"/>
        </a:xfrm>
        <a:prstGeom prst="roundRect">
          <a:avLst/>
        </a:prstGeom>
        <a:gradFill rotWithShape="0">
          <a:gsLst>
            <a:gs pos="0">
              <a:schemeClr val="accent2">
                <a:hueOff val="-98175"/>
                <a:satOff val="7762"/>
                <a:lumOff val="-157"/>
                <a:alphaOff val="0"/>
                <a:tint val="96000"/>
                <a:lumMod val="104000"/>
              </a:schemeClr>
            </a:gs>
            <a:gs pos="100000">
              <a:schemeClr val="accent2">
                <a:hueOff val="-98175"/>
                <a:satOff val="7762"/>
                <a:lumOff val="-157"/>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respect for others.</a:t>
          </a:r>
          <a:endParaRPr lang="en-US" sz="1800" kern="1200"/>
        </a:p>
      </dsp:txBody>
      <dsp:txXfrm>
        <a:off x="34247" y="856297"/>
        <a:ext cx="5977638" cy="633067"/>
      </dsp:txXfrm>
    </dsp:sp>
    <dsp:sp modelId="{6446AEE2-2251-A44F-AC93-6DF7F50EA3DF}">
      <dsp:nvSpPr>
        <dsp:cNvPr id="0" name=""/>
        <dsp:cNvSpPr/>
      </dsp:nvSpPr>
      <dsp:spPr>
        <a:xfrm>
          <a:off x="0" y="1575451"/>
          <a:ext cx="6046132" cy="701561"/>
        </a:xfrm>
        <a:prstGeom prst="roundRect">
          <a:avLst/>
        </a:prstGeom>
        <a:gradFill rotWithShape="0">
          <a:gsLst>
            <a:gs pos="0">
              <a:schemeClr val="accent2">
                <a:hueOff val="-196350"/>
                <a:satOff val="15525"/>
                <a:lumOff val="-314"/>
                <a:alphaOff val="0"/>
                <a:tint val="96000"/>
                <a:lumMod val="104000"/>
              </a:schemeClr>
            </a:gs>
            <a:gs pos="100000">
              <a:schemeClr val="accent2">
                <a:hueOff val="-196350"/>
                <a:satOff val="15525"/>
                <a:lumOff val="-314"/>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Avoidance of harm.</a:t>
          </a:r>
          <a:endParaRPr lang="en-US" sz="1800" kern="1200"/>
        </a:p>
      </dsp:txBody>
      <dsp:txXfrm>
        <a:off x="34247" y="1609698"/>
        <a:ext cx="5977638" cy="633067"/>
      </dsp:txXfrm>
    </dsp:sp>
    <dsp:sp modelId="{EBBD433F-A9A4-614E-9D93-66FB17735E41}">
      <dsp:nvSpPr>
        <dsp:cNvPr id="0" name=""/>
        <dsp:cNvSpPr/>
      </dsp:nvSpPr>
      <dsp:spPr>
        <a:xfrm>
          <a:off x="0" y="2328853"/>
          <a:ext cx="6046132" cy="701561"/>
        </a:xfrm>
        <a:prstGeom prst="roundRect">
          <a:avLst/>
        </a:prstGeom>
        <a:gradFill rotWithShape="0">
          <a:gsLst>
            <a:gs pos="0">
              <a:schemeClr val="accent2">
                <a:hueOff val="-294525"/>
                <a:satOff val="23287"/>
                <a:lumOff val="-470"/>
                <a:alphaOff val="0"/>
                <a:tint val="96000"/>
                <a:lumMod val="104000"/>
              </a:schemeClr>
            </a:gs>
            <a:gs pos="100000">
              <a:schemeClr val="accent2">
                <a:hueOff val="-294525"/>
                <a:satOff val="23287"/>
                <a:lumOff val="-47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Privacy of those taking part.</a:t>
          </a:r>
          <a:endParaRPr lang="en-US" sz="1800" kern="1200"/>
        </a:p>
      </dsp:txBody>
      <dsp:txXfrm>
        <a:off x="34247" y="2363100"/>
        <a:ext cx="5977638" cy="633067"/>
      </dsp:txXfrm>
    </dsp:sp>
    <dsp:sp modelId="{B3725886-7215-644A-8E9E-DB07631849D1}">
      <dsp:nvSpPr>
        <dsp:cNvPr id="0" name=""/>
        <dsp:cNvSpPr/>
      </dsp:nvSpPr>
      <dsp:spPr>
        <a:xfrm>
          <a:off x="0" y="3082254"/>
          <a:ext cx="6046132" cy="701561"/>
        </a:xfrm>
        <a:prstGeom prst="roundRect">
          <a:avLst/>
        </a:prstGeom>
        <a:gradFill rotWithShape="0">
          <a:gsLst>
            <a:gs pos="0">
              <a:schemeClr val="accent2">
                <a:hueOff val="-392700"/>
                <a:satOff val="31050"/>
                <a:lumOff val="-627"/>
                <a:alphaOff val="0"/>
                <a:tint val="96000"/>
                <a:lumMod val="104000"/>
              </a:schemeClr>
            </a:gs>
            <a:gs pos="100000">
              <a:schemeClr val="accent2">
                <a:hueOff val="-392700"/>
                <a:satOff val="31050"/>
                <a:lumOff val="-627"/>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Valuntary nature of participation and right to withdraw.</a:t>
          </a:r>
          <a:endParaRPr lang="en-US" sz="1800" kern="1200"/>
        </a:p>
      </dsp:txBody>
      <dsp:txXfrm>
        <a:off x="34247" y="3116501"/>
        <a:ext cx="5977638" cy="633067"/>
      </dsp:txXfrm>
    </dsp:sp>
    <dsp:sp modelId="{2C36465F-0EB9-E74B-B6D1-35C9E542D175}">
      <dsp:nvSpPr>
        <dsp:cNvPr id="0" name=""/>
        <dsp:cNvSpPr/>
      </dsp:nvSpPr>
      <dsp:spPr>
        <a:xfrm>
          <a:off x="0" y="3835655"/>
          <a:ext cx="6046132" cy="701561"/>
        </a:xfrm>
        <a:prstGeom prst="roundRect">
          <a:avLst/>
        </a:prstGeom>
        <a:gradFill rotWithShape="0">
          <a:gsLst>
            <a:gs pos="0">
              <a:schemeClr val="accent2">
                <a:hueOff val="-490875"/>
                <a:satOff val="38812"/>
                <a:lumOff val="-784"/>
                <a:alphaOff val="0"/>
                <a:tint val="96000"/>
                <a:lumMod val="104000"/>
              </a:schemeClr>
            </a:gs>
            <a:gs pos="100000">
              <a:schemeClr val="accent2">
                <a:hueOff val="-490875"/>
                <a:satOff val="38812"/>
                <a:lumOff val="-784"/>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Informed consent of those taking part.</a:t>
          </a:r>
          <a:endParaRPr lang="en-US" sz="1800" kern="1200"/>
        </a:p>
      </dsp:txBody>
      <dsp:txXfrm>
        <a:off x="34247" y="3869902"/>
        <a:ext cx="5977638" cy="6330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6308D9-1147-F240-88C9-1567B7438E6F}">
      <dsp:nvSpPr>
        <dsp:cNvPr id="0" name=""/>
        <dsp:cNvSpPr/>
      </dsp:nvSpPr>
      <dsp:spPr>
        <a:xfrm>
          <a:off x="2902" y="926452"/>
          <a:ext cx="2072133" cy="1315805"/>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85ED75-563D-0744-9565-21CBF2C9F864}">
      <dsp:nvSpPr>
        <dsp:cNvPr id="0" name=""/>
        <dsp:cNvSpPr/>
      </dsp:nvSpPr>
      <dsp:spPr>
        <a:xfrm>
          <a:off x="233139" y="1145178"/>
          <a:ext cx="2072133" cy="1315805"/>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US" sz="1400" kern="1200" dirty="0"/>
            <a:t>How can technology help students collaborate?</a:t>
          </a:r>
        </a:p>
      </dsp:txBody>
      <dsp:txXfrm>
        <a:off x="271678" y="1183717"/>
        <a:ext cx="1995055" cy="1238727"/>
      </dsp:txXfrm>
    </dsp:sp>
    <dsp:sp modelId="{8C568B64-5399-6844-B83C-52DC6C23EF87}">
      <dsp:nvSpPr>
        <dsp:cNvPr id="0" name=""/>
        <dsp:cNvSpPr/>
      </dsp:nvSpPr>
      <dsp:spPr>
        <a:xfrm>
          <a:off x="2535510" y="926452"/>
          <a:ext cx="2072133" cy="1315805"/>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DBDECD-CC45-8546-B3EC-D739801039FC}">
      <dsp:nvSpPr>
        <dsp:cNvPr id="0" name=""/>
        <dsp:cNvSpPr/>
      </dsp:nvSpPr>
      <dsp:spPr>
        <a:xfrm>
          <a:off x="2765747" y="1145178"/>
          <a:ext cx="2072133" cy="1315805"/>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US" sz="1400" kern="1200" dirty="0"/>
            <a:t>How does technology increase collaboration for students?</a:t>
          </a:r>
        </a:p>
      </dsp:txBody>
      <dsp:txXfrm>
        <a:off x="2804286" y="1183717"/>
        <a:ext cx="1995055" cy="1238727"/>
      </dsp:txXfrm>
    </dsp:sp>
    <dsp:sp modelId="{1B4D837D-2CD5-ED41-AD6D-9E5BE01D4003}">
      <dsp:nvSpPr>
        <dsp:cNvPr id="0" name=""/>
        <dsp:cNvSpPr/>
      </dsp:nvSpPr>
      <dsp:spPr>
        <a:xfrm>
          <a:off x="5068118" y="926452"/>
          <a:ext cx="2072133" cy="1315805"/>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751BD8-52EF-574C-B640-FB2112D446B1}">
      <dsp:nvSpPr>
        <dsp:cNvPr id="0" name=""/>
        <dsp:cNvSpPr/>
      </dsp:nvSpPr>
      <dsp:spPr>
        <a:xfrm>
          <a:off x="5298355" y="1145178"/>
          <a:ext cx="2072133" cy="1315805"/>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US" sz="1400" kern="1200" dirty="0"/>
            <a:t>Is student collaboration is more effective with technology?</a:t>
          </a:r>
        </a:p>
      </dsp:txBody>
      <dsp:txXfrm>
        <a:off x="5336894" y="1183717"/>
        <a:ext cx="1995055" cy="1238727"/>
      </dsp:txXfrm>
    </dsp:sp>
    <dsp:sp modelId="{C549B26B-6C37-A44A-9F09-FDB738C7E342}">
      <dsp:nvSpPr>
        <dsp:cNvPr id="0" name=""/>
        <dsp:cNvSpPr/>
      </dsp:nvSpPr>
      <dsp:spPr>
        <a:xfrm>
          <a:off x="7600726" y="926452"/>
          <a:ext cx="2072133" cy="1315805"/>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770332-0003-A740-92B9-6C5DE43653E4}">
      <dsp:nvSpPr>
        <dsp:cNvPr id="0" name=""/>
        <dsp:cNvSpPr/>
      </dsp:nvSpPr>
      <dsp:spPr>
        <a:xfrm>
          <a:off x="7830963" y="1145178"/>
          <a:ext cx="2072133" cy="1315805"/>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US" sz="1400" kern="1200"/>
            <a:t>What is an example of a collaboration technology?</a:t>
          </a:r>
          <a:endParaRPr lang="en-US" sz="1400" kern="1200" dirty="0"/>
        </a:p>
      </dsp:txBody>
      <dsp:txXfrm>
        <a:off x="7869502" y="1183717"/>
        <a:ext cx="1995055" cy="12387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675674-9DEE-A645-A47E-9C377D941739}">
      <dsp:nvSpPr>
        <dsp:cNvPr id="0" name=""/>
        <dsp:cNvSpPr/>
      </dsp:nvSpPr>
      <dsp:spPr>
        <a:xfrm>
          <a:off x="0" y="75252"/>
          <a:ext cx="6046132" cy="2190240"/>
        </a:xfrm>
        <a:prstGeom prst="round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Implementing tech in the classroom can help to develop the skills that will be crucial to societal progress in the future, such as global collaboration.</a:t>
          </a:r>
        </a:p>
      </dsp:txBody>
      <dsp:txXfrm>
        <a:off x="106919" y="182171"/>
        <a:ext cx="5832294" cy="1976402"/>
      </dsp:txXfrm>
    </dsp:sp>
    <dsp:sp modelId="{533AEA0C-AA1E-DF48-8136-87F72A3B54B7}">
      <dsp:nvSpPr>
        <dsp:cNvPr id="0" name=""/>
        <dsp:cNvSpPr/>
      </dsp:nvSpPr>
      <dsp:spPr>
        <a:xfrm>
          <a:off x="0" y="2340373"/>
          <a:ext cx="6046132" cy="2190240"/>
        </a:xfrm>
        <a:prstGeom prst="roundRect">
          <a:avLst/>
        </a:prstGeom>
        <a:gradFill rotWithShape="0">
          <a:gsLst>
            <a:gs pos="0">
              <a:schemeClr val="accent5">
                <a:hueOff val="-675965"/>
                <a:satOff val="-18095"/>
                <a:lumOff val="-6277"/>
                <a:alphaOff val="0"/>
                <a:tint val="96000"/>
                <a:lumMod val="104000"/>
              </a:schemeClr>
            </a:gs>
            <a:gs pos="100000">
              <a:schemeClr val="accent5">
                <a:hueOff val="-675965"/>
                <a:satOff val="-18095"/>
                <a:lumOff val="-6277"/>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Students can develop resilience and healthy curiosity through global communication with peers, which will prepare them for the world tomorrow.</a:t>
          </a:r>
        </a:p>
      </dsp:txBody>
      <dsp:txXfrm>
        <a:off x="106919" y="2447292"/>
        <a:ext cx="5832294" cy="19764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73B669-0934-A245-97AC-52E48CA3339F}">
      <dsp:nvSpPr>
        <dsp:cNvPr id="0" name=""/>
        <dsp:cNvSpPr/>
      </dsp:nvSpPr>
      <dsp:spPr>
        <a:xfrm>
          <a:off x="0" y="510268"/>
          <a:ext cx="6046132" cy="1154789"/>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69%</a:t>
          </a:r>
          <a:r>
            <a:rPr lang="en-GB" sz="2100" kern="1200"/>
            <a:t> of teachers in a study from </a:t>
          </a:r>
          <a:r>
            <a:rPr lang="en-GB" sz="2100" kern="1200">
              <a:hlinkClick xmlns:r="http://schemas.openxmlformats.org/officeDocument/2006/relationships" r:id="rId1"/>
            </a:rPr>
            <a:t>SAM Labs</a:t>
          </a:r>
          <a:r>
            <a:rPr lang="en-GB" sz="2100" kern="1200"/>
            <a:t> said technology can be used to support any subject</a:t>
          </a:r>
          <a:endParaRPr lang="en-US" sz="2100" kern="1200"/>
        </a:p>
      </dsp:txBody>
      <dsp:txXfrm>
        <a:off x="56372" y="566640"/>
        <a:ext cx="5933388" cy="1042045"/>
      </dsp:txXfrm>
    </dsp:sp>
    <dsp:sp modelId="{C0FF1488-4559-7547-885A-E88CE40B8593}">
      <dsp:nvSpPr>
        <dsp:cNvPr id="0" name=""/>
        <dsp:cNvSpPr/>
      </dsp:nvSpPr>
      <dsp:spPr>
        <a:xfrm>
          <a:off x="0" y="1725538"/>
          <a:ext cx="6046132" cy="1154789"/>
        </a:xfrm>
        <a:prstGeom prst="roundRect">
          <a:avLst/>
        </a:prstGeom>
        <a:gradFill rotWithShape="0">
          <a:gsLst>
            <a:gs pos="0">
              <a:schemeClr val="accent2">
                <a:hueOff val="-245438"/>
                <a:satOff val="19406"/>
                <a:lumOff val="-392"/>
                <a:alphaOff val="0"/>
                <a:tint val="96000"/>
                <a:lumMod val="104000"/>
              </a:schemeClr>
            </a:gs>
            <a:gs pos="100000">
              <a:schemeClr val="accent2">
                <a:hueOff val="-245438"/>
                <a:satOff val="19406"/>
                <a:lumOff val="-392"/>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85%</a:t>
          </a:r>
          <a:r>
            <a:rPr lang="en-GB" sz="2100" kern="1200"/>
            <a:t> of instructors interviewed by </a:t>
          </a:r>
          <a:r>
            <a:rPr lang="en-GB" sz="2100" kern="1200">
              <a:hlinkClick xmlns:r="http://schemas.openxmlformats.org/officeDocument/2006/relationships" r:id="rId2"/>
            </a:rPr>
            <a:t>Campus Technology</a:t>
          </a:r>
          <a:r>
            <a:rPr lang="en-GB" sz="2100" kern="1200"/>
            <a:t> say tech has a positive effect on teaching</a:t>
          </a:r>
          <a:endParaRPr lang="en-US" sz="2100" kern="1200"/>
        </a:p>
      </dsp:txBody>
      <dsp:txXfrm>
        <a:off x="56372" y="1781910"/>
        <a:ext cx="5933388" cy="1042045"/>
      </dsp:txXfrm>
    </dsp:sp>
    <dsp:sp modelId="{474194CF-FFC0-E948-A726-451DF5B633AF}">
      <dsp:nvSpPr>
        <dsp:cNvPr id="0" name=""/>
        <dsp:cNvSpPr/>
      </dsp:nvSpPr>
      <dsp:spPr>
        <a:xfrm>
          <a:off x="0" y="2940808"/>
          <a:ext cx="6046132" cy="1154789"/>
        </a:xfrm>
        <a:prstGeom prst="roundRect">
          <a:avLst/>
        </a:prstGeom>
        <a:gradFill rotWithShape="0">
          <a:gsLst>
            <a:gs pos="0">
              <a:schemeClr val="accent2">
                <a:hueOff val="-490875"/>
                <a:satOff val="38812"/>
                <a:lumOff val="-784"/>
                <a:alphaOff val="0"/>
                <a:tint val="96000"/>
                <a:lumMod val="104000"/>
              </a:schemeClr>
            </a:gs>
            <a:gs pos="100000">
              <a:schemeClr val="accent2">
                <a:hueOff val="-490875"/>
                <a:satOff val="38812"/>
                <a:lumOff val="-784"/>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56%</a:t>
          </a:r>
          <a:r>
            <a:rPr lang="en-GB" sz="2100" kern="1200"/>
            <a:t> of college students say learning technologies help them collaborate, according to a survey by </a:t>
          </a:r>
          <a:r>
            <a:rPr lang="en-GB" sz="2100" kern="1200">
              <a:hlinkClick xmlns:r="http://schemas.openxmlformats.org/officeDocument/2006/relationships" r:id="rId3"/>
            </a:rPr>
            <a:t>Hanover Research</a:t>
          </a:r>
          <a:endParaRPr lang="en-US" sz="2100" kern="1200"/>
        </a:p>
      </dsp:txBody>
      <dsp:txXfrm>
        <a:off x="56372" y="2997180"/>
        <a:ext cx="5933388" cy="104204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2/27/2022</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2/27/2022</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prophotostock.deviantart.com/art/Binary-Technology-and-Business-424998526"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litworniaslearninglog.wordpress.com/2011/11/08/technology-use-planning-overview/" TargetMode="Externa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forbes.com/2010/01/19/collaboration-cisco-software-technology-cio-network-schaffner.html?sh=2c6b22875ed5" TargetMode="External"/><Relationship Id="rId7" Type="http://schemas.openxmlformats.org/officeDocument/2006/relationships/hyperlink" Target="https://blogs.cisco.com/collaboration/enhancing-education-collaboration" TargetMode="External"/><Relationship Id="rId2" Type="http://schemas.openxmlformats.org/officeDocument/2006/relationships/hyperlink" Target="https://www.jmir.org/" TargetMode="External"/><Relationship Id="rId1" Type="http://schemas.openxmlformats.org/officeDocument/2006/relationships/slideLayout" Target="../slideLayouts/slideLayout2.xml"/><Relationship Id="rId6" Type="http://schemas.openxmlformats.org/officeDocument/2006/relationships/hyperlink" Target="https://journals.sagepub.com/doi/full/10.1177/2158244019900176" TargetMode="External"/><Relationship Id="rId5" Type="http://schemas.openxmlformats.org/officeDocument/2006/relationships/hyperlink" Target="https://consoltech.com/blog/types-of-collaboration-technology/" TargetMode="External"/><Relationship Id="rId4" Type="http://schemas.openxmlformats.org/officeDocument/2006/relationships/hyperlink" Target="https://www.eduspire.org/technology-blog-for-teachers/why-student-collaboration-is-more-effective-with-te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BE005-BA4F-3E47-A0D3-E280D91D858D}"/>
              </a:ext>
            </a:extLst>
          </p:cNvPr>
          <p:cNvSpPr>
            <a:spLocks noGrp="1"/>
          </p:cNvSpPr>
          <p:nvPr>
            <p:ph type="ctrTitle"/>
          </p:nvPr>
        </p:nvSpPr>
        <p:spPr>
          <a:xfrm>
            <a:off x="1751012" y="4672127"/>
            <a:ext cx="8676222" cy="1152940"/>
          </a:xfrm>
        </p:spPr>
        <p:txBody>
          <a:bodyPr>
            <a:normAutofit fontScale="90000"/>
          </a:bodyPr>
          <a:lstStyle/>
          <a:p>
            <a:pPr>
              <a:lnSpc>
                <a:spcPct val="90000"/>
              </a:lnSpc>
            </a:pPr>
            <a:r>
              <a:rPr lang="en-US" sz="2000" dirty="0"/>
              <a:t>Monika Lapukaite_2119519</a:t>
            </a:r>
            <a:br>
              <a:rPr lang="en-US" sz="2000" dirty="0"/>
            </a:br>
            <a:r>
              <a:rPr lang="en-US" sz="2000" dirty="0"/>
              <a:t>Nicolai mihai_2124103</a:t>
            </a:r>
            <a:br>
              <a:rPr lang="en-US" sz="2000" dirty="0"/>
            </a:br>
            <a:r>
              <a:rPr lang="en-US" sz="2000" dirty="0" err="1"/>
              <a:t>Andreea</a:t>
            </a:r>
            <a:r>
              <a:rPr lang="en-US" sz="2000" dirty="0"/>
              <a:t> </a:t>
            </a:r>
            <a:r>
              <a:rPr lang="en-US" sz="2000" dirty="0" err="1"/>
              <a:t>nicoleta</a:t>
            </a:r>
            <a:r>
              <a:rPr lang="en-US" sz="2000" dirty="0"/>
              <a:t> micdan_2118517</a:t>
            </a:r>
            <a:br>
              <a:rPr lang="en-US" sz="2000" dirty="0"/>
            </a:br>
            <a:r>
              <a:rPr lang="en-US" sz="2000" dirty="0"/>
              <a:t>Esmeralda Tatiana jipescu_2118529</a:t>
            </a:r>
            <a:br>
              <a:rPr lang="en-US" sz="2000" dirty="0"/>
            </a:br>
            <a:r>
              <a:rPr lang="en-US" sz="2000" dirty="0"/>
              <a:t>group -5</a:t>
            </a:r>
            <a:br>
              <a:rPr lang="en-US" sz="2000" dirty="0"/>
            </a:br>
            <a:br>
              <a:rPr lang="en-US" sz="1200" dirty="0"/>
            </a:br>
            <a:br>
              <a:rPr lang="en-US" sz="1200" dirty="0"/>
            </a:br>
            <a:br>
              <a:rPr lang="en-US" sz="1200" dirty="0"/>
            </a:br>
            <a:endParaRPr lang="en-US" sz="1200" dirty="0"/>
          </a:p>
        </p:txBody>
      </p:sp>
      <p:sp>
        <p:nvSpPr>
          <p:cNvPr id="3" name="Subtitle 2">
            <a:extLst>
              <a:ext uri="{FF2B5EF4-FFF2-40B4-BE49-F238E27FC236}">
                <a16:creationId xmlns:a16="http://schemas.microsoft.com/office/drawing/2014/main" id="{BE97E586-2522-6449-B98E-165016703409}"/>
              </a:ext>
            </a:extLst>
          </p:cNvPr>
          <p:cNvSpPr>
            <a:spLocks noGrp="1"/>
          </p:cNvSpPr>
          <p:nvPr>
            <p:ph type="subTitle" idx="1"/>
          </p:nvPr>
        </p:nvSpPr>
        <p:spPr>
          <a:xfrm>
            <a:off x="1751012" y="5825067"/>
            <a:ext cx="8676222" cy="757945"/>
          </a:xfrm>
        </p:spPr>
        <p:txBody>
          <a:bodyPr>
            <a:noAutofit/>
          </a:bodyPr>
          <a:lstStyle/>
          <a:p>
            <a:r>
              <a:rPr lang="en-US" sz="3200" dirty="0"/>
              <a:t>TECHNOLOGY AND COLLABORATION</a:t>
            </a:r>
          </a:p>
        </p:txBody>
      </p:sp>
      <p:pic>
        <p:nvPicPr>
          <p:cNvPr id="5" name="Picture 4" descr="A picture containing engineering drawing&#10;&#10;Description automatically generated">
            <a:extLst>
              <a:ext uri="{FF2B5EF4-FFF2-40B4-BE49-F238E27FC236}">
                <a16:creationId xmlns:a16="http://schemas.microsoft.com/office/drawing/2014/main" id="{EFA77383-A617-C24D-A0B0-DDC2EE2ECD6E}"/>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45385" b="1703"/>
          <a:stretch/>
        </p:blipFill>
        <p:spPr>
          <a:xfrm>
            <a:off x="20" y="10"/>
            <a:ext cx="12191980" cy="3809990"/>
          </a:xfrm>
          <a:prstGeom prst="rect">
            <a:avLst/>
          </a:prstGeom>
        </p:spPr>
      </p:pic>
    </p:spTree>
    <p:extLst>
      <p:ext uri="{BB962C8B-B14F-4D97-AF65-F5344CB8AC3E}">
        <p14:creationId xmlns:p14="http://schemas.microsoft.com/office/powerpoint/2010/main" val="297177328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709B7-2CCC-2848-A1EA-4006B83C213D}"/>
              </a:ext>
            </a:extLst>
          </p:cNvPr>
          <p:cNvSpPr>
            <a:spLocks noGrp="1"/>
          </p:cNvSpPr>
          <p:nvPr>
            <p:ph type="title"/>
          </p:nvPr>
        </p:nvSpPr>
        <p:spPr>
          <a:xfrm>
            <a:off x="6735098" y="609600"/>
            <a:ext cx="4798142" cy="3642851"/>
          </a:xfrm>
        </p:spPr>
        <p:txBody>
          <a:bodyPr vert="horz" lIns="91440" tIns="45720" rIns="91440" bIns="45720" rtlCol="0" anchor="b">
            <a:normAutofit/>
          </a:bodyPr>
          <a:lstStyle/>
          <a:p>
            <a:pPr algn="ctr">
              <a:lnSpc>
                <a:spcPct val="90000"/>
              </a:lnSpc>
            </a:pPr>
            <a:r>
              <a:rPr lang="en-US" sz="3700">
                <a:effectLst>
                  <a:glow rad="38100">
                    <a:schemeClr val="bg1">
                      <a:lumMod val="65000"/>
                      <a:lumOff val="35000"/>
                      <a:alpha val="50000"/>
                    </a:schemeClr>
                  </a:glow>
                  <a:outerShdw blurRad="28575" dist="31750" dir="13200000" algn="tl" rotWithShape="0">
                    <a:srgbClr val="000000">
                      <a:alpha val="25000"/>
                    </a:srgbClr>
                  </a:outerShdw>
                </a:effectLst>
                <a:highlight>
                  <a:srgbClr val="000000"/>
                </a:highlight>
              </a:rPr>
              <a:t>Is there a need to provide training on how to use technology to collaborate at UWTSD?</a:t>
            </a:r>
          </a:p>
        </p:txBody>
      </p:sp>
      <p:pic>
        <p:nvPicPr>
          <p:cNvPr id="21" name="Content Placeholder 20" descr="Background pattern&#10;&#10;Description automatically generated with medium confidence">
            <a:extLst>
              <a:ext uri="{FF2B5EF4-FFF2-40B4-BE49-F238E27FC236}">
                <a16:creationId xmlns:a16="http://schemas.microsoft.com/office/drawing/2014/main" id="{33A70555-6DFB-8A41-A4AD-6FD288E4F444}"/>
              </a:ext>
            </a:extLst>
          </p:cNvPr>
          <p:cNvPicPr>
            <a:picLocks noGrp="1" noChangeAspect="1"/>
          </p:cNvPicPr>
          <p:nvPr>
            <p:ph idx="1"/>
          </p:nvPr>
        </p:nvPicPr>
        <p:blipFill rotWithShape="1">
          <a:blip r:embed="rId3">
            <a:extLst>
              <a:ext uri="{837473B0-CC2E-450A-ABE3-18F120FF3D39}">
                <a1611:picAttrSrcUrl xmlns:a1611="http://schemas.microsoft.com/office/drawing/2016/11/main" r:id="rId4"/>
              </a:ext>
            </a:extLst>
          </a:blip>
          <a:srcRect t="4504" r="-1" b="3360"/>
          <a:stretch/>
        </p:blipFill>
        <p:spPr>
          <a:xfrm>
            <a:off x="633999" y="636640"/>
            <a:ext cx="5462001" cy="5591541"/>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22" name="TextBox 21">
            <a:extLst>
              <a:ext uri="{FF2B5EF4-FFF2-40B4-BE49-F238E27FC236}">
                <a16:creationId xmlns:a16="http://schemas.microsoft.com/office/drawing/2014/main" id="{37EDAC53-B4E3-3C4B-A898-5076D8173477}"/>
              </a:ext>
            </a:extLst>
          </p:cNvPr>
          <p:cNvSpPr txBox="1"/>
          <p:nvPr/>
        </p:nvSpPr>
        <p:spPr>
          <a:xfrm>
            <a:off x="3556522" y="6028126"/>
            <a:ext cx="253947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litworniaslearninglog.wordpress.com/2011/11/08/technology-use-planning-overview/">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2138400562"/>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044CD-E9F9-6547-BAB5-CF50F0F4587C}"/>
              </a:ext>
            </a:extLst>
          </p:cNvPr>
          <p:cNvSpPr>
            <a:spLocks noGrp="1"/>
          </p:cNvSpPr>
          <p:nvPr>
            <p:ph type="title"/>
          </p:nvPr>
        </p:nvSpPr>
        <p:spPr/>
        <p:txBody>
          <a:bodyPr/>
          <a:lstStyle/>
          <a:p>
            <a:r>
              <a:rPr lang="en-US" dirty="0"/>
              <a:t>Content</a:t>
            </a:r>
          </a:p>
        </p:txBody>
      </p:sp>
      <p:graphicFrame>
        <p:nvGraphicFramePr>
          <p:cNvPr id="5" name="Content Placeholder 2">
            <a:extLst>
              <a:ext uri="{FF2B5EF4-FFF2-40B4-BE49-F238E27FC236}">
                <a16:creationId xmlns:a16="http://schemas.microsoft.com/office/drawing/2014/main" id="{F2F8A538-16EC-4765-92C0-DEFE153657C2}"/>
              </a:ext>
            </a:extLst>
          </p:cNvPr>
          <p:cNvGraphicFramePr>
            <a:graphicFrameLocks noGrp="1"/>
          </p:cNvGraphicFramePr>
          <p:nvPr>
            <p:ph idx="1"/>
          </p:nvPr>
        </p:nvGraphicFramePr>
        <p:xfrm>
          <a:off x="1141413" y="2666999"/>
          <a:ext cx="9905998" cy="31242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6275505"/>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0B76E-EFA7-1042-A7CC-0B5F9EC30FD6}"/>
              </a:ext>
            </a:extLst>
          </p:cNvPr>
          <p:cNvSpPr>
            <a:spLocks noGrp="1"/>
          </p:cNvSpPr>
          <p:nvPr>
            <p:ph type="title"/>
          </p:nvPr>
        </p:nvSpPr>
        <p:spPr>
          <a:xfrm>
            <a:off x="643191" y="609600"/>
            <a:ext cx="6573685" cy="1905000"/>
          </a:xfrm>
        </p:spPr>
        <p:txBody>
          <a:bodyPr>
            <a:normAutofit/>
          </a:bodyPr>
          <a:lstStyle/>
          <a:p>
            <a:r>
              <a:rPr lang="en-US"/>
              <a:t>introduction</a:t>
            </a:r>
          </a:p>
        </p:txBody>
      </p:sp>
      <p:sp>
        <p:nvSpPr>
          <p:cNvPr id="3" name="Content Placeholder 2">
            <a:extLst>
              <a:ext uri="{FF2B5EF4-FFF2-40B4-BE49-F238E27FC236}">
                <a16:creationId xmlns:a16="http://schemas.microsoft.com/office/drawing/2014/main" id="{A220EADF-04BB-E14E-B41F-4FF0AF6303B0}"/>
              </a:ext>
            </a:extLst>
          </p:cNvPr>
          <p:cNvSpPr>
            <a:spLocks noGrp="1"/>
          </p:cNvSpPr>
          <p:nvPr>
            <p:ph idx="1"/>
          </p:nvPr>
        </p:nvSpPr>
        <p:spPr>
          <a:xfrm>
            <a:off x="643192" y="2666999"/>
            <a:ext cx="6573684" cy="3216276"/>
          </a:xfrm>
        </p:spPr>
        <p:txBody>
          <a:bodyPr anchor="t">
            <a:normAutofit/>
          </a:bodyPr>
          <a:lstStyle/>
          <a:p>
            <a:pPr marL="0" indent="0">
              <a:buNone/>
            </a:pPr>
            <a:r>
              <a:rPr lang="en-GB">
                <a:effectLst/>
              </a:rPr>
              <a:t>Technology is a great tool for social communication and knowledge accumulation. Technology encourages collaboration between students. Working with technology promotes key problem-solving skills as students learn to overcome digital challenges. Moreover, more technologically confident students can enjoy the opportunity to support others. Through shared learning platforms, they can share information together and engage with each other’s work. </a:t>
            </a:r>
            <a:endParaRPr lang="en-US" dirty="0">
              <a:latin typeface="+mj-lt"/>
            </a:endParaRPr>
          </a:p>
        </p:txBody>
      </p:sp>
      <p:pic>
        <p:nvPicPr>
          <p:cNvPr id="14" name="Graphic 13" descr="User Network">
            <a:extLst>
              <a:ext uri="{FF2B5EF4-FFF2-40B4-BE49-F238E27FC236}">
                <a16:creationId xmlns:a16="http://schemas.microsoft.com/office/drawing/2014/main" id="{511E7976-7EEF-456A-AB5B-77AB241F6DD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70839" y="1280585"/>
            <a:ext cx="3976788" cy="3976788"/>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4207876442"/>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FFEC6-B1B1-584A-9936-3C71A8E0F75C}"/>
              </a:ext>
            </a:extLst>
          </p:cNvPr>
          <p:cNvSpPr>
            <a:spLocks noGrp="1"/>
          </p:cNvSpPr>
          <p:nvPr>
            <p:ph type="title"/>
          </p:nvPr>
        </p:nvSpPr>
        <p:spPr>
          <a:xfrm>
            <a:off x="974179" y="714375"/>
            <a:ext cx="3332955" cy="5076826"/>
          </a:xfrm>
        </p:spPr>
        <p:txBody>
          <a:bodyPr anchor="ctr">
            <a:normAutofit/>
          </a:bodyPr>
          <a:lstStyle/>
          <a:p>
            <a:pPr>
              <a:lnSpc>
                <a:spcPct val="90000"/>
              </a:lnSpc>
            </a:pPr>
            <a:r>
              <a:rPr lang="en-US" sz="2800"/>
              <a:t>Any relevant existing research (relating to online collaboration or student digital skills)</a:t>
            </a:r>
            <a:br>
              <a:rPr lang="en-US" sz="2800"/>
            </a:br>
            <a:endParaRPr lang="en-US" sz="2800"/>
          </a:p>
        </p:txBody>
      </p:sp>
      <p:sp>
        <p:nvSpPr>
          <p:cNvPr id="8" name="Rectangle 7">
            <a:extLst>
              <a:ext uri="{FF2B5EF4-FFF2-40B4-BE49-F238E27FC236}">
                <a16:creationId xmlns:a16="http://schemas.microsoft.com/office/drawing/2014/main" id="{375136A9-49F9-4DA0-A741-F065B0FA0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3356" y="0"/>
            <a:ext cx="7558643"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912F6C7-0423-4B6F-AECE-710C84891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46539"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12" name="Straight Connector 11">
            <a:extLst>
              <a:ext uri="{FF2B5EF4-FFF2-40B4-BE49-F238E27FC236}">
                <a16:creationId xmlns:a16="http://schemas.microsoft.com/office/drawing/2014/main" id="{A7208205-03EE-4EC8-9C34-59270C1880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2336"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3" name="Content Placeholder 2">
            <a:extLst>
              <a:ext uri="{FF2B5EF4-FFF2-40B4-BE49-F238E27FC236}">
                <a16:creationId xmlns:a16="http://schemas.microsoft.com/office/drawing/2014/main" id="{7E5954E1-43BB-5A48-85F2-B9ADF563E461}"/>
              </a:ext>
            </a:extLst>
          </p:cNvPr>
          <p:cNvSpPr>
            <a:spLocks noGrp="1"/>
          </p:cNvSpPr>
          <p:nvPr>
            <p:ph idx="1"/>
          </p:nvPr>
        </p:nvSpPr>
        <p:spPr>
          <a:xfrm>
            <a:off x="4973046" y="714375"/>
            <a:ext cx="6253751" cy="5076825"/>
          </a:xfrm>
        </p:spPr>
        <p:txBody>
          <a:bodyPr>
            <a:normAutofit/>
          </a:bodyPr>
          <a:lstStyle/>
          <a:p>
            <a:pPr>
              <a:lnSpc>
                <a:spcPct val="90000"/>
              </a:lnSpc>
            </a:pPr>
            <a:br>
              <a:rPr lang="en-GB" sz="1700" dirty="0">
                <a:solidFill>
                  <a:schemeClr val="tx1"/>
                </a:solidFill>
              </a:rPr>
            </a:br>
            <a:r>
              <a:rPr lang="en-GB" sz="1700" dirty="0">
                <a:solidFill>
                  <a:schemeClr val="tx1"/>
                </a:solidFill>
                <a:effectLst/>
              </a:rPr>
              <a:t>Technological innovation, as a </a:t>
            </a:r>
            <a:r>
              <a:rPr lang="en-GB" sz="1700" dirty="0">
                <a:solidFill>
                  <a:schemeClr val="tx1"/>
                </a:solidFill>
              </a:rPr>
              <a:t>collaboration</a:t>
            </a:r>
            <a:r>
              <a:rPr lang="en-GB" sz="1700" dirty="0">
                <a:solidFill>
                  <a:schemeClr val="tx1"/>
                </a:solidFill>
                <a:effectLst/>
              </a:rPr>
              <a:t> among inventors and complementary knowledge professionals, requires the management of knowledge boundaries and the integration of specialised tasks. We propose that dense </a:t>
            </a:r>
            <a:r>
              <a:rPr lang="en-GB" sz="1700" dirty="0">
                <a:solidFill>
                  <a:schemeClr val="tx1"/>
                </a:solidFill>
              </a:rPr>
              <a:t>collaborations</a:t>
            </a:r>
            <a:r>
              <a:rPr lang="en-GB" sz="1700" dirty="0">
                <a:solidFill>
                  <a:schemeClr val="tx1"/>
                </a:solidFill>
                <a:effectLst/>
              </a:rPr>
              <a:t> among inventors and professionals facilitate the process of </a:t>
            </a:r>
            <a:r>
              <a:rPr lang="en-GB" sz="1700" dirty="0">
                <a:solidFill>
                  <a:schemeClr val="tx1"/>
                </a:solidFill>
              </a:rPr>
              <a:t>collaboration</a:t>
            </a:r>
            <a:r>
              <a:rPr lang="en-GB" sz="1700" dirty="0">
                <a:solidFill>
                  <a:schemeClr val="tx1"/>
                </a:solidFill>
                <a:effectLst/>
              </a:rPr>
              <a:t> by reducing coordination cost and by mitigating the uncertainties inherent in technological innovation.</a:t>
            </a:r>
          </a:p>
          <a:p>
            <a:pPr marL="0" indent="0">
              <a:lnSpc>
                <a:spcPct val="90000"/>
              </a:lnSpc>
              <a:buNone/>
            </a:pPr>
            <a:endParaRPr lang="en-US" sz="1700" dirty="0">
              <a:solidFill>
                <a:schemeClr val="tx1"/>
              </a:solidFill>
            </a:endParaRPr>
          </a:p>
        </p:txBody>
      </p:sp>
    </p:spTree>
    <p:extLst>
      <p:ext uri="{BB962C8B-B14F-4D97-AF65-F5344CB8AC3E}">
        <p14:creationId xmlns:p14="http://schemas.microsoft.com/office/powerpoint/2010/main" val="1059787297"/>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63354-1495-F34D-A677-BC3C0419F474}"/>
              </a:ext>
            </a:extLst>
          </p:cNvPr>
          <p:cNvSpPr>
            <a:spLocks noGrp="1"/>
          </p:cNvSpPr>
          <p:nvPr>
            <p:ph type="title"/>
          </p:nvPr>
        </p:nvSpPr>
        <p:spPr>
          <a:xfrm>
            <a:off x="669851" y="1430179"/>
            <a:ext cx="3029313" cy="3675908"/>
          </a:xfrm>
        </p:spPr>
        <p:txBody>
          <a:bodyPr anchor="ctr">
            <a:normAutofit/>
          </a:bodyPr>
          <a:lstStyle/>
          <a:p>
            <a:pPr>
              <a:lnSpc>
                <a:spcPct val="90000"/>
              </a:lnSpc>
            </a:pPr>
            <a:r>
              <a:rPr lang="en-US" sz="2500"/>
              <a:t>Ethical considerations.</a:t>
            </a:r>
            <a:br>
              <a:rPr lang="en-US" sz="2500"/>
            </a:br>
            <a:r>
              <a:rPr lang="en-US" sz="2500"/>
              <a:t>What is collaborative technology in education?</a:t>
            </a:r>
            <a:br>
              <a:rPr lang="en-US" sz="2500"/>
            </a:br>
            <a:endParaRPr lang="en-US" sz="2500"/>
          </a:p>
        </p:txBody>
      </p:sp>
      <p:sp>
        <p:nvSpPr>
          <p:cNvPr id="9" name="Rectangle 8">
            <a:extLst>
              <a:ext uri="{FF2B5EF4-FFF2-40B4-BE49-F238E27FC236}">
                <a16:creationId xmlns:a16="http://schemas.microsoft.com/office/drawing/2014/main" id="{7E475056-B0EB-44BE-8568-61ABEFB2E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8132066"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F2C8E2EC-73A4-48C2-B4D7-D7726BD908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9971"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13" name="Rectangle 12">
            <a:extLst>
              <a:ext uri="{FF2B5EF4-FFF2-40B4-BE49-F238E27FC236}">
                <a16:creationId xmlns:a16="http://schemas.microsoft.com/office/drawing/2014/main" id="{E82ABBDC-7A44-4AE8-A04F-B5495481B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94952"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CF44DD26-019E-4CB8-A5E1-EB3BEA8ADC4D}"/>
              </a:ext>
            </a:extLst>
          </p:cNvPr>
          <p:cNvGraphicFramePr>
            <a:graphicFrameLocks noGrp="1"/>
          </p:cNvGraphicFramePr>
          <p:nvPr>
            <p:ph idx="1"/>
            <p:extLst>
              <p:ext uri="{D42A27DB-BD31-4B8C-83A1-F6EECF244321}">
                <p14:modId xmlns:p14="http://schemas.microsoft.com/office/powerpoint/2010/main" val="1401016540"/>
              </p:ext>
            </p:extLst>
          </p:nvPr>
        </p:nvGraphicFramePr>
        <p:xfrm>
          <a:off x="5054375" y="965200"/>
          <a:ext cx="6046133" cy="4605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4083141"/>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30E61-3B34-ED44-93F2-AB471EAB94F1}"/>
              </a:ext>
            </a:extLst>
          </p:cNvPr>
          <p:cNvSpPr>
            <a:spLocks noGrp="1"/>
          </p:cNvSpPr>
          <p:nvPr>
            <p:ph type="title"/>
          </p:nvPr>
        </p:nvSpPr>
        <p:spPr>
          <a:xfrm>
            <a:off x="1141413" y="609600"/>
            <a:ext cx="9905998" cy="1468582"/>
          </a:xfrm>
        </p:spPr>
        <p:txBody>
          <a:bodyPr>
            <a:normAutofit/>
          </a:bodyPr>
          <a:lstStyle/>
          <a:p>
            <a:br>
              <a:rPr lang="en-US" sz="3000" dirty="0"/>
            </a:br>
            <a:endParaRPr lang="en-US" sz="3000" dirty="0"/>
          </a:p>
        </p:txBody>
      </p:sp>
      <p:graphicFrame>
        <p:nvGraphicFramePr>
          <p:cNvPr id="8" name="Content Placeholder 2">
            <a:extLst>
              <a:ext uri="{FF2B5EF4-FFF2-40B4-BE49-F238E27FC236}">
                <a16:creationId xmlns:a16="http://schemas.microsoft.com/office/drawing/2014/main" id="{669188EC-6701-4751-B3F1-EC0FCDDB7E64}"/>
              </a:ext>
            </a:extLst>
          </p:cNvPr>
          <p:cNvGraphicFramePr>
            <a:graphicFrameLocks noGrp="1"/>
          </p:cNvGraphicFramePr>
          <p:nvPr>
            <p:ph idx="1"/>
            <p:extLst>
              <p:ext uri="{D42A27DB-BD31-4B8C-83A1-F6EECF244321}">
                <p14:modId xmlns:p14="http://schemas.microsoft.com/office/powerpoint/2010/main" val="3135933211"/>
              </p:ext>
            </p:extLst>
          </p:nvPr>
        </p:nvGraphicFramePr>
        <p:xfrm>
          <a:off x="1141413" y="2286000"/>
          <a:ext cx="9906000" cy="33874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9821DAE6-6E18-B247-9482-2602348909BE}"/>
              </a:ext>
            </a:extLst>
          </p:cNvPr>
          <p:cNvSpPr txBox="1"/>
          <p:nvPr/>
        </p:nvSpPr>
        <p:spPr>
          <a:xfrm>
            <a:off x="2315688" y="584399"/>
            <a:ext cx="7204221" cy="1200329"/>
          </a:xfrm>
          <a:prstGeom prst="rect">
            <a:avLst/>
          </a:prstGeom>
          <a:noFill/>
        </p:spPr>
        <p:txBody>
          <a:bodyPr wrap="square" rtlCol="0">
            <a:spAutoFit/>
          </a:bodyPr>
          <a:lstStyle/>
          <a:p>
            <a:pPr lvl="0">
              <a:lnSpc>
                <a:spcPct val="100000"/>
              </a:lnSpc>
              <a:defRPr cap="all"/>
            </a:pPr>
            <a:r>
              <a:rPr lang="en-US" sz="2400" dirty="0"/>
              <a:t>Your proposed methods: What question will you ask? Who will you ask? How will you ask?</a:t>
            </a:r>
          </a:p>
        </p:txBody>
      </p:sp>
    </p:spTree>
    <p:extLst>
      <p:ext uri="{BB962C8B-B14F-4D97-AF65-F5344CB8AC3E}">
        <p14:creationId xmlns:p14="http://schemas.microsoft.com/office/powerpoint/2010/main" val="2160924527"/>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DD5F8-D95F-394F-A589-109E35A481B9}"/>
              </a:ext>
            </a:extLst>
          </p:cNvPr>
          <p:cNvSpPr>
            <a:spLocks noGrp="1"/>
          </p:cNvSpPr>
          <p:nvPr>
            <p:ph type="title"/>
          </p:nvPr>
        </p:nvSpPr>
        <p:spPr>
          <a:xfrm>
            <a:off x="669851" y="1430179"/>
            <a:ext cx="3029313" cy="3675908"/>
          </a:xfrm>
        </p:spPr>
        <p:txBody>
          <a:bodyPr anchor="ctr">
            <a:normAutofit/>
          </a:bodyPr>
          <a:lstStyle/>
          <a:p>
            <a:pPr>
              <a:lnSpc>
                <a:spcPct val="90000"/>
              </a:lnSpc>
            </a:pPr>
            <a:r>
              <a:rPr lang="en-US" sz="2800"/>
              <a:t>How can technology help students collaborate?</a:t>
            </a:r>
            <a:br>
              <a:rPr lang="en-US" sz="2800"/>
            </a:br>
            <a:endParaRPr lang="en-US" sz="2800"/>
          </a:p>
        </p:txBody>
      </p:sp>
      <p:sp>
        <p:nvSpPr>
          <p:cNvPr id="30" name="Rectangle 15">
            <a:extLst>
              <a:ext uri="{FF2B5EF4-FFF2-40B4-BE49-F238E27FC236}">
                <a16:creationId xmlns:a16="http://schemas.microsoft.com/office/drawing/2014/main" id="{7E475056-B0EB-44BE-8568-61ABEFB2E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8132066"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1" name="Straight Connector 17">
            <a:extLst>
              <a:ext uri="{FF2B5EF4-FFF2-40B4-BE49-F238E27FC236}">
                <a16:creationId xmlns:a16="http://schemas.microsoft.com/office/drawing/2014/main" id="{F2C8E2EC-73A4-48C2-B4D7-D7726BD908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9971"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32" name="Rectangle 19">
            <a:extLst>
              <a:ext uri="{FF2B5EF4-FFF2-40B4-BE49-F238E27FC236}">
                <a16:creationId xmlns:a16="http://schemas.microsoft.com/office/drawing/2014/main" id="{E82ABBDC-7A44-4AE8-A04F-B5495481B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94952"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33" name="Content Placeholder 2">
            <a:extLst>
              <a:ext uri="{FF2B5EF4-FFF2-40B4-BE49-F238E27FC236}">
                <a16:creationId xmlns:a16="http://schemas.microsoft.com/office/drawing/2014/main" id="{A79BF981-7686-487B-8FF0-CE883887293B}"/>
              </a:ext>
            </a:extLst>
          </p:cNvPr>
          <p:cNvGraphicFramePr>
            <a:graphicFrameLocks noGrp="1"/>
          </p:cNvGraphicFramePr>
          <p:nvPr>
            <p:ph idx="1"/>
            <p:extLst>
              <p:ext uri="{D42A27DB-BD31-4B8C-83A1-F6EECF244321}">
                <p14:modId xmlns:p14="http://schemas.microsoft.com/office/powerpoint/2010/main" val="338182049"/>
              </p:ext>
            </p:extLst>
          </p:nvPr>
        </p:nvGraphicFramePr>
        <p:xfrm>
          <a:off x="5054375" y="965200"/>
          <a:ext cx="6046133" cy="4605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9239038"/>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5F28DF4-08D5-4BC4-84A1-C0DCA66F4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60EE88-D256-4144-B155-BD06420FDACD}"/>
              </a:ext>
            </a:extLst>
          </p:cNvPr>
          <p:cNvSpPr>
            <a:spLocks noGrp="1"/>
          </p:cNvSpPr>
          <p:nvPr>
            <p:ph type="title"/>
          </p:nvPr>
        </p:nvSpPr>
        <p:spPr>
          <a:xfrm>
            <a:off x="6420465" y="609600"/>
            <a:ext cx="5122606" cy="1905000"/>
          </a:xfrm>
        </p:spPr>
        <p:txBody>
          <a:bodyPr>
            <a:normAutofit/>
          </a:bodyPr>
          <a:lstStyle/>
          <a:p>
            <a:pPr>
              <a:lnSpc>
                <a:spcPct val="90000"/>
              </a:lnSpc>
            </a:pPr>
            <a:r>
              <a:rPr lang="en-US" sz="2700">
                <a:gradFill flip="none" rotWithShape="1">
                  <a:gsLst>
                    <a:gs pos="0">
                      <a:sysClr val="window" lastClr="FFFFFF"/>
                    </a:gs>
                    <a:gs pos="100000">
                      <a:sysClr val="window" lastClr="FFFFFF">
                        <a:lumMod val="65000"/>
                      </a:sysClr>
                    </a:gs>
                  </a:gsLst>
                  <a:lin ang="5580000" scaled="0"/>
                  <a:tileRect/>
                </a:gradFill>
              </a:rPr>
              <a:t>How does technology increase collaboration for students?</a:t>
            </a:r>
            <a:br>
              <a:rPr lang="en-US" sz="2700">
                <a:gradFill flip="none" rotWithShape="1">
                  <a:gsLst>
                    <a:gs pos="0">
                      <a:sysClr val="window" lastClr="FFFFFF"/>
                    </a:gs>
                    <a:gs pos="100000">
                      <a:sysClr val="window" lastClr="FFFFFF">
                        <a:lumMod val="65000"/>
                      </a:sysClr>
                    </a:gs>
                  </a:gsLst>
                  <a:lin ang="5580000" scaled="0"/>
                  <a:tileRect/>
                </a:gradFill>
              </a:rPr>
            </a:br>
            <a:endParaRPr lang="en-US" sz="2700">
              <a:gradFill flip="none" rotWithShape="1">
                <a:gsLst>
                  <a:gs pos="0">
                    <a:sysClr val="window" lastClr="FFFFFF"/>
                  </a:gs>
                  <a:gs pos="100000">
                    <a:sysClr val="window" lastClr="FFFFFF">
                      <a:lumMod val="65000"/>
                    </a:sysClr>
                  </a:gs>
                </a:gsLst>
                <a:lin ang="5580000" scaled="0"/>
                <a:tileRect/>
              </a:gradFill>
            </a:endParaRPr>
          </a:p>
        </p:txBody>
      </p:sp>
      <p:sp>
        <p:nvSpPr>
          <p:cNvPr id="3" name="Content Placeholder 2">
            <a:extLst>
              <a:ext uri="{FF2B5EF4-FFF2-40B4-BE49-F238E27FC236}">
                <a16:creationId xmlns:a16="http://schemas.microsoft.com/office/drawing/2014/main" id="{84242A02-AB1B-A04C-8575-EF8BA126BC0F}"/>
              </a:ext>
            </a:extLst>
          </p:cNvPr>
          <p:cNvSpPr>
            <a:spLocks noGrp="1"/>
          </p:cNvSpPr>
          <p:nvPr>
            <p:ph idx="1"/>
          </p:nvPr>
        </p:nvSpPr>
        <p:spPr>
          <a:xfrm>
            <a:off x="6420465" y="2015067"/>
            <a:ext cx="5122606" cy="3868208"/>
          </a:xfrm>
        </p:spPr>
        <p:txBody>
          <a:bodyPr anchor="t">
            <a:noAutofit/>
          </a:bodyPr>
          <a:lstStyle/>
          <a:p>
            <a:pPr>
              <a:lnSpc>
                <a:spcPct val="90000"/>
              </a:lnSpc>
            </a:pPr>
            <a:r>
              <a:rPr lang="en-GB" dirty="0">
                <a:gradFill flip="none" rotWithShape="1">
                  <a:gsLst>
                    <a:gs pos="0">
                      <a:sysClr val="window" lastClr="FFFFFF"/>
                    </a:gs>
                    <a:gs pos="100000">
                      <a:sysClr val="window" lastClr="FFFFFF">
                        <a:lumMod val="75000"/>
                      </a:sysClr>
                    </a:gs>
                  </a:gsLst>
                  <a:lin ang="5580000" scaled="0"/>
                  <a:tileRect/>
                </a:gradFill>
              </a:rPr>
              <a:t>Collaboration technology can be a vehicle for people to put forward their opinions and allow others to comment and discuss the merits of someone's positions.</a:t>
            </a:r>
          </a:p>
          <a:p>
            <a:pPr>
              <a:lnSpc>
                <a:spcPct val="90000"/>
              </a:lnSpc>
            </a:pPr>
            <a:r>
              <a:rPr lang="en-GB" dirty="0">
                <a:gradFill flip="none" rotWithShape="1">
                  <a:gsLst>
                    <a:gs pos="0">
                      <a:sysClr val="window" lastClr="FFFFFF"/>
                    </a:gs>
                    <a:gs pos="100000">
                      <a:sysClr val="window" lastClr="FFFFFF">
                        <a:lumMod val="75000"/>
                      </a:sysClr>
                    </a:gs>
                  </a:gsLst>
                  <a:lin ang="5580000" scaled="0"/>
                  <a:tileRect/>
                </a:gradFill>
              </a:rPr>
              <a:t>Without technology, collaborating can be difficult to do outside of the classroom, forcing you to use the precious class time to facilitate it. With technology, students can collaborate on almost anything, anytime with an Internet connection and the right tools</a:t>
            </a:r>
            <a:endParaRPr lang="en-US" dirty="0">
              <a:gradFill flip="none" rotWithShape="1">
                <a:gsLst>
                  <a:gs pos="0">
                    <a:sysClr val="window" lastClr="FFFFFF"/>
                  </a:gs>
                  <a:gs pos="100000">
                    <a:sysClr val="window" lastClr="FFFFFF">
                      <a:lumMod val="75000"/>
                    </a:sysClr>
                  </a:gs>
                </a:gsLst>
                <a:lin ang="5580000" scaled="0"/>
                <a:tileRect/>
              </a:gradFill>
            </a:endParaRPr>
          </a:p>
        </p:txBody>
      </p:sp>
      <p:sp>
        <p:nvSpPr>
          <p:cNvPr id="16" name="Rounded Rectangle 7">
            <a:extLst>
              <a:ext uri="{FF2B5EF4-FFF2-40B4-BE49-F238E27FC236}">
                <a16:creationId xmlns:a16="http://schemas.microsoft.com/office/drawing/2014/main" id="{89AE0452-FADF-4CC9-8A9B-B5393D499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924" y="620720"/>
            <a:ext cx="5441895" cy="5272133"/>
          </a:xfrm>
          <a:prstGeom prst="roundRect">
            <a:avLst>
              <a:gd name="adj" fmla="val 3812"/>
            </a:avLst>
          </a:prstGeom>
          <a:solidFill>
            <a:schemeClr val="bg1"/>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6" descr="Classroom">
            <a:extLst>
              <a:ext uri="{FF2B5EF4-FFF2-40B4-BE49-F238E27FC236}">
                <a16:creationId xmlns:a16="http://schemas.microsoft.com/office/drawing/2014/main" id="{532DA60E-2113-4FC3-90A9-49EABB93361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32352" y="1115267"/>
            <a:ext cx="4283039" cy="4283039"/>
          </a:xfrm>
          <a:prstGeom prst="rect">
            <a:avLst/>
          </a:prstGeom>
        </p:spPr>
      </p:pic>
    </p:spTree>
    <p:extLst>
      <p:ext uri="{BB962C8B-B14F-4D97-AF65-F5344CB8AC3E}">
        <p14:creationId xmlns:p14="http://schemas.microsoft.com/office/powerpoint/2010/main" val="105364096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3AE72-F883-164C-B8F0-D1DA68A67CEA}"/>
              </a:ext>
            </a:extLst>
          </p:cNvPr>
          <p:cNvSpPr>
            <a:spLocks noGrp="1"/>
          </p:cNvSpPr>
          <p:nvPr>
            <p:ph type="title"/>
          </p:nvPr>
        </p:nvSpPr>
        <p:spPr>
          <a:xfrm>
            <a:off x="669851" y="1430179"/>
            <a:ext cx="3029313" cy="3675908"/>
          </a:xfrm>
        </p:spPr>
        <p:txBody>
          <a:bodyPr anchor="ctr">
            <a:normAutofit/>
          </a:bodyPr>
          <a:lstStyle/>
          <a:p>
            <a:pPr>
              <a:lnSpc>
                <a:spcPct val="90000"/>
              </a:lnSpc>
            </a:pPr>
            <a:r>
              <a:rPr lang="en-US" sz="2500"/>
              <a:t>Is student collaboration is more effective with technology?</a:t>
            </a:r>
            <a:br>
              <a:rPr lang="en-US" sz="2500"/>
            </a:br>
            <a:endParaRPr lang="en-US" sz="2500"/>
          </a:p>
        </p:txBody>
      </p:sp>
      <p:sp>
        <p:nvSpPr>
          <p:cNvPr id="9" name="Rectangle 8">
            <a:extLst>
              <a:ext uri="{FF2B5EF4-FFF2-40B4-BE49-F238E27FC236}">
                <a16:creationId xmlns:a16="http://schemas.microsoft.com/office/drawing/2014/main" id="{7E475056-B0EB-44BE-8568-61ABEFB2E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8132066"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F2C8E2EC-73A4-48C2-B4D7-D7726BD908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9971"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13" name="Rectangle 12">
            <a:extLst>
              <a:ext uri="{FF2B5EF4-FFF2-40B4-BE49-F238E27FC236}">
                <a16:creationId xmlns:a16="http://schemas.microsoft.com/office/drawing/2014/main" id="{E82ABBDC-7A44-4AE8-A04F-B5495481B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94952"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60AB3191-4008-47AF-AFB6-ADC840CFD9EB}"/>
              </a:ext>
            </a:extLst>
          </p:cNvPr>
          <p:cNvGraphicFramePr>
            <a:graphicFrameLocks noGrp="1"/>
          </p:cNvGraphicFramePr>
          <p:nvPr>
            <p:ph idx="1"/>
            <p:extLst>
              <p:ext uri="{D42A27DB-BD31-4B8C-83A1-F6EECF244321}">
                <p14:modId xmlns:p14="http://schemas.microsoft.com/office/powerpoint/2010/main" val="3429133859"/>
              </p:ext>
            </p:extLst>
          </p:nvPr>
        </p:nvGraphicFramePr>
        <p:xfrm>
          <a:off x="5054375" y="965200"/>
          <a:ext cx="6046133" cy="4605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8597890"/>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7D20B-020C-1C49-9715-D8B3C1B0716E}"/>
              </a:ext>
            </a:extLst>
          </p:cNvPr>
          <p:cNvSpPr>
            <a:spLocks noGrp="1"/>
          </p:cNvSpPr>
          <p:nvPr>
            <p:ph type="title"/>
          </p:nvPr>
        </p:nvSpPr>
        <p:spPr>
          <a:xfrm>
            <a:off x="643192" y="609600"/>
            <a:ext cx="3643674" cy="1905000"/>
          </a:xfrm>
        </p:spPr>
        <p:txBody>
          <a:bodyPr vert="horz" lIns="91440" tIns="45720" rIns="91440" bIns="45720" rtlCol="0" anchor="ctr">
            <a:normAutofit/>
          </a:bodyPr>
          <a:lstStyle/>
          <a:p>
            <a:pPr>
              <a:lnSpc>
                <a:spcPct val="90000"/>
              </a:lnSpc>
            </a:pPr>
            <a:r>
              <a:rPr lang="en-US" sz="2600" dirty="0"/>
              <a:t>What is an example of a collaboration technology?</a:t>
            </a:r>
            <a:br>
              <a:rPr lang="en-US" sz="2600" dirty="0"/>
            </a:br>
            <a:endParaRPr lang="en-US" sz="2600" dirty="0"/>
          </a:p>
        </p:txBody>
      </p:sp>
      <p:sp>
        <p:nvSpPr>
          <p:cNvPr id="6" name="TextBox 5">
            <a:extLst>
              <a:ext uri="{FF2B5EF4-FFF2-40B4-BE49-F238E27FC236}">
                <a16:creationId xmlns:a16="http://schemas.microsoft.com/office/drawing/2014/main" id="{E9841B46-6293-204B-B10F-032FB50DF6A4}"/>
              </a:ext>
            </a:extLst>
          </p:cNvPr>
          <p:cNvSpPr txBox="1"/>
          <p:nvPr/>
        </p:nvSpPr>
        <p:spPr>
          <a:xfrm>
            <a:off x="643192" y="2666999"/>
            <a:ext cx="3643674" cy="3216276"/>
          </a:xfrm>
          <a:prstGeom prst="rect">
            <a:avLst/>
          </a:prstGeom>
        </p:spPr>
        <p:txBody>
          <a:bodyPr vert="horz" lIns="91440" tIns="45720" rIns="91440" bIns="45720" rtlCol="0" anchor="t">
            <a:normAutofit/>
          </a:bodyPr>
          <a:lstStyle/>
          <a:p>
            <a:pPr>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Google maps for education</a:t>
            </a:r>
          </a:p>
          <a:p>
            <a:pPr>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Online library</a:t>
            </a:r>
          </a:p>
        </p:txBody>
      </p:sp>
      <p:pic>
        <p:nvPicPr>
          <p:cNvPr id="5" name="Picture 5" descr="A picture containing application&#10;&#10;Description automatically generated">
            <a:extLst>
              <a:ext uri="{FF2B5EF4-FFF2-40B4-BE49-F238E27FC236}">
                <a16:creationId xmlns:a16="http://schemas.microsoft.com/office/drawing/2014/main" id="{345C35CA-E515-F94F-9116-56648AED41E6}"/>
              </a:ext>
            </a:extLst>
          </p:cNvPr>
          <p:cNvPicPr>
            <a:picLocks noGrp="1" noChangeAspect="1"/>
          </p:cNvPicPr>
          <p:nvPr>
            <p:ph idx="1"/>
          </p:nvPr>
        </p:nvPicPr>
        <p:blipFill rotWithShape="1">
          <a:blip r:embed="rId3"/>
          <a:srcRect l="4698" r="6413"/>
          <a:stretch/>
        </p:blipFill>
        <p:spPr>
          <a:xfrm>
            <a:off x="4630994" y="1323680"/>
            <a:ext cx="6916633" cy="3890599"/>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963740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7456B-D7A6-6546-9546-C5AEACA73D84}"/>
              </a:ext>
            </a:extLst>
          </p:cNvPr>
          <p:cNvSpPr>
            <a:spLocks noGrp="1"/>
          </p:cNvSpPr>
          <p:nvPr>
            <p:ph type="title"/>
          </p:nvPr>
        </p:nvSpPr>
        <p:spPr/>
        <p:txBody>
          <a:bodyPr>
            <a:normAutofit fontScale="90000"/>
          </a:bodyPr>
          <a:lstStyle/>
          <a:p>
            <a:r>
              <a:rPr lang="en-US" dirty="0"/>
              <a:t>Your research timeline. -(when will you collect your data? When will you </a:t>
            </a:r>
            <a:r>
              <a:rPr lang="en-US" dirty="0" err="1"/>
              <a:t>analyse</a:t>
            </a:r>
            <a:r>
              <a:rPr lang="en-US" dirty="0"/>
              <a:t> it?)</a:t>
            </a:r>
            <a:br>
              <a:rPr lang="en-US" dirty="0"/>
            </a:br>
            <a:endParaRPr lang="en-US" dirty="0"/>
          </a:p>
        </p:txBody>
      </p:sp>
      <p:graphicFrame>
        <p:nvGraphicFramePr>
          <p:cNvPr id="5" name="Table 5">
            <a:extLst>
              <a:ext uri="{FF2B5EF4-FFF2-40B4-BE49-F238E27FC236}">
                <a16:creationId xmlns:a16="http://schemas.microsoft.com/office/drawing/2014/main" id="{A9B0957F-417A-224A-9DFD-CF5C82230EF3}"/>
              </a:ext>
            </a:extLst>
          </p:cNvPr>
          <p:cNvGraphicFramePr>
            <a:graphicFrameLocks noGrp="1"/>
          </p:cNvGraphicFramePr>
          <p:nvPr>
            <p:ph idx="1"/>
            <p:extLst>
              <p:ext uri="{D42A27DB-BD31-4B8C-83A1-F6EECF244321}">
                <p14:modId xmlns:p14="http://schemas.microsoft.com/office/powerpoint/2010/main" val="2048866941"/>
              </p:ext>
            </p:extLst>
          </p:nvPr>
        </p:nvGraphicFramePr>
        <p:xfrm>
          <a:off x="0" y="2719977"/>
          <a:ext cx="12053460" cy="2000432"/>
        </p:xfrm>
        <a:graphic>
          <a:graphicData uri="http://schemas.openxmlformats.org/drawingml/2006/table">
            <a:tbl>
              <a:tblPr firstRow="1" bandRow="1">
                <a:tableStyleId>{5C22544A-7EE6-4342-B048-85BDC9FD1C3A}</a:tableStyleId>
              </a:tblPr>
              <a:tblGrid>
                <a:gridCol w="1205346">
                  <a:extLst>
                    <a:ext uri="{9D8B030D-6E8A-4147-A177-3AD203B41FA5}">
                      <a16:colId xmlns:a16="http://schemas.microsoft.com/office/drawing/2014/main" val="507794283"/>
                    </a:ext>
                  </a:extLst>
                </a:gridCol>
                <a:gridCol w="1205346">
                  <a:extLst>
                    <a:ext uri="{9D8B030D-6E8A-4147-A177-3AD203B41FA5}">
                      <a16:colId xmlns:a16="http://schemas.microsoft.com/office/drawing/2014/main" val="3703546979"/>
                    </a:ext>
                  </a:extLst>
                </a:gridCol>
                <a:gridCol w="1205346">
                  <a:extLst>
                    <a:ext uri="{9D8B030D-6E8A-4147-A177-3AD203B41FA5}">
                      <a16:colId xmlns:a16="http://schemas.microsoft.com/office/drawing/2014/main" val="2610833145"/>
                    </a:ext>
                  </a:extLst>
                </a:gridCol>
                <a:gridCol w="1205346">
                  <a:extLst>
                    <a:ext uri="{9D8B030D-6E8A-4147-A177-3AD203B41FA5}">
                      <a16:colId xmlns:a16="http://schemas.microsoft.com/office/drawing/2014/main" val="966290965"/>
                    </a:ext>
                  </a:extLst>
                </a:gridCol>
                <a:gridCol w="1205346">
                  <a:extLst>
                    <a:ext uri="{9D8B030D-6E8A-4147-A177-3AD203B41FA5}">
                      <a16:colId xmlns:a16="http://schemas.microsoft.com/office/drawing/2014/main" val="4167567595"/>
                    </a:ext>
                  </a:extLst>
                </a:gridCol>
                <a:gridCol w="1205346">
                  <a:extLst>
                    <a:ext uri="{9D8B030D-6E8A-4147-A177-3AD203B41FA5}">
                      <a16:colId xmlns:a16="http://schemas.microsoft.com/office/drawing/2014/main" val="2561124649"/>
                    </a:ext>
                  </a:extLst>
                </a:gridCol>
                <a:gridCol w="1205346">
                  <a:extLst>
                    <a:ext uri="{9D8B030D-6E8A-4147-A177-3AD203B41FA5}">
                      <a16:colId xmlns:a16="http://schemas.microsoft.com/office/drawing/2014/main" val="3943988769"/>
                    </a:ext>
                  </a:extLst>
                </a:gridCol>
                <a:gridCol w="1205346">
                  <a:extLst>
                    <a:ext uri="{9D8B030D-6E8A-4147-A177-3AD203B41FA5}">
                      <a16:colId xmlns:a16="http://schemas.microsoft.com/office/drawing/2014/main" val="947545330"/>
                    </a:ext>
                  </a:extLst>
                </a:gridCol>
                <a:gridCol w="1205346">
                  <a:extLst>
                    <a:ext uri="{9D8B030D-6E8A-4147-A177-3AD203B41FA5}">
                      <a16:colId xmlns:a16="http://schemas.microsoft.com/office/drawing/2014/main" val="2819720207"/>
                    </a:ext>
                  </a:extLst>
                </a:gridCol>
                <a:gridCol w="1205346">
                  <a:extLst>
                    <a:ext uri="{9D8B030D-6E8A-4147-A177-3AD203B41FA5}">
                      <a16:colId xmlns:a16="http://schemas.microsoft.com/office/drawing/2014/main" val="1797333421"/>
                    </a:ext>
                  </a:extLst>
                </a:gridCol>
              </a:tblGrid>
              <a:tr h="811712">
                <a:tc>
                  <a:txBody>
                    <a:bodyPr/>
                    <a:lstStyle/>
                    <a:p>
                      <a:r>
                        <a:rPr lang="en-US" dirty="0"/>
                        <a:t>Week 1</a:t>
                      </a:r>
                    </a:p>
                  </a:txBody>
                  <a:tcPr/>
                </a:tc>
                <a:tc>
                  <a:txBody>
                    <a:bodyPr/>
                    <a:lstStyle/>
                    <a:p>
                      <a:r>
                        <a:rPr lang="en-US" dirty="0"/>
                        <a:t>Week 2</a:t>
                      </a:r>
                    </a:p>
                  </a:txBody>
                  <a:tcPr/>
                </a:tc>
                <a:tc>
                  <a:txBody>
                    <a:bodyPr/>
                    <a:lstStyle/>
                    <a:p>
                      <a:r>
                        <a:rPr lang="en-US" dirty="0"/>
                        <a:t>Week 3</a:t>
                      </a:r>
                    </a:p>
                  </a:txBody>
                  <a:tcPr/>
                </a:tc>
                <a:tc>
                  <a:txBody>
                    <a:bodyPr/>
                    <a:lstStyle/>
                    <a:p>
                      <a:r>
                        <a:rPr lang="en-US" dirty="0"/>
                        <a:t>Week 4</a:t>
                      </a:r>
                    </a:p>
                  </a:txBody>
                  <a:tcPr/>
                </a:tc>
                <a:tc>
                  <a:txBody>
                    <a:bodyPr/>
                    <a:lstStyle/>
                    <a:p>
                      <a:r>
                        <a:rPr lang="en-US" dirty="0"/>
                        <a:t>Week 5</a:t>
                      </a:r>
                    </a:p>
                  </a:txBody>
                  <a:tcPr/>
                </a:tc>
                <a:tc>
                  <a:txBody>
                    <a:bodyPr/>
                    <a:lstStyle/>
                    <a:p>
                      <a:r>
                        <a:rPr lang="en-US" dirty="0"/>
                        <a:t>Week 6</a:t>
                      </a:r>
                    </a:p>
                  </a:txBody>
                  <a:tcPr/>
                </a:tc>
                <a:tc>
                  <a:txBody>
                    <a:bodyPr/>
                    <a:lstStyle/>
                    <a:p>
                      <a:r>
                        <a:rPr lang="en-US" dirty="0"/>
                        <a:t>Week 7</a:t>
                      </a:r>
                    </a:p>
                  </a:txBody>
                  <a:tcPr/>
                </a:tc>
                <a:tc>
                  <a:txBody>
                    <a:bodyPr/>
                    <a:lstStyle/>
                    <a:p>
                      <a:r>
                        <a:rPr lang="en-US" dirty="0"/>
                        <a:t>Week 8</a:t>
                      </a:r>
                    </a:p>
                  </a:txBody>
                  <a:tcPr/>
                </a:tc>
                <a:tc>
                  <a:txBody>
                    <a:bodyPr/>
                    <a:lstStyle/>
                    <a:p>
                      <a:r>
                        <a:rPr lang="en-US" dirty="0"/>
                        <a:t>Week 9</a:t>
                      </a:r>
                    </a:p>
                  </a:txBody>
                  <a:tcPr/>
                </a:tc>
                <a:tc>
                  <a:txBody>
                    <a:bodyPr/>
                    <a:lstStyle/>
                    <a:p>
                      <a:r>
                        <a:rPr lang="en-US" dirty="0"/>
                        <a:t>Week 10</a:t>
                      </a:r>
                    </a:p>
                  </a:txBody>
                  <a:tcPr/>
                </a:tc>
                <a:extLst>
                  <a:ext uri="{0D108BD9-81ED-4DB2-BD59-A6C34878D82A}">
                    <a16:rowId xmlns:a16="http://schemas.microsoft.com/office/drawing/2014/main" val="2228222700"/>
                  </a:ext>
                </a:extLst>
              </a:tr>
              <a:tr h="811712">
                <a:tc>
                  <a:txBody>
                    <a:bodyPr/>
                    <a:lstStyle/>
                    <a:p>
                      <a:r>
                        <a:rPr lang="en-US" dirty="0"/>
                        <a:t>Gather information</a:t>
                      </a:r>
                    </a:p>
                  </a:txBody>
                  <a:tcPr/>
                </a:tc>
                <a:tc>
                  <a:txBody>
                    <a:bodyPr/>
                    <a:lstStyle/>
                    <a:p>
                      <a:r>
                        <a:rPr lang="en-US" dirty="0"/>
                        <a:t>Creating and editing</a:t>
                      </a:r>
                    </a:p>
                  </a:txBody>
                  <a:tcPr/>
                </a:tc>
                <a:tc>
                  <a:txBody>
                    <a:bodyPr/>
                    <a:lstStyle/>
                    <a:p>
                      <a:r>
                        <a:rPr lang="en-US" dirty="0"/>
                        <a:t>Prepare for presentation</a:t>
                      </a:r>
                    </a:p>
                  </a:txBody>
                  <a:tcPr/>
                </a:tc>
                <a:tc>
                  <a:txBody>
                    <a:bodyPr/>
                    <a:lstStyle/>
                    <a:p>
                      <a:r>
                        <a:rPr lang="en-US" dirty="0"/>
                        <a:t>Ethical and design</a:t>
                      </a:r>
                    </a:p>
                  </a:txBody>
                  <a:tcPr/>
                </a:tc>
                <a:tc>
                  <a:txBody>
                    <a:bodyPr/>
                    <a:lstStyle/>
                    <a:p>
                      <a:r>
                        <a:rPr lang="en-US" dirty="0"/>
                        <a:t>Submit proposal</a:t>
                      </a:r>
                    </a:p>
                  </a:txBody>
                  <a:tcPr/>
                </a:tc>
                <a:tc>
                  <a:txBody>
                    <a:bodyPr/>
                    <a:lstStyle/>
                    <a:p>
                      <a:r>
                        <a:rPr lang="en-US" dirty="0"/>
                        <a:t>Present proposal</a:t>
                      </a:r>
                    </a:p>
                  </a:txBody>
                  <a:tcPr/>
                </a:tc>
                <a:tc>
                  <a:txBody>
                    <a:bodyPr/>
                    <a:lstStyle/>
                    <a:p>
                      <a:r>
                        <a:rPr lang="en-US" dirty="0"/>
                        <a:t>Get feedback</a:t>
                      </a:r>
                    </a:p>
                  </a:txBody>
                  <a:tcPr/>
                </a:tc>
                <a:tc>
                  <a:txBody>
                    <a:bodyPr/>
                    <a:lstStyle/>
                    <a:p>
                      <a:r>
                        <a:rPr lang="en-US" dirty="0" err="1"/>
                        <a:t>Analyse</a:t>
                      </a:r>
                      <a:r>
                        <a:rPr lang="en-US" dirty="0"/>
                        <a:t> feedback</a:t>
                      </a:r>
                    </a:p>
                  </a:txBody>
                  <a:tcPr/>
                </a:tc>
                <a:tc>
                  <a:txBody>
                    <a:bodyPr/>
                    <a:lstStyle/>
                    <a:p>
                      <a:r>
                        <a:rPr lang="en-US" dirty="0"/>
                        <a:t>Draft report</a:t>
                      </a:r>
                    </a:p>
                  </a:txBody>
                  <a:tcPr/>
                </a:tc>
                <a:tc>
                  <a:txBody>
                    <a:bodyPr/>
                    <a:lstStyle/>
                    <a:p>
                      <a:r>
                        <a:rPr lang="en-US" dirty="0"/>
                        <a:t>Submit final repot</a:t>
                      </a:r>
                    </a:p>
                  </a:txBody>
                  <a:tcPr/>
                </a:tc>
                <a:extLst>
                  <a:ext uri="{0D108BD9-81ED-4DB2-BD59-A6C34878D82A}">
                    <a16:rowId xmlns:a16="http://schemas.microsoft.com/office/drawing/2014/main" val="2541171203"/>
                  </a:ext>
                </a:extLst>
              </a:tr>
            </a:tbl>
          </a:graphicData>
        </a:graphic>
      </p:graphicFrame>
    </p:spTree>
    <p:extLst>
      <p:ext uri="{BB962C8B-B14F-4D97-AF65-F5344CB8AC3E}">
        <p14:creationId xmlns:p14="http://schemas.microsoft.com/office/powerpoint/2010/main" val="541942919"/>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68281-3141-5E47-A1BD-9122D37E7993}"/>
              </a:ext>
            </a:extLst>
          </p:cNvPr>
          <p:cNvSpPr>
            <a:spLocks noGrp="1"/>
          </p:cNvSpPr>
          <p:nvPr>
            <p:ph type="title"/>
          </p:nvPr>
        </p:nvSpPr>
        <p:spPr/>
        <p:txBody>
          <a:bodyPr/>
          <a:lstStyle/>
          <a:p>
            <a:r>
              <a:rPr lang="en-US" dirty="0"/>
              <a:t>Your hypothesis, what do you think that you will find out?</a:t>
            </a:r>
            <a:br>
              <a:rPr lang="en-US" dirty="0"/>
            </a:br>
            <a:endParaRPr lang="en-US" dirty="0"/>
          </a:p>
        </p:txBody>
      </p:sp>
      <p:sp>
        <p:nvSpPr>
          <p:cNvPr id="3" name="Content Placeholder 2">
            <a:extLst>
              <a:ext uri="{FF2B5EF4-FFF2-40B4-BE49-F238E27FC236}">
                <a16:creationId xmlns:a16="http://schemas.microsoft.com/office/drawing/2014/main" id="{AAEED58F-5BF9-EB42-A577-87AF345FB2A4}"/>
              </a:ext>
            </a:extLst>
          </p:cNvPr>
          <p:cNvSpPr>
            <a:spLocks noGrp="1"/>
          </p:cNvSpPr>
          <p:nvPr>
            <p:ph idx="1"/>
          </p:nvPr>
        </p:nvSpPr>
        <p:spPr/>
        <p:txBody>
          <a:bodyPr/>
          <a:lstStyle/>
          <a:p>
            <a:pPr marL="0" indent="0">
              <a:buNone/>
            </a:pPr>
            <a:r>
              <a:rPr lang="en-US" dirty="0"/>
              <a:t>From the article I have read and google information I have found I can say that technology are big help for these day education and collaboration. Many teachers said that technology and teamwork is like a cheating, that students have to remember the information and show them knowledge on the test but with the time they started to agree that for students its easier to learn and search with technology. That this kind of work preparing them for bigger world, for better job. I believe that the way university preparing us with technology are big help for life </a:t>
            </a:r>
            <a:r>
              <a:rPr lang="en-US"/>
              <a:t>after university.</a:t>
            </a:r>
            <a:endParaRPr lang="en-US" dirty="0"/>
          </a:p>
        </p:txBody>
      </p:sp>
    </p:spTree>
    <p:extLst>
      <p:ext uri="{BB962C8B-B14F-4D97-AF65-F5344CB8AC3E}">
        <p14:creationId xmlns:p14="http://schemas.microsoft.com/office/powerpoint/2010/main" val="2376751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3254B-7DD3-B744-B132-E7F91843B990}"/>
              </a:ext>
            </a:extLst>
          </p:cNvPr>
          <p:cNvSpPr>
            <a:spLocks noGrp="1"/>
          </p:cNvSpPr>
          <p:nvPr>
            <p:ph type="title"/>
          </p:nvPr>
        </p:nvSpPr>
        <p:spPr>
          <a:xfrm>
            <a:off x="1141413" y="146304"/>
            <a:ext cx="9905998" cy="585216"/>
          </a:xfrm>
        </p:spPr>
        <p:txBody>
          <a:bodyPr/>
          <a:lstStyle/>
          <a:p>
            <a:r>
              <a:rPr lang="en-US" dirty="0"/>
              <a:t>reference</a:t>
            </a:r>
          </a:p>
        </p:txBody>
      </p:sp>
      <p:sp>
        <p:nvSpPr>
          <p:cNvPr id="3" name="Content Placeholder 2">
            <a:extLst>
              <a:ext uri="{FF2B5EF4-FFF2-40B4-BE49-F238E27FC236}">
                <a16:creationId xmlns:a16="http://schemas.microsoft.com/office/drawing/2014/main" id="{A3239B07-F155-C742-A81E-59D9D5AA498B}"/>
              </a:ext>
            </a:extLst>
          </p:cNvPr>
          <p:cNvSpPr>
            <a:spLocks noGrp="1"/>
          </p:cNvSpPr>
          <p:nvPr>
            <p:ph idx="1"/>
          </p:nvPr>
        </p:nvSpPr>
        <p:spPr>
          <a:xfrm>
            <a:off x="580581" y="1219199"/>
            <a:ext cx="9905998" cy="5492497"/>
          </a:xfrm>
        </p:spPr>
        <p:txBody>
          <a:bodyPr>
            <a:normAutofit/>
          </a:bodyPr>
          <a:lstStyle/>
          <a:p>
            <a:r>
              <a:rPr lang="en-US" sz="1200" dirty="0">
                <a:solidFill>
                  <a:schemeClr val="tx1"/>
                </a:solidFill>
              </a:rPr>
              <a:t>https://</a:t>
            </a:r>
            <a:r>
              <a:rPr lang="en-US" sz="1200" dirty="0" err="1">
                <a:solidFill>
                  <a:schemeClr val="tx1"/>
                </a:solidFill>
              </a:rPr>
              <a:t>librarysearch.uwtsd.ac.uk</a:t>
            </a:r>
            <a:r>
              <a:rPr lang="en-US" sz="1200" dirty="0">
                <a:solidFill>
                  <a:schemeClr val="tx1"/>
                </a:solidFill>
              </a:rPr>
              <a:t>/discovery/</a:t>
            </a:r>
            <a:r>
              <a:rPr lang="en-US" sz="1200" dirty="0" err="1">
                <a:solidFill>
                  <a:schemeClr val="tx1"/>
                </a:solidFill>
              </a:rPr>
              <a:t>fulldisplay?docid</a:t>
            </a:r>
            <a:r>
              <a:rPr lang="en-US" sz="1200" dirty="0">
                <a:solidFill>
                  <a:schemeClr val="tx1"/>
                </a:solidFill>
              </a:rPr>
              <a:t>=cdi_informaworld_taylorfrancis_310_1080_09537325_2018_1472758&amp;context=</a:t>
            </a:r>
            <a:r>
              <a:rPr lang="en-US" sz="1200" dirty="0" err="1">
                <a:solidFill>
                  <a:schemeClr val="tx1"/>
                </a:solidFill>
              </a:rPr>
              <a:t>PC&amp;vid</a:t>
            </a:r>
            <a:r>
              <a:rPr lang="en-US" sz="1200" dirty="0">
                <a:solidFill>
                  <a:schemeClr val="tx1"/>
                </a:solidFill>
              </a:rPr>
              <a:t>=44WHELF_UWTSD:44WHELF_UWTSD_VU1&amp;lang=</a:t>
            </a:r>
            <a:r>
              <a:rPr lang="en-US" sz="1200" dirty="0" err="1">
                <a:solidFill>
                  <a:schemeClr val="tx1"/>
                </a:solidFill>
              </a:rPr>
              <a:t>en&amp;search_scope</a:t>
            </a:r>
            <a:r>
              <a:rPr lang="en-US" sz="1200" dirty="0">
                <a:solidFill>
                  <a:schemeClr val="tx1"/>
                </a:solidFill>
              </a:rPr>
              <a:t>=</a:t>
            </a:r>
            <a:r>
              <a:rPr lang="en-US" sz="1200" dirty="0" err="1">
                <a:solidFill>
                  <a:schemeClr val="tx1"/>
                </a:solidFill>
              </a:rPr>
              <a:t>MyInst_and_CI&amp;adaptor</a:t>
            </a:r>
            <a:r>
              <a:rPr lang="en-US" sz="1200" dirty="0">
                <a:solidFill>
                  <a:schemeClr val="tx1"/>
                </a:solidFill>
              </a:rPr>
              <a:t>=Primo%20Central&amp;tab=</a:t>
            </a:r>
            <a:r>
              <a:rPr lang="en-US" sz="1200" dirty="0" err="1">
                <a:solidFill>
                  <a:schemeClr val="tx1"/>
                </a:solidFill>
              </a:rPr>
              <a:t>Everything&amp;query</a:t>
            </a:r>
            <a:r>
              <a:rPr lang="en-US" sz="1200" dirty="0">
                <a:solidFill>
                  <a:schemeClr val="tx1"/>
                </a:solidFill>
              </a:rPr>
              <a:t>=any,contains,technology%20and%20collaboration%20at%20university&amp;facet=</a:t>
            </a:r>
            <a:r>
              <a:rPr lang="en-US" sz="1200" dirty="0" err="1">
                <a:solidFill>
                  <a:schemeClr val="tx1"/>
                </a:solidFill>
              </a:rPr>
              <a:t>rtype,include,articles&amp;offset</a:t>
            </a:r>
            <a:r>
              <a:rPr lang="en-US" sz="1200" dirty="0">
                <a:solidFill>
                  <a:schemeClr val="tx1"/>
                </a:solidFill>
              </a:rPr>
              <a:t>=20&amp;pcAvailability=true </a:t>
            </a:r>
            <a:r>
              <a:rPr lang="en-GB" sz="1200" dirty="0">
                <a:solidFill>
                  <a:schemeClr val="tx1"/>
                </a:solidFill>
                <a:effectLst/>
              </a:rPr>
              <a:t>Authors: Kim, Young-Choon. Rhee, </a:t>
            </a:r>
            <a:r>
              <a:rPr lang="en-GB" sz="1200" dirty="0" err="1">
                <a:solidFill>
                  <a:schemeClr val="tx1"/>
                </a:solidFill>
                <a:effectLst/>
              </a:rPr>
              <a:t>Mooweon</a:t>
            </a:r>
            <a:endParaRPr lang="en-GB" sz="1200" dirty="0">
              <a:solidFill>
                <a:schemeClr val="tx1"/>
              </a:solidFill>
              <a:effectLst/>
            </a:endParaRPr>
          </a:p>
          <a:p>
            <a:pPr marL="344170" indent="-344170">
              <a:lnSpc>
                <a:spcPct val="110000"/>
              </a:lnSpc>
            </a:pPr>
            <a:r>
              <a:rPr lang="en-GB" sz="1200" dirty="0">
                <a:ea typeface="+mn-lt"/>
                <a:cs typeface="+mn-lt"/>
              </a:rPr>
              <a:t>(J Med Internet Res 2019;21(3):e10335) </a:t>
            </a:r>
          </a:p>
          <a:p>
            <a:pPr marL="344170" indent="-344170">
              <a:lnSpc>
                <a:spcPct val="110000"/>
              </a:lnSpc>
            </a:pPr>
            <a:r>
              <a:rPr lang="en-GB" sz="1200" dirty="0">
                <a:ea typeface="+mn-lt"/>
                <a:cs typeface="+mn-lt"/>
              </a:rPr>
              <a:t>Doi : 10.2196/10335 KEYWORDS</a:t>
            </a:r>
          </a:p>
          <a:p>
            <a:pPr marL="344170" indent="-344170">
              <a:lnSpc>
                <a:spcPct val="110000"/>
              </a:lnSpc>
            </a:pPr>
            <a:r>
              <a:rPr lang="en-GB" sz="1200" dirty="0">
                <a:ea typeface="+mn-lt"/>
                <a:cs typeface="+mn-lt"/>
              </a:rPr>
              <a:t> Web-based form; home birth; interactive charts;</a:t>
            </a:r>
          </a:p>
          <a:p>
            <a:pPr marL="344170" indent="-344170">
              <a:lnSpc>
                <a:spcPct val="110000"/>
              </a:lnSpc>
            </a:pPr>
            <a:r>
              <a:rPr lang="en-GB" sz="1200" dirty="0">
                <a:ea typeface="+mn-lt"/>
                <a:cs typeface="+mn-lt"/>
              </a:rPr>
              <a:t> internet; survey methods</a:t>
            </a:r>
            <a:endParaRPr lang="en-GB" sz="1200" dirty="0">
              <a:cs typeface="Arial"/>
            </a:endParaRPr>
          </a:p>
          <a:p>
            <a:pPr marL="344170" indent="-344170">
              <a:lnSpc>
                <a:spcPct val="110000"/>
              </a:lnSpc>
            </a:pPr>
            <a:r>
              <a:rPr lang="en-GB" sz="1200" dirty="0">
                <a:ea typeface="+mn-lt"/>
                <a:cs typeface="+mn-lt"/>
              </a:rPr>
              <a:t> https://</a:t>
            </a:r>
            <a:r>
              <a:rPr lang="en-GB" sz="1200" dirty="0" err="1">
                <a:ea typeface="+mn-lt"/>
                <a:cs typeface="+mn-lt"/>
              </a:rPr>
              <a:t>www.jmir.org</a:t>
            </a:r>
            <a:r>
              <a:rPr lang="en-GB" sz="1200" dirty="0">
                <a:ea typeface="+mn-lt"/>
                <a:cs typeface="+mn-lt"/>
              </a:rPr>
              <a:t>/2019/3/e10335/ </a:t>
            </a:r>
            <a:endParaRPr lang="en-GB" sz="1200" dirty="0"/>
          </a:p>
          <a:p>
            <a:pPr marL="344170" indent="-344170">
              <a:lnSpc>
                <a:spcPct val="110000"/>
              </a:lnSpc>
            </a:pPr>
            <a:r>
              <a:rPr lang="en-GB" sz="1200" dirty="0">
                <a:ea typeface="+mn-lt"/>
                <a:cs typeface="+mn-lt"/>
              </a:rPr>
              <a:t>J Med Internet Res 2019 | vol. 21 | </a:t>
            </a:r>
            <a:r>
              <a:rPr lang="en-GB" sz="1200" dirty="0" err="1">
                <a:ea typeface="+mn-lt"/>
                <a:cs typeface="+mn-lt"/>
              </a:rPr>
              <a:t>Iss</a:t>
            </a:r>
            <a:r>
              <a:rPr lang="en-GB" sz="1200" dirty="0">
                <a:ea typeface="+mn-lt"/>
                <a:cs typeface="+mn-lt"/>
              </a:rPr>
              <a:t>. 3 | e10335 | p. 1 (page number not for citation purposes</a:t>
            </a:r>
          </a:p>
          <a:p>
            <a:pPr marL="344170" indent="-344170">
              <a:lnSpc>
                <a:spcPct val="110000"/>
              </a:lnSpc>
            </a:pPr>
            <a:r>
              <a:rPr lang="en-GB" sz="1200" dirty="0">
                <a:ea typeface="+mn-lt"/>
                <a:cs typeface="+mn-lt"/>
                <a:hlinkClick r:id="rId2"/>
              </a:rPr>
              <a:t>https://www.jmir.org/</a:t>
            </a:r>
            <a:endParaRPr lang="en-GB" sz="1200" dirty="0">
              <a:cs typeface="Arial" panose="020B0604020202020204"/>
            </a:endParaRPr>
          </a:p>
          <a:p>
            <a:pPr marL="344170" indent="-344170">
              <a:lnSpc>
                <a:spcPct val="110000"/>
              </a:lnSpc>
            </a:pPr>
            <a:r>
              <a:rPr lang="en-GB" sz="1200" dirty="0">
                <a:ea typeface="+mn-lt"/>
                <a:cs typeface="+mn-lt"/>
              </a:rPr>
              <a:t>2019/3/e10335//</a:t>
            </a:r>
          </a:p>
          <a:p>
            <a:r>
              <a:rPr lang="en-US" sz="1200" dirty="0">
                <a:hlinkClick r:id="rId3"/>
              </a:rPr>
              <a:t>https://www.forbes.com/2010/01/19/collaboration-cisco-software-technology-cio-network-schaffner.html?sh=2c6b22875ed5</a:t>
            </a:r>
            <a:endParaRPr lang="en-US" sz="1200" dirty="0"/>
          </a:p>
          <a:p>
            <a:r>
              <a:rPr lang="en-US" sz="1200" dirty="0">
                <a:hlinkClick r:id="rId4"/>
              </a:rPr>
              <a:t>https://www.eduspire.org/technology-blog-for-teachers/why-student-collaboration-is-more-effective-with-tech/</a:t>
            </a:r>
            <a:endParaRPr lang="en-US" sz="1200" dirty="0"/>
          </a:p>
          <a:p>
            <a:r>
              <a:rPr lang="en-US" sz="1200" dirty="0">
                <a:hlinkClick r:id="rId5"/>
              </a:rPr>
              <a:t>https://consoltech.com/blog/types-of-collaboration-technology/</a:t>
            </a:r>
            <a:endParaRPr lang="en-US" sz="1200" dirty="0"/>
          </a:p>
          <a:p>
            <a:r>
              <a:rPr lang="en-US" sz="1200" dirty="0">
                <a:hlinkClick r:id="rId6"/>
              </a:rPr>
              <a:t>https://journals.sagepub.com/doi/full/10.1177/2158244019900176</a:t>
            </a:r>
            <a:endParaRPr lang="en-US" sz="1200" dirty="0"/>
          </a:p>
          <a:p>
            <a:r>
              <a:rPr lang="en-US" sz="1200" dirty="0">
                <a:hlinkClick r:id="rId7"/>
              </a:rPr>
              <a:t>https://blogs.cisco.com/collaboration/enhancing-education-collaboration</a:t>
            </a:r>
            <a:endParaRPr lang="en-US" sz="1200" dirty="0"/>
          </a:p>
          <a:p>
            <a:pPr marL="344170" indent="-344170">
              <a:lnSpc>
                <a:spcPct val="110000"/>
              </a:lnSpc>
            </a:pPr>
            <a:endParaRPr lang="en-GB" sz="1200" dirty="0">
              <a:cs typeface="Arial" panose="020B0604020202020204"/>
            </a:endParaRPr>
          </a:p>
          <a:p>
            <a:endParaRPr lang="en-GB" sz="1200" dirty="0">
              <a:solidFill>
                <a:schemeClr val="tx1"/>
              </a:solidFill>
              <a:effectLst/>
            </a:endParaRPr>
          </a:p>
          <a:p>
            <a:endParaRPr lang="en-US" sz="1200" dirty="0">
              <a:solidFill>
                <a:schemeClr val="tx1"/>
              </a:solidFill>
            </a:endParaRPr>
          </a:p>
          <a:p>
            <a:endParaRPr lang="en-US" dirty="0"/>
          </a:p>
        </p:txBody>
      </p:sp>
    </p:spTree>
    <p:extLst>
      <p:ext uri="{BB962C8B-B14F-4D97-AF65-F5344CB8AC3E}">
        <p14:creationId xmlns:p14="http://schemas.microsoft.com/office/powerpoint/2010/main" val="41556533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Mesh</Template>
  <TotalTime>477</TotalTime>
  <Words>1019</Words>
  <Application>Microsoft Office PowerPoint</Application>
  <PresentationFormat>Widescreen</PresentationFormat>
  <Paragraphs>81</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Mesh</vt:lpstr>
      <vt:lpstr>Monika Lapukaite_2119519 Nicolai mihai_2124103 Andreea nicoleta micdan_2118517 Esmeralda Tatiana jipescu_2118529 group -5    </vt:lpstr>
      <vt:lpstr>Is there a need to provide training on how to use technology to collaborate at UWTSD?</vt:lpstr>
      <vt:lpstr>Content</vt:lpstr>
      <vt:lpstr>introduction</vt:lpstr>
      <vt:lpstr>Any relevant existing research (relating to online collaboration or student digital skills) </vt:lpstr>
      <vt:lpstr>Ethical considerations. What is collaborative technology in education? </vt:lpstr>
      <vt:lpstr> </vt:lpstr>
      <vt:lpstr>How can technology help students collaborate? </vt:lpstr>
      <vt:lpstr>How does technology increase collaboration for students? </vt:lpstr>
      <vt:lpstr>Is student collaboration is more effective with technology? </vt:lpstr>
      <vt:lpstr>What is an example of a collaboration technology? </vt:lpstr>
      <vt:lpstr>Your research timeline. -(when will you collect your data? When will you analyse it?) </vt:lpstr>
      <vt:lpstr>Your hypothesis, what do you think that you will find out?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Monika Lapukaite_2119519 Nicolai mihai_2124103 Andreea nicoleta micdan_2118517 Esmeralda Tatiana jipescu_2118529 group -5    </dc:title>
  <dc:creator>Monika Lapukaite (2119519)</dc:creator>
  <cp:lastModifiedBy>Monika Lapukaite (2119519)</cp:lastModifiedBy>
  <cp:revision>2</cp:revision>
  <dcterms:created xsi:type="dcterms:W3CDTF">2022-02-26T11:08:07Z</dcterms:created>
  <dcterms:modified xsi:type="dcterms:W3CDTF">2022-02-27T15:32:50Z</dcterms:modified>
</cp:coreProperties>
</file>