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350" r:id="rId3"/>
    <p:sldId id="351" r:id="rId4"/>
    <p:sldId id="352" r:id="rId5"/>
    <p:sldId id="353" r:id="rId6"/>
    <p:sldId id="354" r:id="rId7"/>
    <p:sldId id="355" r:id="rId8"/>
    <p:sldId id="356" r:id="rId9"/>
    <p:sldId id="357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93467-7116-4B93-83CC-7BF35F7E0F4F}" v="19" dt="2021-04-03T10:47:40.004"/>
    <p1510:client id="{D22E3393-BCD1-4B9A-93B5-6008AFCC5A05}" v="2" dt="2021-04-03T10:14:01.6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2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38993467-7116-4B93-83CC-7BF35F7E0F4F}"/>
    <pc:docChg chg="undo custSel addSld delSld modSld">
      <pc:chgData name="Riaz Bhatti" userId="a379b8bf-736b-4c00-9451-3a85dd844047" providerId="ADAL" clId="{38993467-7116-4B93-83CC-7BF35F7E0F4F}" dt="2021-04-03T10:48:04.601" v="211" actId="255"/>
      <pc:docMkLst>
        <pc:docMk/>
      </pc:docMkLst>
      <pc:sldChg chg="modSp mod">
        <pc:chgData name="Riaz Bhatti" userId="a379b8bf-736b-4c00-9451-3a85dd844047" providerId="ADAL" clId="{38993467-7116-4B93-83CC-7BF35F7E0F4F}" dt="2021-04-03T10:34:45.688" v="164" actId="20577"/>
        <pc:sldMkLst>
          <pc:docMk/>
          <pc:sldMk cId="3449139837" sldId="258"/>
        </pc:sldMkLst>
        <pc:spChg chg="mod">
          <ac:chgData name="Riaz Bhatti" userId="a379b8bf-736b-4c00-9451-3a85dd844047" providerId="ADAL" clId="{38993467-7116-4B93-83CC-7BF35F7E0F4F}" dt="2021-04-03T10:34:45.688" v="164" actId="20577"/>
          <ac:spMkLst>
            <pc:docMk/>
            <pc:sldMk cId="3449139837" sldId="258"/>
            <ac:spMk id="16387" creationId="{C545533D-947F-6A45-8AD3-D5B69FD4CDE7}"/>
          </ac:spMkLst>
        </pc:spChg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3201697052" sldId="264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997935829" sldId="265"/>
        </pc:sldMkLst>
      </pc:sldChg>
      <pc:sldChg chg="add del">
        <pc:chgData name="Riaz Bhatti" userId="a379b8bf-736b-4c00-9451-3a85dd844047" providerId="ADAL" clId="{38993467-7116-4B93-83CC-7BF35F7E0F4F}" dt="2021-04-03T10:36:40.148" v="180" actId="47"/>
        <pc:sldMkLst>
          <pc:docMk/>
          <pc:sldMk cId="4040269863" sldId="266"/>
        </pc:sldMkLst>
      </pc:sldChg>
      <pc:sldChg chg="add del">
        <pc:chgData name="Riaz Bhatti" userId="a379b8bf-736b-4c00-9451-3a85dd844047" providerId="ADAL" clId="{38993467-7116-4B93-83CC-7BF35F7E0F4F}" dt="2021-04-03T10:36:40.148" v="180" actId="47"/>
        <pc:sldMkLst>
          <pc:docMk/>
          <pc:sldMk cId="2744735628" sldId="267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463401442" sldId="271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4017523181" sldId="272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554988261" sldId="273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3097429779" sldId="273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46689047" sldId="274"/>
        </pc:sldMkLst>
      </pc:sldChg>
      <pc:sldChg chg="add del">
        <pc:chgData name="Riaz Bhatti" userId="a379b8bf-736b-4c00-9451-3a85dd844047" providerId="ADAL" clId="{38993467-7116-4B93-83CC-7BF35F7E0F4F}" dt="2021-04-03T10:36:45.771" v="181" actId="47"/>
        <pc:sldMkLst>
          <pc:docMk/>
          <pc:sldMk cId="825792880" sldId="274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91837569" sldId="275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588759395" sldId="275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65849546" sldId="276"/>
        </pc:sldMkLst>
      </pc:sldChg>
      <pc:sldChg chg="modSp add mod">
        <pc:chgData name="Riaz Bhatti" userId="a379b8bf-736b-4c00-9451-3a85dd844047" providerId="ADAL" clId="{38993467-7116-4B93-83CC-7BF35F7E0F4F}" dt="2021-04-03T10:47:57.459" v="210" actId="6549"/>
        <pc:sldMkLst>
          <pc:docMk/>
          <pc:sldMk cId="4116795871" sldId="276"/>
        </pc:sldMkLst>
        <pc:spChg chg="mod">
          <ac:chgData name="Riaz Bhatti" userId="a379b8bf-736b-4c00-9451-3a85dd844047" providerId="ADAL" clId="{38993467-7116-4B93-83CC-7BF35F7E0F4F}" dt="2021-04-03T10:47:57.459" v="210" actId="6549"/>
          <ac:spMkLst>
            <pc:docMk/>
            <pc:sldMk cId="4116795871" sldId="276"/>
            <ac:spMk id="38915" creationId="{DF20BAA2-0FD5-D245-BBA7-3C845209BEF9}"/>
          </ac:spMkLst>
        </pc:spChg>
      </pc:sldChg>
      <pc:sldChg chg="modSp mod">
        <pc:chgData name="Riaz Bhatti" userId="a379b8bf-736b-4c00-9451-3a85dd844047" providerId="ADAL" clId="{38993467-7116-4B93-83CC-7BF35F7E0F4F}" dt="2021-04-03T10:17:41.803" v="1" actId="20577"/>
        <pc:sldMkLst>
          <pc:docMk/>
          <pc:sldMk cId="0" sldId="277"/>
        </pc:sldMkLst>
        <pc:spChg chg="mod">
          <ac:chgData name="Riaz Bhatti" userId="a379b8bf-736b-4c00-9451-3a85dd844047" providerId="ADAL" clId="{38993467-7116-4B93-83CC-7BF35F7E0F4F}" dt="2021-04-03T10:17:41.803" v="1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000212968" sldId="278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3332609255" sldId="279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1480497278" sldId="280"/>
        </pc:sldMkLst>
      </pc:sldChg>
      <pc:sldChg chg="add del">
        <pc:chgData name="Riaz Bhatti" userId="a379b8bf-736b-4c00-9451-3a85dd844047" providerId="ADAL" clId="{38993467-7116-4B93-83CC-7BF35F7E0F4F}" dt="2021-04-03T10:36:40.148" v="180" actId="47"/>
        <pc:sldMkLst>
          <pc:docMk/>
          <pc:sldMk cId="355222586" sldId="281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416822043" sldId="282"/>
        </pc:sldMkLst>
      </pc:sldChg>
      <pc:sldChg chg="modSp mod">
        <pc:chgData name="Riaz Bhatti" userId="a379b8bf-736b-4c00-9451-3a85dd844047" providerId="ADAL" clId="{38993467-7116-4B93-83CC-7BF35F7E0F4F}" dt="2021-04-03T10:34:14.736" v="72" actId="20577"/>
        <pc:sldMkLst>
          <pc:docMk/>
          <pc:sldMk cId="1752396029" sldId="285"/>
        </pc:sldMkLst>
        <pc:spChg chg="mod">
          <ac:chgData name="Riaz Bhatti" userId="a379b8bf-736b-4c00-9451-3a85dd844047" providerId="ADAL" clId="{38993467-7116-4B93-83CC-7BF35F7E0F4F}" dt="2021-04-03T10:34:14.736" v="72" actId="20577"/>
          <ac:spMkLst>
            <pc:docMk/>
            <pc:sldMk cId="1752396029" sldId="285"/>
            <ac:spMk id="45059" creationId="{246CA9E2-CF54-5541-8722-373F7F729E57}"/>
          </ac:spMkLst>
        </pc:spChg>
      </pc:sldChg>
      <pc:sldChg chg="modSp add mod">
        <pc:chgData name="Riaz Bhatti" userId="a379b8bf-736b-4c00-9451-3a85dd844047" providerId="ADAL" clId="{38993467-7116-4B93-83CC-7BF35F7E0F4F}" dt="2021-04-03T10:48:04.601" v="211" actId="255"/>
        <pc:sldMkLst>
          <pc:docMk/>
          <pc:sldMk cId="2721312842" sldId="286"/>
        </pc:sldMkLst>
        <pc:spChg chg="mod">
          <ac:chgData name="Riaz Bhatti" userId="a379b8bf-736b-4c00-9451-3a85dd844047" providerId="ADAL" clId="{38993467-7116-4B93-83CC-7BF35F7E0F4F}" dt="2021-04-03T10:48:04.601" v="211" actId="255"/>
          <ac:spMkLst>
            <pc:docMk/>
            <pc:sldMk cId="2721312842" sldId="286"/>
            <ac:spMk id="41987" creationId="{C5B59DCE-C615-1646-8A9D-9821B7836D0C}"/>
          </ac:spMkLst>
        </pc:spChg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2802795290" sldId="287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579643692" sldId="288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3579776557" sldId="289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1885730506" sldId="290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875964386" sldId="290"/>
        </pc:sldMkLst>
      </pc:sldChg>
      <pc:sldChg chg="add">
        <pc:chgData name="Riaz Bhatti" userId="a379b8bf-736b-4c00-9451-3a85dd844047" providerId="ADAL" clId="{38993467-7116-4B93-83CC-7BF35F7E0F4F}" dt="2021-04-03T10:33:56.189" v="70"/>
        <pc:sldMkLst>
          <pc:docMk/>
          <pc:sldMk cId="3187513040" sldId="291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795228413" sldId="292"/>
        </pc:sldMkLst>
      </pc:sldChg>
      <pc:sldChg chg="add del">
        <pc:chgData name="Riaz Bhatti" userId="a379b8bf-736b-4c00-9451-3a85dd844047" providerId="ADAL" clId="{38993467-7116-4B93-83CC-7BF35F7E0F4F}" dt="2021-04-03T10:36:49.305" v="182" actId="47"/>
        <pc:sldMkLst>
          <pc:docMk/>
          <pc:sldMk cId="381741102" sldId="293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3748069960" sldId="293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483934673" sldId="294"/>
        </pc:sldMkLst>
      </pc:sldChg>
      <pc:sldChg chg="add del">
        <pc:chgData name="Riaz Bhatti" userId="a379b8bf-736b-4c00-9451-3a85dd844047" providerId="ADAL" clId="{38993467-7116-4B93-83CC-7BF35F7E0F4F}" dt="2021-04-03T10:36:53.652" v="183" actId="47"/>
        <pc:sldMkLst>
          <pc:docMk/>
          <pc:sldMk cId="2986301353" sldId="294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753609432" sldId="306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1458689308" sldId="308"/>
        </pc:sldMkLst>
      </pc:sldChg>
      <pc:sldChg chg="modSp add mod">
        <pc:chgData name="Riaz Bhatti" userId="a379b8bf-736b-4c00-9451-3a85dd844047" providerId="ADAL" clId="{38993467-7116-4B93-83CC-7BF35F7E0F4F}" dt="2021-04-03T10:19:08.809" v="42" actId="20577"/>
        <pc:sldMkLst>
          <pc:docMk/>
          <pc:sldMk cId="3426125027" sldId="309"/>
        </pc:sldMkLst>
        <pc:spChg chg="mod">
          <ac:chgData name="Riaz Bhatti" userId="a379b8bf-736b-4c00-9451-3a85dd844047" providerId="ADAL" clId="{38993467-7116-4B93-83CC-7BF35F7E0F4F}" dt="2021-04-03T10:19:08.809" v="42" actId="20577"/>
          <ac:spMkLst>
            <pc:docMk/>
            <pc:sldMk cId="3426125027" sldId="309"/>
            <ac:spMk id="3" creationId="{9D07AA89-2387-E046-93EB-5EC41CE02A31}"/>
          </ac:spMkLst>
        </pc:spChg>
      </pc:sldChg>
      <pc:sldChg chg="modSp add mod">
        <pc:chgData name="Riaz Bhatti" userId="a379b8bf-736b-4c00-9451-3a85dd844047" providerId="ADAL" clId="{38993467-7116-4B93-83CC-7BF35F7E0F4F}" dt="2021-04-03T10:19:18.230" v="44" actId="20577"/>
        <pc:sldMkLst>
          <pc:docMk/>
          <pc:sldMk cId="3899464152" sldId="311"/>
        </pc:sldMkLst>
        <pc:spChg chg="mod">
          <ac:chgData name="Riaz Bhatti" userId="a379b8bf-736b-4c00-9451-3a85dd844047" providerId="ADAL" clId="{38993467-7116-4B93-83CC-7BF35F7E0F4F}" dt="2021-04-03T10:19:18.230" v="44" actId="20577"/>
          <ac:spMkLst>
            <pc:docMk/>
            <pc:sldMk cId="3899464152" sldId="311"/>
            <ac:spMk id="3" creationId="{B4AB3341-A221-484B-B601-A1496CD0E47B}"/>
          </ac:spMkLst>
        </pc:spChg>
      </pc:sldChg>
      <pc:sldChg chg="delSp modSp add del mod">
        <pc:chgData name="Riaz Bhatti" userId="a379b8bf-736b-4c00-9451-3a85dd844047" providerId="ADAL" clId="{38993467-7116-4B93-83CC-7BF35F7E0F4F}" dt="2021-04-03T10:35:18.597" v="175" actId="478"/>
        <pc:sldMkLst>
          <pc:docMk/>
          <pc:sldMk cId="782173730" sldId="315"/>
        </pc:sldMkLst>
        <pc:spChg chg="del">
          <ac:chgData name="Riaz Bhatti" userId="a379b8bf-736b-4c00-9451-3a85dd844047" providerId="ADAL" clId="{38993467-7116-4B93-83CC-7BF35F7E0F4F}" dt="2021-04-03T10:35:10.398" v="169" actId="478"/>
          <ac:spMkLst>
            <pc:docMk/>
            <pc:sldMk cId="782173730" sldId="315"/>
            <ac:spMk id="2" creationId="{217D0D13-164C-4DE6-8DBD-A549749B43D6}"/>
          </ac:spMkLst>
        </pc:spChg>
        <pc:spChg chg="mod">
          <ac:chgData name="Riaz Bhatti" userId="a379b8bf-736b-4c00-9451-3a85dd844047" providerId="ADAL" clId="{38993467-7116-4B93-83CC-7BF35F7E0F4F}" dt="2021-04-03T10:19:38.206" v="47" actId="27636"/>
          <ac:spMkLst>
            <pc:docMk/>
            <pc:sldMk cId="782173730" sldId="315"/>
            <ac:spMk id="7" creationId="{DD46A939-93C1-314A-885B-58328184A130}"/>
          </ac:spMkLst>
        </pc:spChg>
        <pc:spChg chg="del">
          <ac:chgData name="Riaz Bhatti" userId="a379b8bf-736b-4c00-9451-3a85dd844047" providerId="ADAL" clId="{38993467-7116-4B93-83CC-7BF35F7E0F4F}" dt="2021-04-03T10:35:13.507" v="170" actId="478"/>
          <ac:spMkLst>
            <pc:docMk/>
            <pc:sldMk cId="782173730" sldId="315"/>
            <ac:spMk id="10" creationId="{D38A3488-A82A-48B2-9D4A-512CAC49A741}"/>
          </ac:spMkLst>
        </pc:spChg>
        <pc:spChg chg="del">
          <ac:chgData name="Riaz Bhatti" userId="a379b8bf-736b-4c00-9451-3a85dd844047" providerId="ADAL" clId="{38993467-7116-4B93-83CC-7BF35F7E0F4F}" dt="2021-04-03T10:35:14.657" v="171" actId="478"/>
          <ac:spMkLst>
            <pc:docMk/>
            <pc:sldMk cId="782173730" sldId="315"/>
            <ac:spMk id="11" creationId="{FF540938-FB68-4987-9CF2-268740EEFB08}"/>
          </ac:spMkLst>
        </pc:spChg>
        <pc:spChg chg="del">
          <ac:chgData name="Riaz Bhatti" userId="a379b8bf-736b-4c00-9451-3a85dd844047" providerId="ADAL" clId="{38993467-7116-4B93-83CC-7BF35F7E0F4F}" dt="2021-04-03T10:35:15.665" v="172" actId="478"/>
          <ac:spMkLst>
            <pc:docMk/>
            <pc:sldMk cId="782173730" sldId="315"/>
            <ac:spMk id="12" creationId="{4E405FD7-3AA2-40E5-81E3-2CE79CA2ED5C}"/>
          </ac:spMkLst>
        </pc:spChg>
        <pc:spChg chg="del">
          <ac:chgData name="Riaz Bhatti" userId="a379b8bf-736b-4c00-9451-3a85dd844047" providerId="ADAL" clId="{38993467-7116-4B93-83CC-7BF35F7E0F4F}" dt="2021-04-03T10:35:16.397" v="173" actId="478"/>
          <ac:spMkLst>
            <pc:docMk/>
            <pc:sldMk cId="782173730" sldId="315"/>
            <ac:spMk id="13" creationId="{DCFA6B2F-69B3-4A4C-BC37-5C9C4DAE4DBB}"/>
          </ac:spMkLst>
        </pc:spChg>
        <pc:spChg chg="del">
          <ac:chgData name="Riaz Bhatti" userId="a379b8bf-736b-4c00-9451-3a85dd844047" providerId="ADAL" clId="{38993467-7116-4B93-83CC-7BF35F7E0F4F}" dt="2021-04-03T10:35:17.121" v="174" actId="478"/>
          <ac:spMkLst>
            <pc:docMk/>
            <pc:sldMk cId="782173730" sldId="315"/>
            <ac:spMk id="14" creationId="{B50AA9DD-1979-4192-9BE1-FE128D471BE3}"/>
          </ac:spMkLst>
        </pc:spChg>
        <pc:spChg chg="del">
          <ac:chgData name="Riaz Bhatti" userId="a379b8bf-736b-4c00-9451-3a85dd844047" providerId="ADAL" clId="{38993467-7116-4B93-83CC-7BF35F7E0F4F}" dt="2021-04-03T10:35:07.610" v="168" actId="478"/>
          <ac:spMkLst>
            <pc:docMk/>
            <pc:sldMk cId="782173730" sldId="315"/>
            <ac:spMk id="19" creationId="{14389767-BCE1-41AE-8652-2A08627DD1D6}"/>
          </ac:spMkLst>
        </pc:spChg>
        <pc:spChg chg="del">
          <ac:chgData name="Riaz Bhatti" userId="a379b8bf-736b-4c00-9451-3a85dd844047" providerId="ADAL" clId="{38993467-7116-4B93-83CC-7BF35F7E0F4F}" dt="2021-04-03T10:35:18.597" v="175" actId="478"/>
          <ac:spMkLst>
            <pc:docMk/>
            <pc:sldMk cId="782173730" sldId="315"/>
            <ac:spMk id="20" creationId="{7E60EB9B-0EE9-43A5-A5B8-151106381EE7}"/>
          </ac:spMkLst>
        </pc:spChg>
        <pc:cxnChg chg="del">
          <ac:chgData name="Riaz Bhatti" userId="a379b8bf-736b-4c00-9451-3a85dd844047" providerId="ADAL" clId="{38993467-7116-4B93-83CC-7BF35F7E0F4F}" dt="2021-04-03T10:35:04.770" v="167" actId="478"/>
          <ac:cxnSpMkLst>
            <pc:docMk/>
            <pc:sldMk cId="782173730" sldId="315"/>
            <ac:cxnSpMk id="16" creationId="{6B844A94-640C-417D-8105-2BB1A0D33445}"/>
          </ac:cxnSpMkLst>
        </pc:cxnChg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347586940" sldId="315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601350209" sldId="316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736450665" sldId="317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687231923" sldId="318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1554966212" sldId="319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4248088550" sldId="319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1390170687" sldId="320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3440760861" sldId="320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1365135201" sldId="321"/>
        </pc:sldMkLst>
      </pc:sldChg>
      <pc:sldChg chg="modSp add mod">
        <pc:chgData name="Riaz Bhatti" userId="a379b8bf-736b-4c00-9451-3a85dd844047" providerId="ADAL" clId="{38993467-7116-4B93-83CC-7BF35F7E0F4F}" dt="2021-04-03T10:36:04.706" v="178" actId="20577"/>
        <pc:sldMkLst>
          <pc:docMk/>
          <pc:sldMk cId="3146219818" sldId="321"/>
        </pc:sldMkLst>
        <pc:spChg chg="mod">
          <ac:chgData name="Riaz Bhatti" userId="a379b8bf-736b-4c00-9451-3a85dd844047" providerId="ADAL" clId="{38993467-7116-4B93-83CC-7BF35F7E0F4F}" dt="2021-04-03T10:36:04.706" v="178" actId="20577"/>
          <ac:spMkLst>
            <pc:docMk/>
            <pc:sldMk cId="3146219818" sldId="321"/>
            <ac:spMk id="8" creationId="{C046B310-8877-6C4C-AD51-339400AF46D4}"/>
          </ac:spMkLst>
        </pc:spChg>
      </pc:sldChg>
      <pc:sldChg chg="modSp add mod">
        <pc:chgData name="Riaz Bhatti" userId="a379b8bf-736b-4c00-9451-3a85dd844047" providerId="ADAL" clId="{38993467-7116-4B93-83CC-7BF35F7E0F4F}" dt="2021-04-03T10:19:44.678" v="48" actId="13926"/>
        <pc:sldMkLst>
          <pc:docMk/>
          <pc:sldMk cId="1101785025" sldId="322"/>
        </pc:sldMkLst>
        <pc:spChg chg="mod">
          <ac:chgData name="Riaz Bhatti" userId="a379b8bf-736b-4c00-9451-3a85dd844047" providerId="ADAL" clId="{38993467-7116-4B93-83CC-7BF35F7E0F4F}" dt="2021-04-03T10:19:44.678" v="48" actId="13926"/>
          <ac:spMkLst>
            <pc:docMk/>
            <pc:sldMk cId="1101785025" sldId="322"/>
            <ac:spMk id="8" creationId="{DB18ECB5-3714-9049-8AAA-5C1F18131B4E}"/>
          </ac:spMkLst>
        </pc:spChg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889260901" sldId="322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384500141" sldId="323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985398421" sldId="323"/>
        </pc:sldMkLst>
      </pc:sldChg>
      <pc:sldChg chg="modSp add mod">
        <pc:chgData name="Riaz Bhatti" userId="a379b8bf-736b-4c00-9451-3a85dd844047" providerId="ADAL" clId="{38993467-7116-4B93-83CC-7BF35F7E0F4F}" dt="2021-04-03T10:47:40.004" v="209" actId="1076"/>
        <pc:sldMkLst>
          <pc:docMk/>
          <pc:sldMk cId="0" sldId="324"/>
        </pc:sldMkLst>
        <pc:spChg chg="mod">
          <ac:chgData name="Riaz Bhatti" userId="a379b8bf-736b-4c00-9451-3a85dd844047" providerId="ADAL" clId="{38993467-7116-4B93-83CC-7BF35F7E0F4F}" dt="2021-04-03T10:47:35.170" v="208" actId="20577"/>
          <ac:spMkLst>
            <pc:docMk/>
            <pc:sldMk cId="0" sldId="324"/>
            <ac:spMk id="138247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7:40.004" v="209" actId="1076"/>
          <ac:spMkLst>
            <pc:docMk/>
            <pc:sldMk cId="0" sldId="324"/>
            <ac:spMk id="138249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7:30.412" v="207" actId="1076"/>
          <ac:spMkLst>
            <pc:docMk/>
            <pc:sldMk cId="0" sldId="324"/>
            <ac:spMk id="138251" creationId="{00000000-0000-0000-0000-000000000000}"/>
          </ac:spMkLst>
        </pc:spChg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2434349850" sldId="324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935164112" sldId="325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467530123" sldId="325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3109723853" sldId="326"/>
        </pc:sldMkLst>
      </pc:sldChg>
      <pc:sldChg chg="addSp delSp add mod">
        <pc:chgData name="Riaz Bhatti" userId="a379b8bf-736b-4c00-9451-3a85dd844047" providerId="ADAL" clId="{38993467-7116-4B93-83CC-7BF35F7E0F4F}" dt="2021-04-03T10:45:18.796" v="187" actId="22"/>
        <pc:sldMkLst>
          <pc:docMk/>
          <pc:sldMk cId="3153737567" sldId="326"/>
        </pc:sldMkLst>
        <pc:spChg chg="add del">
          <ac:chgData name="Riaz Bhatti" userId="a379b8bf-736b-4c00-9451-3a85dd844047" providerId="ADAL" clId="{38993467-7116-4B93-83CC-7BF35F7E0F4F}" dt="2021-04-03T10:44:48.876" v="185" actId="22"/>
          <ac:spMkLst>
            <pc:docMk/>
            <pc:sldMk cId="3153737567" sldId="326"/>
            <ac:spMk id="7" creationId="{5AB581F6-DAA6-4ACF-B3DC-628F0CBFEF4A}"/>
          </ac:spMkLst>
        </pc:spChg>
        <pc:spChg chg="add del">
          <ac:chgData name="Riaz Bhatti" userId="a379b8bf-736b-4c00-9451-3a85dd844047" providerId="ADAL" clId="{38993467-7116-4B93-83CC-7BF35F7E0F4F}" dt="2021-04-03T10:45:18.796" v="187" actId="22"/>
          <ac:spMkLst>
            <pc:docMk/>
            <pc:sldMk cId="3153737567" sldId="326"/>
            <ac:spMk id="9" creationId="{BF2D9D35-3187-4A69-8373-0B921733CC9F}"/>
          </ac:spMkLst>
        </pc:spChg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666376038" sldId="327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4268207172" sldId="327"/>
        </pc:sldMkLst>
      </pc:sldChg>
      <pc:sldChg chg="modSp add mod">
        <pc:chgData name="Riaz Bhatti" userId="a379b8bf-736b-4c00-9451-3a85dd844047" providerId="ADAL" clId="{38993467-7116-4B93-83CC-7BF35F7E0F4F}" dt="2021-04-03T10:36:19.409" v="179" actId="20577"/>
        <pc:sldMkLst>
          <pc:docMk/>
          <pc:sldMk cId="1043010711" sldId="328"/>
        </pc:sldMkLst>
        <pc:spChg chg="mod">
          <ac:chgData name="Riaz Bhatti" userId="a379b8bf-736b-4c00-9451-3a85dd844047" providerId="ADAL" clId="{38993467-7116-4B93-83CC-7BF35F7E0F4F}" dt="2021-04-03T10:20:33.932" v="68" actId="20577"/>
          <ac:spMkLst>
            <pc:docMk/>
            <pc:sldMk cId="1043010711" sldId="328"/>
            <ac:spMk id="2" creationId="{E4E74927-DF01-5A46-B99A-405E11EC7CF3}"/>
          </ac:spMkLst>
        </pc:spChg>
        <pc:spChg chg="mod">
          <ac:chgData name="Riaz Bhatti" userId="a379b8bf-736b-4c00-9451-3a85dd844047" providerId="ADAL" clId="{38993467-7116-4B93-83CC-7BF35F7E0F4F}" dt="2021-04-03T10:36:19.409" v="179" actId="20577"/>
          <ac:spMkLst>
            <pc:docMk/>
            <pc:sldMk cId="1043010711" sldId="328"/>
            <ac:spMk id="3" creationId="{9A069946-DD58-894E-8293-0CA9C6C94347}"/>
          </ac:spMkLst>
        </pc:spChg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3140305919" sldId="328"/>
        </pc:sldMkLst>
      </pc:sldChg>
      <pc:sldChg chg="del">
        <pc:chgData name="Riaz Bhatti" userId="a379b8bf-736b-4c00-9451-3a85dd844047" providerId="ADAL" clId="{38993467-7116-4B93-83CC-7BF35F7E0F4F}" dt="2021-04-03T10:18:18.848" v="5" actId="47"/>
        <pc:sldMkLst>
          <pc:docMk/>
          <pc:sldMk cId="4141236500" sldId="329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011827037" sldId="330"/>
        </pc:sldMkLst>
      </pc:sldChg>
      <pc:sldChg chg="modSp add mod">
        <pc:chgData name="Riaz Bhatti" userId="a379b8bf-736b-4c00-9451-3a85dd844047" providerId="ADAL" clId="{38993467-7116-4B93-83CC-7BF35F7E0F4F}" dt="2021-04-03T10:18:58.367" v="41" actId="20577"/>
        <pc:sldMkLst>
          <pc:docMk/>
          <pc:sldMk cId="636809668" sldId="331"/>
        </pc:sldMkLst>
        <pc:spChg chg="mod">
          <ac:chgData name="Riaz Bhatti" userId="a379b8bf-736b-4c00-9451-3a85dd844047" providerId="ADAL" clId="{38993467-7116-4B93-83CC-7BF35F7E0F4F}" dt="2021-04-03T10:18:58.367" v="41" actId="20577"/>
          <ac:spMkLst>
            <pc:docMk/>
            <pc:sldMk cId="636809668" sldId="331"/>
            <ac:spMk id="2" creationId="{DD4AC8A7-9DA8-43B2-BE9C-D8F51E654FAA}"/>
          </ac:spMkLst>
        </pc:spChg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34967642" sldId="332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1692345647" sldId="333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267447173" sldId="334"/>
        </pc:sldMkLst>
      </pc:sldChg>
      <pc:sldChg chg="modSp add mod">
        <pc:chgData name="Riaz Bhatti" userId="a379b8bf-736b-4c00-9451-3a85dd844047" providerId="ADAL" clId="{38993467-7116-4B93-83CC-7BF35F7E0F4F}" dt="2021-04-03T10:19:27.249" v="45" actId="13926"/>
        <pc:sldMkLst>
          <pc:docMk/>
          <pc:sldMk cId="3993951184" sldId="336"/>
        </pc:sldMkLst>
        <pc:spChg chg="mod">
          <ac:chgData name="Riaz Bhatti" userId="a379b8bf-736b-4c00-9451-3a85dd844047" providerId="ADAL" clId="{38993467-7116-4B93-83CC-7BF35F7E0F4F}" dt="2021-04-03T10:19:27.249" v="45" actId="13926"/>
          <ac:spMkLst>
            <pc:docMk/>
            <pc:sldMk cId="3993951184" sldId="336"/>
            <ac:spMk id="3" creationId="{3FCEBA4F-E3E1-4910-BF43-0E4C39F7B208}"/>
          </ac:spMkLst>
        </pc:spChg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2264648434" sldId="337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2191188613" sldId="338"/>
        </pc:sldMkLst>
      </pc:sldChg>
      <pc:sldChg chg="modSp add mod">
        <pc:chgData name="Riaz Bhatti" userId="a379b8bf-736b-4c00-9451-3a85dd844047" providerId="ADAL" clId="{38993467-7116-4B93-83CC-7BF35F7E0F4F}" dt="2021-04-03T10:20:06.078" v="52" actId="13926"/>
        <pc:sldMkLst>
          <pc:docMk/>
          <pc:sldMk cId="3692488538" sldId="339"/>
        </pc:sldMkLst>
        <pc:spChg chg="mod">
          <ac:chgData name="Riaz Bhatti" userId="a379b8bf-736b-4c00-9451-3a85dd844047" providerId="ADAL" clId="{38993467-7116-4B93-83CC-7BF35F7E0F4F}" dt="2021-04-03T10:20:06.078" v="52" actId="13926"/>
          <ac:spMkLst>
            <pc:docMk/>
            <pc:sldMk cId="3692488538" sldId="339"/>
            <ac:spMk id="3" creationId="{3403BD8E-810A-45BD-A0DE-C5B6517E7312}"/>
          </ac:spMkLst>
        </pc:spChg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2524053556" sldId="341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853486200" sldId="342"/>
        </pc:sldMkLst>
      </pc:sldChg>
      <pc:sldChg chg="add">
        <pc:chgData name="Riaz Bhatti" userId="a379b8bf-736b-4c00-9451-3a85dd844047" providerId="ADAL" clId="{38993467-7116-4B93-83CC-7BF35F7E0F4F}" dt="2021-04-03T10:18:41.576" v="6"/>
        <pc:sldMkLst>
          <pc:docMk/>
          <pc:sldMk cId="3196359961" sldId="344"/>
        </pc:sldMkLst>
      </pc:sldChg>
      <pc:sldChg chg="add del">
        <pc:chgData name="Riaz Bhatti" userId="a379b8bf-736b-4c00-9451-3a85dd844047" providerId="ADAL" clId="{38993467-7116-4B93-83CC-7BF35F7E0F4F}" dt="2021-04-03T10:45:33.243" v="189" actId="47"/>
        <pc:sldMkLst>
          <pc:docMk/>
          <pc:sldMk cId="0" sldId="345"/>
        </pc:sldMkLst>
      </pc:sldChg>
      <pc:sldChg chg="delSp modSp add">
        <pc:chgData name="Riaz Bhatti" userId="a379b8bf-736b-4c00-9451-3a85dd844047" providerId="ADAL" clId="{38993467-7116-4B93-83CC-7BF35F7E0F4F}" dt="2021-04-03T10:45:59.402" v="195" actId="1076"/>
        <pc:sldMkLst>
          <pc:docMk/>
          <pc:sldMk cId="0" sldId="346"/>
        </pc:sldMkLst>
        <pc:spChg chg="del">
          <ac:chgData name="Riaz Bhatti" userId="a379b8bf-736b-4c00-9451-3a85dd844047" providerId="ADAL" clId="{38993467-7116-4B93-83CC-7BF35F7E0F4F}" dt="2021-04-03T10:45:50.108" v="192" actId="478"/>
          <ac:spMkLst>
            <pc:docMk/>
            <pc:sldMk cId="0" sldId="346"/>
            <ac:spMk id="135172" creationId="{00000000-0000-0000-0000-000000000000}"/>
          </ac:spMkLst>
        </pc:spChg>
        <pc:spChg chg="del">
          <ac:chgData name="Riaz Bhatti" userId="a379b8bf-736b-4c00-9451-3a85dd844047" providerId="ADAL" clId="{38993467-7116-4B93-83CC-7BF35F7E0F4F}" dt="2021-04-03T10:45:54.098" v="193" actId="478"/>
          <ac:spMkLst>
            <pc:docMk/>
            <pc:sldMk cId="0" sldId="346"/>
            <ac:spMk id="135173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5:56.980" v="194" actId="1076"/>
          <ac:spMkLst>
            <pc:docMk/>
            <pc:sldMk cId="0" sldId="346"/>
            <ac:spMk id="135174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5:59.402" v="195" actId="1076"/>
          <ac:spMkLst>
            <pc:docMk/>
            <pc:sldMk cId="0" sldId="346"/>
            <ac:spMk id="135175" creationId="{00000000-0000-0000-0000-000000000000}"/>
          </ac:spMkLst>
        </pc:spChg>
      </pc:sldChg>
      <pc:sldChg chg="add del">
        <pc:chgData name="Riaz Bhatti" userId="a379b8bf-736b-4c00-9451-3a85dd844047" providerId="ADAL" clId="{38993467-7116-4B93-83CC-7BF35F7E0F4F}" dt="2021-04-03T10:19:51.278" v="49" actId="47"/>
        <pc:sldMkLst>
          <pc:docMk/>
          <pc:sldMk cId="2319251600" sldId="346"/>
        </pc:sldMkLst>
      </pc:sldChg>
      <pc:sldChg chg="add">
        <pc:chgData name="Riaz Bhatti" userId="a379b8bf-736b-4c00-9451-3a85dd844047" providerId="ADAL" clId="{38993467-7116-4B93-83CC-7BF35F7E0F4F}" dt="2021-04-03T10:45:27.904" v="188"/>
        <pc:sldMkLst>
          <pc:docMk/>
          <pc:sldMk cId="0" sldId="347"/>
        </pc:sldMkLst>
      </pc:sldChg>
      <pc:sldChg chg="add del">
        <pc:chgData name="Riaz Bhatti" userId="a379b8bf-736b-4c00-9451-3a85dd844047" providerId="ADAL" clId="{38993467-7116-4B93-83CC-7BF35F7E0F4F}" dt="2021-04-03T10:19:57.544" v="50" actId="47"/>
        <pc:sldMkLst>
          <pc:docMk/>
          <pc:sldMk cId="2997088101" sldId="347"/>
        </pc:sldMkLst>
      </pc:sldChg>
      <pc:sldChg chg="modSp add del">
        <pc:chgData name="Riaz Bhatti" userId="a379b8bf-736b-4c00-9451-3a85dd844047" providerId="ADAL" clId="{38993467-7116-4B93-83CC-7BF35F7E0F4F}" dt="2021-04-03T10:46:16.138" v="198" actId="47"/>
        <pc:sldMkLst>
          <pc:docMk/>
          <pc:sldMk cId="0" sldId="348"/>
        </pc:sldMkLst>
        <pc:spChg chg="mod">
          <ac:chgData name="Riaz Bhatti" userId="a379b8bf-736b-4c00-9451-3a85dd844047" providerId="ADAL" clId="{38993467-7116-4B93-83CC-7BF35F7E0F4F}" dt="2021-04-03T10:46:08.393" v="197" actId="1076"/>
          <ac:spMkLst>
            <pc:docMk/>
            <pc:sldMk cId="0" sldId="348"/>
            <ac:spMk id="133132" creationId="{00000000-0000-0000-0000-000000000000}"/>
          </ac:spMkLst>
        </pc:spChg>
      </pc:sldChg>
      <pc:sldChg chg="add del">
        <pc:chgData name="Riaz Bhatti" userId="a379b8bf-736b-4c00-9451-3a85dd844047" providerId="ADAL" clId="{38993467-7116-4B93-83CC-7BF35F7E0F4F}" dt="2021-04-03T10:19:59.826" v="51" actId="47"/>
        <pc:sldMkLst>
          <pc:docMk/>
          <pc:sldMk cId="3376502070" sldId="348"/>
        </pc:sldMkLst>
      </pc:sldChg>
      <pc:sldChg chg="modSp add">
        <pc:chgData name="Riaz Bhatti" userId="a379b8bf-736b-4c00-9451-3a85dd844047" providerId="ADAL" clId="{38993467-7116-4B93-83CC-7BF35F7E0F4F}" dt="2021-04-03T10:46:20.931" v="200" actId="1076"/>
        <pc:sldMkLst>
          <pc:docMk/>
          <pc:sldMk cId="0" sldId="349"/>
        </pc:sldMkLst>
        <pc:spChg chg="mod">
          <ac:chgData name="Riaz Bhatti" userId="a379b8bf-736b-4c00-9451-3a85dd844047" providerId="ADAL" clId="{38993467-7116-4B93-83CC-7BF35F7E0F4F}" dt="2021-04-03T10:46:20.931" v="200" actId="1076"/>
          <ac:spMkLst>
            <pc:docMk/>
            <pc:sldMk cId="0" sldId="349"/>
            <ac:spMk id="137226" creationId="{00000000-0000-0000-0000-000000000000}"/>
          </ac:spMkLst>
        </pc:spChg>
      </pc:sldChg>
      <pc:sldChg chg="add del">
        <pc:chgData name="Riaz Bhatti" userId="a379b8bf-736b-4c00-9451-3a85dd844047" providerId="ADAL" clId="{38993467-7116-4B93-83CC-7BF35F7E0F4F}" dt="2021-04-03T10:20:42.950" v="69" actId="47"/>
        <pc:sldMkLst>
          <pc:docMk/>
          <pc:sldMk cId="625747546" sldId="349"/>
        </pc:sldMkLst>
      </pc:sldChg>
      <pc:sldChg chg="add del">
        <pc:chgData name="Riaz Bhatti" userId="a379b8bf-736b-4c00-9451-3a85dd844047" providerId="ADAL" clId="{38993467-7116-4B93-83CC-7BF35F7E0F4F}" dt="2021-04-03T10:46:29.969" v="201" actId="47"/>
        <pc:sldMkLst>
          <pc:docMk/>
          <pc:sldMk cId="0" sldId="350"/>
        </pc:sldMkLst>
      </pc:sldChg>
      <pc:sldChg chg="add del">
        <pc:chgData name="Riaz Bhatti" userId="a379b8bf-736b-4c00-9451-3a85dd844047" providerId="ADAL" clId="{38993467-7116-4B93-83CC-7BF35F7E0F4F}" dt="2021-04-03T10:20:10.550" v="53" actId="47"/>
        <pc:sldMkLst>
          <pc:docMk/>
          <pc:sldMk cId="4210251884" sldId="350"/>
        </pc:sldMkLst>
      </pc:sldChg>
      <pc:sldChg chg="delSp modSp add del modAnim">
        <pc:chgData name="Riaz Bhatti" userId="a379b8bf-736b-4c00-9451-3a85dd844047" providerId="ADAL" clId="{38993467-7116-4B93-83CC-7BF35F7E0F4F}" dt="2021-04-03T10:47:14.726" v="206" actId="47"/>
        <pc:sldMkLst>
          <pc:docMk/>
          <pc:sldMk cId="0" sldId="351"/>
        </pc:sldMkLst>
        <pc:spChg chg="del">
          <ac:chgData name="Riaz Bhatti" userId="a379b8bf-736b-4c00-9451-3a85dd844047" providerId="ADAL" clId="{38993467-7116-4B93-83CC-7BF35F7E0F4F}" dt="2021-04-03T10:46:38.118" v="202" actId="478"/>
          <ac:spMkLst>
            <pc:docMk/>
            <pc:sldMk cId="0" sldId="351"/>
            <ac:spMk id="140297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7:00.188" v="204" actId="1076"/>
          <ac:spMkLst>
            <pc:docMk/>
            <pc:sldMk cId="0" sldId="351"/>
            <ac:spMk id="140299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6:56.704" v="203" actId="1076"/>
          <ac:spMkLst>
            <pc:docMk/>
            <pc:sldMk cId="0" sldId="351"/>
            <ac:spMk id="140300" creationId="{00000000-0000-0000-0000-000000000000}"/>
          </ac:spMkLst>
        </pc:spChg>
        <pc:spChg chg="mod">
          <ac:chgData name="Riaz Bhatti" userId="a379b8bf-736b-4c00-9451-3a85dd844047" providerId="ADAL" clId="{38993467-7116-4B93-83CC-7BF35F7E0F4F}" dt="2021-04-03T10:47:04.408" v="205" actId="1076"/>
          <ac:spMkLst>
            <pc:docMk/>
            <pc:sldMk cId="0" sldId="351"/>
            <ac:spMk id="140301" creationId="{00000000-0000-0000-0000-000000000000}"/>
          </ac:spMkLst>
        </pc:spChg>
      </pc:sldChg>
      <pc:sldChg chg="add del">
        <pc:chgData name="Riaz Bhatti" userId="a379b8bf-736b-4c00-9451-3a85dd844047" providerId="ADAL" clId="{38993467-7116-4B93-83CC-7BF35F7E0F4F}" dt="2021-04-03T10:20:13.221" v="54" actId="47"/>
        <pc:sldMkLst>
          <pc:docMk/>
          <pc:sldMk cId="2476436069" sldId="351"/>
        </pc:sldMkLst>
      </pc:sldChg>
    </pc:docChg>
  </pc:docChgLst>
  <pc:docChgLst>
    <pc:chgData name="Riaz Bhatti" userId="a379b8bf-736b-4c00-9451-3a85dd844047" providerId="ADAL" clId="{D22E3393-BCD1-4B9A-93B5-6008AFCC5A05}"/>
    <pc:docChg chg="custSel addSld delSld modSld">
      <pc:chgData name="Riaz Bhatti" userId="a379b8bf-736b-4c00-9451-3a85dd844047" providerId="ADAL" clId="{D22E3393-BCD1-4B9A-93B5-6008AFCC5A05}" dt="2021-04-03T10:16:23.479" v="257" actId="20577"/>
      <pc:docMkLst>
        <pc:docMk/>
      </pc:docMkLst>
      <pc:sldChg chg="modSp mod">
        <pc:chgData name="Riaz Bhatti" userId="a379b8bf-736b-4c00-9451-3a85dd844047" providerId="ADAL" clId="{D22E3393-BCD1-4B9A-93B5-6008AFCC5A05}" dt="2021-04-03T10:15:11.540" v="164" actId="20577"/>
        <pc:sldMkLst>
          <pc:docMk/>
          <pc:sldMk cId="3449139837" sldId="258"/>
        </pc:sldMkLst>
        <pc:spChg chg="mod">
          <ac:chgData name="Riaz Bhatti" userId="a379b8bf-736b-4c00-9451-3a85dd844047" providerId="ADAL" clId="{D22E3393-BCD1-4B9A-93B5-6008AFCC5A05}" dt="2021-04-03T10:15:11.540" v="164" actId="20577"/>
          <ac:spMkLst>
            <pc:docMk/>
            <pc:sldMk cId="3449139837" sldId="258"/>
            <ac:spMk id="16386" creationId="{E7BD5894-CF93-6641-A017-3F01BB07C366}"/>
          </ac:spMkLst>
        </pc:spChg>
        <pc:spChg chg="mod">
          <ac:chgData name="Riaz Bhatti" userId="a379b8bf-736b-4c00-9451-3a85dd844047" providerId="ADAL" clId="{D22E3393-BCD1-4B9A-93B5-6008AFCC5A05}" dt="2021-04-03T10:15:01.253" v="142" actId="20577"/>
          <ac:spMkLst>
            <pc:docMk/>
            <pc:sldMk cId="3449139837" sldId="258"/>
            <ac:spMk id="16387" creationId="{C545533D-947F-6A45-8AD3-D5B69FD4CDE7}"/>
          </ac:spMkLst>
        </pc:spChg>
      </pc:sldChg>
      <pc:sldChg chg="del">
        <pc:chgData name="Riaz Bhatti" userId="a379b8bf-736b-4c00-9451-3a85dd844047" providerId="ADAL" clId="{D22E3393-BCD1-4B9A-93B5-6008AFCC5A05}" dt="2021-04-03T10:15:05.150" v="143" actId="47"/>
        <pc:sldMkLst>
          <pc:docMk/>
          <pc:sldMk cId="1775594589" sldId="259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165093019" sldId="260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194857104" sldId="261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894738676" sldId="262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95176830" sldId="263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201697052" sldId="264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997935829" sldId="265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040269863" sldId="266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744735628" sldId="267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1463401442" sldId="271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017523181" sldId="272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554988261" sldId="273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097429779" sldId="273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146689047" sldId="274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825792880" sldId="274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291837569" sldId="275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588759395" sldId="275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65849546" sldId="276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116795871" sldId="276"/>
        </pc:sldMkLst>
      </pc:sldChg>
      <pc:sldChg chg="modSp mod">
        <pc:chgData name="Riaz Bhatti" userId="a379b8bf-736b-4c00-9451-3a85dd844047" providerId="ADAL" clId="{D22E3393-BCD1-4B9A-93B5-6008AFCC5A05}" dt="2021-04-03T10:16:23.479" v="257" actId="20577"/>
        <pc:sldMkLst>
          <pc:docMk/>
          <pc:sldMk cId="0" sldId="277"/>
        </pc:sldMkLst>
        <pc:spChg chg="mod">
          <ac:chgData name="Riaz Bhatti" userId="a379b8bf-736b-4c00-9451-3a85dd844047" providerId="ADAL" clId="{D22E3393-BCD1-4B9A-93B5-6008AFCC5A05}" dt="2021-04-03T10:16:23.479" v="25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11112248" sldId="278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1000212968" sldId="278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332609255" sldId="279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1480497278" sldId="280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55222586" sldId="281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416822043" sldId="282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0592490" sldId="284"/>
        </pc:sldMkLst>
      </pc:sldChg>
      <pc:sldChg chg="modSp mod">
        <pc:chgData name="Riaz Bhatti" userId="a379b8bf-736b-4c00-9451-3a85dd844047" providerId="ADAL" clId="{D22E3393-BCD1-4B9A-93B5-6008AFCC5A05}" dt="2021-04-03T10:15:52.017" v="239" actId="20577"/>
        <pc:sldMkLst>
          <pc:docMk/>
          <pc:sldMk cId="1752396029" sldId="285"/>
        </pc:sldMkLst>
        <pc:spChg chg="mod">
          <ac:chgData name="Riaz Bhatti" userId="a379b8bf-736b-4c00-9451-3a85dd844047" providerId="ADAL" clId="{D22E3393-BCD1-4B9A-93B5-6008AFCC5A05}" dt="2021-04-03T10:15:52.017" v="239" actId="20577"/>
          <ac:spMkLst>
            <pc:docMk/>
            <pc:sldMk cId="1752396029" sldId="285"/>
            <ac:spMk id="45059" creationId="{246CA9E2-CF54-5541-8722-373F7F729E57}"/>
          </ac:spMkLst>
        </pc:spChg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721312842" sldId="286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802795290" sldId="287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579643692" sldId="288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834531805" sldId="288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447147608" sldId="289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3579776557" sldId="289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1885730506" sldId="290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2875964386" sldId="290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187513040" sldId="291"/>
        </pc:sldMkLst>
      </pc:sldChg>
      <pc:sldChg chg="del">
        <pc:chgData name="Riaz Bhatti" userId="a379b8bf-736b-4c00-9451-3a85dd844047" providerId="ADAL" clId="{D22E3393-BCD1-4B9A-93B5-6008AFCC5A05}" dt="2021-04-03T10:10:34.880" v="1" actId="47"/>
        <pc:sldMkLst>
          <pc:docMk/>
          <pc:sldMk cId="1805344952" sldId="292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2795228413" sldId="292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381741102" sldId="293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3748069960" sldId="293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483934673" sldId="294"/>
        </pc:sldMkLst>
      </pc:sldChg>
      <pc:sldChg chg="del">
        <pc:chgData name="Riaz Bhatti" userId="a379b8bf-736b-4c00-9451-3a85dd844047" providerId="ADAL" clId="{D22E3393-BCD1-4B9A-93B5-6008AFCC5A05}" dt="2021-04-03T10:11:51.701" v="2" actId="47"/>
        <pc:sldMkLst>
          <pc:docMk/>
          <pc:sldMk cId="2986301353" sldId="294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753609432" sldId="306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2347586940" sldId="315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601350209" sldId="316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1736450665" sldId="317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1687231923" sldId="318"/>
        </pc:sldMkLst>
      </pc:sldChg>
      <pc:sldChg chg="add">
        <pc:chgData name="Riaz Bhatti" userId="a379b8bf-736b-4c00-9451-3a85dd844047" providerId="ADAL" clId="{D22E3393-BCD1-4B9A-93B5-6008AFCC5A05}" dt="2021-04-03T10:11:54.634" v="3"/>
        <pc:sldMkLst>
          <pc:docMk/>
          <pc:sldMk cId="4248088550" sldId="319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3440760861" sldId="320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1365135201" sldId="321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2889260901" sldId="322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2384500141" sldId="323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2434349850" sldId="324"/>
        </pc:sldMkLst>
      </pc:sldChg>
      <pc:sldChg chg="modSp add mod">
        <pc:chgData name="Riaz Bhatti" userId="a379b8bf-736b-4c00-9451-3a85dd844047" providerId="ADAL" clId="{D22E3393-BCD1-4B9A-93B5-6008AFCC5A05}" dt="2021-04-03T10:14:53.176" v="136" actId="13926"/>
        <pc:sldMkLst>
          <pc:docMk/>
          <pc:sldMk cId="935164112" sldId="325"/>
        </pc:sldMkLst>
        <pc:spChg chg="mod">
          <ac:chgData name="Riaz Bhatti" userId="a379b8bf-736b-4c00-9451-3a85dd844047" providerId="ADAL" clId="{D22E3393-BCD1-4B9A-93B5-6008AFCC5A05}" dt="2021-04-03T10:14:53.176" v="136" actId="13926"/>
          <ac:spMkLst>
            <pc:docMk/>
            <pc:sldMk cId="935164112" sldId="325"/>
            <ac:spMk id="3" creationId="{1957C08F-A417-49DD-856C-228A71228CF8}"/>
          </ac:spMkLst>
        </pc:spChg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3109723853" sldId="326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4268207172" sldId="327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3140305919" sldId="328"/>
        </pc:sldMkLst>
      </pc:sldChg>
      <pc:sldChg chg="add">
        <pc:chgData name="Riaz Bhatti" userId="a379b8bf-736b-4c00-9451-3a85dd844047" providerId="ADAL" clId="{D22E3393-BCD1-4B9A-93B5-6008AFCC5A05}" dt="2021-04-03T10:14:01.606" v="70"/>
        <pc:sldMkLst>
          <pc:docMk/>
          <pc:sldMk cId="4141236500" sldId="32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rgbClr val="FFFF00"/>
                </a:solidFill>
              </a:rPr>
              <a:t>LCBB5003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– </a:t>
            </a:r>
            <a:r>
              <a:rPr lang="en-GB" altLang="en-US" dirty="0" smtClean="0">
                <a:solidFill>
                  <a:schemeClr val="accent2"/>
                </a:solidFill>
              </a:rPr>
              <a:t>10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r>
              <a:rPr lang="en-GB" sz="3600" b="1" dirty="0" smtClean="0">
                <a:solidFill>
                  <a:schemeClr val="accent2"/>
                </a:solidFill>
              </a:rPr>
              <a:t>Lecture 10.1 - Regulation</a:t>
            </a:r>
            <a:endParaRPr lang="en-GB" sz="36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380040" cy="838200"/>
          </a:xfrm>
        </p:spPr>
        <p:txBody>
          <a:bodyPr/>
          <a:lstStyle/>
          <a:p>
            <a:pPr algn="l" eaLnBrk="1" hangingPunct="1"/>
            <a:r>
              <a:rPr lang="en-US" altLang="en-US" sz="3200" b="1" dirty="0" smtClean="0"/>
              <a:t>REGULATION, PUBLIC GOODS,</a:t>
            </a:r>
            <a:r>
              <a:rPr lang="en-US" altLang="en-US" sz="3200" b="1" dirty="0"/>
              <a:t> </a:t>
            </a:r>
            <a:r>
              <a:rPr lang="en-US" altLang="en-US" sz="3200" b="1" dirty="0" smtClean="0"/>
              <a:t>&amp; BENEFIT-COST ANALYSIS</a:t>
            </a:r>
            <a:endParaRPr lang="en-US" altLang="en-US" sz="3200" dirty="0" smtClean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331640" y="4443064"/>
            <a:ext cx="55118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400" dirty="0">
                <a:latin typeface="+mj-lt"/>
              </a:rPr>
              <a:t>Competitive Markets Provide the “Right” </a:t>
            </a:r>
          </a:p>
          <a:p>
            <a:pPr eaLnBrk="0" hangingPunct="0"/>
            <a:r>
              <a:rPr lang="en-US" altLang="en-US" sz="2400" dirty="0">
                <a:latin typeface="+mj-lt"/>
              </a:rPr>
              <a:t>amounts of Goods and Services </a:t>
            </a:r>
          </a:p>
          <a:p>
            <a:pPr eaLnBrk="0" hangingPunct="0"/>
            <a:r>
              <a:rPr lang="en-US" altLang="en-US" sz="2400" dirty="0">
                <a:latin typeface="+mj-lt"/>
              </a:rPr>
              <a:t>that People Want and at Least Cost. </a:t>
            </a: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007269" y="1107210"/>
            <a:ext cx="5588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Government Regulation is intended</a:t>
            </a:r>
          </a:p>
          <a:p>
            <a:pPr marL="457200" indent="-457200" eaLnBrk="0" hangingPunct="0"/>
            <a:r>
              <a:rPr lang="en-US" altLang="en-US" sz="2400" dirty="0">
                <a:latin typeface="+mj-lt"/>
              </a:rPr>
              <a:t>to remedy several kinds of Market Failure: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1681818" y="2091812"/>
            <a:ext cx="4521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+mj-lt"/>
              </a:rPr>
              <a:t>Monopoly</a:t>
            </a:r>
          </a:p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+mj-lt"/>
              </a:rPr>
              <a:t>Externalities, and</a:t>
            </a:r>
          </a:p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+mj-lt"/>
              </a:rPr>
              <a:t>Imperfect Information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1633456" y="3441539"/>
            <a:ext cx="428466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sz="2400" dirty="0">
                <a:solidFill>
                  <a:schemeClr val="tx2"/>
                </a:solidFill>
                <a:latin typeface="+mj-lt"/>
              </a:rPr>
              <a:t>Perfectly Competitive Markets</a:t>
            </a:r>
          </a:p>
          <a:p>
            <a:r>
              <a:rPr lang="en-US" altLang="en-US" sz="2400" dirty="0">
                <a:solidFill>
                  <a:schemeClr val="tx2"/>
                </a:solidFill>
                <a:latin typeface="+mj-lt"/>
              </a:rPr>
              <a:t>do not require regulation. </a:t>
            </a:r>
          </a:p>
        </p:txBody>
      </p:sp>
    </p:spTree>
    <p:extLst>
      <p:ext uri="{BB962C8B-B14F-4D97-AF65-F5344CB8AC3E}">
        <p14:creationId xmlns:p14="http://schemas.microsoft.com/office/powerpoint/2010/main" val="324290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utoUpdateAnimBg="0"/>
      <p:bldP spid="3078" grpId="0" autoUpdateAnimBg="0"/>
      <p:bldP spid="3079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"/>
            <a:ext cx="4724400" cy="742950"/>
          </a:xfrm>
        </p:spPr>
        <p:txBody>
          <a:bodyPr/>
          <a:lstStyle/>
          <a:p>
            <a:pPr algn="l" eaLnBrk="1" hangingPunct="1"/>
            <a:r>
              <a:rPr lang="en-US" altLang="en-US" sz="2400" b="1" dirty="0" smtClean="0">
                <a:latin typeface="Times New Roman" pitchFamily="18" charset="0"/>
              </a:rPr>
              <a:t>Market Failure due to Monopoly</a:t>
            </a:r>
          </a:p>
        </p:txBody>
      </p:sp>
      <p:sp>
        <p:nvSpPr>
          <p:cNvPr id="3076" name="Line 5"/>
          <p:cNvSpPr>
            <a:spLocks noChangeShapeType="1"/>
          </p:cNvSpPr>
          <p:nvPr/>
        </p:nvSpPr>
        <p:spPr bwMode="auto">
          <a:xfrm>
            <a:off x="2322513" y="1371600"/>
            <a:ext cx="0" cy="2743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7" name="Line 6"/>
          <p:cNvSpPr>
            <a:spLocks noChangeShapeType="1"/>
          </p:cNvSpPr>
          <p:nvPr/>
        </p:nvSpPr>
        <p:spPr bwMode="auto">
          <a:xfrm>
            <a:off x="2322513" y="4114800"/>
            <a:ext cx="47577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6859588" y="4156075"/>
            <a:ext cx="1030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Output</a:t>
            </a:r>
          </a:p>
        </p:txBody>
      </p:sp>
      <p:sp>
        <p:nvSpPr>
          <p:cNvPr id="3079" name="Text Box 8"/>
          <p:cNvSpPr txBox="1">
            <a:spLocks noChangeArrowheads="1"/>
          </p:cNvSpPr>
          <p:nvPr/>
        </p:nvSpPr>
        <p:spPr bwMode="auto">
          <a:xfrm>
            <a:off x="1727200" y="914400"/>
            <a:ext cx="80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Price</a:t>
            </a:r>
          </a:p>
        </p:txBody>
      </p:sp>
      <p:sp>
        <p:nvSpPr>
          <p:cNvPr id="3080" name="Line 9"/>
          <p:cNvSpPr>
            <a:spLocks noChangeShapeType="1"/>
          </p:cNvSpPr>
          <p:nvPr/>
        </p:nvSpPr>
        <p:spPr bwMode="auto">
          <a:xfrm>
            <a:off x="2362200" y="1600200"/>
            <a:ext cx="4419600" cy="2514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1" name="Text Box 10"/>
          <p:cNvSpPr txBox="1">
            <a:spLocks noChangeArrowheads="1"/>
          </p:cNvSpPr>
          <p:nvPr/>
        </p:nvSpPr>
        <p:spPr bwMode="auto">
          <a:xfrm>
            <a:off x="2894013" y="1219200"/>
            <a:ext cx="1449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Industry</a:t>
            </a:r>
          </a:p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Demand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2" name="Line 11"/>
          <p:cNvSpPr>
            <a:spLocks noChangeShapeType="1"/>
          </p:cNvSpPr>
          <p:nvPr/>
        </p:nvSpPr>
        <p:spPr bwMode="auto">
          <a:xfrm>
            <a:off x="2322513" y="3581400"/>
            <a:ext cx="49545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3" name="Text Box 12"/>
          <p:cNvSpPr txBox="1">
            <a:spLocks noChangeArrowheads="1"/>
          </p:cNvSpPr>
          <p:nvPr/>
        </p:nvSpPr>
        <p:spPr bwMode="auto">
          <a:xfrm>
            <a:off x="6629400" y="3108325"/>
            <a:ext cx="11636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Unit Cost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4" name="Text Box 13"/>
          <p:cNvSpPr txBox="1">
            <a:spLocks noChangeArrowheads="1"/>
          </p:cNvSpPr>
          <p:nvPr/>
        </p:nvSpPr>
        <p:spPr bwMode="auto">
          <a:xfrm>
            <a:off x="5761038" y="3124200"/>
            <a:ext cx="369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E</a:t>
            </a:r>
          </a:p>
        </p:txBody>
      </p:sp>
      <p:sp>
        <p:nvSpPr>
          <p:cNvPr id="3085" name="Line 14"/>
          <p:cNvSpPr>
            <a:spLocks noChangeShapeType="1"/>
          </p:cNvSpPr>
          <p:nvPr/>
        </p:nvSpPr>
        <p:spPr bwMode="auto">
          <a:xfrm>
            <a:off x="5888038" y="3656013"/>
            <a:ext cx="0" cy="447675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6" name="Text Box 15"/>
          <p:cNvSpPr txBox="1">
            <a:spLocks noChangeArrowheads="1"/>
          </p:cNvSpPr>
          <p:nvPr/>
        </p:nvSpPr>
        <p:spPr bwMode="auto">
          <a:xfrm>
            <a:off x="5651500" y="4103688"/>
            <a:ext cx="539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Q</a:t>
            </a:r>
            <a:r>
              <a:rPr lang="en-US" altLang="en-US" sz="2400" baseline="-25000" dirty="0">
                <a:latin typeface="Times New Roman" pitchFamily="18" charset="0"/>
              </a:rPr>
              <a:t>C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7" name="Text Box 16"/>
          <p:cNvSpPr txBox="1">
            <a:spLocks noChangeArrowheads="1"/>
          </p:cNvSpPr>
          <p:nvPr/>
        </p:nvSpPr>
        <p:spPr bwMode="auto">
          <a:xfrm>
            <a:off x="1574800" y="3352800"/>
            <a:ext cx="63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P</a:t>
            </a:r>
            <a:r>
              <a:rPr lang="en-US" altLang="en-US" sz="2400" baseline="-25000" dirty="0">
                <a:latin typeface="Times New Roman" pitchFamily="18" charset="0"/>
              </a:rPr>
              <a:t>C</a:t>
            </a:r>
            <a:endParaRPr lang="en-US" altLang="en-US" sz="2400" dirty="0">
              <a:latin typeface="Times New Roman" pitchFamily="18" charset="0"/>
            </a:endParaRPr>
          </a:p>
        </p:txBody>
      </p:sp>
      <p:grpSp>
        <p:nvGrpSpPr>
          <p:cNvPr id="3088" name="Group 17"/>
          <p:cNvGrpSpPr>
            <a:grpSpLocks/>
          </p:cNvGrpSpPr>
          <p:nvPr/>
        </p:nvGrpSpPr>
        <p:grpSpPr bwMode="auto">
          <a:xfrm>
            <a:off x="1517650" y="2286000"/>
            <a:ext cx="2901950" cy="2312988"/>
            <a:chOff x="1535" y="3024"/>
            <a:chExt cx="1372" cy="1376"/>
          </a:xfrm>
        </p:grpSpPr>
        <p:sp>
          <p:nvSpPr>
            <p:cNvPr id="3094" name="Line 18"/>
            <p:cNvSpPr>
              <a:spLocks noChangeShapeType="1"/>
            </p:cNvSpPr>
            <p:nvPr/>
          </p:nvSpPr>
          <p:spPr bwMode="auto">
            <a:xfrm flipV="1">
              <a:off x="2736" y="3168"/>
              <a:ext cx="0" cy="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095" name="Line 19"/>
            <p:cNvSpPr>
              <a:spLocks noChangeShapeType="1"/>
            </p:cNvSpPr>
            <p:nvPr/>
          </p:nvSpPr>
          <p:spPr bwMode="auto">
            <a:xfrm flipH="1">
              <a:off x="1920" y="3168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096" name="Text Box 20"/>
            <p:cNvSpPr txBox="1">
              <a:spLocks noChangeArrowheads="1"/>
            </p:cNvSpPr>
            <p:nvPr/>
          </p:nvSpPr>
          <p:spPr bwMode="auto">
            <a:xfrm>
              <a:off x="2630" y="4128"/>
              <a:ext cx="277" cy="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Times New Roman" pitchFamily="18" charset="0"/>
                </a:rPr>
                <a:t>Q</a:t>
              </a:r>
              <a:r>
                <a:rPr lang="en-US" altLang="en-US" sz="2400" baseline="-25000" dirty="0">
                  <a:latin typeface="Times New Roman" pitchFamily="18" charset="0"/>
                </a:rPr>
                <a:t>M</a:t>
              </a:r>
              <a:endParaRPr lang="en-US" altLang="en-US" sz="2400" dirty="0">
                <a:latin typeface="Times New Roman" pitchFamily="18" charset="0"/>
              </a:endParaRPr>
            </a:p>
          </p:txBody>
        </p:sp>
        <p:sp>
          <p:nvSpPr>
            <p:cNvPr id="3097" name="Text Box 21"/>
            <p:cNvSpPr txBox="1">
              <a:spLocks noChangeArrowheads="1"/>
            </p:cNvSpPr>
            <p:nvPr/>
          </p:nvSpPr>
          <p:spPr bwMode="auto">
            <a:xfrm>
              <a:off x="1535" y="3024"/>
              <a:ext cx="253" cy="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Times New Roman" pitchFamily="18" charset="0"/>
                </a:rPr>
                <a:t>P</a:t>
              </a:r>
              <a:r>
                <a:rPr lang="en-US" altLang="en-US" sz="2400" baseline="-25000" dirty="0">
                  <a:latin typeface="Times New Roman" pitchFamily="18" charset="0"/>
                </a:rPr>
                <a:t>M</a:t>
              </a:r>
              <a:endParaRPr lang="en-US" altLang="en-US" sz="2400" dirty="0">
                <a:latin typeface="Times New Roman" pitchFamily="18" charset="0"/>
              </a:endParaRPr>
            </a:p>
          </p:txBody>
        </p:sp>
      </p:grpSp>
      <p:sp>
        <p:nvSpPr>
          <p:cNvPr id="3089" name="Text Box 22"/>
          <p:cNvSpPr txBox="1">
            <a:spLocks noChangeArrowheads="1"/>
          </p:cNvSpPr>
          <p:nvPr/>
        </p:nvSpPr>
        <p:spPr bwMode="auto">
          <a:xfrm>
            <a:off x="2743200" y="2706688"/>
            <a:ext cx="6905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36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dirty="0">
                <a:sym typeface="Symbol" pitchFamily="18" charset="2"/>
              </a:rPr>
              <a:t> </a:t>
            </a:r>
            <a:r>
              <a:rPr lang="en-US" altLang="en-US" sz="2400" b="1" baseline="-25000" dirty="0">
                <a:latin typeface="Times New Roman" pitchFamily="18" charset="0"/>
              </a:rPr>
              <a:t>M</a:t>
            </a:r>
          </a:p>
        </p:txBody>
      </p:sp>
      <p:sp>
        <p:nvSpPr>
          <p:cNvPr id="3090" name="Text Box 23"/>
          <p:cNvSpPr txBox="1">
            <a:spLocks noChangeArrowheads="1"/>
          </p:cNvSpPr>
          <p:nvPr/>
        </p:nvSpPr>
        <p:spPr bwMode="auto">
          <a:xfrm>
            <a:off x="2336800" y="1981200"/>
            <a:ext cx="785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C. S.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4113213" y="3048000"/>
            <a:ext cx="877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DWL</a:t>
            </a:r>
          </a:p>
        </p:txBody>
      </p:sp>
      <p:sp>
        <p:nvSpPr>
          <p:cNvPr id="3092" name="Text Box 25"/>
          <p:cNvSpPr txBox="1">
            <a:spLocks noChangeArrowheads="1"/>
          </p:cNvSpPr>
          <p:nvPr/>
        </p:nvSpPr>
        <p:spPr bwMode="auto">
          <a:xfrm>
            <a:off x="3887788" y="2133600"/>
            <a:ext cx="455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M</a:t>
            </a: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381001" y="4705043"/>
            <a:ext cx="822344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en-US" sz="2000" b="1" dirty="0">
                <a:latin typeface="+mj-lt"/>
              </a:rPr>
              <a:t>By raising price and limiting output, </a:t>
            </a:r>
            <a:r>
              <a:rPr lang="en-US" altLang="en-US" sz="2000" b="1" dirty="0" smtClean="0">
                <a:latin typeface="+mj-lt"/>
              </a:rPr>
              <a:t>monopoly </a:t>
            </a:r>
            <a:r>
              <a:rPr lang="en-US" altLang="en-US" sz="2000" b="1" dirty="0">
                <a:latin typeface="+mj-lt"/>
              </a:rPr>
              <a:t>generates a deadweight </a:t>
            </a:r>
            <a:r>
              <a:rPr lang="en-US" altLang="en-US" sz="2000" b="1" dirty="0" smtClean="0">
                <a:latin typeface="+mj-lt"/>
              </a:rPr>
              <a:t>loss (relative </a:t>
            </a:r>
            <a:r>
              <a:rPr lang="en-US" altLang="en-US" sz="2000" b="1" dirty="0">
                <a:latin typeface="+mj-lt"/>
              </a:rPr>
              <a:t>to the social optimum of </a:t>
            </a:r>
            <a:r>
              <a:rPr lang="en-US" altLang="en-US" sz="2000" b="1" dirty="0" smtClean="0">
                <a:latin typeface="+mj-lt"/>
              </a:rPr>
              <a:t>perfect </a:t>
            </a:r>
            <a:r>
              <a:rPr lang="en-US" altLang="en-US" sz="2000" b="1" dirty="0">
                <a:latin typeface="+mj-lt"/>
              </a:rPr>
              <a:t>competition).</a:t>
            </a:r>
          </a:p>
        </p:txBody>
      </p:sp>
    </p:spTree>
    <p:extLst>
      <p:ext uri="{BB962C8B-B14F-4D97-AF65-F5344CB8AC3E}">
        <p14:creationId xmlns:p14="http://schemas.microsoft.com/office/powerpoint/2010/main" val="174624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/>
      <p:bldP spid="41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"/>
            <a:ext cx="4724400" cy="742950"/>
          </a:xfrm>
        </p:spPr>
        <p:txBody>
          <a:bodyPr/>
          <a:lstStyle/>
          <a:p>
            <a:pPr algn="l" eaLnBrk="1" hangingPunct="1"/>
            <a:r>
              <a:rPr lang="en-US" altLang="en-US" sz="2400" b="1" dirty="0" smtClean="0"/>
              <a:t>Market Failure due to Monopoly</a:t>
            </a:r>
          </a:p>
        </p:txBody>
      </p:sp>
      <p:sp>
        <p:nvSpPr>
          <p:cNvPr id="4100" name="Text Box 27"/>
          <p:cNvSpPr txBox="1">
            <a:spLocks noChangeArrowheads="1"/>
          </p:cNvSpPr>
          <p:nvPr/>
        </p:nvSpPr>
        <p:spPr bwMode="auto">
          <a:xfrm>
            <a:off x="688975" y="946150"/>
            <a:ext cx="651197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Antitrust measures are intended to prevent the </a:t>
            </a:r>
          </a:p>
          <a:p>
            <a:r>
              <a:rPr lang="en-US" altLang="en-US" sz="2400" dirty="0">
                <a:latin typeface="+mj-lt"/>
              </a:rPr>
              <a:t>emergence of monopoly and restore competition</a:t>
            </a:r>
          </a:p>
          <a:p>
            <a:r>
              <a:rPr lang="en-US" altLang="en-US" sz="2400" dirty="0">
                <a:latin typeface="+mj-lt"/>
              </a:rPr>
              <a:t>to a monopolistic industry.</a:t>
            </a:r>
          </a:p>
        </p:txBody>
      </p:sp>
      <p:sp>
        <p:nvSpPr>
          <p:cNvPr id="6173" name="Text Box 29"/>
          <p:cNvSpPr txBox="1">
            <a:spLocks noChangeArrowheads="1"/>
          </p:cNvSpPr>
          <p:nvPr/>
        </p:nvSpPr>
        <p:spPr bwMode="auto">
          <a:xfrm>
            <a:off x="1050925" y="2479675"/>
            <a:ext cx="362875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1. Breaking Up Monopolies</a:t>
            </a:r>
          </a:p>
        </p:txBody>
      </p:sp>
      <p:sp>
        <p:nvSpPr>
          <p:cNvPr id="6174" name="Text Box 30"/>
          <p:cNvSpPr txBox="1">
            <a:spLocks noChangeArrowheads="1"/>
          </p:cNvSpPr>
          <p:nvPr/>
        </p:nvSpPr>
        <p:spPr bwMode="auto">
          <a:xfrm>
            <a:off x="1062038" y="3124200"/>
            <a:ext cx="509748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2. Preventing Monopolies from Arising</a:t>
            </a:r>
          </a:p>
        </p:txBody>
      </p:sp>
      <p:sp>
        <p:nvSpPr>
          <p:cNvPr id="6176" name="Text Box 32"/>
          <p:cNvSpPr txBox="1">
            <a:spLocks noChangeArrowheads="1"/>
          </p:cNvSpPr>
          <p:nvPr/>
        </p:nvSpPr>
        <p:spPr bwMode="auto">
          <a:xfrm>
            <a:off x="1068388" y="3810000"/>
            <a:ext cx="62755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3. Preventing Mergers that Reduce Competition</a:t>
            </a:r>
          </a:p>
        </p:txBody>
      </p:sp>
      <p:sp>
        <p:nvSpPr>
          <p:cNvPr id="6177" name="Text Box 33"/>
          <p:cNvSpPr txBox="1">
            <a:spLocks noChangeArrowheads="1"/>
          </p:cNvSpPr>
          <p:nvPr/>
        </p:nvSpPr>
        <p:spPr bwMode="auto">
          <a:xfrm>
            <a:off x="1066800" y="4572000"/>
            <a:ext cx="3381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4. Preventing Price Fixing</a:t>
            </a:r>
          </a:p>
        </p:txBody>
      </p:sp>
    </p:spTree>
    <p:extLst>
      <p:ext uri="{BB962C8B-B14F-4D97-AF65-F5344CB8AC3E}">
        <p14:creationId xmlns:p14="http://schemas.microsoft.com/office/powerpoint/2010/main" val="196173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3" grpId="0"/>
      <p:bldP spid="6174" grpId="0"/>
      <p:bldP spid="6176" grpId="0"/>
      <p:bldP spid="61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5"/>
          <p:cNvGrpSpPr>
            <a:grpSpLocks/>
          </p:cNvGrpSpPr>
          <p:nvPr/>
        </p:nvGrpSpPr>
        <p:grpSpPr bwMode="auto">
          <a:xfrm>
            <a:off x="898525" y="3124200"/>
            <a:ext cx="4664075" cy="3309938"/>
            <a:chOff x="470" y="555"/>
            <a:chExt cx="2938" cy="2085"/>
          </a:xfrm>
        </p:grpSpPr>
        <p:sp>
          <p:nvSpPr>
            <p:cNvPr id="5132" name="Text Box 6"/>
            <p:cNvSpPr txBox="1">
              <a:spLocks noChangeArrowheads="1"/>
            </p:cNvSpPr>
            <p:nvPr/>
          </p:nvSpPr>
          <p:spPr bwMode="auto">
            <a:xfrm>
              <a:off x="720" y="2390"/>
              <a:ext cx="23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2000" dirty="0">
                  <a:latin typeface="Times New Roman" pitchFamily="18" charset="0"/>
                </a:rPr>
                <a:t>0        2        4        8        10       12</a:t>
              </a:r>
            </a:p>
          </p:txBody>
        </p:sp>
        <p:sp>
          <p:nvSpPr>
            <p:cNvPr id="5133" name="Line 7"/>
            <p:cNvSpPr>
              <a:spLocks noChangeShapeType="1"/>
            </p:cNvSpPr>
            <p:nvPr/>
          </p:nvSpPr>
          <p:spPr bwMode="auto">
            <a:xfrm>
              <a:off x="768" y="2400"/>
              <a:ext cx="2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4" name="Text Box 8"/>
            <p:cNvSpPr txBox="1">
              <a:spLocks noChangeArrowheads="1"/>
            </p:cNvSpPr>
            <p:nvPr/>
          </p:nvSpPr>
          <p:spPr bwMode="auto">
            <a:xfrm>
              <a:off x="470" y="555"/>
              <a:ext cx="260" cy="19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$9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8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7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6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5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4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3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2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1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0</a:t>
              </a:r>
            </a:p>
          </p:txBody>
        </p:sp>
        <p:sp>
          <p:nvSpPr>
            <p:cNvPr id="5135" name="Line 9"/>
            <p:cNvSpPr>
              <a:spLocks noChangeShapeType="1"/>
            </p:cNvSpPr>
            <p:nvPr/>
          </p:nvSpPr>
          <p:spPr bwMode="auto">
            <a:xfrm>
              <a:off x="768" y="576"/>
              <a:ext cx="0" cy="18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6" name="Line 10"/>
            <p:cNvSpPr>
              <a:spLocks noChangeShapeType="1"/>
            </p:cNvSpPr>
            <p:nvPr/>
          </p:nvSpPr>
          <p:spPr bwMode="auto">
            <a:xfrm>
              <a:off x="2016" y="1440"/>
              <a:ext cx="0" cy="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7" name="Line 11"/>
            <p:cNvSpPr>
              <a:spLocks noChangeShapeType="1"/>
            </p:cNvSpPr>
            <p:nvPr/>
          </p:nvSpPr>
          <p:spPr bwMode="auto">
            <a:xfrm>
              <a:off x="768" y="768"/>
              <a:ext cx="2448" cy="1296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8" name="Line 12"/>
            <p:cNvSpPr>
              <a:spLocks noChangeShapeType="1"/>
            </p:cNvSpPr>
            <p:nvPr/>
          </p:nvSpPr>
          <p:spPr bwMode="auto">
            <a:xfrm>
              <a:off x="2448" y="1632"/>
              <a:ext cx="0" cy="7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9" name="Line 13"/>
            <p:cNvSpPr>
              <a:spLocks noChangeShapeType="1"/>
            </p:cNvSpPr>
            <p:nvPr/>
          </p:nvSpPr>
          <p:spPr bwMode="auto">
            <a:xfrm>
              <a:off x="768" y="1440"/>
              <a:ext cx="264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40" name="Line 14"/>
            <p:cNvSpPr>
              <a:spLocks noChangeShapeType="1"/>
            </p:cNvSpPr>
            <p:nvPr/>
          </p:nvSpPr>
          <p:spPr bwMode="auto">
            <a:xfrm>
              <a:off x="768" y="1632"/>
              <a:ext cx="264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123" name="Text Box 15"/>
          <p:cNvSpPr txBox="1">
            <a:spLocks noChangeArrowheads="1"/>
          </p:cNvSpPr>
          <p:nvPr/>
        </p:nvSpPr>
        <p:spPr bwMode="auto">
          <a:xfrm>
            <a:off x="2476500" y="3595688"/>
            <a:ext cx="2117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  <a:latin typeface="+mj-lt"/>
              </a:rPr>
              <a:t>INDUSTRY DEMAND</a:t>
            </a:r>
          </a:p>
        </p:txBody>
      </p:sp>
      <p:sp>
        <p:nvSpPr>
          <p:cNvPr id="5124" name="Text Box 16"/>
          <p:cNvSpPr txBox="1">
            <a:spLocks noChangeArrowheads="1"/>
          </p:cNvSpPr>
          <p:nvPr/>
        </p:nvSpPr>
        <p:spPr bwMode="auto">
          <a:xfrm>
            <a:off x="5622925" y="4267200"/>
            <a:ext cx="65928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+mj-lt"/>
              </a:rPr>
              <a:t>MTC</a:t>
            </a:r>
          </a:p>
        </p:txBody>
      </p:sp>
      <p:sp>
        <p:nvSpPr>
          <p:cNvPr id="5125" name="Text Box 17"/>
          <p:cNvSpPr txBox="1">
            <a:spLocks noChangeArrowheads="1"/>
          </p:cNvSpPr>
          <p:nvPr/>
        </p:nvSpPr>
        <p:spPr bwMode="auto">
          <a:xfrm>
            <a:off x="5638800" y="4632325"/>
            <a:ext cx="54053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+mj-lt"/>
              </a:rPr>
              <a:t>MC</a:t>
            </a:r>
          </a:p>
        </p:txBody>
      </p:sp>
      <p:sp>
        <p:nvSpPr>
          <p:cNvPr id="5126" name="Line 18"/>
          <p:cNvSpPr>
            <a:spLocks noChangeShapeType="1"/>
          </p:cNvSpPr>
          <p:nvPr/>
        </p:nvSpPr>
        <p:spPr bwMode="auto">
          <a:xfrm flipV="1">
            <a:off x="1524000" y="45720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 dirty="0"/>
          </a:p>
        </p:txBody>
      </p:sp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1504950" y="4235450"/>
            <a:ext cx="1619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dirty="0" smtClean="0">
                <a:latin typeface="+mj-lt"/>
              </a:rPr>
              <a:t>External Cost</a:t>
            </a:r>
            <a:endParaRPr lang="en-US" altLang="en-US" dirty="0">
              <a:latin typeface="+mj-lt"/>
            </a:endParaRPr>
          </a:p>
          <a:p>
            <a:r>
              <a:rPr lang="en-US" altLang="en-US" dirty="0">
                <a:latin typeface="+mj-lt"/>
              </a:rPr>
              <a:t>of Pollution: $1</a:t>
            </a:r>
          </a:p>
        </p:txBody>
      </p:sp>
      <p:sp>
        <p:nvSpPr>
          <p:cNvPr id="5128" name="Rectangle 20"/>
          <p:cNvSpPr>
            <a:spLocks noChangeArrowheads="1"/>
          </p:cNvSpPr>
          <p:nvPr/>
        </p:nvSpPr>
        <p:spPr bwMode="auto">
          <a:xfrm>
            <a:off x="381000" y="76200"/>
            <a:ext cx="5105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+mj-lt"/>
              </a:rPr>
              <a:t>Market Failure due to Externalities</a:t>
            </a:r>
          </a:p>
        </p:txBody>
      </p:sp>
      <p:sp>
        <p:nvSpPr>
          <p:cNvPr id="5130" name="Text Box 22"/>
          <p:cNvSpPr txBox="1">
            <a:spLocks noChangeArrowheads="1"/>
          </p:cNvSpPr>
          <p:nvPr/>
        </p:nvSpPr>
        <p:spPr bwMode="auto">
          <a:xfrm>
            <a:off x="228600" y="869950"/>
            <a:ext cx="5791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An externality is a side effect (good or bad) caused by one economic agent and incurred by other agents.</a:t>
            </a:r>
          </a:p>
        </p:txBody>
      </p:sp>
      <p:sp>
        <p:nvSpPr>
          <p:cNvPr id="2071" name="Text Box 23"/>
          <p:cNvSpPr txBox="1">
            <a:spLocks noChangeArrowheads="1"/>
          </p:cNvSpPr>
          <p:nvPr/>
        </p:nvSpPr>
        <p:spPr bwMode="auto">
          <a:xfrm>
            <a:off x="3810000" y="2057400"/>
            <a:ext cx="469724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For a “dirty” industry, the </a:t>
            </a:r>
          </a:p>
          <a:p>
            <a:r>
              <a:rPr lang="en-US" altLang="en-US" sz="2400" dirty="0">
                <a:latin typeface="+mj-lt"/>
              </a:rPr>
              <a:t>full marginal cost of production </a:t>
            </a:r>
          </a:p>
          <a:p>
            <a:r>
              <a:rPr lang="en-US" altLang="en-US" sz="2400" dirty="0">
                <a:latin typeface="+mj-lt"/>
              </a:rPr>
              <a:t>includes the cost of the externality</a:t>
            </a:r>
            <a:r>
              <a:rPr lang="en-US" altLang="en-US" dirty="0">
                <a:latin typeface="+mj-lt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0764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" grpId="0"/>
      <p:bldP spid="20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486275" y="2362200"/>
            <a:ext cx="3335338" cy="3867150"/>
            <a:chOff x="670" y="3230"/>
            <a:chExt cx="2101" cy="2436"/>
          </a:xfrm>
        </p:grpSpPr>
        <p:sp>
          <p:nvSpPr>
            <p:cNvPr id="6160" name="Line 5"/>
            <p:cNvSpPr>
              <a:spLocks noChangeShapeType="1"/>
            </p:cNvSpPr>
            <p:nvPr/>
          </p:nvSpPr>
          <p:spPr bwMode="auto">
            <a:xfrm>
              <a:off x="844" y="3936"/>
              <a:ext cx="0" cy="13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6161" name="Line 6"/>
            <p:cNvSpPr>
              <a:spLocks noChangeShapeType="1"/>
            </p:cNvSpPr>
            <p:nvPr/>
          </p:nvSpPr>
          <p:spPr bwMode="auto">
            <a:xfrm>
              <a:off x="844" y="5328"/>
              <a:ext cx="18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6162" name="Line 7"/>
            <p:cNvSpPr>
              <a:spLocks noChangeShapeType="1"/>
            </p:cNvSpPr>
            <p:nvPr/>
          </p:nvSpPr>
          <p:spPr bwMode="auto">
            <a:xfrm>
              <a:off x="2736" y="3936"/>
              <a:ext cx="0" cy="13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6163" name="Text Box 8"/>
            <p:cNvSpPr txBox="1">
              <a:spLocks noChangeArrowheads="1"/>
            </p:cNvSpPr>
            <p:nvPr/>
          </p:nvSpPr>
          <p:spPr bwMode="auto">
            <a:xfrm>
              <a:off x="1122" y="5433"/>
              <a:ext cx="1398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Pollution Cleaned Up</a:t>
              </a:r>
            </a:p>
          </p:txBody>
        </p:sp>
        <p:sp>
          <p:nvSpPr>
            <p:cNvPr id="6164" name="Text Box 9"/>
            <p:cNvSpPr txBox="1">
              <a:spLocks noChangeArrowheads="1"/>
            </p:cNvSpPr>
            <p:nvPr/>
          </p:nvSpPr>
          <p:spPr bwMode="auto">
            <a:xfrm>
              <a:off x="748" y="5328"/>
              <a:ext cx="202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0%                                            100%</a:t>
              </a:r>
            </a:p>
          </p:txBody>
        </p:sp>
        <p:sp>
          <p:nvSpPr>
            <p:cNvPr id="6165" name="Arc 10"/>
            <p:cNvSpPr>
              <a:spLocks/>
            </p:cNvSpPr>
            <p:nvPr/>
          </p:nvSpPr>
          <p:spPr bwMode="auto">
            <a:xfrm rot="5382816" flipH="1">
              <a:off x="959" y="3740"/>
              <a:ext cx="1488" cy="2065"/>
            </a:xfrm>
            <a:custGeom>
              <a:avLst/>
              <a:gdLst>
                <a:gd name="T0" fmla="*/ 39 w 21555"/>
                <a:gd name="T1" fmla="*/ 0 h 19946"/>
                <a:gd name="T2" fmla="*/ 103 w 21555"/>
                <a:gd name="T3" fmla="*/ 199 h 19946"/>
                <a:gd name="T4" fmla="*/ 0 w 21555"/>
                <a:gd name="T5" fmla="*/ 214 h 19946"/>
                <a:gd name="T6" fmla="*/ 0 60000 65536"/>
                <a:gd name="T7" fmla="*/ 0 60000 65536"/>
                <a:gd name="T8" fmla="*/ 0 60000 65536"/>
                <a:gd name="T9" fmla="*/ 0 w 21555"/>
                <a:gd name="T10" fmla="*/ 0 h 19946"/>
                <a:gd name="T11" fmla="*/ 21555 w 21555"/>
                <a:gd name="T12" fmla="*/ 19946 h 199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55" h="19946" fill="none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</a:path>
                <a:path w="21555" h="19946" stroke="0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  <a:lnTo>
                    <a:pt x="0" y="19946"/>
                  </a:lnTo>
                  <a:lnTo>
                    <a:pt x="8289" y="0"/>
                  </a:lnTo>
                  <a:close/>
                </a:path>
              </a:pathLst>
            </a:cu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6166" name="Arc 11"/>
            <p:cNvSpPr>
              <a:spLocks/>
            </p:cNvSpPr>
            <p:nvPr/>
          </p:nvSpPr>
          <p:spPr bwMode="auto">
            <a:xfrm rot="12888264" flipH="1">
              <a:off x="864" y="3230"/>
              <a:ext cx="1466" cy="2168"/>
            </a:xfrm>
            <a:custGeom>
              <a:avLst/>
              <a:gdLst>
                <a:gd name="T0" fmla="*/ 38 w 21555"/>
                <a:gd name="T1" fmla="*/ 0 h 19946"/>
                <a:gd name="T2" fmla="*/ 100 w 21555"/>
                <a:gd name="T3" fmla="*/ 219 h 19946"/>
                <a:gd name="T4" fmla="*/ 0 w 21555"/>
                <a:gd name="T5" fmla="*/ 236 h 19946"/>
                <a:gd name="T6" fmla="*/ 0 60000 65536"/>
                <a:gd name="T7" fmla="*/ 0 60000 65536"/>
                <a:gd name="T8" fmla="*/ 0 60000 65536"/>
                <a:gd name="T9" fmla="*/ 0 w 21555"/>
                <a:gd name="T10" fmla="*/ 0 h 19946"/>
                <a:gd name="T11" fmla="*/ 21555 w 21555"/>
                <a:gd name="T12" fmla="*/ 19946 h 199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55" h="19946" fill="none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</a:path>
                <a:path w="21555" h="19946" stroke="0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  <a:lnTo>
                    <a:pt x="0" y="19946"/>
                  </a:lnTo>
                  <a:lnTo>
                    <a:pt x="8289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6167" name="Text Box 12"/>
            <p:cNvSpPr txBox="1">
              <a:spLocks noChangeArrowheads="1"/>
            </p:cNvSpPr>
            <p:nvPr/>
          </p:nvSpPr>
          <p:spPr bwMode="auto">
            <a:xfrm>
              <a:off x="923" y="3648"/>
              <a:ext cx="997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1600" dirty="0">
                  <a:latin typeface="+mj-lt"/>
                </a:rPr>
                <a:t>Marginal Benefit</a:t>
              </a:r>
            </a:p>
            <a:p>
              <a:r>
                <a:rPr lang="en-US" altLang="en-US" sz="1600" dirty="0">
                  <a:latin typeface="+mj-lt"/>
                </a:rPr>
                <a:t>of Clean Up</a:t>
              </a:r>
            </a:p>
          </p:txBody>
        </p:sp>
        <p:sp>
          <p:nvSpPr>
            <p:cNvPr id="6168" name="Text Box 13"/>
            <p:cNvSpPr txBox="1">
              <a:spLocks noChangeArrowheads="1"/>
            </p:cNvSpPr>
            <p:nvPr/>
          </p:nvSpPr>
          <p:spPr bwMode="auto">
            <a:xfrm>
              <a:off x="1451" y="4944"/>
              <a:ext cx="854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1600" dirty="0">
                  <a:latin typeface="+mj-lt"/>
                </a:rPr>
                <a:t>Marginal Cost</a:t>
              </a:r>
            </a:p>
            <a:p>
              <a:r>
                <a:rPr lang="en-US" altLang="en-US" sz="1600" dirty="0">
                  <a:latin typeface="+mj-lt"/>
                </a:rPr>
                <a:t>of Clean Up</a:t>
              </a:r>
            </a:p>
          </p:txBody>
        </p:sp>
      </p:grpSp>
      <p:sp>
        <p:nvSpPr>
          <p:cNvPr id="6148" name="Rectangle 15"/>
          <p:cNvSpPr>
            <a:spLocks noChangeArrowheads="1"/>
          </p:cNvSpPr>
          <p:nvPr/>
        </p:nvSpPr>
        <p:spPr bwMode="auto">
          <a:xfrm>
            <a:off x="381000" y="76200"/>
            <a:ext cx="5105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latin typeface="+mj-lt"/>
              </a:rPr>
              <a:t>Market Failure due to Externalities</a:t>
            </a:r>
          </a:p>
        </p:txBody>
      </p:sp>
      <p:sp>
        <p:nvSpPr>
          <p:cNvPr id="6149" name="Text Box 16"/>
          <p:cNvSpPr txBox="1">
            <a:spLocks noChangeArrowheads="1"/>
          </p:cNvSpPr>
          <p:nvPr/>
        </p:nvSpPr>
        <p:spPr bwMode="auto">
          <a:xfrm>
            <a:off x="533400" y="869950"/>
            <a:ext cx="5410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The ideal remedy is to tax a negative externality. The tax should equal the marginal harm due to the externality.</a:t>
            </a: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533400" y="2089150"/>
            <a:ext cx="5410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The tax provides the appropriate </a:t>
            </a:r>
          </a:p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incentive for the firm to reduce the externality.</a:t>
            </a: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533400" y="3581400"/>
            <a:ext cx="37338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The optimal amount of </a:t>
            </a:r>
          </a:p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cleanup balances the </a:t>
            </a:r>
          </a:p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resulting MB versus</a:t>
            </a:r>
          </a:p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the MC of cleanup.</a:t>
            </a:r>
          </a:p>
        </p:txBody>
      </p:sp>
      <p:grpSp>
        <p:nvGrpSpPr>
          <p:cNvPr id="3" name="Group 22"/>
          <p:cNvGrpSpPr>
            <a:grpSpLocks/>
          </p:cNvGrpSpPr>
          <p:nvPr/>
        </p:nvGrpSpPr>
        <p:grpSpPr bwMode="auto">
          <a:xfrm>
            <a:off x="6911975" y="4321175"/>
            <a:ext cx="425450" cy="1698625"/>
            <a:chOff x="4598" y="2880"/>
            <a:chExt cx="268" cy="1070"/>
          </a:xfrm>
        </p:grpSpPr>
        <p:sp>
          <p:nvSpPr>
            <p:cNvPr id="6157" name="Oval 19"/>
            <p:cNvSpPr>
              <a:spLocks noChangeArrowheads="1"/>
            </p:cNvSpPr>
            <p:nvPr/>
          </p:nvSpPr>
          <p:spPr bwMode="auto">
            <a:xfrm>
              <a:off x="4656" y="2880"/>
              <a:ext cx="48" cy="48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altLang="en-US" dirty="0"/>
            </a:p>
          </p:txBody>
        </p:sp>
        <p:sp>
          <p:nvSpPr>
            <p:cNvPr id="6158" name="Text Box 20"/>
            <p:cNvSpPr txBox="1">
              <a:spLocks noChangeArrowheads="1"/>
            </p:cNvSpPr>
            <p:nvPr/>
          </p:nvSpPr>
          <p:spPr bwMode="auto">
            <a:xfrm>
              <a:off x="4598" y="3719"/>
              <a:ext cx="2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P*</a:t>
              </a:r>
            </a:p>
          </p:txBody>
        </p:sp>
        <p:sp>
          <p:nvSpPr>
            <p:cNvPr id="6159" name="Line 21"/>
            <p:cNvSpPr>
              <a:spLocks noChangeShapeType="1"/>
            </p:cNvSpPr>
            <p:nvPr/>
          </p:nvSpPr>
          <p:spPr bwMode="auto">
            <a:xfrm>
              <a:off x="4704" y="2928"/>
              <a:ext cx="0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143" name="Text Box 23"/>
          <p:cNvSpPr txBox="1">
            <a:spLocks noChangeArrowheads="1"/>
          </p:cNvSpPr>
          <p:nvPr/>
        </p:nvSpPr>
        <p:spPr bwMode="auto">
          <a:xfrm>
            <a:off x="533400" y="5273675"/>
            <a:ext cx="41148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+mj-lt"/>
              </a:rPr>
              <a:t>      Tax t* induces the optimal amount of cleanup P*.</a:t>
            </a:r>
          </a:p>
        </p:txBody>
      </p:sp>
      <p:grpSp>
        <p:nvGrpSpPr>
          <p:cNvPr id="4" name="Group 26"/>
          <p:cNvGrpSpPr>
            <a:grpSpLocks/>
          </p:cNvGrpSpPr>
          <p:nvPr/>
        </p:nvGrpSpPr>
        <p:grpSpPr bwMode="auto">
          <a:xfrm>
            <a:off x="4343400" y="4168775"/>
            <a:ext cx="3346450" cy="366713"/>
            <a:chOff x="2980" y="2784"/>
            <a:chExt cx="2108" cy="231"/>
          </a:xfrm>
        </p:grpSpPr>
        <p:sp>
          <p:nvSpPr>
            <p:cNvPr id="6155" name="Text Box 24"/>
            <p:cNvSpPr txBox="1">
              <a:spLocks noChangeArrowheads="1"/>
            </p:cNvSpPr>
            <p:nvPr/>
          </p:nvSpPr>
          <p:spPr bwMode="auto">
            <a:xfrm>
              <a:off x="2980" y="2784"/>
              <a:ext cx="2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b="1" dirty="0">
                  <a:latin typeface="Times New Roman" pitchFamily="18" charset="0"/>
                </a:rPr>
                <a:t>t*</a:t>
              </a:r>
            </a:p>
          </p:txBody>
        </p:sp>
        <p:sp>
          <p:nvSpPr>
            <p:cNvPr id="6156" name="Line 25"/>
            <p:cNvSpPr>
              <a:spLocks noChangeShapeType="1"/>
            </p:cNvSpPr>
            <p:nvPr/>
          </p:nvSpPr>
          <p:spPr bwMode="auto">
            <a:xfrm>
              <a:off x="3264" y="2880"/>
              <a:ext cx="182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0220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7" grpId="0"/>
      <p:bldP spid="5138" grpId="0"/>
      <p:bldP spid="51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ChangeArrowheads="1"/>
          </p:cNvSpPr>
          <p:nvPr/>
        </p:nvSpPr>
        <p:spPr bwMode="auto">
          <a:xfrm>
            <a:off x="381000" y="0"/>
            <a:ext cx="31242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latin typeface="+mj-lt"/>
              </a:rPr>
              <a:t>PUBLIC GOODS</a:t>
            </a: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03200" y="685800"/>
            <a:ext cx="401558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A Pure Public Good is </a:t>
            </a:r>
          </a:p>
          <a:p>
            <a:r>
              <a:rPr lang="en-US" altLang="en-US" sz="2400" b="1" dirty="0">
                <a:latin typeface="+mj-lt"/>
              </a:rPr>
              <a:t>non-rival</a:t>
            </a:r>
            <a:r>
              <a:rPr lang="en-US" altLang="en-US" sz="2400" dirty="0">
                <a:latin typeface="+mj-lt"/>
              </a:rPr>
              <a:t> and </a:t>
            </a:r>
            <a:r>
              <a:rPr lang="en-US" altLang="en-US" sz="2400" b="1" dirty="0">
                <a:latin typeface="+mj-lt"/>
              </a:rPr>
              <a:t>non-exclusiv</a:t>
            </a:r>
            <a:r>
              <a:rPr lang="en-US" altLang="en-US" sz="2400" dirty="0">
                <a:latin typeface="+mj-lt"/>
              </a:rPr>
              <a:t>e.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203200" y="4564063"/>
            <a:ext cx="3945504" cy="1163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Practical Issues:</a:t>
            </a:r>
          </a:p>
          <a:p>
            <a:r>
              <a:rPr lang="en-US" altLang="en-US" sz="2400" dirty="0">
                <a:latin typeface="+mj-lt"/>
              </a:rPr>
              <a:t>  1. Estimating Benefits/Costs </a:t>
            </a: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+mj-lt"/>
              </a:rPr>
              <a:t>      from </a:t>
            </a:r>
            <a:r>
              <a:rPr lang="en-US" altLang="en-US" sz="2400" i="1" dirty="0">
                <a:latin typeface="+mj-lt"/>
              </a:rPr>
              <a:t>reported</a:t>
            </a:r>
            <a:r>
              <a:rPr lang="en-US" altLang="en-US" sz="2400" dirty="0">
                <a:latin typeface="+mj-lt"/>
              </a:rPr>
              <a:t> preferences.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203200" y="5638800"/>
            <a:ext cx="2789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  2. Public Financing.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203200" y="6096000"/>
            <a:ext cx="31876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  3. “Politics” and Voting.</a:t>
            </a: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203200" y="1524000"/>
            <a:ext cx="391536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A public good’s optimal scale</a:t>
            </a:r>
          </a:p>
          <a:p>
            <a:r>
              <a:rPr lang="en-US" altLang="en-US" sz="2400" dirty="0">
                <a:latin typeface="+mj-lt"/>
              </a:rPr>
              <a:t> is determined by weighing</a:t>
            </a:r>
          </a:p>
          <a:p>
            <a:r>
              <a:rPr lang="en-US" altLang="en-US" sz="2400" dirty="0">
                <a:latin typeface="+mj-lt"/>
              </a:rPr>
              <a:t>MBs and MC (where MBs</a:t>
            </a:r>
          </a:p>
          <a:p>
            <a:r>
              <a:rPr lang="en-US" altLang="en-US" sz="2400" dirty="0">
                <a:latin typeface="+mj-lt"/>
              </a:rPr>
              <a:t>are summed vertically). </a:t>
            </a:r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4419600" y="5867405"/>
            <a:ext cx="3657600" cy="590551"/>
            <a:chOff x="3264" y="3840"/>
            <a:chExt cx="2304" cy="372"/>
          </a:xfrm>
        </p:grpSpPr>
        <p:sp>
          <p:nvSpPr>
            <p:cNvPr id="7198" name="Line 11"/>
            <p:cNvSpPr>
              <a:spLocks noChangeShapeType="1"/>
            </p:cNvSpPr>
            <p:nvPr/>
          </p:nvSpPr>
          <p:spPr bwMode="auto">
            <a:xfrm>
              <a:off x="3264" y="3840"/>
              <a:ext cx="230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9" name="Text Box 12"/>
            <p:cNvSpPr txBox="1">
              <a:spLocks noChangeArrowheads="1"/>
            </p:cNvSpPr>
            <p:nvPr/>
          </p:nvSpPr>
          <p:spPr bwMode="auto">
            <a:xfrm>
              <a:off x="4300" y="3840"/>
              <a:ext cx="1143" cy="3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Highway Length 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+mj-lt"/>
                </a:rPr>
                <a:t>(miles)</a:t>
              </a:r>
            </a:p>
          </p:txBody>
        </p:sp>
      </p:grp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4419600" y="4191000"/>
            <a:ext cx="2438400" cy="1676400"/>
            <a:chOff x="3264" y="2784"/>
            <a:chExt cx="1536" cy="1056"/>
          </a:xfrm>
        </p:grpSpPr>
        <p:sp>
          <p:nvSpPr>
            <p:cNvPr id="7196" name="Line 14"/>
            <p:cNvSpPr>
              <a:spLocks noChangeShapeType="1"/>
            </p:cNvSpPr>
            <p:nvPr/>
          </p:nvSpPr>
          <p:spPr bwMode="auto">
            <a:xfrm>
              <a:off x="3264" y="2784"/>
              <a:ext cx="1152" cy="1056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7" name="Text Box 15"/>
            <p:cNvSpPr txBox="1">
              <a:spLocks noChangeArrowheads="1"/>
            </p:cNvSpPr>
            <p:nvPr/>
          </p:nvSpPr>
          <p:spPr bwMode="auto">
            <a:xfrm>
              <a:off x="4188" y="3292"/>
              <a:ext cx="612" cy="404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  MB</a:t>
              </a:r>
            </a:p>
            <a:p>
              <a:r>
                <a:rPr lang="en-US" altLang="en-US" dirty="0">
                  <a:latin typeface="+mj-lt"/>
                </a:rPr>
                <a:t>(drivers)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4419601" y="3505200"/>
            <a:ext cx="3700463" cy="2362200"/>
            <a:chOff x="3264" y="912"/>
            <a:chExt cx="2331" cy="1488"/>
          </a:xfrm>
        </p:grpSpPr>
        <p:sp>
          <p:nvSpPr>
            <p:cNvPr id="7194" name="Line 16"/>
            <p:cNvSpPr>
              <a:spLocks noChangeShapeType="1"/>
            </p:cNvSpPr>
            <p:nvPr/>
          </p:nvSpPr>
          <p:spPr bwMode="auto">
            <a:xfrm>
              <a:off x="3264" y="912"/>
              <a:ext cx="2304" cy="148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5" name="Text Box 17"/>
            <p:cNvSpPr txBox="1">
              <a:spLocks noChangeArrowheads="1"/>
            </p:cNvSpPr>
            <p:nvPr/>
          </p:nvSpPr>
          <p:spPr bwMode="auto">
            <a:xfrm>
              <a:off x="4908" y="1584"/>
              <a:ext cx="687" cy="407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  MB</a:t>
              </a:r>
            </a:p>
            <a:p>
              <a:r>
                <a:rPr lang="en-US" altLang="en-US" dirty="0">
                  <a:latin typeface="+mj-lt"/>
                </a:rPr>
                <a:t>(truckers)</a:t>
              </a:r>
            </a:p>
          </p:txBody>
        </p:sp>
      </p:grpSp>
      <p:grpSp>
        <p:nvGrpSpPr>
          <p:cNvPr id="5" name="Group 24"/>
          <p:cNvGrpSpPr>
            <a:grpSpLocks/>
          </p:cNvGrpSpPr>
          <p:nvPr/>
        </p:nvGrpSpPr>
        <p:grpSpPr bwMode="auto">
          <a:xfrm>
            <a:off x="4419600" y="1828800"/>
            <a:ext cx="3657600" cy="4038600"/>
            <a:chOff x="3264" y="384"/>
            <a:chExt cx="2304" cy="2544"/>
          </a:xfrm>
        </p:grpSpPr>
        <p:sp>
          <p:nvSpPr>
            <p:cNvPr id="7191" name="Line 20"/>
            <p:cNvSpPr>
              <a:spLocks noChangeShapeType="1"/>
            </p:cNvSpPr>
            <p:nvPr/>
          </p:nvSpPr>
          <p:spPr bwMode="auto">
            <a:xfrm flipH="1" flipV="1">
              <a:off x="4416" y="2208"/>
              <a:ext cx="1152" cy="72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2" name="Line 21"/>
            <p:cNvSpPr>
              <a:spLocks noChangeShapeType="1"/>
            </p:cNvSpPr>
            <p:nvPr/>
          </p:nvSpPr>
          <p:spPr bwMode="auto">
            <a:xfrm flipH="1" flipV="1">
              <a:off x="3264" y="384"/>
              <a:ext cx="1152" cy="1824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3" name="Text Box 23"/>
            <p:cNvSpPr txBox="1">
              <a:spLocks noChangeArrowheads="1"/>
            </p:cNvSpPr>
            <p:nvPr/>
          </p:nvSpPr>
          <p:spPr bwMode="auto">
            <a:xfrm>
              <a:off x="3648" y="720"/>
              <a:ext cx="832" cy="407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MB</a:t>
              </a:r>
              <a:r>
                <a:rPr lang="en-US" altLang="en-US" baseline="-25000" dirty="0">
                  <a:latin typeface="+mj-lt"/>
                </a:rPr>
                <a:t>Total</a:t>
              </a:r>
              <a:r>
                <a:rPr lang="en-US" altLang="en-US" dirty="0">
                  <a:latin typeface="+mj-lt"/>
                </a:rPr>
                <a:t> = </a:t>
              </a:r>
            </a:p>
            <a:p>
              <a:r>
                <a:rPr lang="en-US" altLang="en-US" dirty="0">
                  <a:latin typeface="+mj-lt"/>
                </a:rPr>
                <a:t>  MB</a:t>
              </a:r>
              <a:r>
                <a:rPr lang="en-US" altLang="en-US" baseline="-25000" dirty="0">
                  <a:latin typeface="+mj-lt"/>
                </a:rPr>
                <a:t>D</a:t>
              </a:r>
              <a:r>
                <a:rPr lang="en-US" altLang="en-US" dirty="0">
                  <a:latin typeface="+mj-lt"/>
                </a:rPr>
                <a:t> + MB</a:t>
              </a:r>
              <a:r>
                <a:rPr lang="en-US" altLang="en-US" baseline="-25000" dirty="0">
                  <a:latin typeface="+mj-lt"/>
                </a:rPr>
                <a:t>T</a:t>
              </a:r>
            </a:p>
          </p:txBody>
        </p:sp>
      </p:grpSp>
      <p:grpSp>
        <p:nvGrpSpPr>
          <p:cNvPr id="6" name="Group 33"/>
          <p:cNvGrpSpPr>
            <a:grpSpLocks/>
          </p:cNvGrpSpPr>
          <p:nvPr/>
        </p:nvGrpSpPr>
        <p:grpSpPr bwMode="auto">
          <a:xfrm>
            <a:off x="4038604" y="1066800"/>
            <a:ext cx="658813" cy="4832350"/>
            <a:chOff x="3024" y="796"/>
            <a:chExt cx="415" cy="3044"/>
          </a:xfrm>
        </p:grpSpPr>
        <p:sp>
          <p:nvSpPr>
            <p:cNvPr id="7189" name="Line 13"/>
            <p:cNvSpPr>
              <a:spLocks noChangeShapeType="1"/>
            </p:cNvSpPr>
            <p:nvPr/>
          </p:nvSpPr>
          <p:spPr bwMode="auto">
            <a:xfrm>
              <a:off x="3264" y="1200"/>
              <a:ext cx="0" cy="26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90" name="Text Box 25"/>
            <p:cNvSpPr txBox="1">
              <a:spLocks noChangeArrowheads="1"/>
            </p:cNvSpPr>
            <p:nvPr/>
          </p:nvSpPr>
          <p:spPr bwMode="auto">
            <a:xfrm>
              <a:off x="3024" y="796"/>
              <a:ext cx="415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$MB,</a:t>
              </a:r>
            </a:p>
            <a:p>
              <a:r>
                <a:rPr lang="en-US" altLang="en-US" dirty="0">
                  <a:latin typeface="+mj-lt"/>
                </a:rPr>
                <a:t>$MC</a:t>
              </a:r>
            </a:p>
          </p:txBody>
        </p:sp>
      </p:grpSp>
      <p:grpSp>
        <p:nvGrpSpPr>
          <p:cNvPr id="7" name="Group 28"/>
          <p:cNvGrpSpPr>
            <a:grpSpLocks/>
          </p:cNvGrpSpPr>
          <p:nvPr/>
        </p:nvGrpSpPr>
        <p:grpSpPr bwMode="auto">
          <a:xfrm>
            <a:off x="4419600" y="2133600"/>
            <a:ext cx="3343275" cy="2362200"/>
            <a:chOff x="3360" y="528"/>
            <a:chExt cx="2106" cy="1488"/>
          </a:xfrm>
        </p:grpSpPr>
        <p:sp>
          <p:nvSpPr>
            <p:cNvPr id="7187" name="Line 26"/>
            <p:cNvSpPr>
              <a:spLocks noChangeShapeType="1"/>
            </p:cNvSpPr>
            <p:nvPr/>
          </p:nvSpPr>
          <p:spPr bwMode="auto">
            <a:xfrm flipV="1">
              <a:off x="3360" y="1008"/>
              <a:ext cx="2016" cy="10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7188" name="Text Box 27"/>
            <p:cNvSpPr txBox="1">
              <a:spLocks noChangeArrowheads="1"/>
            </p:cNvSpPr>
            <p:nvPr/>
          </p:nvSpPr>
          <p:spPr bwMode="auto">
            <a:xfrm>
              <a:off x="4724" y="528"/>
              <a:ext cx="742" cy="5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MC of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+mj-lt"/>
                </a:rPr>
                <a:t>Highway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+mj-lt"/>
                </a:rPr>
                <a:t>expansion</a:t>
              </a:r>
            </a:p>
          </p:txBody>
        </p:sp>
      </p:grpSp>
      <p:grpSp>
        <p:nvGrpSpPr>
          <p:cNvPr id="8" name="Group 31"/>
          <p:cNvGrpSpPr>
            <a:grpSpLocks/>
          </p:cNvGrpSpPr>
          <p:nvPr/>
        </p:nvGrpSpPr>
        <p:grpSpPr bwMode="auto">
          <a:xfrm>
            <a:off x="5556250" y="3900488"/>
            <a:ext cx="463550" cy="2347912"/>
            <a:chOff x="3980" y="2592"/>
            <a:chExt cx="292" cy="1479"/>
          </a:xfrm>
        </p:grpSpPr>
        <p:sp>
          <p:nvSpPr>
            <p:cNvPr id="7185" name="Line 29"/>
            <p:cNvSpPr>
              <a:spLocks noChangeShapeType="1"/>
            </p:cNvSpPr>
            <p:nvPr/>
          </p:nvSpPr>
          <p:spPr bwMode="auto">
            <a:xfrm>
              <a:off x="4080" y="2592"/>
              <a:ext cx="0" cy="12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86" name="Text Box 30"/>
            <p:cNvSpPr txBox="1">
              <a:spLocks noChangeArrowheads="1"/>
            </p:cNvSpPr>
            <p:nvPr/>
          </p:nvSpPr>
          <p:spPr bwMode="auto">
            <a:xfrm>
              <a:off x="3980" y="3840"/>
              <a:ext cx="29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H*</a:t>
              </a:r>
            </a:p>
          </p:txBody>
        </p:sp>
      </p:grpSp>
      <p:sp>
        <p:nvSpPr>
          <p:cNvPr id="7202" name="Text Box 34"/>
          <p:cNvSpPr txBox="1">
            <a:spLocks noChangeArrowheads="1"/>
          </p:cNvSpPr>
          <p:nvPr/>
        </p:nvSpPr>
        <p:spPr bwMode="auto">
          <a:xfrm>
            <a:off x="203200" y="3232150"/>
            <a:ext cx="348787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The optimal length of this</a:t>
            </a:r>
          </a:p>
          <a:p>
            <a:r>
              <a:rPr lang="en-US" altLang="en-US" sz="2400" dirty="0">
                <a:latin typeface="+mj-lt"/>
              </a:rPr>
              <a:t>highway is H* miles</a:t>
            </a:r>
          </a:p>
          <a:p>
            <a:r>
              <a:rPr lang="en-US" altLang="en-US" sz="2400" dirty="0">
                <a:latin typeface="+mj-lt"/>
              </a:rPr>
              <a:t>(where MB</a:t>
            </a:r>
            <a:r>
              <a:rPr lang="en-US" altLang="en-US" sz="2400" baseline="-25000" dirty="0">
                <a:latin typeface="+mj-lt"/>
              </a:rPr>
              <a:t>Total</a:t>
            </a:r>
            <a:r>
              <a:rPr lang="en-US" altLang="en-US" sz="2400" dirty="0">
                <a:latin typeface="+mj-lt"/>
              </a:rPr>
              <a:t> = MC).</a:t>
            </a:r>
          </a:p>
        </p:txBody>
      </p:sp>
    </p:spTree>
    <p:extLst>
      <p:ext uri="{BB962C8B-B14F-4D97-AF65-F5344CB8AC3E}">
        <p14:creationId xmlns:p14="http://schemas.microsoft.com/office/powerpoint/2010/main" val="356618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  <p:bldP spid="7176" grpId="0"/>
      <p:bldP spid="7177" grpId="0"/>
      <p:bldP spid="720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381000" y="171450"/>
            <a:ext cx="4343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+mj-lt"/>
              </a:rPr>
              <a:t>BENEFIT-COST ANALYSIS</a:t>
            </a: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898525" y="955675"/>
            <a:ext cx="616662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A program should be undertaken if and only if:</a:t>
            </a:r>
          </a:p>
          <a:p>
            <a:pPr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Net Benefit = Total Benefit – Total Cost &gt; 0. 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1355725" y="2098675"/>
            <a:ext cx="4198585" cy="123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+mj-lt"/>
              </a:rPr>
              <a:t>Steps:</a:t>
            </a:r>
          </a:p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1. </a:t>
            </a:r>
            <a:r>
              <a:rPr lang="en-US" altLang="en-US" sz="2400" dirty="0" smtClean="0">
                <a:latin typeface="+mj-lt"/>
              </a:rPr>
              <a:t>Identify </a:t>
            </a:r>
            <a:r>
              <a:rPr lang="en-US" altLang="en-US" sz="2400" dirty="0">
                <a:latin typeface="+mj-lt"/>
              </a:rPr>
              <a:t>benefits and costs to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+mj-lt"/>
              </a:rPr>
              <a:t>    all affected parties.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1371600" y="3332163"/>
            <a:ext cx="3736664" cy="1680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2. Measure dollar values for</a:t>
            </a:r>
          </a:p>
          <a:p>
            <a:r>
              <a:rPr lang="en-US" altLang="en-US" sz="2400" dirty="0">
                <a:latin typeface="+mj-lt"/>
              </a:rPr>
              <a:t>    benefits and costs (using </a:t>
            </a:r>
          </a:p>
          <a:p>
            <a:r>
              <a:rPr lang="en-US" altLang="en-US" sz="2400" dirty="0">
                <a:latin typeface="+mj-lt"/>
              </a:rPr>
              <a:t>    market values or imputed</a:t>
            </a:r>
          </a:p>
          <a:p>
            <a:r>
              <a:rPr lang="en-US" altLang="en-US" sz="2400" dirty="0">
                <a:latin typeface="+mj-lt"/>
              </a:rPr>
              <a:t>    values).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1343025" y="5043488"/>
            <a:ext cx="4734566" cy="1311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3. Compute total net benefit</a:t>
            </a:r>
          </a:p>
          <a:p>
            <a:r>
              <a:rPr lang="en-US" altLang="en-US" sz="2400" dirty="0">
                <a:latin typeface="+mj-lt"/>
              </a:rPr>
              <a:t>    (possibly considering distribution</a:t>
            </a:r>
          </a:p>
          <a:p>
            <a:r>
              <a:rPr lang="en-US" altLang="en-US" sz="2400" dirty="0">
                <a:latin typeface="+mj-lt"/>
              </a:rPr>
              <a:t>     effects on gainers and losers).</a:t>
            </a:r>
          </a:p>
        </p:txBody>
      </p:sp>
    </p:spTree>
    <p:extLst>
      <p:ext uri="{BB962C8B-B14F-4D97-AF65-F5344CB8AC3E}">
        <p14:creationId xmlns:p14="http://schemas.microsoft.com/office/powerpoint/2010/main" val="192862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  <p:bldP spid="8200" grpId="0"/>
      <p:bldP spid="82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ChangeArrowheads="1"/>
          </p:cNvSpPr>
          <p:nvPr/>
        </p:nvSpPr>
        <p:spPr bwMode="auto">
          <a:xfrm>
            <a:off x="381000" y="171450"/>
            <a:ext cx="48768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latin typeface="+mj-lt"/>
              </a:rPr>
              <a:t>BUILDING A PUBLIC BRIDGE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0" y="685800"/>
            <a:ext cx="3360215" cy="1742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1. Ferry (status quo)</a:t>
            </a:r>
          </a:p>
          <a:p>
            <a:r>
              <a:rPr lang="en-US" altLang="en-US" sz="2400" dirty="0">
                <a:latin typeface="+mj-lt"/>
              </a:rPr>
              <a:t>    CS = $5 million/year</a:t>
            </a:r>
          </a:p>
          <a:p>
            <a:r>
              <a:rPr lang="en-US" altLang="en-US" sz="2400" dirty="0">
                <a:latin typeface="+mj-lt"/>
              </a:rPr>
              <a:t>    </a:t>
            </a:r>
            <a:r>
              <a:rPr lang="en-US" altLang="en-US" sz="2800" dirty="0">
                <a:latin typeface="+mj-lt"/>
                <a:sym typeface="Symbol" pitchFamily="18" charset="2"/>
              </a:rPr>
              <a:t></a:t>
            </a:r>
            <a:r>
              <a:rPr lang="en-US" altLang="en-US" sz="2400" dirty="0">
                <a:latin typeface="+mj-lt"/>
              </a:rPr>
              <a:t>  = $5 million.</a:t>
            </a:r>
          </a:p>
          <a:p>
            <a:r>
              <a:rPr lang="en-US" altLang="en-US" sz="2400" dirty="0">
                <a:latin typeface="+mj-lt"/>
              </a:rPr>
              <a:t>    NPV</a:t>
            </a:r>
            <a:r>
              <a:rPr lang="en-US" altLang="en-US" sz="2400" baseline="-25000" dirty="0">
                <a:latin typeface="+mj-lt"/>
              </a:rPr>
              <a:t>@4%</a:t>
            </a:r>
            <a:r>
              <a:rPr lang="en-US" altLang="en-US" sz="2400" dirty="0">
                <a:latin typeface="+mj-lt"/>
              </a:rPr>
              <a:t> = $250 million.</a:t>
            </a:r>
          </a:p>
        </p:txBody>
      </p:sp>
      <p:sp>
        <p:nvSpPr>
          <p:cNvPr id="9221" name="Line 8"/>
          <p:cNvSpPr>
            <a:spLocks noChangeShapeType="1"/>
          </p:cNvSpPr>
          <p:nvPr/>
        </p:nvSpPr>
        <p:spPr bwMode="auto">
          <a:xfrm>
            <a:off x="1752600" y="3352800"/>
            <a:ext cx="0" cy="266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" name="Line 9"/>
          <p:cNvSpPr>
            <a:spLocks noChangeShapeType="1"/>
          </p:cNvSpPr>
          <p:nvPr/>
        </p:nvSpPr>
        <p:spPr bwMode="auto">
          <a:xfrm>
            <a:off x="1752600" y="6019800"/>
            <a:ext cx="47577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1905000" y="6069013"/>
            <a:ext cx="17795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Trips (millions)</a:t>
            </a:r>
          </a:p>
        </p:txBody>
      </p:sp>
      <p:sp>
        <p:nvSpPr>
          <p:cNvPr id="9224" name="Text Box 11"/>
          <p:cNvSpPr txBox="1">
            <a:spLocks noChangeArrowheads="1"/>
          </p:cNvSpPr>
          <p:nvPr/>
        </p:nvSpPr>
        <p:spPr bwMode="auto">
          <a:xfrm>
            <a:off x="1193800" y="2701925"/>
            <a:ext cx="80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+mj-lt"/>
              </a:rPr>
              <a:t>Price</a:t>
            </a:r>
          </a:p>
        </p:txBody>
      </p:sp>
      <p:sp>
        <p:nvSpPr>
          <p:cNvPr id="9225" name="Line 12"/>
          <p:cNvSpPr>
            <a:spLocks noChangeShapeType="1"/>
          </p:cNvSpPr>
          <p:nvPr/>
        </p:nvSpPr>
        <p:spPr bwMode="auto">
          <a:xfrm>
            <a:off x="1752600" y="3352800"/>
            <a:ext cx="4724400" cy="26670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26" name="Text Box 13"/>
          <p:cNvSpPr txBox="1">
            <a:spLocks noChangeArrowheads="1"/>
          </p:cNvSpPr>
          <p:nvPr/>
        </p:nvSpPr>
        <p:spPr bwMode="auto">
          <a:xfrm>
            <a:off x="2360613" y="3006725"/>
            <a:ext cx="16017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Trip demand</a:t>
            </a:r>
          </a:p>
          <a:p>
            <a:pPr eaLnBrk="0" hangingPunct="0"/>
            <a:r>
              <a:rPr lang="en-US" altLang="en-US" sz="2000" dirty="0">
                <a:latin typeface="+mj-lt"/>
              </a:rPr>
              <a:t>P = 4 - .4Q</a:t>
            </a:r>
            <a:endParaRPr lang="en-US" altLang="en-US" sz="2400" dirty="0">
              <a:latin typeface="+mj-lt"/>
            </a:endParaRPr>
          </a:p>
        </p:txBody>
      </p:sp>
      <p:sp>
        <p:nvSpPr>
          <p:cNvPr id="9227" name="Text Box 16"/>
          <p:cNvSpPr txBox="1">
            <a:spLocks noChangeArrowheads="1"/>
          </p:cNvSpPr>
          <p:nvPr/>
        </p:nvSpPr>
        <p:spPr bwMode="auto">
          <a:xfrm>
            <a:off x="6477000" y="5791200"/>
            <a:ext cx="3513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+mj-lt"/>
              </a:rPr>
              <a:t>B</a:t>
            </a:r>
          </a:p>
        </p:txBody>
      </p:sp>
      <p:sp>
        <p:nvSpPr>
          <p:cNvPr id="9228" name="Text Box 18"/>
          <p:cNvSpPr txBox="1">
            <a:spLocks noChangeArrowheads="1"/>
          </p:cNvSpPr>
          <p:nvPr/>
        </p:nvSpPr>
        <p:spPr bwMode="auto">
          <a:xfrm>
            <a:off x="6216650" y="6019800"/>
            <a:ext cx="49885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+mj-lt"/>
              </a:rPr>
              <a:t>10</a:t>
            </a:r>
          </a:p>
        </p:txBody>
      </p:sp>
      <p:sp>
        <p:nvSpPr>
          <p:cNvPr id="9229" name="Line 21"/>
          <p:cNvSpPr>
            <a:spLocks noChangeShapeType="1"/>
          </p:cNvSpPr>
          <p:nvPr/>
        </p:nvSpPr>
        <p:spPr bwMode="auto">
          <a:xfrm flipV="1">
            <a:off x="4038600" y="4633913"/>
            <a:ext cx="0" cy="1309687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30" name="Line 22"/>
          <p:cNvSpPr>
            <a:spLocks noChangeShapeType="1"/>
          </p:cNvSpPr>
          <p:nvPr/>
        </p:nvSpPr>
        <p:spPr bwMode="auto">
          <a:xfrm flipH="1">
            <a:off x="1752600" y="4648200"/>
            <a:ext cx="2316163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31" name="Text Box 23"/>
          <p:cNvSpPr txBox="1">
            <a:spLocks noChangeArrowheads="1"/>
          </p:cNvSpPr>
          <p:nvPr/>
        </p:nvSpPr>
        <p:spPr bwMode="auto">
          <a:xfrm>
            <a:off x="3886200" y="6019800"/>
            <a:ext cx="34176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+mj-lt"/>
              </a:rPr>
              <a:t>5</a:t>
            </a:r>
          </a:p>
        </p:txBody>
      </p:sp>
      <p:sp>
        <p:nvSpPr>
          <p:cNvPr id="9232" name="Text Box 24"/>
          <p:cNvSpPr txBox="1">
            <a:spLocks noChangeArrowheads="1"/>
          </p:cNvSpPr>
          <p:nvPr/>
        </p:nvSpPr>
        <p:spPr bwMode="auto">
          <a:xfrm>
            <a:off x="838200" y="4479925"/>
            <a:ext cx="919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P</a:t>
            </a:r>
            <a:r>
              <a:rPr lang="en-US" altLang="en-US" sz="2000" baseline="-25000" dirty="0">
                <a:latin typeface="+mj-lt"/>
              </a:rPr>
              <a:t>F </a:t>
            </a:r>
            <a:r>
              <a:rPr lang="en-US" altLang="en-US" sz="2000" dirty="0">
                <a:latin typeface="+mj-lt"/>
              </a:rPr>
              <a:t>= $2</a:t>
            </a:r>
          </a:p>
        </p:txBody>
      </p:sp>
      <p:sp>
        <p:nvSpPr>
          <p:cNvPr id="9241" name="Text Box 25"/>
          <p:cNvSpPr txBox="1">
            <a:spLocks noChangeArrowheads="1"/>
          </p:cNvSpPr>
          <p:nvPr/>
        </p:nvSpPr>
        <p:spPr bwMode="auto">
          <a:xfrm>
            <a:off x="1828800" y="4716463"/>
            <a:ext cx="18478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800" dirty="0">
                <a:latin typeface="+mj-lt"/>
                <a:sym typeface="Symbol" pitchFamily="18" charset="2"/>
              </a:rPr>
              <a:t></a:t>
            </a:r>
            <a:r>
              <a:rPr lang="en-US" altLang="en-US" sz="2400" baseline="-25000" dirty="0">
                <a:latin typeface="+mj-lt"/>
              </a:rPr>
              <a:t>F  </a:t>
            </a:r>
            <a:r>
              <a:rPr lang="en-US" altLang="en-US" sz="2000" dirty="0">
                <a:latin typeface="+mj-lt"/>
              </a:rPr>
              <a:t>= $5 million</a:t>
            </a:r>
          </a:p>
        </p:txBody>
      </p:sp>
      <p:sp>
        <p:nvSpPr>
          <p:cNvPr id="9242" name="Text Box 26"/>
          <p:cNvSpPr txBox="1">
            <a:spLocks noChangeArrowheads="1"/>
          </p:cNvSpPr>
          <p:nvPr/>
        </p:nvSpPr>
        <p:spPr bwMode="auto">
          <a:xfrm>
            <a:off x="1905000" y="3817938"/>
            <a:ext cx="1231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+mj-lt"/>
              </a:rPr>
              <a:t>CS =</a:t>
            </a:r>
          </a:p>
          <a:p>
            <a:r>
              <a:rPr lang="en-US" altLang="en-US" sz="2000" dirty="0">
                <a:latin typeface="+mj-lt"/>
              </a:rPr>
              <a:t>$5 million</a:t>
            </a:r>
          </a:p>
        </p:txBody>
      </p:sp>
      <p:sp>
        <p:nvSpPr>
          <p:cNvPr id="9235" name="Text Box 28"/>
          <p:cNvSpPr txBox="1">
            <a:spLocks noChangeArrowheads="1"/>
          </p:cNvSpPr>
          <p:nvPr/>
        </p:nvSpPr>
        <p:spPr bwMode="auto">
          <a:xfrm>
            <a:off x="3962400" y="4267200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F</a:t>
            </a:r>
          </a:p>
        </p:txBody>
      </p:sp>
      <p:sp>
        <p:nvSpPr>
          <p:cNvPr id="9236" name="Line 29"/>
          <p:cNvSpPr>
            <a:spLocks noChangeShapeType="1"/>
          </p:cNvSpPr>
          <p:nvPr/>
        </p:nvSpPr>
        <p:spPr bwMode="auto">
          <a:xfrm>
            <a:off x="1752600" y="5334000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9237" name="Text Box 30"/>
          <p:cNvSpPr txBox="1">
            <a:spLocks noChangeArrowheads="1"/>
          </p:cNvSpPr>
          <p:nvPr/>
        </p:nvSpPr>
        <p:spPr bwMode="auto">
          <a:xfrm>
            <a:off x="762000" y="5165725"/>
            <a:ext cx="99354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AC</a:t>
            </a:r>
            <a:r>
              <a:rPr lang="en-US" altLang="en-US" sz="2000" baseline="-25000" dirty="0">
                <a:latin typeface="+mj-lt"/>
              </a:rPr>
              <a:t> </a:t>
            </a:r>
            <a:r>
              <a:rPr lang="en-US" altLang="en-US" sz="2000" dirty="0">
                <a:latin typeface="+mj-lt"/>
              </a:rPr>
              <a:t>= $1</a:t>
            </a:r>
          </a:p>
        </p:txBody>
      </p:sp>
      <p:sp>
        <p:nvSpPr>
          <p:cNvPr id="9238" name="Text Box 31"/>
          <p:cNvSpPr txBox="1">
            <a:spLocks noChangeArrowheads="1"/>
          </p:cNvSpPr>
          <p:nvPr/>
        </p:nvSpPr>
        <p:spPr bwMode="auto">
          <a:xfrm>
            <a:off x="1314450" y="3810000"/>
            <a:ext cx="4475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$3</a:t>
            </a:r>
          </a:p>
        </p:txBody>
      </p:sp>
      <p:sp>
        <p:nvSpPr>
          <p:cNvPr id="9239" name="Text Box 32"/>
          <p:cNvSpPr txBox="1">
            <a:spLocks noChangeArrowheads="1"/>
          </p:cNvSpPr>
          <p:nvPr/>
        </p:nvSpPr>
        <p:spPr bwMode="auto">
          <a:xfrm>
            <a:off x="1314450" y="3124200"/>
            <a:ext cx="4475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+mj-lt"/>
              </a:rPr>
              <a:t>$4</a:t>
            </a:r>
          </a:p>
        </p:txBody>
      </p:sp>
      <p:sp>
        <p:nvSpPr>
          <p:cNvPr id="9240" name="Text Box 33"/>
          <p:cNvSpPr txBox="1">
            <a:spLocks noChangeArrowheads="1"/>
          </p:cNvSpPr>
          <p:nvPr/>
        </p:nvSpPr>
        <p:spPr bwMode="auto">
          <a:xfrm>
            <a:off x="1441450" y="6003925"/>
            <a:ext cx="311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0</a:t>
            </a:r>
          </a:p>
        </p:txBody>
      </p:sp>
      <p:sp>
        <p:nvSpPr>
          <p:cNvPr id="9250" name="Text Box 34"/>
          <p:cNvSpPr txBox="1">
            <a:spLocks noChangeArrowheads="1"/>
          </p:cNvSpPr>
          <p:nvPr/>
        </p:nvSpPr>
        <p:spPr bwMode="auto">
          <a:xfrm>
            <a:off x="3352800" y="685800"/>
            <a:ext cx="4818178" cy="1742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2. Bridge (P = $0)</a:t>
            </a:r>
          </a:p>
          <a:p>
            <a:r>
              <a:rPr lang="en-US" altLang="en-US" sz="2400" dirty="0">
                <a:latin typeface="+mj-lt"/>
              </a:rPr>
              <a:t>    CS = $20 million/year</a:t>
            </a:r>
          </a:p>
          <a:p>
            <a:r>
              <a:rPr lang="en-US" altLang="en-US" sz="2400" dirty="0">
                <a:latin typeface="+mj-lt"/>
              </a:rPr>
              <a:t>    </a:t>
            </a:r>
            <a:r>
              <a:rPr lang="en-US" altLang="en-US" sz="2800" dirty="0">
                <a:latin typeface="+mj-lt"/>
                <a:sym typeface="Symbol" pitchFamily="18" charset="2"/>
              </a:rPr>
              <a:t></a:t>
            </a:r>
            <a:r>
              <a:rPr lang="en-US" altLang="en-US" sz="2400" dirty="0">
                <a:latin typeface="+mj-lt"/>
              </a:rPr>
              <a:t>  = -$5 million, Cap Cost = $85 m.</a:t>
            </a:r>
          </a:p>
          <a:p>
            <a:r>
              <a:rPr lang="en-US" altLang="en-US" sz="2400" dirty="0">
                <a:latin typeface="+mj-lt"/>
              </a:rPr>
              <a:t>    NPV</a:t>
            </a:r>
            <a:r>
              <a:rPr lang="en-US" altLang="en-US" sz="2400" baseline="-25000" dirty="0">
                <a:latin typeface="+mj-lt"/>
              </a:rPr>
              <a:t>@4%</a:t>
            </a:r>
            <a:r>
              <a:rPr lang="en-US" altLang="en-US" sz="2400" dirty="0">
                <a:latin typeface="+mj-lt"/>
              </a:rPr>
              <a:t> = $290 million.</a:t>
            </a:r>
          </a:p>
        </p:txBody>
      </p:sp>
      <p:sp>
        <p:nvSpPr>
          <p:cNvPr id="9251" name="Text Box 35"/>
          <p:cNvSpPr txBox="1">
            <a:spLocks noChangeArrowheads="1"/>
          </p:cNvSpPr>
          <p:nvPr/>
        </p:nvSpPr>
        <p:spPr bwMode="auto">
          <a:xfrm>
            <a:off x="4402138" y="2619375"/>
            <a:ext cx="3824188" cy="1742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+mj-lt"/>
            </a:endParaRPr>
          </a:p>
          <a:p>
            <a:r>
              <a:rPr lang="en-US" altLang="en-US" sz="2400" dirty="0">
                <a:latin typeface="+mj-lt"/>
              </a:rPr>
              <a:t>3. Ferry (Regulated @ P = $1)</a:t>
            </a:r>
          </a:p>
          <a:p>
            <a:r>
              <a:rPr lang="en-US" altLang="en-US" sz="2400" dirty="0">
                <a:latin typeface="+mj-lt"/>
              </a:rPr>
              <a:t>   CS = $11.5 million/year</a:t>
            </a:r>
          </a:p>
          <a:p>
            <a:r>
              <a:rPr lang="en-US" altLang="en-US" sz="2400" dirty="0">
                <a:latin typeface="+mj-lt"/>
              </a:rPr>
              <a:t>    </a:t>
            </a:r>
            <a:r>
              <a:rPr lang="en-US" altLang="en-US" sz="2800" dirty="0">
                <a:latin typeface="+mj-lt"/>
                <a:sym typeface="Symbol" pitchFamily="18" charset="2"/>
              </a:rPr>
              <a:t></a:t>
            </a:r>
            <a:r>
              <a:rPr lang="en-US" altLang="en-US" sz="2400" dirty="0">
                <a:latin typeface="+mj-lt"/>
              </a:rPr>
              <a:t>  = $0 million.</a:t>
            </a:r>
          </a:p>
          <a:p>
            <a:r>
              <a:rPr lang="en-US" altLang="en-US" sz="2400" dirty="0">
                <a:latin typeface="+mj-lt"/>
              </a:rPr>
              <a:t>    NPV</a:t>
            </a:r>
            <a:r>
              <a:rPr lang="en-US" altLang="en-US" sz="2400" baseline="-25000" dirty="0">
                <a:latin typeface="+mj-lt"/>
              </a:rPr>
              <a:t>@4%</a:t>
            </a:r>
            <a:r>
              <a:rPr lang="en-US" altLang="en-US" sz="2400" dirty="0">
                <a:latin typeface="+mj-lt"/>
              </a:rPr>
              <a:t> = $281.25 million.</a:t>
            </a:r>
          </a:p>
        </p:txBody>
      </p:sp>
      <p:sp>
        <p:nvSpPr>
          <p:cNvPr id="9252" name="Line 36"/>
          <p:cNvSpPr>
            <a:spLocks noChangeShapeType="1"/>
          </p:cNvSpPr>
          <p:nvPr/>
        </p:nvSpPr>
        <p:spPr bwMode="auto">
          <a:xfrm>
            <a:off x="4038600" y="5334000"/>
            <a:ext cx="1219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4997450" y="5334000"/>
            <a:ext cx="565150" cy="1143000"/>
            <a:chOff x="3484" y="3360"/>
            <a:chExt cx="356" cy="720"/>
          </a:xfrm>
        </p:grpSpPr>
        <p:sp>
          <p:nvSpPr>
            <p:cNvPr id="9245" name="Line 37"/>
            <p:cNvSpPr>
              <a:spLocks noChangeShapeType="1"/>
            </p:cNvSpPr>
            <p:nvPr/>
          </p:nvSpPr>
          <p:spPr bwMode="auto">
            <a:xfrm>
              <a:off x="3648" y="3360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>
                <a:latin typeface="+mj-lt"/>
              </a:endParaRPr>
            </a:p>
          </p:txBody>
        </p:sp>
        <p:sp>
          <p:nvSpPr>
            <p:cNvPr id="9246" name="Text Box 38"/>
            <p:cNvSpPr txBox="1">
              <a:spLocks noChangeArrowheads="1"/>
            </p:cNvSpPr>
            <p:nvPr/>
          </p:nvSpPr>
          <p:spPr bwMode="auto">
            <a:xfrm>
              <a:off x="3484" y="3792"/>
              <a:ext cx="3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+mj-lt"/>
                </a:rPr>
                <a:t>7.5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3469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  <p:bldP spid="9222" grpId="1"/>
      <p:bldP spid="9241" grpId="0"/>
      <p:bldP spid="9242" grpId="0"/>
      <p:bldP spid="9250" grpId="0"/>
      <p:bldP spid="9250" grpId="1"/>
      <p:bldP spid="9251" grpId="0"/>
      <p:bldP spid="9251" grpId="1"/>
      <p:bldP spid="9252" grpId="0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663</Words>
  <Application>Microsoft Office PowerPoint</Application>
  <PresentationFormat>On-screen Show (4:3)</PresentationFormat>
  <Paragraphs>157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Myriad Pro</vt:lpstr>
      <vt:lpstr>Symbol</vt:lpstr>
      <vt:lpstr>Times New Roman</vt:lpstr>
      <vt:lpstr>Verdana</vt:lpstr>
      <vt:lpstr>20140311PresentationUWTSDTemplate</vt:lpstr>
      <vt:lpstr>LCBB5003</vt:lpstr>
      <vt:lpstr>REGULATION, PUBLIC GOODS, &amp; BENEFIT-COST ANALYSIS</vt:lpstr>
      <vt:lpstr>Market Failure due to Monopoly</vt:lpstr>
      <vt:lpstr>Market Failure due to Monopoly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Administrator</cp:lastModifiedBy>
  <cp:revision>21</cp:revision>
  <dcterms:created xsi:type="dcterms:W3CDTF">2020-07-22T10:47:43Z</dcterms:created>
  <dcterms:modified xsi:type="dcterms:W3CDTF">2021-12-11T06:58:25Z</dcterms:modified>
</cp:coreProperties>
</file>