
<file path=[Content_Types].xml><?xml version="1.0" encoding="utf-8"?>
<Types xmlns="http://schemas.openxmlformats.org/package/2006/content-types">
  <Default ContentType="application/x-fontdata" Extension="fntdata"/>
  <Default ContentType="application/xml" Extension="xml"/>
  <Default ContentType="application/vnd.openxmlformats-package.relationships+xml" Extension="rels"/>
  <Override ContentType="application/vnd.openxmlformats-officedocument.presentationml.notesSlide+xml" PartName="/ppt/notesSlides/notesSlide6.xml"/>
  <Override ContentType="application/vnd.openxmlformats-officedocument.presentationml.notesSlide+xml" PartName="/ppt/notesSlides/notesSlide13.xml"/>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9.xml"/>
  <Override ContentType="application/vnd.openxmlformats-officedocument.presentationml.notesSlide+xml" PartName="/ppt/notesSlides/notesSlide15.xml"/>
  <Override ContentType="application/vnd.openxmlformats-officedocument.presentationml.notesSlide+xml" PartName="/ppt/notesSlides/notesSlide7.xml"/>
  <Override ContentType="application/vnd.openxmlformats-officedocument.presentationml.notesSlide+xml" PartName="/ppt/notesSlides/notesSlide11.xml"/>
  <Override ContentType="application/vnd.openxmlformats-officedocument.presentationml.notesSlide+xml" PartName="/ppt/notesSlides/notesSlide5.xml"/>
  <Override ContentType="application/vnd.openxmlformats-officedocument.presentationml.notesSlide+xml" PartName="/ppt/notesSlides/notesSlide12.xml"/>
  <Override ContentType="application/vnd.openxmlformats-officedocument.presentationml.notesSlide+xml" PartName="/ppt/notesSlides/notesSlide8.xml"/>
  <Override ContentType="application/vnd.openxmlformats-officedocument.presentationml.notesSlide+xml" PartName="/ppt/notesSlides/notesSlide14.xml"/>
  <Override ContentType="application/vnd.openxmlformats-officedocument.presentationml.notesSlide+xml" PartName="/ppt/notesSlides/notesSlide2.xml"/>
  <Override ContentType="application/vnd.openxmlformats-officedocument.presentationml.notesSlide+xml" PartName="/ppt/notesSlides/notesSlide4.xml"/>
  <Override ContentType="application/vnd.openxmlformats-officedocument.presentationml.notesSlide+xml" PartName="/ppt/notesSlides/notesSlide10.xml"/>
  <Override ContentType="application/vnd.openxmlformats-officedocument.presentationml.slideLayout+xml" PartName="/ppt/slideLayouts/slideLayout3.xml"/>
  <Override ContentType="application/vnd.openxmlformats-officedocument.presentationml.slideLayout+xml" PartName="/ppt/slideLayouts/slideLayout4.xml"/>
  <Override ContentType="application/vnd.openxmlformats-officedocument.presentationml.slideLayout+xml" PartName="/ppt/slideLayouts/slideLayout5.xml"/>
  <Override ContentType="application/vnd.openxmlformats-officedocument.presentationml.slideLayout+xml" PartName="/ppt/slideLayouts/slideLayout2.xml"/>
  <Override ContentType="application/vnd.openxmlformats-officedocument.presentationml.slideLayout+xml" PartName="/ppt/slideLayouts/slideLayout11.xml"/>
  <Override ContentType="application/vnd.openxmlformats-officedocument.presentationml.slideLayout+xml" PartName="/ppt/slideLayouts/slideLayout1.xml"/>
  <Override ContentType="application/vnd.openxmlformats-officedocument.presentationml.slideLayout+xml" PartName="/ppt/slideLayouts/slideLayout10.xml"/>
  <Override ContentType="application/vnd.openxmlformats-officedocument.presentationml.slideLayout+xml" PartName="/ppt/slideLayouts/slideLayout7.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Layout+xml" PartName="/ppt/slideLayouts/slideLayout9.xml"/>
  <Override ContentType="application/vnd.openxmlformats-officedocument.presentationml.slideMaster+xml" PartName="/ppt/slideMasters/slideMaster1.xml"/>
  <Override ContentType="application/vnd.openxmlformats-officedocument.presentationml.slide+xml" PartName="/ppt/slides/slide4.xml"/>
  <Override ContentType="application/vnd.openxmlformats-officedocument.presentationml.slide+xml" PartName="/ppt/slides/slide11.xml"/>
  <Override ContentType="application/vnd.openxmlformats-officedocument.presentationml.slide+xml" PartName="/ppt/slides/slide1.xml"/>
  <Override ContentType="application/vnd.openxmlformats-officedocument.presentationml.slide+xml" PartName="/ppt/slides/slide3.xml"/>
  <Override ContentType="application/vnd.openxmlformats-officedocument.presentationml.slide+xml" PartName="/ppt/slides/slide9.xml"/>
  <Override ContentType="application/vnd.openxmlformats-officedocument.presentationml.slide+xml" PartName="/ppt/slides/slide13.xml"/>
  <Override ContentType="application/vnd.openxmlformats-officedocument.presentationml.slide+xml" PartName="/ppt/slides/slide5.xml"/>
  <Override ContentType="application/vnd.openxmlformats-officedocument.presentationml.slide+xml" PartName="/ppt/slides/slide7.xml"/>
  <Override ContentType="application/vnd.openxmlformats-officedocument.presentationml.slide+xml" PartName="/ppt/slides/slide15.xml"/>
  <Override ContentType="application/vnd.openxmlformats-officedocument.presentationml.slide+xml" PartName="/ppt/slides/slide12.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6.xml"/>
  <Override ContentType="application/vnd.openxmlformats-officedocument.presentationml.slide+xml" PartName="/ppt/slides/slide8.xml"/>
  <Override ContentType="application/vnd.openxmlformats-officedocument.presentationml.slide+xml" PartName="/ppt/slides/slide14.xml"/>
  <Override ContentType="application/vnd.openxmlformats-officedocument.presentationml.notesMaster+xml" PartName="/ppt/notesMasters/notesMaster1.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Override ContentType="application/vnd.openxmlformats-officedocument.presentationml.viewProps+xml" PartName="/ppt/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autoCompressPictures="0" embedTrueTypeFonts="1" strictFirstAndLastChars="0" saveSubsetFonts="1">
  <p:sldMasterIdLst>
    <p:sldMasterId id="2147483659" r:id="rId4"/>
  </p:sldMasterIdLst>
  <p:notesMasterIdLst>
    <p:notesMasterId r:id="rId5"/>
  </p:notesMasterIdLst>
  <p:sldIdLst>
    <p:sldId id="256" r:id="rId6"/>
    <p:sldId id="257" r:id="rId7"/>
    <p:sldId id="258" r:id="rId8"/>
    <p:sldId id="259" r:id="rId9"/>
    <p:sldId id="260" r:id="rId10"/>
    <p:sldId id="261" r:id="rId11"/>
    <p:sldId id="262" r:id="rId12"/>
    <p:sldId id="263" r:id="rId13"/>
    <p:sldId id="264" r:id="rId14"/>
    <p:sldId id="265" r:id="rId15"/>
    <p:sldId id="266" r:id="rId16"/>
    <p:sldId id="267" r:id="rId17"/>
    <p:sldId id="268" r:id="rId18"/>
    <p:sldId id="269" r:id="rId19"/>
    <p:sldId id="270" r:id="rId20"/>
  </p:sldIdLst>
  <p:sldSz cy="5143500" cx="9144000"/>
  <p:notesSz cx="6858000" cy="9144000"/>
  <p:embeddedFontLst>
    <p:embeddedFont>
      <p:font typeface="Montserrat"/>
      <p:regular r:id="rId21"/>
      <p:bold r:id="rId22"/>
      <p:italic r:id="rId23"/>
      <p:boldItalic r:id="rId24"/>
    </p:embeddedFont>
    <p:embeddedFont>
      <p:font typeface="Lato"/>
      <p:regular r:id="rId25"/>
      <p:bold r:id="rId26"/>
      <p:italic r:id="rId27"/>
      <p:boldItalic r:id="rId28"/>
    </p:embeddedFont>
  </p:embeddedFontLst>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extLst>
    <p:ext uri="{EFAFB233-063F-42B5-8137-9DF3F51BA10A}">
      <p15:sldGuideLst>
        <p15:guide id="1" orient="horz" pos="162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file>

<file path=ppt/viewProps.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Comments="0">
  <p:slideViewPr>
    <p:cSldViewPr snapToGrid="0">
      <p:cViewPr varScale="1">
        <p:scale>
          <a:sx n="100" d="100"/>
          <a:sy n="100" d="100"/>
        </p:scale>
        <p:origin x="0" y="0"/>
      </p:cViewPr>
      <p:guideLst>
        <p:guide pos="1620" orient="horz"/>
        <p:guide pos="2880"/>
      </p:guideLst>
    </p:cSldViewPr>
  </p:slideViewPr>
</p:viewPr>
</file>

<file path=ppt/_rels/presentation.xml.rels><?xml version="1.0" encoding="UTF-8" standalone="yes"?><Relationships xmlns="http://schemas.openxmlformats.org/package/2006/relationships"><Relationship Id="rId20" Type="http://schemas.openxmlformats.org/officeDocument/2006/relationships/slide" Target="slides/slide15.xml"/><Relationship Id="rId22" Type="http://schemas.openxmlformats.org/officeDocument/2006/relationships/font" Target="fonts/Montserrat-bold.fntdata"/><Relationship Id="rId21" Type="http://schemas.openxmlformats.org/officeDocument/2006/relationships/font" Target="fonts/Montserrat-regular.fntdata"/><Relationship Id="rId24" Type="http://schemas.openxmlformats.org/officeDocument/2006/relationships/font" Target="fonts/Montserrat-boldItalic.fntdata"/><Relationship Id="rId23" Type="http://schemas.openxmlformats.org/officeDocument/2006/relationships/font" Target="fonts/Montserrat-italic.fntdata"/><Relationship Id="rId1" Type="http://schemas.openxmlformats.org/officeDocument/2006/relationships/theme" Target="theme/theme1.xml"/><Relationship Id="rId2" Type="http://schemas.openxmlformats.org/officeDocument/2006/relationships/viewProps" Target="viewProps.xml"/><Relationship Id="rId3"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4.xml"/><Relationship Id="rId26" Type="http://schemas.openxmlformats.org/officeDocument/2006/relationships/font" Target="fonts/Lato-bold.fntdata"/><Relationship Id="rId25" Type="http://schemas.openxmlformats.org/officeDocument/2006/relationships/font" Target="fonts/Lato-regular.fntdata"/><Relationship Id="rId28" Type="http://schemas.openxmlformats.org/officeDocument/2006/relationships/font" Target="fonts/Lato-boldItalic.fntdata"/><Relationship Id="rId27" Type="http://schemas.openxmlformats.org/officeDocument/2006/relationships/font" Target="fonts/Lato-italic.fntdata"/><Relationship Id="rId5" Type="http://schemas.openxmlformats.org/officeDocument/2006/relationships/notesMaster" Target="notesMasters/notesMaster1.xml"/><Relationship Id="rId6" Type="http://schemas.openxmlformats.org/officeDocument/2006/relationships/slide" Target="slides/slide1.xml"/><Relationship Id="rId7" Type="http://schemas.openxmlformats.org/officeDocument/2006/relationships/slide" Target="slides/slide2.xml"/><Relationship Id="rId8" Type="http://schemas.openxmlformats.org/officeDocument/2006/relationships/slide" Target="slides/slide3.xml"/><Relationship Id="rId11" Type="http://schemas.openxmlformats.org/officeDocument/2006/relationships/slide" Target="slides/slide6.xml"/><Relationship Id="rId10" Type="http://schemas.openxmlformats.org/officeDocument/2006/relationships/slide" Target="slides/slide5.xml"/><Relationship Id="rId13" Type="http://schemas.openxmlformats.org/officeDocument/2006/relationships/slide" Target="slides/slide8.xml"/><Relationship Id="rId12" Type="http://schemas.openxmlformats.org/officeDocument/2006/relationships/slide" Target="slides/slide7.xml"/><Relationship Id="rId15" Type="http://schemas.openxmlformats.org/officeDocument/2006/relationships/slide" Target="slides/slide10.xml"/><Relationship Id="rId14" Type="http://schemas.openxmlformats.org/officeDocument/2006/relationships/slide" Target="slides/slide9.xml"/><Relationship Id="rId17" Type="http://schemas.openxmlformats.org/officeDocument/2006/relationships/slide" Target="slides/slide12.xml"/><Relationship Id="rId16" Type="http://schemas.openxmlformats.org/officeDocument/2006/relationships/slide" Target="slides/slide11.xml"/><Relationship Id="rId19" Type="http://schemas.openxmlformats.org/officeDocument/2006/relationships/slide" Target="slides/slide14.xml"/><Relationship Id="rId18"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2" name="Shape 2"/>
        <p:cNvGrpSpPr/>
        <p:nvPr/>
      </p:nvGrpSpPr>
      <p:grpSpPr>
        <a:xfrm>
          <a:off x="0" y="0"/>
          <a:ext cx="0" cy="0"/>
          <a:chOff x="0" y="0"/>
          <a:chExt cx="0" cy="0"/>
        </a:xfrm>
      </p:grpSpPr>
      <p:sp>
        <p:nvSpPr>
          <p:cNvPr id="3" name="Shape 3"/>
          <p:cNvSpPr/>
          <p:nvPr>
            <p:ph idx="2" type="sldImg"/>
          </p:nvPr>
        </p:nvSpPr>
        <p:spPr>
          <a:xfrm>
            <a:off x="381300" y="685800"/>
            <a:ext cx="6096075" cy="3429000"/>
          </a:xfrm>
          <a:custGeom>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4" name="Shape 4"/>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lstStyle>
            <a:lvl1pPr indent="-298450" lvl="0" marL="457200">
              <a:spcBef>
                <a:spcPts val="0"/>
              </a:spcBef>
              <a:spcAft>
                <a:spcPts val="0"/>
              </a:spcAft>
              <a:buSzPts val="1100"/>
              <a:buChar char="●"/>
              <a:defRPr sz="1100"/>
            </a:lvl1pPr>
            <a:lvl2pPr indent="-298450" lvl="1" marL="914400">
              <a:spcBef>
                <a:spcPts val="0"/>
              </a:spcBef>
              <a:spcAft>
                <a:spcPts val="0"/>
              </a:spcAft>
              <a:buSzPts val="1100"/>
              <a:buChar char="○"/>
              <a:defRPr sz="1100"/>
            </a:lvl2pPr>
            <a:lvl3pPr indent="-298450" lvl="2" marL="1371600">
              <a:spcBef>
                <a:spcPts val="0"/>
              </a:spcBef>
              <a:spcAft>
                <a:spcPts val="0"/>
              </a:spcAft>
              <a:buSzPts val="1100"/>
              <a:buChar char="■"/>
              <a:defRPr sz="1100"/>
            </a:lvl3pPr>
            <a:lvl4pPr indent="-298450" lvl="3" marL="1828800">
              <a:spcBef>
                <a:spcPts val="0"/>
              </a:spcBef>
              <a:spcAft>
                <a:spcPts val="0"/>
              </a:spcAft>
              <a:buSzPts val="1100"/>
              <a:buChar char="●"/>
              <a:defRPr sz="1100"/>
            </a:lvl4pPr>
            <a:lvl5pPr indent="-298450" lvl="4" marL="2286000">
              <a:spcBef>
                <a:spcPts val="0"/>
              </a:spcBef>
              <a:spcAft>
                <a:spcPts val="0"/>
              </a:spcAft>
              <a:buSzPts val="1100"/>
              <a:buChar char="○"/>
              <a:defRPr sz="1100"/>
            </a:lvl5pPr>
            <a:lvl6pPr indent="-298450" lvl="5" marL="2743200">
              <a:spcBef>
                <a:spcPts val="0"/>
              </a:spcBef>
              <a:spcAft>
                <a:spcPts val="0"/>
              </a:spcAft>
              <a:buSzPts val="1100"/>
              <a:buChar char="■"/>
              <a:defRPr sz="1100"/>
            </a:lvl6pPr>
            <a:lvl7pPr indent="-298450" lvl="6" marL="3200400">
              <a:spcBef>
                <a:spcPts val="0"/>
              </a:spcBef>
              <a:spcAft>
                <a:spcPts val="0"/>
              </a:spcAft>
              <a:buSzPts val="1100"/>
              <a:buChar char="●"/>
              <a:defRPr sz="1100"/>
            </a:lvl7pPr>
            <a:lvl8pPr indent="-298450" lvl="7" marL="3657600">
              <a:spcBef>
                <a:spcPts val="0"/>
              </a:spcBef>
              <a:spcAft>
                <a:spcPts val="0"/>
              </a:spcAft>
              <a:buSzPts val="1100"/>
              <a:buChar char="○"/>
              <a:defRPr sz="1100"/>
            </a:lvl8pPr>
            <a:lvl9pPr indent="-298450" lvl="8" marL="4114800">
              <a:spcBef>
                <a:spcPts val="0"/>
              </a:spcBef>
              <a:spcAft>
                <a:spcPts val="0"/>
              </a:spcAft>
              <a:buSzPts val="1100"/>
              <a:buChar char="■"/>
              <a:defRPr sz="1100"/>
            </a:lvl9pPr>
          </a:lstStyle>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30" name="Shape 130"/>
        <p:cNvGrpSpPr/>
        <p:nvPr/>
      </p:nvGrpSpPr>
      <p:grpSpPr>
        <a:xfrm>
          <a:off x="0" y="0"/>
          <a:ext cx="0" cy="0"/>
          <a:chOff x="0" y="0"/>
          <a:chExt cx="0" cy="0"/>
        </a:xfrm>
      </p:grpSpPr>
      <p:sp>
        <p:nvSpPr>
          <p:cNvPr id="131" name="Shape 131"/>
          <p:cNvSpPr/>
          <p:nvPr>
            <p:ph idx="2" type="sldImg"/>
          </p:nvPr>
        </p:nvSpPr>
        <p:spPr>
          <a:xfrm>
            <a:off x="381300" y="685800"/>
            <a:ext cx="6096075" cy="3429000"/>
          </a:xfrm>
          <a:custGeom>
            <a:pathLst>
              <a:path extrusionOk="0" h="120000" w="120000">
                <a:moveTo>
                  <a:pt x="0" y="0"/>
                </a:moveTo>
                <a:lnTo>
                  <a:pt x="120000" y="0"/>
                </a:lnTo>
                <a:lnTo>
                  <a:pt x="120000" y="120000"/>
                </a:lnTo>
                <a:lnTo>
                  <a:pt x="0" y="120000"/>
                </a:lnTo>
                <a:close/>
              </a:path>
            </a:pathLst>
          </a:custGeom>
        </p:spPr>
      </p:sp>
      <p:sp>
        <p:nvSpPr>
          <p:cNvPr id="132" name="Shape 132"/>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a:spcBef>
                <a:spcPts val="0"/>
              </a:spcBef>
              <a:spcAft>
                <a:spcPts val="0"/>
              </a:spcAft>
              <a:buNone/>
            </a:pPr>
            <a:r>
              <a:t/>
            </a: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36" name="Shape 136"/>
        <p:cNvGrpSpPr/>
        <p:nvPr/>
      </p:nvGrpSpPr>
      <p:grpSpPr>
        <a:xfrm>
          <a:off x="0" y="0"/>
          <a:ext cx="0" cy="0"/>
          <a:chOff x="0" y="0"/>
          <a:chExt cx="0" cy="0"/>
        </a:xfrm>
      </p:grpSpPr>
      <p:sp>
        <p:nvSpPr>
          <p:cNvPr id="137" name="Shape 137"/>
          <p:cNvSpPr/>
          <p:nvPr>
            <p:ph idx="2" type="sldImg"/>
          </p:nvPr>
        </p:nvSpPr>
        <p:spPr>
          <a:xfrm>
            <a:off x="381300" y="685800"/>
            <a:ext cx="6096000" cy="3429000"/>
          </a:xfrm>
          <a:custGeom>
            <a:pathLst>
              <a:path extrusionOk="0" h="120000" w="120000">
                <a:moveTo>
                  <a:pt x="0" y="0"/>
                </a:moveTo>
                <a:lnTo>
                  <a:pt x="120000" y="0"/>
                </a:lnTo>
                <a:lnTo>
                  <a:pt x="120000" y="120000"/>
                </a:lnTo>
                <a:lnTo>
                  <a:pt x="0" y="120000"/>
                </a:lnTo>
                <a:close/>
              </a:path>
            </a:pathLst>
          </a:custGeom>
        </p:spPr>
      </p:sp>
      <p:sp>
        <p:nvSpPr>
          <p:cNvPr id="138" name="Shape 138"/>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a:spcBef>
                <a:spcPts val="0"/>
              </a:spcBef>
              <a:spcAft>
                <a:spcPts val="0"/>
              </a:spcAft>
              <a:buNone/>
            </a:pPr>
            <a:r>
              <a:t/>
            </a: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42" name="Shape 142"/>
        <p:cNvGrpSpPr/>
        <p:nvPr/>
      </p:nvGrpSpPr>
      <p:grpSpPr>
        <a:xfrm>
          <a:off x="0" y="0"/>
          <a:ext cx="0" cy="0"/>
          <a:chOff x="0" y="0"/>
          <a:chExt cx="0" cy="0"/>
        </a:xfrm>
      </p:grpSpPr>
      <p:sp>
        <p:nvSpPr>
          <p:cNvPr id="143" name="Shape 143"/>
          <p:cNvSpPr/>
          <p:nvPr>
            <p:ph idx="2" type="sldImg"/>
          </p:nvPr>
        </p:nvSpPr>
        <p:spPr>
          <a:xfrm>
            <a:off x="381300" y="685800"/>
            <a:ext cx="6096000" cy="3429000"/>
          </a:xfrm>
          <a:custGeom>
            <a:pathLst>
              <a:path extrusionOk="0" h="120000" w="120000">
                <a:moveTo>
                  <a:pt x="0" y="0"/>
                </a:moveTo>
                <a:lnTo>
                  <a:pt x="120000" y="0"/>
                </a:lnTo>
                <a:lnTo>
                  <a:pt x="120000" y="120000"/>
                </a:lnTo>
                <a:lnTo>
                  <a:pt x="0" y="120000"/>
                </a:lnTo>
                <a:close/>
              </a:path>
            </a:pathLst>
          </a:custGeom>
        </p:spPr>
      </p:sp>
      <p:sp>
        <p:nvSpPr>
          <p:cNvPr id="144" name="Shape 144"/>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a:spcBef>
                <a:spcPts val="0"/>
              </a:spcBef>
              <a:spcAft>
                <a:spcPts val="0"/>
              </a:spcAft>
              <a:buNone/>
            </a:pPr>
            <a:r>
              <a:t/>
            </a: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48" name="Shape 148"/>
        <p:cNvGrpSpPr/>
        <p:nvPr/>
      </p:nvGrpSpPr>
      <p:grpSpPr>
        <a:xfrm>
          <a:off x="0" y="0"/>
          <a:ext cx="0" cy="0"/>
          <a:chOff x="0" y="0"/>
          <a:chExt cx="0" cy="0"/>
        </a:xfrm>
      </p:grpSpPr>
      <p:sp>
        <p:nvSpPr>
          <p:cNvPr id="149" name="Shape 149"/>
          <p:cNvSpPr/>
          <p:nvPr>
            <p:ph idx="2" type="sldImg"/>
          </p:nvPr>
        </p:nvSpPr>
        <p:spPr>
          <a:xfrm>
            <a:off x="381300" y="685800"/>
            <a:ext cx="6096000" cy="3429000"/>
          </a:xfrm>
          <a:custGeom>
            <a:pathLst>
              <a:path extrusionOk="0" h="120000" w="120000">
                <a:moveTo>
                  <a:pt x="0" y="0"/>
                </a:moveTo>
                <a:lnTo>
                  <a:pt x="120000" y="0"/>
                </a:lnTo>
                <a:lnTo>
                  <a:pt x="120000" y="120000"/>
                </a:lnTo>
                <a:lnTo>
                  <a:pt x="0" y="120000"/>
                </a:lnTo>
                <a:close/>
              </a:path>
            </a:pathLst>
          </a:custGeom>
        </p:spPr>
      </p:sp>
      <p:sp>
        <p:nvSpPr>
          <p:cNvPr id="150" name="Shape 150"/>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a:spcBef>
                <a:spcPts val="0"/>
              </a:spcBef>
              <a:spcAft>
                <a:spcPts val="0"/>
              </a:spcAft>
              <a:buNone/>
            </a:pPr>
            <a:r>
              <a:t/>
            </a: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54" name="Shape 154"/>
        <p:cNvGrpSpPr/>
        <p:nvPr/>
      </p:nvGrpSpPr>
      <p:grpSpPr>
        <a:xfrm>
          <a:off x="0" y="0"/>
          <a:ext cx="0" cy="0"/>
          <a:chOff x="0" y="0"/>
          <a:chExt cx="0" cy="0"/>
        </a:xfrm>
      </p:grpSpPr>
      <p:sp>
        <p:nvSpPr>
          <p:cNvPr id="155" name="Shape 155"/>
          <p:cNvSpPr/>
          <p:nvPr>
            <p:ph idx="2" type="sldImg"/>
          </p:nvPr>
        </p:nvSpPr>
        <p:spPr>
          <a:xfrm>
            <a:off x="381300" y="685800"/>
            <a:ext cx="6096000" cy="3429000"/>
          </a:xfrm>
          <a:custGeom>
            <a:pathLst>
              <a:path extrusionOk="0" h="120000" w="120000">
                <a:moveTo>
                  <a:pt x="0" y="0"/>
                </a:moveTo>
                <a:lnTo>
                  <a:pt x="120000" y="0"/>
                </a:lnTo>
                <a:lnTo>
                  <a:pt x="120000" y="120000"/>
                </a:lnTo>
                <a:lnTo>
                  <a:pt x="0" y="120000"/>
                </a:lnTo>
                <a:close/>
              </a:path>
            </a:pathLst>
          </a:custGeom>
        </p:spPr>
      </p:sp>
      <p:sp>
        <p:nvSpPr>
          <p:cNvPr id="156" name="Shape 156"/>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a:spcBef>
                <a:spcPts val="0"/>
              </a:spcBef>
              <a:spcAft>
                <a:spcPts val="0"/>
              </a:spcAft>
              <a:buNone/>
            </a:pPr>
            <a:r>
              <a:t/>
            </a:r>
            <a:endParaRPr/>
          </a:p>
          <a:p>
            <a:pPr indent="0" lvl="0" marL="0">
              <a:spcBef>
                <a:spcPts val="0"/>
              </a:spcBef>
              <a:spcAft>
                <a:spcPts val="0"/>
              </a:spcAft>
              <a:buNone/>
            </a:pPr>
            <a:r>
              <a:t/>
            </a: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60" name="Shape 160"/>
        <p:cNvGrpSpPr/>
        <p:nvPr/>
      </p:nvGrpSpPr>
      <p:grpSpPr>
        <a:xfrm>
          <a:off x="0" y="0"/>
          <a:ext cx="0" cy="0"/>
          <a:chOff x="0" y="0"/>
          <a:chExt cx="0" cy="0"/>
        </a:xfrm>
      </p:grpSpPr>
      <p:sp>
        <p:nvSpPr>
          <p:cNvPr id="161" name="Shape 161"/>
          <p:cNvSpPr/>
          <p:nvPr>
            <p:ph idx="2" type="sldImg"/>
          </p:nvPr>
        </p:nvSpPr>
        <p:spPr>
          <a:xfrm>
            <a:off x="381300" y="685800"/>
            <a:ext cx="6096000" cy="3429000"/>
          </a:xfrm>
          <a:custGeom>
            <a:pathLst>
              <a:path extrusionOk="0" h="120000" w="120000">
                <a:moveTo>
                  <a:pt x="0" y="0"/>
                </a:moveTo>
                <a:lnTo>
                  <a:pt x="120000" y="0"/>
                </a:lnTo>
                <a:lnTo>
                  <a:pt x="120000" y="120000"/>
                </a:lnTo>
                <a:lnTo>
                  <a:pt x="0" y="120000"/>
                </a:lnTo>
                <a:close/>
              </a:path>
            </a:pathLst>
          </a:custGeom>
        </p:spPr>
      </p:sp>
      <p:sp>
        <p:nvSpPr>
          <p:cNvPr id="162" name="Shape 162"/>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a:spcBef>
                <a:spcPts val="0"/>
              </a:spcBef>
              <a:spcAft>
                <a:spcPts val="0"/>
              </a:spcAft>
              <a:buNone/>
            </a:pPr>
            <a:r>
              <a:t/>
            </a: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66" name="Shape 166"/>
        <p:cNvGrpSpPr/>
        <p:nvPr/>
      </p:nvGrpSpPr>
      <p:grpSpPr>
        <a:xfrm>
          <a:off x="0" y="0"/>
          <a:ext cx="0" cy="0"/>
          <a:chOff x="0" y="0"/>
          <a:chExt cx="0" cy="0"/>
        </a:xfrm>
      </p:grpSpPr>
      <p:sp>
        <p:nvSpPr>
          <p:cNvPr id="167" name="Shape 167"/>
          <p:cNvSpPr/>
          <p:nvPr>
            <p:ph idx="2" type="sldImg"/>
          </p:nvPr>
        </p:nvSpPr>
        <p:spPr>
          <a:xfrm>
            <a:off x="381300" y="685800"/>
            <a:ext cx="6096000" cy="3429000"/>
          </a:xfrm>
          <a:custGeom>
            <a:pathLst>
              <a:path extrusionOk="0" h="120000" w="120000">
                <a:moveTo>
                  <a:pt x="0" y="0"/>
                </a:moveTo>
                <a:lnTo>
                  <a:pt x="120000" y="0"/>
                </a:lnTo>
                <a:lnTo>
                  <a:pt x="120000" y="120000"/>
                </a:lnTo>
                <a:lnTo>
                  <a:pt x="0" y="120000"/>
                </a:lnTo>
                <a:close/>
              </a:path>
            </a:pathLst>
          </a:custGeom>
        </p:spPr>
      </p:sp>
      <p:sp>
        <p:nvSpPr>
          <p:cNvPr id="168" name="Shape 168"/>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a:spcBef>
                <a:spcPts val="0"/>
              </a:spcBef>
              <a:spcAft>
                <a:spcPts val="0"/>
              </a:spcAft>
              <a:buNone/>
            </a:pPr>
            <a:r>
              <a:t/>
            </a: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72" name="Shape 172"/>
        <p:cNvGrpSpPr/>
        <p:nvPr/>
      </p:nvGrpSpPr>
      <p:grpSpPr>
        <a:xfrm>
          <a:off x="0" y="0"/>
          <a:ext cx="0" cy="0"/>
          <a:chOff x="0" y="0"/>
          <a:chExt cx="0" cy="0"/>
        </a:xfrm>
      </p:grpSpPr>
      <p:sp>
        <p:nvSpPr>
          <p:cNvPr id="173" name="Shape 173"/>
          <p:cNvSpPr/>
          <p:nvPr>
            <p:ph idx="2" type="sldImg"/>
          </p:nvPr>
        </p:nvSpPr>
        <p:spPr>
          <a:xfrm>
            <a:off x="381300" y="685800"/>
            <a:ext cx="6096000" cy="3429000"/>
          </a:xfrm>
          <a:custGeom>
            <a:pathLst>
              <a:path extrusionOk="0" h="120000" w="120000">
                <a:moveTo>
                  <a:pt x="0" y="0"/>
                </a:moveTo>
                <a:lnTo>
                  <a:pt x="120000" y="0"/>
                </a:lnTo>
                <a:lnTo>
                  <a:pt x="120000" y="120000"/>
                </a:lnTo>
                <a:lnTo>
                  <a:pt x="0" y="120000"/>
                </a:lnTo>
                <a:close/>
              </a:path>
            </a:pathLst>
          </a:custGeom>
        </p:spPr>
      </p:sp>
      <p:sp>
        <p:nvSpPr>
          <p:cNvPr id="174" name="Shape 174"/>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nSpc>
                <a:spcPct val="115000"/>
              </a:lnSpc>
              <a:spcBef>
                <a:spcPts val="0"/>
              </a:spcBef>
              <a:spcAft>
                <a:spcPts val="0"/>
              </a:spcAft>
              <a:buNone/>
            </a:pPr>
            <a:r>
              <a:t/>
            </a: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78" name="Shape 178"/>
        <p:cNvGrpSpPr/>
        <p:nvPr/>
      </p:nvGrpSpPr>
      <p:grpSpPr>
        <a:xfrm>
          <a:off x="0" y="0"/>
          <a:ext cx="0" cy="0"/>
          <a:chOff x="0" y="0"/>
          <a:chExt cx="0" cy="0"/>
        </a:xfrm>
      </p:grpSpPr>
      <p:sp>
        <p:nvSpPr>
          <p:cNvPr id="179" name="Shape 179"/>
          <p:cNvSpPr/>
          <p:nvPr>
            <p:ph idx="2" type="sldImg"/>
          </p:nvPr>
        </p:nvSpPr>
        <p:spPr>
          <a:xfrm>
            <a:off x="381300" y="685800"/>
            <a:ext cx="6096000" cy="3429000"/>
          </a:xfrm>
          <a:custGeom>
            <a:pathLst>
              <a:path extrusionOk="0" h="120000" w="120000">
                <a:moveTo>
                  <a:pt x="0" y="0"/>
                </a:moveTo>
                <a:lnTo>
                  <a:pt x="120000" y="0"/>
                </a:lnTo>
                <a:lnTo>
                  <a:pt x="120000" y="120000"/>
                </a:lnTo>
                <a:lnTo>
                  <a:pt x="0" y="120000"/>
                </a:lnTo>
                <a:close/>
              </a:path>
            </a:pathLst>
          </a:custGeom>
        </p:spPr>
      </p:sp>
      <p:sp>
        <p:nvSpPr>
          <p:cNvPr id="180" name="Shape 180"/>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spcBef>
                <a:spcPts val="0"/>
              </a:spcBef>
              <a:spcAft>
                <a:spcPts val="0"/>
              </a:spcAft>
              <a:buNone/>
            </a:pPr>
            <a:r>
              <a:t/>
            </a: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84" name="Shape 184"/>
        <p:cNvGrpSpPr/>
        <p:nvPr/>
      </p:nvGrpSpPr>
      <p:grpSpPr>
        <a:xfrm>
          <a:off x="0" y="0"/>
          <a:ext cx="0" cy="0"/>
          <a:chOff x="0" y="0"/>
          <a:chExt cx="0" cy="0"/>
        </a:xfrm>
      </p:grpSpPr>
      <p:sp>
        <p:nvSpPr>
          <p:cNvPr id="185" name="Shape 185"/>
          <p:cNvSpPr/>
          <p:nvPr>
            <p:ph idx="2" type="sldImg"/>
          </p:nvPr>
        </p:nvSpPr>
        <p:spPr>
          <a:xfrm>
            <a:off x="381300" y="685800"/>
            <a:ext cx="6096000" cy="3429000"/>
          </a:xfrm>
          <a:custGeom>
            <a:pathLst>
              <a:path extrusionOk="0" h="120000" w="120000">
                <a:moveTo>
                  <a:pt x="0" y="0"/>
                </a:moveTo>
                <a:lnTo>
                  <a:pt x="120000" y="0"/>
                </a:lnTo>
                <a:lnTo>
                  <a:pt x="120000" y="120000"/>
                </a:lnTo>
                <a:lnTo>
                  <a:pt x="0" y="120000"/>
                </a:lnTo>
                <a:close/>
              </a:path>
            </a:pathLst>
          </a:custGeom>
        </p:spPr>
      </p:sp>
      <p:sp>
        <p:nvSpPr>
          <p:cNvPr id="186" name="Shape 186"/>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a:spcBef>
                <a:spcPts val="0"/>
              </a:spcBef>
              <a:spcAft>
                <a:spcPts val="0"/>
              </a:spcAft>
              <a:buNone/>
            </a:pPr>
            <a:r>
              <a:t/>
            </a: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90" name="Shape 190"/>
        <p:cNvGrpSpPr/>
        <p:nvPr/>
      </p:nvGrpSpPr>
      <p:grpSpPr>
        <a:xfrm>
          <a:off x="0" y="0"/>
          <a:ext cx="0" cy="0"/>
          <a:chOff x="0" y="0"/>
          <a:chExt cx="0" cy="0"/>
        </a:xfrm>
      </p:grpSpPr>
      <p:sp>
        <p:nvSpPr>
          <p:cNvPr id="191" name="Shape 191"/>
          <p:cNvSpPr/>
          <p:nvPr>
            <p:ph idx="2" type="sldImg"/>
          </p:nvPr>
        </p:nvSpPr>
        <p:spPr>
          <a:xfrm>
            <a:off x="381300" y="685800"/>
            <a:ext cx="6096000" cy="3429000"/>
          </a:xfrm>
          <a:custGeom>
            <a:pathLst>
              <a:path extrusionOk="0" h="120000" w="120000">
                <a:moveTo>
                  <a:pt x="0" y="0"/>
                </a:moveTo>
                <a:lnTo>
                  <a:pt x="120000" y="0"/>
                </a:lnTo>
                <a:lnTo>
                  <a:pt x="120000" y="120000"/>
                </a:lnTo>
                <a:lnTo>
                  <a:pt x="0" y="120000"/>
                </a:lnTo>
                <a:close/>
              </a:path>
            </a:pathLst>
          </a:custGeom>
        </p:spPr>
      </p:sp>
      <p:sp>
        <p:nvSpPr>
          <p:cNvPr id="192" name="Shape 192"/>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a:spcBef>
                <a:spcPts val="0"/>
              </a:spcBef>
              <a:spcAft>
                <a:spcPts val="0"/>
              </a:spcAft>
              <a:buNone/>
            </a:pPr>
            <a:r>
              <a:t/>
            </a: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196" name="Shape 196"/>
        <p:cNvGrpSpPr/>
        <p:nvPr/>
      </p:nvGrpSpPr>
      <p:grpSpPr>
        <a:xfrm>
          <a:off x="0" y="0"/>
          <a:ext cx="0" cy="0"/>
          <a:chOff x="0" y="0"/>
          <a:chExt cx="0" cy="0"/>
        </a:xfrm>
      </p:grpSpPr>
      <p:sp>
        <p:nvSpPr>
          <p:cNvPr id="197" name="Shape 197"/>
          <p:cNvSpPr/>
          <p:nvPr>
            <p:ph idx="2" type="sldImg"/>
          </p:nvPr>
        </p:nvSpPr>
        <p:spPr>
          <a:xfrm>
            <a:off x="381300" y="685800"/>
            <a:ext cx="6096000" cy="3429000"/>
          </a:xfrm>
          <a:custGeom>
            <a:pathLst>
              <a:path extrusionOk="0" h="120000" w="120000">
                <a:moveTo>
                  <a:pt x="0" y="0"/>
                </a:moveTo>
                <a:lnTo>
                  <a:pt x="120000" y="0"/>
                </a:lnTo>
                <a:lnTo>
                  <a:pt x="120000" y="120000"/>
                </a:lnTo>
                <a:lnTo>
                  <a:pt x="0" y="120000"/>
                </a:lnTo>
                <a:close/>
              </a:path>
            </a:pathLst>
          </a:custGeom>
        </p:spPr>
      </p:sp>
      <p:sp>
        <p:nvSpPr>
          <p:cNvPr id="198" name="Shape 198"/>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a:spcBef>
                <a:spcPts val="0"/>
              </a:spcBef>
              <a:spcAft>
                <a:spcPts val="0"/>
              </a:spcAft>
              <a:buNone/>
            </a:pPr>
            <a:r>
              <a:t/>
            </a: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202" name="Shape 202"/>
        <p:cNvGrpSpPr/>
        <p:nvPr/>
      </p:nvGrpSpPr>
      <p:grpSpPr>
        <a:xfrm>
          <a:off x="0" y="0"/>
          <a:ext cx="0" cy="0"/>
          <a:chOff x="0" y="0"/>
          <a:chExt cx="0" cy="0"/>
        </a:xfrm>
      </p:grpSpPr>
      <p:sp>
        <p:nvSpPr>
          <p:cNvPr id="203" name="Shape 203"/>
          <p:cNvSpPr/>
          <p:nvPr>
            <p:ph idx="2" type="sldImg"/>
          </p:nvPr>
        </p:nvSpPr>
        <p:spPr>
          <a:xfrm>
            <a:off x="381300" y="685800"/>
            <a:ext cx="6096000" cy="3429000"/>
          </a:xfrm>
          <a:custGeom>
            <a:pathLst>
              <a:path extrusionOk="0" h="120000" w="120000">
                <a:moveTo>
                  <a:pt x="0" y="0"/>
                </a:moveTo>
                <a:lnTo>
                  <a:pt x="120000" y="0"/>
                </a:lnTo>
                <a:lnTo>
                  <a:pt x="120000" y="120000"/>
                </a:lnTo>
                <a:lnTo>
                  <a:pt x="0" y="120000"/>
                </a:lnTo>
                <a:close/>
              </a:path>
            </a:pathLst>
          </a:custGeom>
        </p:spPr>
      </p:sp>
      <p:sp>
        <p:nvSpPr>
          <p:cNvPr id="204" name="Shape 204"/>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a:spcBef>
                <a:spcPts val="0"/>
              </a:spcBef>
              <a:spcAft>
                <a:spcPts val="0"/>
              </a:spcAft>
              <a:buNone/>
            </a:pPr>
            <a:r>
              <a:t/>
            </a:r>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207" name="Shape 207"/>
        <p:cNvGrpSpPr/>
        <p:nvPr/>
      </p:nvGrpSpPr>
      <p:grpSpPr>
        <a:xfrm>
          <a:off x="0" y="0"/>
          <a:ext cx="0" cy="0"/>
          <a:chOff x="0" y="0"/>
          <a:chExt cx="0" cy="0"/>
        </a:xfrm>
      </p:grpSpPr>
      <p:sp>
        <p:nvSpPr>
          <p:cNvPr id="208" name="Shape 208"/>
          <p:cNvSpPr/>
          <p:nvPr>
            <p:ph idx="2" type="sldImg"/>
          </p:nvPr>
        </p:nvSpPr>
        <p:spPr>
          <a:xfrm>
            <a:off x="381300" y="685800"/>
            <a:ext cx="6096000" cy="3429000"/>
          </a:xfrm>
          <a:custGeom>
            <a:pathLst>
              <a:path extrusionOk="0" h="120000" w="120000">
                <a:moveTo>
                  <a:pt x="0" y="0"/>
                </a:moveTo>
                <a:lnTo>
                  <a:pt x="120000" y="0"/>
                </a:lnTo>
                <a:lnTo>
                  <a:pt x="120000" y="120000"/>
                </a:lnTo>
                <a:lnTo>
                  <a:pt x="0" y="120000"/>
                </a:lnTo>
                <a:close/>
              </a:path>
            </a:pathLst>
          </a:custGeom>
        </p:spPr>
      </p:sp>
      <p:sp>
        <p:nvSpPr>
          <p:cNvPr id="209" name="Shape 209"/>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spcBef>
                <a:spcPts val="0"/>
              </a:spcBef>
              <a:spcAft>
                <a:spcPts val="0"/>
              </a:spcAft>
              <a:buNone/>
            </a:pPr>
            <a:r>
              <a:t/>
            </a:r>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showMasterPhAnim="0" showMasterSp="0">
  <p:cSld>
    <p:spTree>
      <p:nvGrpSpPr>
        <p:cNvPr id="212" name="Shape 212"/>
        <p:cNvGrpSpPr/>
        <p:nvPr/>
      </p:nvGrpSpPr>
      <p:grpSpPr>
        <a:xfrm>
          <a:off x="0" y="0"/>
          <a:ext cx="0" cy="0"/>
          <a:chOff x="0" y="0"/>
          <a:chExt cx="0" cy="0"/>
        </a:xfrm>
      </p:grpSpPr>
      <p:sp>
        <p:nvSpPr>
          <p:cNvPr id="213" name="Shape 213"/>
          <p:cNvSpPr/>
          <p:nvPr>
            <p:ph idx="2" type="sldImg"/>
          </p:nvPr>
        </p:nvSpPr>
        <p:spPr>
          <a:xfrm>
            <a:off x="381300" y="685800"/>
            <a:ext cx="6096000" cy="3429000"/>
          </a:xfrm>
          <a:custGeom>
            <a:pathLst>
              <a:path extrusionOk="0" h="120000" w="120000">
                <a:moveTo>
                  <a:pt x="0" y="0"/>
                </a:moveTo>
                <a:lnTo>
                  <a:pt x="120000" y="0"/>
                </a:lnTo>
                <a:lnTo>
                  <a:pt x="120000" y="120000"/>
                </a:lnTo>
                <a:lnTo>
                  <a:pt x="0" y="120000"/>
                </a:lnTo>
                <a:close/>
              </a:path>
            </a:pathLst>
          </a:custGeom>
        </p:spPr>
      </p:sp>
      <p:sp>
        <p:nvSpPr>
          <p:cNvPr id="214" name="Shape 214"/>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a:spcBef>
                <a:spcPts val="0"/>
              </a:spcBef>
              <a:spcAft>
                <a:spcPts val="0"/>
              </a:spcAft>
              <a:buNone/>
            </a:pPr>
            <a:r>
              <a:t/>
            </a: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Title slide" type="title">
  <p:cSld name="TITLE">
    <p:spTree>
      <p:nvGrpSpPr>
        <p:cNvPr id="9" name="Shape 9"/>
        <p:cNvGrpSpPr/>
        <p:nvPr/>
      </p:nvGrpSpPr>
      <p:grpSpPr>
        <a:xfrm>
          <a:off x="0" y="0"/>
          <a:ext cx="0" cy="0"/>
          <a:chOff x="0" y="0"/>
          <a:chExt cx="0" cy="0"/>
        </a:xfrm>
      </p:grpSpPr>
      <p:sp>
        <p:nvSpPr>
          <p:cNvPr id="10" name="Shape 10"/>
          <p:cNvSpPr/>
          <p:nvPr/>
        </p:nvSpPr>
        <p:spPr>
          <a:xfrm rot="5400000">
            <a:off x="7500300" y="505"/>
            <a:ext cx="1643700" cy="1643700"/>
          </a:xfrm>
          <a:prstGeom prst="diagStripe">
            <a:avLst>
              <a:gd fmla="val 0" name="adj"/>
            </a:avLst>
          </a:prstGeom>
          <a:solidFill>
            <a:schemeClr val="lt1">
              <a:alpha val="3030"/>
            </a:schemeClr>
          </a:solidFill>
          <a:ln>
            <a:noFill/>
          </a:ln>
        </p:spPr>
        <p:txBody>
          <a:bodyPr anchorCtr="0" anchor="ctr" bIns="91425" lIns="91425" spcFirstLastPara="1" rIns="91425" wrap="square" tIns="91425">
            <a:noAutofit/>
          </a:bodyPr>
          <a:lstStyle/>
          <a:p>
            <a:pPr indent="0" lvl="0" marL="0">
              <a:spcBef>
                <a:spcPts val="0"/>
              </a:spcBef>
              <a:spcAft>
                <a:spcPts val="0"/>
              </a:spcAft>
              <a:buNone/>
            </a:pPr>
            <a:r>
              <a:t/>
            </a:r>
            <a:endParaRPr/>
          </a:p>
        </p:txBody>
      </p:sp>
      <p:grpSp>
        <p:nvGrpSpPr>
          <p:cNvPr id="11" name="Shape 11"/>
          <p:cNvGrpSpPr/>
          <p:nvPr/>
        </p:nvGrpSpPr>
        <p:grpSpPr>
          <a:xfrm>
            <a:off x="0" y="490"/>
            <a:ext cx="5153705" cy="5134399"/>
            <a:chOff x="0" y="75"/>
            <a:chExt cx="5153705" cy="5152950"/>
          </a:xfrm>
        </p:grpSpPr>
        <p:sp>
          <p:nvSpPr>
            <p:cNvPr id="12" name="Shape 12"/>
            <p:cNvSpPr/>
            <p:nvPr/>
          </p:nvSpPr>
          <p:spPr>
            <a:xfrm rot="-5400000">
              <a:off x="455" y="-225"/>
              <a:ext cx="5152800" cy="5153700"/>
            </a:xfrm>
            <a:prstGeom prst="diagStripe">
              <a:avLst>
                <a:gd fmla="val 50000" name="adj"/>
              </a:avLst>
            </a:prstGeom>
            <a:solidFill>
              <a:schemeClr val="lt1">
                <a:alpha val="3030"/>
              </a:schemeClr>
            </a:solidFill>
            <a:ln>
              <a:noFill/>
            </a:ln>
          </p:spPr>
          <p:txBody>
            <a:bodyPr anchorCtr="0" anchor="ctr" bIns="91425" lIns="91425" spcFirstLastPara="1" rIns="91425" wrap="square" tIns="91425">
              <a:noAutofit/>
            </a:bodyPr>
            <a:lstStyle/>
            <a:p>
              <a:pPr indent="0" lvl="0" marL="0">
                <a:spcBef>
                  <a:spcPts val="0"/>
                </a:spcBef>
                <a:spcAft>
                  <a:spcPts val="0"/>
                </a:spcAft>
                <a:buNone/>
              </a:pPr>
              <a:r>
                <a:t/>
              </a:r>
              <a:endParaRPr/>
            </a:p>
          </p:txBody>
        </p:sp>
        <p:sp>
          <p:nvSpPr>
            <p:cNvPr id="13" name="Shape 13"/>
            <p:cNvSpPr/>
            <p:nvPr/>
          </p:nvSpPr>
          <p:spPr>
            <a:xfrm rot="-5400000">
              <a:off x="150" y="1145825"/>
              <a:ext cx="3996600" cy="3996900"/>
            </a:xfrm>
            <a:prstGeom prst="diagStripe">
              <a:avLst>
                <a:gd fmla="val 58774" name="adj"/>
              </a:avLst>
            </a:prstGeom>
            <a:solidFill>
              <a:schemeClr val="lt1">
                <a:alpha val="3030"/>
              </a:schemeClr>
            </a:solidFill>
            <a:ln>
              <a:noFill/>
            </a:ln>
          </p:spPr>
          <p:txBody>
            <a:bodyPr anchorCtr="0" anchor="ctr" bIns="91425" lIns="91425" spcFirstLastPara="1" rIns="91425" wrap="square" tIns="91425">
              <a:noAutofit/>
            </a:bodyPr>
            <a:lstStyle/>
            <a:p>
              <a:pPr indent="0" lvl="0" marL="0">
                <a:spcBef>
                  <a:spcPts val="0"/>
                </a:spcBef>
                <a:spcAft>
                  <a:spcPts val="0"/>
                </a:spcAft>
                <a:buNone/>
              </a:pPr>
              <a:r>
                <a:t/>
              </a:r>
              <a:endParaRPr/>
            </a:p>
          </p:txBody>
        </p:sp>
        <p:sp>
          <p:nvSpPr>
            <p:cNvPr id="14" name="Shape 14"/>
            <p:cNvSpPr/>
            <p:nvPr/>
          </p:nvSpPr>
          <p:spPr>
            <a:xfrm rot="-5400000">
              <a:off x="1646" y="-75"/>
              <a:ext cx="2299800" cy="2300100"/>
            </a:xfrm>
            <a:prstGeom prst="diagStripe">
              <a:avLst>
                <a:gd fmla="val 50000" name="adj"/>
              </a:avLst>
            </a:prstGeom>
            <a:solidFill>
              <a:schemeClr val="accent1"/>
            </a:solidFill>
            <a:ln>
              <a:noFill/>
            </a:ln>
          </p:spPr>
          <p:txBody>
            <a:bodyPr anchorCtr="0" anchor="ctr" bIns="91425" lIns="91425" spcFirstLastPara="1" rIns="91425" wrap="square" tIns="91425">
              <a:noAutofit/>
            </a:bodyPr>
            <a:lstStyle/>
            <a:p>
              <a:pPr indent="0" lvl="0" marL="0">
                <a:spcBef>
                  <a:spcPts val="0"/>
                </a:spcBef>
                <a:spcAft>
                  <a:spcPts val="0"/>
                </a:spcAft>
                <a:buNone/>
              </a:pPr>
              <a:r>
                <a:t/>
              </a:r>
              <a:endParaRPr/>
            </a:p>
          </p:txBody>
        </p:sp>
        <p:sp>
          <p:nvSpPr>
            <p:cNvPr id="15" name="Shape 15"/>
            <p:cNvSpPr/>
            <p:nvPr/>
          </p:nvSpPr>
          <p:spPr>
            <a:xfrm flipH="1">
              <a:off x="652821" y="590035"/>
              <a:ext cx="2300100" cy="2299800"/>
            </a:xfrm>
            <a:prstGeom prst="diagStripe">
              <a:avLst>
                <a:gd fmla="val 50000" name="adj"/>
              </a:avLst>
            </a:prstGeom>
            <a:solidFill>
              <a:schemeClr val="lt2"/>
            </a:solidFill>
            <a:ln>
              <a:noFill/>
            </a:ln>
          </p:spPr>
          <p:txBody>
            <a:bodyPr anchorCtr="0" anchor="ctr" bIns="91425" lIns="91425" spcFirstLastPara="1" rIns="91425" wrap="square" tIns="91425">
              <a:noAutofit/>
            </a:bodyPr>
            <a:lstStyle/>
            <a:p>
              <a:pPr indent="0" lvl="0" marL="0">
                <a:spcBef>
                  <a:spcPts val="0"/>
                </a:spcBef>
                <a:spcAft>
                  <a:spcPts val="0"/>
                </a:spcAft>
                <a:buNone/>
              </a:pPr>
              <a:r>
                <a:t/>
              </a:r>
              <a:endParaRPr/>
            </a:p>
          </p:txBody>
        </p:sp>
      </p:grpSp>
      <p:sp>
        <p:nvSpPr>
          <p:cNvPr id="16" name="Shape 16"/>
          <p:cNvSpPr txBox="1"/>
          <p:nvPr>
            <p:ph type="ctrTitle"/>
          </p:nvPr>
        </p:nvSpPr>
        <p:spPr>
          <a:xfrm>
            <a:off x="3537150" y="1578400"/>
            <a:ext cx="5017500" cy="1578900"/>
          </a:xfrm>
          <a:prstGeom prst="rect">
            <a:avLst/>
          </a:prstGeom>
        </p:spPr>
        <p:txBody>
          <a:bodyPr anchorCtr="0" anchor="t" bIns="91425" lIns="91425" spcFirstLastPara="1" rIns="91425" wrap="square" tIns="91425"/>
          <a:lstStyle>
            <a:lvl1pPr lvl="0">
              <a:spcBef>
                <a:spcPts val="0"/>
              </a:spcBef>
              <a:spcAft>
                <a:spcPts val="0"/>
              </a:spcAft>
              <a:buSzPts val="4000"/>
              <a:buNone/>
              <a:defRPr sz="4000"/>
            </a:lvl1pPr>
            <a:lvl2pPr lvl="1">
              <a:spcBef>
                <a:spcPts val="0"/>
              </a:spcBef>
              <a:spcAft>
                <a:spcPts val="0"/>
              </a:spcAft>
              <a:buSzPts val="4000"/>
              <a:buNone/>
              <a:defRPr sz="4000"/>
            </a:lvl2pPr>
            <a:lvl3pPr lvl="2">
              <a:spcBef>
                <a:spcPts val="0"/>
              </a:spcBef>
              <a:spcAft>
                <a:spcPts val="0"/>
              </a:spcAft>
              <a:buSzPts val="4000"/>
              <a:buNone/>
              <a:defRPr sz="4000"/>
            </a:lvl3pPr>
            <a:lvl4pPr lvl="3">
              <a:spcBef>
                <a:spcPts val="0"/>
              </a:spcBef>
              <a:spcAft>
                <a:spcPts val="0"/>
              </a:spcAft>
              <a:buSzPts val="4000"/>
              <a:buNone/>
              <a:defRPr sz="4000"/>
            </a:lvl4pPr>
            <a:lvl5pPr lvl="4">
              <a:spcBef>
                <a:spcPts val="0"/>
              </a:spcBef>
              <a:spcAft>
                <a:spcPts val="0"/>
              </a:spcAft>
              <a:buSzPts val="4000"/>
              <a:buNone/>
              <a:defRPr sz="4000"/>
            </a:lvl5pPr>
            <a:lvl6pPr lvl="5">
              <a:spcBef>
                <a:spcPts val="0"/>
              </a:spcBef>
              <a:spcAft>
                <a:spcPts val="0"/>
              </a:spcAft>
              <a:buSzPts val="4000"/>
              <a:buNone/>
              <a:defRPr sz="4000"/>
            </a:lvl6pPr>
            <a:lvl7pPr lvl="6">
              <a:spcBef>
                <a:spcPts val="0"/>
              </a:spcBef>
              <a:spcAft>
                <a:spcPts val="0"/>
              </a:spcAft>
              <a:buSzPts val="4000"/>
              <a:buNone/>
              <a:defRPr sz="4000"/>
            </a:lvl7pPr>
            <a:lvl8pPr lvl="7">
              <a:spcBef>
                <a:spcPts val="0"/>
              </a:spcBef>
              <a:spcAft>
                <a:spcPts val="0"/>
              </a:spcAft>
              <a:buSzPts val="4000"/>
              <a:buNone/>
              <a:defRPr sz="4000"/>
            </a:lvl8pPr>
            <a:lvl9pPr lvl="8">
              <a:spcBef>
                <a:spcPts val="0"/>
              </a:spcBef>
              <a:spcAft>
                <a:spcPts val="0"/>
              </a:spcAft>
              <a:buSzPts val="4000"/>
              <a:buNone/>
              <a:defRPr sz="4000"/>
            </a:lvl9pPr>
          </a:lstStyle>
          <a:p/>
        </p:txBody>
      </p:sp>
      <p:sp>
        <p:nvSpPr>
          <p:cNvPr id="17" name="Shape 17"/>
          <p:cNvSpPr txBox="1"/>
          <p:nvPr>
            <p:ph idx="1" type="subTitle"/>
          </p:nvPr>
        </p:nvSpPr>
        <p:spPr>
          <a:xfrm>
            <a:off x="5083950" y="3924925"/>
            <a:ext cx="3470700" cy="506100"/>
          </a:xfrm>
          <a:prstGeom prst="rect">
            <a:avLst/>
          </a:prstGeom>
        </p:spPr>
        <p:txBody>
          <a:bodyPr anchorCtr="0" anchor="t" bIns="91425" lIns="91425" spcFirstLastPara="1" rIns="91425" wrap="square" tIns="91425"/>
          <a:lstStyle>
            <a:lvl1pPr lvl="0">
              <a:lnSpc>
                <a:spcPct val="100000"/>
              </a:lnSpc>
              <a:spcBef>
                <a:spcPts val="0"/>
              </a:spcBef>
              <a:spcAft>
                <a:spcPts val="0"/>
              </a:spcAft>
              <a:buSzPts val="1300"/>
              <a:buNone/>
              <a:defRPr/>
            </a:lvl1pPr>
            <a:lvl2pPr lvl="1">
              <a:lnSpc>
                <a:spcPct val="100000"/>
              </a:lnSpc>
              <a:spcBef>
                <a:spcPts val="0"/>
              </a:spcBef>
              <a:spcAft>
                <a:spcPts val="0"/>
              </a:spcAft>
              <a:buSzPts val="1300"/>
              <a:buNone/>
              <a:defRPr sz="1300"/>
            </a:lvl2pPr>
            <a:lvl3pPr lvl="2">
              <a:lnSpc>
                <a:spcPct val="100000"/>
              </a:lnSpc>
              <a:spcBef>
                <a:spcPts val="0"/>
              </a:spcBef>
              <a:spcAft>
                <a:spcPts val="0"/>
              </a:spcAft>
              <a:buSzPts val="1300"/>
              <a:buNone/>
              <a:defRPr sz="1300"/>
            </a:lvl3pPr>
            <a:lvl4pPr lvl="3">
              <a:lnSpc>
                <a:spcPct val="100000"/>
              </a:lnSpc>
              <a:spcBef>
                <a:spcPts val="0"/>
              </a:spcBef>
              <a:spcAft>
                <a:spcPts val="0"/>
              </a:spcAft>
              <a:buSzPts val="1300"/>
              <a:buNone/>
              <a:defRPr sz="1300"/>
            </a:lvl4pPr>
            <a:lvl5pPr lvl="4">
              <a:lnSpc>
                <a:spcPct val="100000"/>
              </a:lnSpc>
              <a:spcBef>
                <a:spcPts val="0"/>
              </a:spcBef>
              <a:spcAft>
                <a:spcPts val="0"/>
              </a:spcAft>
              <a:buSzPts val="1300"/>
              <a:buNone/>
              <a:defRPr sz="1300"/>
            </a:lvl5pPr>
            <a:lvl6pPr lvl="5">
              <a:lnSpc>
                <a:spcPct val="100000"/>
              </a:lnSpc>
              <a:spcBef>
                <a:spcPts val="0"/>
              </a:spcBef>
              <a:spcAft>
                <a:spcPts val="0"/>
              </a:spcAft>
              <a:buSzPts val="1300"/>
              <a:buNone/>
              <a:defRPr sz="1300"/>
            </a:lvl6pPr>
            <a:lvl7pPr lvl="6">
              <a:lnSpc>
                <a:spcPct val="100000"/>
              </a:lnSpc>
              <a:spcBef>
                <a:spcPts val="0"/>
              </a:spcBef>
              <a:spcAft>
                <a:spcPts val="0"/>
              </a:spcAft>
              <a:buSzPts val="1300"/>
              <a:buNone/>
              <a:defRPr sz="1300"/>
            </a:lvl7pPr>
            <a:lvl8pPr lvl="7">
              <a:lnSpc>
                <a:spcPct val="100000"/>
              </a:lnSpc>
              <a:spcBef>
                <a:spcPts val="0"/>
              </a:spcBef>
              <a:spcAft>
                <a:spcPts val="0"/>
              </a:spcAft>
              <a:buSzPts val="1300"/>
              <a:buNone/>
              <a:defRPr sz="1300"/>
            </a:lvl8pPr>
            <a:lvl9pPr lvl="8">
              <a:lnSpc>
                <a:spcPct val="100000"/>
              </a:lnSpc>
              <a:spcBef>
                <a:spcPts val="0"/>
              </a:spcBef>
              <a:spcAft>
                <a:spcPts val="0"/>
              </a:spcAft>
              <a:buSzPts val="1300"/>
              <a:buNone/>
              <a:defRPr sz="1300"/>
            </a:lvl9pPr>
          </a:lstStyle>
          <a:p/>
        </p:txBody>
      </p:sp>
      <p:sp>
        <p:nvSpPr>
          <p:cNvPr id="18" name="Shape 18"/>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Section header" type="secHead">
  <p:cSld name="SECTION_HEADER">
    <p:spTree>
      <p:nvGrpSpPr>
        <p:cNvPr id="19" name="Shape 19"/>
        <p:cNvGrpSpPr/>
        <p:nvPr/>
      </p:nvGrpSpPr>
      <p:grpSpPr>
        <a:xfrm>
          <a:off x="0" y="0"/>
          <a:ext cx="0" cy="0"/>
          <a:chOff x="0" y="0"/>
          <a:chExt cx="0" cy="0"/>
        </a:xfrm>
      </p:grpSpPr>
      <p:grpSp>
        <p:nvGrpSpPr>
          <p:cNvPr id="20" name="Shape 20"/>
          <p:cNvGrpSpPr/>
          <p:nvPr/>
        </p:nvGrpSpPr>
        <p:grpSpPr>
          <a:xfrm>
            <a:off x="4406400" y="0"/>
            <a:ext cx="4737600" cy="5143065"/>
            <a:chOff x="4406400" y="0"/>
            <a:chExt cx="4737600" cy="5143065"/>
          </a:xfrm>
        </p:grpSpPr>
        <p:sp>
          <p:nvSpPr>
            <p:cNvPr id="21" name="Shape 21"/>
            <p:cNvSpPr/>
            <p:nvPr/>
          </p:nvSpPr>
          <p:spPr>
            <a:xfrm rot="5400000">
              <a:off x="4408200" y="-1800"/>
              <a:ext cx="4734000" cy="4737600"/>
            </a:xfrm>
            <a:prstGeom prst="diagStripe">
              <a:avLst>
                <a:gd fmla="val 49469" name="adj"/>
              </a:avLst>
            </a:prstGeom>
            <a:solidFill>
              <a:schemeClr val="lt1">
                <a:alpha val="3460"/>
              </a:schemeClr>
            </a:solidFill>
            <a:ln>
              <a:noFill/>
            </a:ln>
          </p:spPr>
          <p:txBody>
            <a:bodyPr anchorCtr="0" anchor="ctr" bIns="91425" lIns="91425" spcFirstLastPara="1" rIns="91425" wrap="square" tIns="91425">
              <a:noAutofit/>
            </a:bodyPr>
            <a:lstStyle/>
            <a:p>
              <a:pPr indent="0" lvl="0" marL="0">
                <a:spcBef>
                  <a:spcPts val="0"/>
                </a:spcBef>
                <a:spcAft>
                  <a:spcPts val="0"/>
                </a:spcAft>
                <a:buNone/>
              </a:pPr>
              <a:r>
                <a:t/>
              </a:r>
              <a:endParaRPr/>
            </a:p>
          </p:txBody>
        </p:sp>
        <p:sp>
          <p:nvSpPr>
            <p:cNvPr id="22" name="Shape 22"/>
            <p:cNvSpPr/>
            <p:nvPr/>
          </p:nvSpPr>
          <p:spPr>
            <a:xfrm rot="5400000">
              <a:off x="4841125" y="5700"/>
              <a:ext cx="4298100" cy="4286700"/>
            </a:xfrm>
            <a:prstGeom prst="diagStripe">
              <a:avLst>
                <a:gd fmla="val 0" name="adj"/>
              </a:avLst>
            </a:prstGeom>
            <a:solidFill>
              <a:schemeClr val="lt1">
                <a:alpha val="3460"/>
              </a:schemeClr>
            </a:solidFill>
            <a:ln>
              <a:noFill/>
            </a:ln>
          </p:spPr>
          <p:txBody>
            <a:bodyPr anchorCtr="0" anchor="ctr" bIns="91425" lIns="91425" spcFirstLastPara="1" rIns="91425" wrap="square" tIns="91425">
              <a:noAutofit/>
            </a:bodyPr>
            <a:lstStyle/>
            <a:p>
              <a:pPr indent="0" lvl="0" marL="0">
                <a:spcBef>
                  <a:spcPts val="0"/>
                </a:spcBef>
                <a:spcAft>
                  <a:spcPts val="0"/>
                </a:spcAft>
                <a:buNone/>
              </a:pPr>
              <a:r>
                <a:t/>
              </a:r>
              <a:endParaRPr/>
            </a:p>
          </p:txBody>
        </p:sp>
        <p:sp>
          <p:nvSpPr>
            <p:cNvPr id="23" name="Shape 23"/>
            <p:cNvSpPr/>
            <p:nvPr/>
          </p:nvSpPr>
          <p:spPr>
            <a:xfrm rot="-5400000">
              <a:off x="5618399" y="1236468"/>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a:spcBef>
                  <a:spcPts val="0"/>
                </a:spcBef>
                <a:spcAft>
                  <a:spcPts val="0"/>
                </a:spcAft>
                <a:buNone/>
              </a:pPr>
              <a:r>
                <a:t/>
              </a:r>
              <a:endParaRPr/>
            </a:p>
          </p:txBody>
        </p:sp>
        <p:sp>
          <p:nvSpPr>
            <p:cNvPr id="24" name="Shape 24"/>
            <p:cNvSpPr/>
            <p:nvPr/>
          </p:nvSpPr>
          <p:spPr>
            <a:xfrm flipH="1">
              <a:off x="5849857" y="1443956"/>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a:spcBef>
                  <a:spcPts val="0"/>
                </a:spcBef>
                <a:spcAft>
                  <a:spcPts val="0"/>
                </a:spcAft>
                <a:buNone/>
              </a:pPr>
              <a:r>
                <a:t/>
              </a:r>
              <a:endParaRPr/>
            </a:p>
          </p:txBody>
        </p:sp>
        <p:sp>
          <p:nvSpPr>
            <p:cNvPr id="25" name="Shape 25"/>
            <p:cNvSpPr/>
            <p:nvPr/>
          </p:nvSpPr>
          <p:spPr>
            <a:xfrm rot="-5400000">
              <a:off x="5987081" y="2469465"/>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a:spcBef>
                  <a:spcPts val="0"/>
                </a:spcBef>
                <a:spcAft>
                  <a:spcPts val="0"/>
                </a:spcAft>
                <a:buNone/>
              </a:pPr>
              <a:r>
                <a:t/>
              </a:r>
              <a:endParaRPr/>
            </a:p>
          </p:txBody>
        </p:sp>
        <p:sp>
          <p:nvSpPr>
            <p:cNvPr id="26" name="Shape 26"/>
            <p:cNvSpPr/>
            <p:nvPr/>
          </p:nvSpPr>
          <p:spPr>
            <a:xfrm flipH="1">
              <a:off x="6222115" y="2676953"/>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a:spcBef>
                  <a:spcPts val="0"/>
                </a:spcBef>
                <a:spcAft>
                  <a:spcPts val="0"/>
                </a:spcAft>
                <a:buNone/>
              </a:pPr>
              <a:r>
                <a:t/>
              </a:r>
              <a:endParaRPr/>
            </a:p>
          </p:txBody>
        </p:sp>
        <p:sp>
          <p:nvSpPr>
            <p:cNvPr id="27" name="Shape 27"/>
            <p:cNvSpPr/>
            <p:nvPr/>
          </p:nvSpPr>
          <p:spPr>
            <a:xfrm rot="-5400000">
              <a:off x="6675341" y="1862018"/>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a:spcBef>
                  <a:spcPts val="0"/>
                </a:spcBef>
                <a:spcAft>
                  <a:spcPts val="0"/>
                </a:spcAft>
                <a:buNone/>
              </a:pPr>
              <a:r>
                <a:t/>
              </a:r>
              <a:endParaRPr/>
            </a:p>
          </p:txBody>
        </p:sp>
        <p:sp>
          <p:nvSpPr>
            <p:cNvPr id="28" name="Shape 28"/>
            <p:cNvSpPr/>
            <p:nvPr/>
          </p:nvSpPr>
          <p:spPr>
            <a:xfrm flipH="1">
              <a:off x="6908099" y="2069505"/>
              <a:ext cx="808800" cy="808800"/>
            </a:xfrm>
            <a:prstGeom prst="diagStripe">
              <a:avLst>
                <a:gd fmla="val 50000" name="adj"/>
              </a:avLst>
            </a:prstGeom>
            <a:solidFill>
              <a:schemeClr val="lt2"/>
            </a:solidFill>
            <a:ln>
              <a:noFill/>
            </a:ln>
          </p:spPr>
          <p:txBody>
            <a:bodyPr anchorCtr="0" anchor="ctr" bIns="91425" lIns="91425" spcFirstLastPara="1" rIns="91425" wrap="square" tIns="91425">
              <a:noAutofit/>
            </a:bodyPr>
            <a:lstStyle/>
            <a:p>
              <a:pPr indent="0" lvl="0" marL="0">
                <a:spcBef>
                  <a:spcPts val="0"/>
                </a:spcBef>
                <a:spcAft>
                  <a:spcPts val="0"/>
                </a:spcAft>
                <a:buNone/>
              </a:pPr>
              <a:r>
                <a:t/>
              </a:r>
              <a:endParaRPr/>
            </a:p>
          </p:txBody>
        </p:sp>
        <p:sp>
          <p:nvSpPr>
            <p:cNvPr id="29" name="Shape 29"/>
            <p:cNvSpPr/>
            <p:nvPr/>
          </p:nvSpPr>
          <p:spPr>
            <a:xfrm rot="-5400000">
              <a:off x="6861141" y="2477810"/>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a:spcBef>
                  <a:spcPts val="0"/>
                </a:spcBef>
                <a:spcAft>
                  <a:spcPts val="0"/>
                </a:spcAft>
                <a:buNone/>
              </a:pPr>
              <a:r>
                <a:t/>
              </a:r>
              <a:endParaRPr/>
            </a:p>
          </p:txBody>
        </p:sp>
        <p:sp>
          <p:nvSpPr>
            <p:cNvPr id="30" name="Shape 30"/>
            <p:cNvSpPr/>
            <p:nvPr/>
          </p:nvSpPr>
          <p:spPr>
            <a:xfrm flipH="1">
              <a:off x="7965266" y="2692963"/>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a:spcBef>
                  <a:spcPts val="0"/>
                </a:spcBef>
                <a:spcAft>
                  <a:spcPts val="0"/>
                </a:spcAft>
                <a:buNone/>
              </a:pPr>
              <a:r>
                <a:t/>
              </a:r>
              <a:endParaRPr/>
            </a:p>
          </p:txBody>
        </p:sp>
        <p:sp>
          <p:nvSpPr>
            <p:cNvPr id="31" name="Shape 31"/>
            <p:cNvSpPr/>
            <p:nvPr/>
          </p:nvSpPr>
          <p:spPr>
            <a:xfrm flipH="1">
              <a:off x="8145082" y="3308755"/>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a:spcBef>
                  <a:spcPts val="0"/>
                </a:spcBef>
                <a:spcAft>
                  <a:spcPts val="0"/>
                </a:spcAft>
                <a:buNone/>
              </a:pPr>
              <a:r>
                <a:t/>
              </a:r>
              <a:endParaRPr/>
            </a:p>
          </p:txBody>
        </p:sp>
        <p:sp>
          <p:nvSpPr>
            <p:cNvPr id="32" name="Shape 32"/>
            <p:cNvSpPr/>
            <p:nvPr/>
          </p:nvSpPr>
          <p:spPr>
            <a:xfrm rot="-5400000">
              <a:off x="7047599" y="3095015"/>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a:spcBef>
                  <a:spcPts val="0"/>
                </a:spcBef>
                <a:spcAft>
                  <a:spcPts val="0"/>
                </a:spcAft>
                <a:buNone/>
              </a:pPr>
              <a:r>
                <a:t/>
              </a:r>
              <a:endParaRPr/>
            </a:p>
          </p:txBody>
        </p:sp>
        <p:sp>
          <p:nvSpPr>
            <p:cNvPr id="33" name="Shape 33"/>
            <p:cNvSpPr/>
            <p:nvPr/>
          </p:nvSpPr>
          <p:spPr>
            <a:xfrm flipH="1">
              <a:off x="7276649" y="3302502"/>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a:spcBef>
                  <a:spcPts val="0"/>
                </a:spcBef>
                <a:spcAft>
                  <a:spcPts val="0"/>
                </a:spcAft>
                <a:buNone/>
              </a:pPr>
              <a:r>
                <a:t/>
              </a:r>
              <a:endParaRPr/>
            </a:p>
          </p:txBody>
        </p:sp>
        <p:sp>
          <p:nvSpPr>
            <p:cNvPr id="34" name="Shape 34"/>
            <p:cNvSpPr/>
            <p:nvPr/>
          </p:nvSpPr>
          <p:spPr>
            <a:xfrm rot="-5400000">
              <a:off x="7227414" y="3710807"/>
              <a:ext cx="808800" cy="808800"/>
            </a:xfrm>
            <a:prstGeom prst="diagStripe">
              <a:avLst>
                <a:gd fmla="val 50000" name="adj"/>
              </a:avLst>
            </a:prstGeom>
            <a:solidFill>
              <a:schemeClr val="accent1"/>
            </a:solidFill>
            <a:ln>
              <a:noFill/>
            </a:ln>
          </p:spPr>
          <p:txBody>
            <a:bodyPr anchorCtr="0" anchor="ctr" bIns="91425" lIns="91425" spcFirstLastPara="1" rIns="91425" wrap="square" tIns="91425">
              <a:noAutofit/>
            </a:bodyPr>
            <a:lstStyle/>
            <a:p>
              <a:pPr indent="0" lvl="0" marL="0">
                <a:spcBef>
                  <a:spcPts val="0"/>
                </a:spcBef>
                <a:spcAft>
                  <a:spcPts val="0"/>
                </a:spcAft>
                <a:buNone/>
              </a:pPr>
              <a:r>
                <a:t/>
              </a:r>
              <a:endParaRPr/>
            </a:p>
          </p:txBody>
        </p:sp>
        <p:sp>
          <p:nvSpPr>
            <p:cNvPr id="35" name="Shape 35"/>
            <p:cNvSpPr/>
            <p:nvPr/>
          </p:nvSpPr>
          <p:spPr>
            <a:xfrm flipH="1">
              <a:off x="7462448" y="3918294"/>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a:spcBef>
                  <a:spcPts val="0"/>
                </a:spcBef>
                <a:spcAft>
                  <a:spcPts val="0"/>
                </a:spcAft>
                <a:buNone/>
              </a:pPr>
              <a:r>
                <a:t/>
              </a:r>
              <a:endParaRPr/>
            </a:p>
          </p:txBody>
        </p:sp>
        <p:sp>
          <p:nvSpPr>
            <p:cNvPr id="36" name="Shape 36"/>
            <p:cNvSpPr/>
            <p:nvPr/>
          </p:nvSpPr>
          <p:spPr>
            <a:xfrm rot="-5400000">
              <a:off x="8102491" y="3718473"/>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a:spcBef>
                  <a:spcPts val="0"/>
                </a:spcBef>
                <a:spcAft>
                  <a:spcPts val="0"/>
                </a:spcAft>
                <a:buNone/>
              </a:pPr>
              <a:r>
                <a:t/>
              </a:r>
              <a:endParaRPr/>
            </a:p>
          </p:txBody>
        </p:sp>
        <p:sp>
          <p:nvSpPr>
            <p:cNvPr id="37" name="Shape 37"/>
            <p:cNvSpPr/>
            <p:nvPr/>
          </p:nvSpPr>
          <p:spPr>
            <a:xfrm flipH="1">
              <a:off x="8334533" y="3925960"/>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a:spcBef>
                  <a:spcPts val="0"/>
                </a:spcBef>
                <a:spcAft>
                  <a:spcPts val="0"/>
                </a:spcAft>
                <a:buNone/>
              </a:pPr>
              <a:r>
                <a:t/>
              </a:r>
              <a:endParaRPr/>
            </a:p>
          </p:txBody>
        </p:sp>
        <p:sp>
          <p:nvSpPr>
            <p:cNvPr id="38" name="Shape 38"/>
            <p:cNvSpPr/>
            <p:nvPr/>
          </p:nvSpPr>
          <p:spPr>
            <a:xfrm rot="-5400000">
              <a:off x="8288290" y="4334265"/>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a:spcBef>
                  <a:spcPts val="0"/>
                </a:spcBef>
                <a:spcAft>
                  <a:spcPts val="0"/>
                </a:spcAft>
                <a:buNone/>
              </a:pPr>
              <a:r>
                <a:t/>
              </a:r>
              <a:endParaRPr/>
            </a:p>
          </p:txBody>
        </p:sp>
      </p:grpSp>
      <p:sp>
        <p:nvSpPr>
          <p:cNvPr id="39" name="Shape 39"/>
          <p:cNvSpPr txBox="1"/>
          <p:nvPr>
            <p:ph type="title"/>
          </p:nvPr>
        </p:nvSpPr>
        <p:spPr>
          <a:xfrm>
            <a:off x="823850" y="2053000"/>
            <a:ext cx="4587000" cy="1148700"/>
          </a:xfrm>
          <a:prstGeom prst="rect">
            <a:avLst/>
          </a:prstGeom>
        </p:spPr>
        <p:txBody>
          <a:bodyPr anchorCtr="0" anchor="ctr" bIns="91425" lIns="91425" spcFirstLastPara="1" rIns="91425" wrap="square" tIns="91425"/>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40" name="Shape 40"/>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Title and body" type="tx">
  <p:cSld name="TITLE_AND_BODY">
    <p:spTree>
      <p:nvGrpSpPr>
        <p:cNvPr id="41" name="Shape 41"/>
        <p:cNvGrpSpPr/>
        <p:nvPr/>
      </p:nvGrpSpPr>
      <p:grpSpPr>
        <a:xfrm>
          <a:off x="0" y="0"/>
          <a:ext cx="0" cy="0"/>
          <a:chOff x="0" y="0"/>
          <a:chExt cx="0" cy="0"/>
        </a:xfrm>
      </p:grpSpPr>
      <p:grpSp>
        <p:nvGrpSpPr>
          <p:cNvPr id="42" name="Shape 42"/>
          <p:cNvGrpSpPr/>
          <p:nvPr/>
        </p:nvGrpSpPr>
        <p:grpSpPr>
          <a:xfrm>
            <a:off x="0" y="381001"/>
            <a:ext cx="1037850" cy="1016287"/>
            <a:chOff x="0" y="381001"/>
            <a:chExt cx="1037850" cy="1016287"/>
          </a:xfrm>
        </p:grpSpPr>
        <p:sp>
          <p:nvSpPr>
            <p:cNvPr id="43" name="Shape 43"/>
            <p:cNvSpPr/>
            <p:nvPr/>
          </p:nvSpPr>
          <p:spPr>
            <a:xfrm rot="-5400000">
              <a:off x="0" y="381001"/>
              <a:ext cx="808800" cy="808800"/>
            </a:xfrm>
            <a:prstGeom prst="diagStripe">
              <a:avLst>
                <a:gd fmla="val 50000" name="adj"/>
              </a:avLst>
            </a:prstGeom>
            <a:solidFill>
              <a:schemeClr val="accent1"/>
            </a:solidFill>
            <a:ln>
              <a:noFill/>
            </a:ln>
          </p:spPr>
          <p:txBody>
            <a:bodyPr anchorCtr="0" anchor="ctr" bIns="91425" lIns="91425" spcFirstLastPara="1" rIns="91425" wrap="square" tIns="91425">
              <a:noAutofit/>
            </a:bodyPr>
            <a:lstStyle/>
            <a:p>
              <a:pPr indent="0" lvl="0" marL="0">
                <a:spcBef>
                  <a:spcPts val="0"/>
                </a:spcBef>
                <a:spcAft>
                  <a:spcPts val="0"/>
                </a:spcAft>
                <a:buNone/>
              </a:pPr>
              <a:r>
                <a:t/>
              </a:r>
              <a:endParaRPr/>
            </a:p>
          </p:txBody>
        </p:sp>
        <p:sp>
          <p:nvSpPr>
            <p:cNvPr id="44" name="Shape 44"/>
            <p:cNvSpPr/>
            <p:nvPr/>
          </p:nvSpPr>
          <p:spPr>
            <a:xfrm flipH="1">
              <a:off x="229050" y="588489"/>
              <a:ext cx="808800" cy="808800"/>
            </a:xfrm>
            <a:prstGeom prst="diagStripe">
              <a:avLst>
                <a:gd fmla="val 50000" name="adj"/>
              </a:avLst>
            </a:prstGeom>
            <a:solidFill>
              <a:schemeClr val="lt2"/>
            </a:solidFill>
            <a:ln>
              <a:noFill/>
            </a:ln>
          </p:spPr>
          <p:txBody>
            <a:bodyPr anchorCtr="0" anchor="ctr" bIns="91425" lIns="91425" spcFirstLastPara="1" rIns="91425" wrap="square" tIns="91425">
              <a:noAutofit/>
            </a:bodyPr>
            <a:lstStyle/>
            <a:p>
              <a:pPr indent="0" lvl="0" marL="0">
                <a:spcBef>
                  <a:spcPts val="0"/>
                </a:spcBef>
                <a:spcAft>
                  <a:spcPts val="0"/>
                </a:spcAft>
                <a:buNone/>
              </a:pPr>
              <a:r>
                <a:t/>
              </a:r>
              <a:endParaRPr/>
            </a:p>
          </p:txBody>
        </p:sp>
      </p:grpSp>
      <p:sp>
        <p:nvSpPr>
          <p:cNvPr id="45" name="Shape 45"/>
          <p:cNvSpPr txBox="1"/>
          <p:nvPr>
            <p:ph type="title"/>
          </p:nvPr>
        </p:nvSpPr>
        <p:spPr>
          <a:xfrm>
            <a:off x="1297500" y="393750"/>
            <a:ext cx="7038900" cy="914100"/>
          </a:xfrm>
          <a:prstGeom prst="rect">
            <a:avLst/>
          </a:prstGeom>
        </p:spPr>
        <p:txBody>
          <a:bodyPr anchorCtr="0" anchor="t" bIns="91425" lIns="91425" spcFirstLastPara="1" rIns="91425" wrap="square" tIns="91425"/>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p:txBody>
      </p:sp>
      <p:sp>
        <p:nvSpPr>
          <p:cNvPr id="46" name="Shape 46"/>
          <p:cNvSpPr txBox="1"/>
          <p:nvPr>
            <p:ph idx="1" type="body"/>
          </p:nvPr>
        </p:nvSpPr>
        <p:spPr>
          <a:xfrm>
            <a:off x="1297500" y="1567550"/>
            <a:ext cx="7038900" cy="2911200"/>
          </a:xfrm>
          <a:prstGeom prst="rect">
            <a:avLst/>
          </a:prstGeom>
        </p:spPr>
        <p:txBody>
          <a:bodyPr anchorCtr="0" anchor="t" bIns="91425" lIns="91425" spcFirstLastPara="1" rIns="91425" wrap="square" tIns="91425"/>
          <a:lstStyle>
            <a:lvl1pPr indent="-311150" lvl="0" marL="457200">
              <a:spcBef>
                <a:spcPts val="0"/>
              </a:spcBef>
              <a:spcAft>
                <a:spcPts val="0"/>
              </a:spcAft>
              <a:buSzPts val="1300"/>
              <a:buChar char="●"/>
              <a:defRPr/>
            </a:lvl1pPr>
            <a:lvl2pPr indent="-298450" lvl="1" marL="914400">
              <a:spcBef>
                <a:spcPts val="1600"/>
              </a:spcBef>
              <a:spcAft>
                <a:spcPts val="0"/>
              </a:spcAft>
              <a:buSzPts val="1100"/>
              <a:buChar char="○"/>
              <a:defRPr/>
            </a:lvl2pPr>
            <a:lvl3pPr indent="-298450" lvl="2" marL="1371600">
              <a:spcBef>
                <a:spcPts val="1600"/>
              </a:spcBef>
              <a:spcAft>
                <a:spcPts val="0"/>
              </a:spcAft>
              <a:buSzPts val="1100"/>
              <a:buChar char="■"/>
              <a:defRPr/>
            </a:lvl3pPr>
            <a:lvl4pPr indent="-298450" lvl="3" marL="1828800">
              <a:spcBef>
                <a:spcPts val="1600"/>
              </a:spcBef>
              <a:spcAft>
                <a:spcPts val="0"/>
              </a:spcAft>
              <a:buSzPts val="1100"/>
              <a:buChar char="●"/>
              <a:defRPr/>
            </a:lvl4pPr>
            <a:lvl5pPr indent="-298450" lvl="4" marL="2286000">
              <a:spcBef>
                <a:spcPts val="1600"/>
              </a:spcBef>
              <a:spcAft>
                <a:spcPts val="0"/>
              </a:spcAft>
              <a:buSzPts val="1100"/>
              <a:buChar char="○"/>
              <a:defRPr/>
            </a:lvl5pPr>
            <a:lvl6pPr indent="-298450" lvl="5" marL="2743200">
              <a:spcBef>
                <a:spcPts val="1600"/>
              </a:spcBef>
              <a:spcAft>
                <a:spcPts val="0"/>
              </a:spcAft>
              <a:buSzPts val="1100"/>
              <a:buChar char="■"/>
              <a:defRPr/>
            </a:lvl6pPr>
            <a:lvl7pPr indent="-298450" lvl="6" marL="3200400">
              <a:spcBef>
                <a:spcPts val="1600"/>
              </a:spcBef>
              <a:spcAft>
                <a:spcPts val="0"/>
              </a:spcAft>
              <a:buSzPts val="1100"/>
              <a:buChar char="●"/>
              <a:defRPr/>
            </a:lvl7pPr>
            <a:lvl8pPr indent="-298450" lvl="7" marL="3657600">
              <a:spcBef>
                <a:spcPts val="1600"/>
              </a:spcBef>
              <a:spcAft>
                <a:spcPts val="0"/>
              </a:spcAft>
              <a:buSzPts val="1100"/>
              <a:buChar char="○"/>
              <a:defRPr/>
            </a:lvl8pPr>
            <a:lvl9pPr indent="-298450" lvl="8" marL="4114800">
              <a:spcBef>
                <a:spcPts val="1600"/>
              </a:spcBef>
              <a:spcAft>
                <a:spcPts val="1600"/>
              </a:spcAft>
              <a:buSzPts val="1100"/>
              <a:buChar char="■"/>
              <a:defRPr/>
            </a:lvl9pPr>
          </a:lstStyle>
          <a:p/>
        </p:txBody>
      </p:sp>
      <p:sp>
        <p:nvSpPr>
          <p:cNvPr id="47" name="Shape 47"/>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Title and two columns" type="twoColTx">
  <p:cSld name="TITLE_AND_TWO_COLUMNS">
    <p:spTree>
      <p:nvGrpSpPr>
        <p:cNvPr id="48" name="Shape 48"/>
        <p:cNvGrpSpPr/>
        <p:nvPr/>
      </p:nvGrpSpPr>
      <p:grpSpPr>
        <a:xfrm>
          <a:off x="0" y="0"/>
          <a:ext cx="0" cy="0"/>
          <a:chOff x="0" y="0"/>
          <a:chExt cx="0" cy="0"/>
        </a:xfrm>
      </p:grpSpPr>
      <p:grpSp>
        <p:nvGrpSpPr>
          <p:cNvPr id="49" name="Shape 49"/>
          <p:cNvGrpSpPr/>
          <p:nvPr/>
        </p:nvGrpSpPr>
        <p:grpSpPr>
          <a:xfrm>
            <a:off x="0" y="381001"/>
            <a:ext cx="1037850" cy="1016287"/>
            <a:chOff x="0" y="381001"/>
            <a:chExt cx="1037850" cy="1016287"/>
          </a:xfrm>
        </p:grpSpPr>
        <p:sp>
          <p:nvSpPr>
            <p:cNvPr id="50" name="Shape 50"/>
            <p:cNvSpPr/>
            <p:nvPr/>
          </p:nvSpPr>
          <p:spPr>
            <a:xfrm rot="-5400000">
              <a:off x="0" y="381001"/>
              <a:ext cx="808800" cy="808800"/>
            </a:xfrm>
            <a:prstGeom prst="diagStripe">
              <a:avLst>
                <a:gd fmla="val 50000" name="adj"/>
              </a:avLst>
            </a:prstGeom>
            <a:solidFill>
              <a:schemeClr val="accent1"/>
            </a:solidFill>
            <a:ln>
              <a:noFill/>
            </a:ln>
          </p:spPr>
          <p:txBody>
            <a:bodyPr anchorCtr="0" anchor="ctr" bIns="91425" lIns="91425" spcFirstLastPara="1" rIns="91425" wrap="square" tIns="91425">
              <a:noAutofit/>
            </a:bodyPr>
            <a:lstStyle/>
            <a:p>
              <a:pPr indent="0" lvl="0" marL="0">
                <a:spcBef>
                  <a:spcPts val="0"/>
                </a:spcBef>
                <a:spcAft>
                  <a:spcPts val="0"/>
                </a:spcAft>
                <a:buNone/>
              </a:pPr>
              <a:r>
                <a:t/>
              </a:r>
              <a:endParaRPr/>
            </a:p>
          </p:txBody>
        </p:sp>
        <p:sp>
          <p:nvSpPr>
            <p:cNvPr id="51" name="Shape 51"/>
            <p:cNvSpPr/>
            <p:nvPr/>
          </p:nvSpPr>
          <p:spPr>
            <a:xfrm flipH="1">
              <a:off x="229050" y="588489"/>
              <a:ext cx="808800" cy="808800"/>
            </a:xfrm>
            <a:prstGeom prst="diagStripe">
              <a:avLst>
                <a:gd fmla="val 50000" name="adj"/>
              </a:avLst>
            </a:prstGeom>
            <a:solidFill>
              <a:schemeClr val="lt2"/>
            </a:solidFill>
            <a:ln>
              <a:noFill/>
            </a:ln>
          </p:spPr>
          <p:txBody>
            <a:bodyPr anchorCtr="0" anchor="ctr" bIns="91425" lIns="91425" spcFirstLastPara="1" rIns="91425" wrap="square" tIns="91425">
              <a:noAutofit/>
            </a:bodyPr>
            <a:lstStyle/>
            <a:p>
              <a:pPr indent="0" lvl="0" marL="0">
                <a:spcBef>
                  <a:spcPts val="0"/>
                </a:spcBef>
                <a:spcAft>
                  <a:spcPts val="0"/>
                </a:spcAft>
                <a:buNone/>
              </a:pPr>
              <a:r>
                <a:t/>
              </a:r>
              <a:endParaRPr/>
            </a:p>
          </p:txBody>
        </p:sp>
      </p:grpSp>
      <p:sp>
        <p:nvSpPr>
          <p:cNvPr id="52" name="Shape 52"/>
          <p:cNvSpPr txBox="1"/>
          <p:nvPr>
            <p:ph type="title"/>
          </p:nvPr>
        </p:nvSpPr>
        <p:spPr>
          <a:xfrm>
            <a:off x="1297500" y="393750"/>
            <a:ext cx="7038900" cy="914100"/>
          </a:xfrm>
          <a:prstGeom prst="rect">
            <a:avLst/>
          </a:prstGeom>
        </p:spPr>
        <p:txBody>
          <a:bodyPr anchorCtr="0" anchor="t" bIns="91425" lIns="91425" spcFirstLastPara="1" rIns="91425" wrap="square" tIns="91425"/>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p:txBody>
      </p:sp>
      <p:sp>
        <p:nvSpPr>
          <p:cNvPr id="53" name="Shape 53"/>
          <p:cNvSpPr txBox="1"/>
          <p:nvPr>
            <p:ph idx="1" type="body"/>
          </p:nvPr>
        </p:nvSpPr>
        <p:spPr>
          <a:xfrm>
            <a:off x="1297500" y="1567550"/>
            <a:ext cx="3403200" cy="2911200"/>
          </a:xfrm>
          <a:prstGeom prst="rect">
            <a:avLst/>
          </a:prstGeom>
        </p:spPr>
        <p:txBody>
          <a:bodyPr anchorCtr="0" anchor="t" bIns="91425" lIns="91425" spcFirstLastPara="1" rIns="91425" wrap="square" tIns="91425"/>
          <a:lstStyle>
            <a:lvl1pPr indent="-311150" lvl="0" marL="457200">
              <a:spcBef>
                <a:spcPts val="0"/>
              </a:spcBef>
              <a:spcAft>
                <a:spcPts val="0"/>
              </a:spcAft>
              <a:buSzPts val="1300"/>
              <a:buChar char="●"/>
              <a:defRPr/>
            </a:lvl1pPr>
            <a:lvl2pPr indent="-298450" lvl="1" marL="914400">
              <a:spcBef>
                <a:spcPts val="1600"/>
              </a:spcBef>
              <a:spcAft>
                <a:spcPts val="0"/>
              </a:spcAft>
              <a:buSzPts val="1100"/>
              <a:buChar char="○"/>
              <a:defRPr/>
            </a:lvl2pPr>
            <a:lvl3pPr indent="-298450" lvl="2" marL="1371600">
              <a:spcBef>
                <a:spcPts val="1600"/>
              </a:spcBef>
              <a:spcAft>
                <a:spcPts val="0"/>
              </a:spcAft>
              <a:buSzPts val="1100"/>
              <a:buChar char="■"/>
              <a:defRPr/>
            </a:lvl3pPr>
            <a:lvl4pPr indent="-298450" lvl="3" marL="1828800">
              <a:spcBef>
                <a:spcPts val="1600"/>
              </a:spcBef>
              <a:spcAft>
                <a:spcPts val="0"/>
              </a:spcAft>
              <a:buSzPts val="1100"/>
              <a:buChar char="●"/>
              <a:defRPr/>
            </a:lvl4pPr>
            <a:lvl5pPr indent="-298450" lvl="4" marL="2286000">
              <a:spcBef>
                <a:spcPts val="1600"/>
              </a:spcBef>
              <a:spcAft>
                <a:spcPts val="0"/>
              </a:spcAft>
              <a:buSzPts val="1100"/>
              <a:buChar char="○"/>
              <a:defRPr/>
            </a:lvl5pPr>
            <a:lvl6pPr indent="-298450" lvl="5" marL="2743200">
              <a:spcBef>
                <a:spcPts val="1600"/>
              </a:spcBef>
              <a:spcAft>
                <a:spcPts val="0"/>
              </a:spcAft>
              <a:buSzPts val="1100"/>
              <a:buChar char="■"/>
              <a:defRPr/>
            </a:lvl6pPr>
            <a:lvl7pPr indent="-298450" lvl="6" marL="3200400">
              <a:spcBef>
                <a:spcPts val="1600"/>
              </a:spcBef>
              <a:spcAft>
                <a:spcPts val="0"/>
              </a:spcAft>
              <a:buSzPts val="1100"/>
              <a:buChar char="●"/>
              <a:defRPr/>
            </a:lvl7pPr>
            <a:lvl8pPr indent="-298450" lvl="7" marL="3657600">
              <a:spcBef>
                <a:spcPts val="1600"/>
              </a:spcBef>
              <a:spcAft>
                <a:spcPts val="0"/>
              </a:spcAft>
              <a:buSzPts val="1100"/>
              <a:buChar char="○"/>
              <a:defRPr/>
            </a:lvl8pPr>
            <a:lvl9pPr indent="-298450" lvl="8" marL="4114800">
              <a:spcBef>
                <a:spcPts val="1600"/>
              </a:spcBef>
              <a:spcAft>
                <a:spcPts val="1600"/>
              </a:spcAft>
              <a:buSzPts val="1100"/>
              <a:buChar char="■"/>
              <a:defRPr/>
            </a:lvl9pPr>
          </a:lstStyle>
          <a:p/>
        </p:txBody>
      </p:sp>
      <p:sp>
        <p:nvSpPr>
          <p:cNvPr id="54" name="Shape 54"/>
          <p:cNvSpPr txBox="1"/>
          <p:nvPr>
            <p:ph idx="2" type="body"/>
          </p:nvPr>
        </p:nvSpPr>
        <p:spPr>
          <a:xfrm>
            <a:off x="4933221" y="1567550"/>
            <a:ext cx="3403200" cy="2911200"/>
          </a:xfrm>
          <a:prstGeom prst="rect">
            <a:avLst/>
          </a:prstGeom>
        </p:spPr>
        <p:txBody>
          <a:bodyPr anchorCtr="0" anchor="t" bIns="91425" lIns="91425" spcFirstLastPara="1" rIns="91425" wrap="square" tIns="91425"/>
          <a:lstStyle>
            <a:lvl1pPr indent="-311150" lvl="0" marL="457200">
              <a:spcBef>
                <a:spcPts val="0"/>
              </a:spcBef>
              <a:spcAft>
                <a:spcPts val="0"/>
              </a:spcAft>
              <a:buSzPts val="1300"/>
              <a:buChar char="●"/>
              <a:defRPr/>
            </a:lvl1pPr>
            <a:lvl2pPr indent="-298450" lvl="1" marL="914400">
              <a:spcBef>
                <a:spcPts val="1600"/>
              </a:spcBef>
              <a:spcAft>
                <a:spcPts val="0"/>
              </a:spcAft>
              <a:buSzPts val="1100"/>
              <a:buChar char="○"/>
              <a:defRPr/>
            </a:lvl2pPr>
            <a:lvl3pPr indent="-298450" lvl="2" marL="1371600">
              <a:spcBef>
                <a:spcPts val="1600"/>
              </a:spcBef>
              <a:spcAft>
                <a:spcPts val="0"/>
              </a:spcAft>
              <a:buSzPts val="1100"/>
              <a:buChar char="■"/>
              <a:defRPr/>
            </a:lvl3pPr>
            <a:lvl4pPr indent="-298450" lvl="3" marL="1828800">
              <a:spcBef>
                <a:spcPts val="1600"/>
              </a:spcBef>
              <a:spcAft>
                <a:spcPts val="0"/>
              </a:spcAft>
              <a:buSzPts val="1100"/>
              <a:buChar char="●"/>
              <a:defRPr/>
            </a:lvl4pPr>
            <a:lvl5pPr indent="-298450" lvl="4" marL="2286000">
              <a:spcBef>
                <a:spcPts val="1600"/>
              </a:spcBef>
              <a:spcAft>
                <a:spcPts val="0"/>
              </a:spcAft>
              <a:buSzPts val="1100"/>
              <a:buChar char="○"/>
              <a:defRPr/>
            </a:lvl5pPr>
            <a:lvl6pPr indent="-298450" lvl="5" marL="2743200">
              <a:spcBef>
                <a:spcPts val="1600"/>
              </a:spcBef>
              <a:spcAft>
                <a:spcPts val="0"/>
              </a:spcAft>
              <a:buSzPts val="1100"/>
              <a:buChar char="■"/>
              <a:defRPr/>
            </a:lvl6pPr>
            <a:lvl7pPr indent="-298450" lvl="6" marL="3200400">
              <a:spcBef>
                <a:spcPts val="1600"/>
              </a:spcBef>
              <a:spcAft>
                <a:spcPts val="0"/>
              </a:spcAft>
              <a:buSzPts val="1100"/>
              <a:buChar char="●"/>
              <a:defRPr/>
            </a:lvl7pPr>
            <a:lvl8pPr indent="-298450" lvl="7" marL="3657600">
              <a:spcBef>
                <a:spcPts val="1600"/>
              </a:spcBef>
              <a:spcAft>
                <a:spcPts val="0"/>
              </a:spcAft>
              <a:buSzPts val="1100"/>
              <a:buChar char="○"/>
              <a:defRPr/>
            </a:lvl8pPr>
            <a:lvl9pPr indent="-298450" lvl="8" marL="4114800">
              <a:spcBef>
                <a:spcPts val="1600"/>
              </a:spcBef>
              <a:spcAft>
                <a:spcPts val="1600"/>
              </a:spcAft>
              <a:buSzPts val="1100"/>
              <a:buChar char="■"/>
              <a:defRPr/>
            </a:lvl9pPr>
          </a:lstStyle>
          <a:p/>
        </p:txBody>
      </p:sp>
      <p:sp>
        <p:nvSpPr>
          <p:cNvPr id="55" name="Shape 55"/>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Title only" type="titleOnly">
  <p:cSld name="TITLE_ONLY">
    <p:spTree>
      <p:nvGrpSpPr>
        <p:cNvPr id="56" name="Shape 56"/>
        <p:cNvGrpSpPr/>
        <p:nvPr/>
      </p:nvGrpSpPr>
      <p:grpSpPr>
        <a:xfrm>
          <a:off x="0" y="0"/>
          <a:ext cx="0" cy="0"/>
          <a:chOff x="0" y="0"/>
          <a:chExt cx="0" cy="0"/>
        </a:xfrm>
      </p:grpSpPr>
      <p:grpSp>
        <p:nvGrpSpPr>
          <p:cNvPr id="57" name="Shape 57"/>
          <p:cNvGrpSpPr/>
          <p:nvPr/>
        </p:nvGrpSpPr>
        <p:grpSpPr>
          <a:xfrm>
            <a:off x="0" y="381001"/>
            <a:ext cx="1037850" cy="1016287"/>
            <a:chOff x="0" y="381001"/>
            <a:chExt cx="1037850" cy="1016287"/>
          </a:xfrm>
        </p:grpSpPr>
        <p:sp>
          <p:nvSpPr>
            <p:cNvPr id="58" name="Shape 58"/>
            <p:cNvSpPr/>
            <p:nvPr/>
          </p:nvSpPr>
          <p:spPr>
            <a:xfrm rot="-5400000">
              <a:off x="0" y="381001"/>
              <a:ext cx="808800" cy="808800"/>
            </a:xfrm>
            <a:prstGeom prst="diagStripe">
              <a:avLst>
                <a:gd fmla="val 50000" name="adj"/>
              </a:avLst>
            </a:prstGeom>
            <a:solidFill>
              <a:schemeClr val="accent1"/>
            </a:solidFill>
            <a:ln>
              <a:noFill/>
            </a:ln>
          </p:spPr>
          <p:txBody>
            <a:bodyPr anchorCtr="0" anchor="ctr" bIns="91425" lIns="91425" spcFirstLastPara="1" rIns="91425" wrap="square" tIns="91425">
              <a:noAutofit/>
            </a:bodyPr>
            <a:lstStyle/>
            <a:p>
              <a:pPr indent="0" lvl="0" marL="0">
                <a:spcBef>
                  <a:spcPts val="0"/>
                </a:spcBef>
                <a:spcAft>
                  <a:spcPts val="0"/>
                </a:spcAft>
                <a:buNone/>
              </a:pPr>
              <a:r>
                <a:t/>
              </a:r>
              <a:endParaRPr/>
            </a:p>
          </p:txBody>
        </p:sp>
        <p:sp>
          <p:nvSpPr>
            <p:cNvPr id="59" name="Shape 59"/>
            <p:cNvSpPr/>
            <p:nvPr/>
          </p:nvSpPr>
          <p:spPr>
            <a:xfrm flipH="1">
              <a:off x="229050" y="588489"/>
              <a:ext cx="808800" cy="808800"/>
            </a:xfrm>
            <a:prstGeom prst="diagStripe">
              <a:avLst>
                <a:gd fmla="val 50000" name="adj"/>
              </a:avLst>
            </a:prstGeom>
            <a:solidFill>
              <a:schemeClr val="lt2"/>
            </a:solidFill>
            <a:ln>
              <a:noFill/>
            </a:ln>
          </p:spPr>
          <p:txBody>
            <a:bodyPr anchorCtr="0" anchor="ctr" bIns="91425" lIns="91425" spcFirstLastPara="1" rIns="91425" wrap="square" tIns="91425">
              <a:noAutofit/>
            </a:bodyPr>
            <a:lstStyle/>
            <a:p>
              <a:pPr indent="0" lvl="0" marL="0">
                <a:spcBef>
                  <a:spcPts val="0"/>
                </a:spcBef>
                <a:spcAft>
                  <a:spcPts val="0"/>
                </a:spcAft>
                <a:buNone/>
              </a:pPr>
              <a:r>
                <a:t/>
              </a:r>
              <a:endParaRPr/>
            </a:p>
          </p:txBody>
        </p:sp>
      </p:grpSp>
      <p:sp>
        <p:nvSpPr>
          <p:cNvPr id="60" name="Shape 60"/>
          <p:cNvSpPr txBox="1"/>
          <p:nvPr>
            <p:ph type="title"/>
          </p:nvPr>
        </p:nvSpPr>
        <p:spPr>
          <a:xfrm>
            <a:off x="1297500" y="393750"/>
            <a:ext cx="7038900" cy="914100"/>
          </a:xfrm>
          <a:prstGeom prst="rect">
            <a:avLst/>
          </a:prstGeom>
        </p:spPr>
        <p:txBody>
          <a:bodyPr anchorCtr="0" anchor="t" bIns="91425" lIns="91425" spcFirstLastPara="1" rIns="91425" wrap="square" tIns="91425"/>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p:txBody>
      </p:sp>
      <p:sp>
        <p:nvSpPr>
          <p:cNvPr id="61" name="Shape 61"/>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One column text">
  <p:cSld name="ONE_COLUMN_TEXT">
    <p:spTree>
      <p:nvGrpSpPr>
        <p:cNvPr id="62" name="Shape 62"/>
        <p:cNvGrpSpPr/>
        <p:nvPr/>
      </p:nvGrpSpPr>
      <p:grpSpPr>
        <a:xfrm>
          <a:off x="0" y="0"/>
          <a:ext cx="0" cy="0"/>
          <a:chOff x="0" y="0"/>
          <a:chExt cx="0" cy="0"/>
        </a:xfrm>
      </p:grpSpPr>
      <p:grpSp>
        <p:nvGrpSpPr>
          <p:cNvPr id="63" name="Shape 63"/>
          <p:cNvGrpSpPr/>
          <p:nvPr/>
        </p:nvGrpSpPr>
        <p:grpSpPr>
          <a:xfrm>
            <a:off x="0" y="381001"/>
            <a:ext cx="1037850" cy="1016287"/>
            <a:chOff x="0" y="381001"/>
            <a:chExt cx="1037850" cy="1016287"/>
          </a:xfrm>
        </p:grpSpPr>
        <p:sp>
          <p:nvSpPr>
            <p:cNvPr id="64" name="Shape 64"/>
            <p:cNvSpPr/>
            <p:nvPr/>
          </p:nvSpPr>
          <p:spPr>
            <a:xfrm rot="-5400000">
              <a:off x="0" y="381001"/>
              <a:ext cx="808800" cy="808800"/>
            </a:xfrm>
            <a:prstGeom prst="diagStripe">
              <a:avLst>
                <a:gd fmla="val 50000" name="adj"/>
              </a:avLst>
            </a:prstGeom>
            <a:solidFill>
              <a:schemeClr val="accent1"/>
            </a:solidFill>
            <a:ln>
              <a:noFill/>
            </a:ln>
          </p:spPr>
          <p:txBody>
            <a:bodyPr anchorCtr="0" anchor="ctr" bIns="91425" lIns="91425" spcFirstLastPara="1" rIns="91425" wrap="square" tIns="91425">
              <a:noAutofit/>
            </a:bodyPr>
            <a:lstStyle/>
            <a:p>
              <a:pPr indent="0" lvl="0" marL="0">
                <a:spcBef>
                  <a:spcPts val="0"/>
                </a:spcBef>
                <a:spcAft>
                  <a:spcPts val="0"/>
                </a:spcAft>
                <a:buNone/>
              </a:pPr>
              <a:r>
                <a:t/>
              </a:r>
              <a:endParaRPr/>
            </a:p>
          </p:txBody>
        </p:sp>
        <p:sp>
          <p:nvSpPr>
            <p:cNvPr id="65" name="Shape 65"/>
            <p:cNvSpPr/>
            <p:nvPr/>
          </p:nvSpPr>
          <p:spPr>
            <a:xfrm flipH="1">
              <a:off x="229050" y="588489"/>
              <a:ext cx="808800" cy="808800"/>
            </a:xfrm>
            <a:prstGeom prst="diagStripe">
              <a:avLst>
                <a:gd fmla="val 50000" name="adj"/>
              </a:avLst>
            </a:prstGeom>
            <a:solidFill>
              <a:schemeClr val="lt2"/>
            </a:solidFill>
            <a:ln>
              <a:noFill/>
            </a:ln>
          </p:spPr>
          <p:txBody>
            <a:bodyPr anchorCtr="0" anchor="ctr" bIns="91425" lIns="91425" spcFirstLastPara="1" rIns="91425" wrap="square" tIns="91425">
              <a:noAutofit/>
            </a:bodyPr>
            <a:lstStyle/>
            <a:p>
              <a:pPr indent="0" lvl="0" marL="0">
                <a:spcBef>
                  <a:spcPts val="0"/>
                </a:spcBef>
                <a:spcAft>
                  <a:spcPts val="0"/>
                </a:spcAft>
                <a:buNone/>
              </a:pPr>
              <a:r>
                <a:t/>
              </a:r>
              <a:endParaRPr/>
            </a:p>
          </p:txBody>
        </p:sp>
      </p:grpSp>
      <p:sp>
        <p:nvSpPr>
          <p:cNvPr id="66" name="Shape 66"/>
          <p:cNvSpPr txBox="1"/>
          <p:nvPr>
            <p:ph type="title"/>
          </p:nvPr>
        </p:nvSpPr>
        <p:spPr>
          <a:xfrm>
            <a:off x="1297500" y="393750"/>
            <a:ext cx="3798900" cy="1493100"/>
          </a:xfrm>
          <a:prstGeom prst="rect">
            <a:avLst/>
          </a:prstGeom>
        </p:spPr>
        <p:txBody>
          <a:bodyPr anchorCtr="0" anchor="t" bIns="91425" lIns="91425" spcFirstLastPara="1" rIns="91425" wrap="square" tIns="91425"/>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p:txBody>
      </p:sp>
      <p:sp>
        <p:nvSpPr>
          <p:cNvPr id="67" name="Shape 67"/>
          <p:cNvSpPr txBox="1"/>
          <p:nvPr>
            <p:ph idx="1" type="body"/>
          </p:nvPr>
        </p:nvSpPr>
        <p:spPr>
          <a:xfrm>
            <a:off x="1297500" y="1972550"/>
            <a:ext cx="3798900" cy="2415900"/>
          </a:xfrm>
          <a:prstGeom prst="rect">
            <a:avLst/>
          </a:prstGeom>
        </p:spPr>
        <p:txBody>
          <a:bodyPr anchorCtr="0" anchor="t" bIns="91425" lIns="91425" spcFirstLastPara="1" rIns="91425" wrap="square" tIns="91425"/>
          <a:lstStyle>
            <a:lvl1pPr indent="-311150" lvl="0" marL="457200">
              <a:spcBef>
                <a:spcPts val="0"/>
              </a:spcBef>
              <a:spcAft>
                <a:spcPts val="0"/>
              </a:spcAft>
              <a:buSzPts val="1300"/>
              <a:buChar char="●"/>
              <a:defRPr/>
            </a:lvl1pPr>
            <a:lvl2pPr indent="-298450" lvl="1" marL="914400">
              <a:spcBef>
                <a:spcPts val="1600"/>
              </a:spcBef>
              <a:spcAft>
                <a:spcPts val="0"/>
              </a:spcAft>
              <a:buSzPts val="1100"/>
              <a:buChar char="○"/>
              <a:defRPr/>
            </a:lvl2pPr>
            <a:lvl3pPr indent="-298450" lvl="2" marL="1371600">
              <a:spcBef>
                <a:spcPts val="1600"/>
              </a:spcBef>
              <a:spcAft>
                <a:spcPts val="0"/>
              </a:spcAft>
              <a:buSzPts val="1100"/>
              <a:buChar char="■"/>
              <a:defRPr/>
            </a:lvl3pPr>
            <a:lvl4pPr indent="-298450" lvl="3" marL="1828800">
              <a:spcBef>
                <a:spcPts val="1600"/>
              </a:spcBef>
              <a:spcAft>
                <a:spcPts val="0"/>
              </a:spcAft>
              <a:buSzPts val="1100"/>
              <a:buChar char="●"/>
              <a:defRPr/>
            </a:lvl4pPr>
            <a:lvl5pPr indent="-298450" lvl="4" marL="2286000">
              <a:spcBef>
                <a:spcPts val="1600"/>
              </a:spcBef>
              <a:spcAft>
                <a:spcPts val="0"/>
              </a:spcAft>
              <a:buSzPts val="1100"/>
              <a:buChar char="○"/>
              <a:defRPr/>
            </a:lvl5pPr>
            <a:lvl6pPr indent="-298450" lvl="5" marL="2743200">
              <a:spcBef>
                <a:spcPts val="1600"/>
              </a:spcBef>
              <a:spcAft>
                <a:spcPts val="0"/>
              </a:spcAft>
              <a:buSzPts val="1100"/>
              <a:buChar char="■"/>
              <a:defRPr/>
            </a:lvl6pPr>
            <a:lvl7pPr indent="-298450" lvl="6" marL="3200400">
              <a:spcBef>
                <a:spcPts val="1600"/>
              </a:spcBef>
              <a:spcAft>
                <a:spcPts val="0"/>
              </a:spcAft>
              <a:buSzPts val="1100"/>
              <a:buChar char="●"/>
              <a:defRPr/>
            </a:lvl7pPr>
            <a:lvl8pPr indent="-298450" lvl="7" marL="3657600">
              <a:spcBef>
                <a:spcPts val="1600"/>
              </a:spcBef>
              <a:spcAft>
                <a:spcPts val="0"/>
              </a:spcAft>
              <a:buSzPts val="1100"/>
              <a:buChar char="○"/>
              <a:defRPr/>
            </a:lvl8pPr>
            <a:lvl9pPr indent="-298450" lvl="8" marL="4114800">
              <a:spcBef>
                <a:spcPts val="1600"/>
              </a:spcBef>
              <a:spcAft>
                <a:spcPts val="1600"/>
              </a:spcAft>
              <a:buSzPts val="1100"/>
              <a:buChar char="■"/>
              <a:defRPr/>
            </a:lvl9pPr>
          </a:lstStyle>
          <a:p/>
        </p:txBody>
      </p:sp>
      <p:sp>
        <p:nvSpPr>
          <p:cNvPr id="68" name="Shape 68"/>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Main point">
  <p:cSld name="MAIN_POINT">
    <p:spTree>
      <p:nvGrpSpPr>
        <p:cNvPr id="69" name="Shape 69"/>
        <p:cNvGrpSpPr/>
        <p:nvPr/>
      </p:nvGrpSpPr>
      <p:grpSpPr>
        <a:xfrm>
          <a:off x="0" y="0"/>
          <a:ext cx="0" cy="0"/>
          <a:chOff x="0" y="0"/>
          <a:chExt cx="0" cy="0"/>
        </a:xfrm>
      </p:grpSpPr>
      <p:grpSp>
        <p:nvGrpSpPr>
          <p:cNvPr id="70" name="Shape 70"/>
          <p:cNvGrpSpPr/>
          <p:nvPr/>
        </p:nvGrpSpPr>
        <p:grpSpPr>
          <a:xfrm>
            <a:off x="4406400" y="0"/>
            <a:ext cx="4737600" cy="5143500"/>
            <a:chOff x="4406400" y="0"/>
            <a:chExt cx="4737600" cy="5143500"/>
          </a:xfrm>
        </p:grpSpPr>
        <p:sp>
          <p:nvSpPr>
            <p:cNvPr id="71" name="Shape 71"/>
            <p:cNvSpPr/>
            <p:nvPr/>
          </p:nvSpPr>
          <p:spPr>
            <a:xfrm rot="5400000">
              <a:off x="4407900" y="-1500"/>
              <a:ext cx="4734600" cy="4737600"/>
            </a:xfrm>
            <a:prstGeom prst="diagStripe">
              <a:avLst>
                <a:gd fmla="val 49469" name="adj"/>
              </a:avLst>
            </a:prstGeom>
            <a:solidFill>
              <a:schemeClr val="lt1">
                <a:alpha val="3460"/>
              </a:schemeClr>
            </a:solidFill>
            <a:ln>
              <a:noFill/>
            </a:ln>
          </p:spPr>
          <p:txBody>
            <a:bodyPr anchorCtr="0" anchor="ctr" bIns="91425" lIns="91425" spcFirstLastPara="1" rIns="91425" wrap="square" tIns="91425">
              <a:noAutofit/>
            </a:bodyPr>
            <a:lstStyle/>
            <a:p>
              <a:pPr indent="0" lvl="0" marL="0">
                <a:spcBef>
                  <a:spcPts val="0"/>
                </a:spcBef>
                <a:spcAft>
                  <a:spcPts val="0"/>
                </a:spcAft>
                <a:buNone/>
              </a:pPr>
              <a:r>
                <a:t/>
              </a:r>
              <a:endParaRPr/>
            </a:p>
          </p:txBody>
        </p:sp>
        <p:sp>
          <p:nvSpPr>
            <p:cNvPr id="72" name="Shape 72"/>
            <p:cNvSpPr/>
            <p:nvPr/>
          </p:nvSpPr>
          <p:spPr>
            <a:xfrm rot="5400000">
              <a:off x="4840825" y="6000"/>
              <a:ext cx="4298700" cy="4286700"/>
            </a:xfrm>
            <a:prstGeom prst="diagStripe">
              <a:avLst>
                <a:gd fmla="val 0" name="adj"/>
              </a:avLst>
            </a:prstGeom>
            <a:solidFill>
              <a:schemeClr val="lt1">
                <a:alpha val="3460"/>
              </a:schemeClr>
            </a:solidFill>
            <a:ln>
              <a:noFill/>
            </a:ln>
          </p:spPr>
          <p:txBody>
            <a:bodyPr anchorCtr="0" anchor="ctr" bIns="91425" lIns="91425" spcFirstLastPara="1" rIns="91425" wrap="square" tIns="91425">
              <a:noAutofit/>
            </a:bodyPr>
            <a:lstStyle/>
            <a:p>
              <a:pPr indent="0" lvl="0" marL="0">
                <a:spcBef>
                  <a:spcPts val="0"/>
                </a:spcBef>
                <a:spcAft>
                  <a:spcPts val="0"/>
                </a:spcAft>
                <a:buNone/>
              </a:pPr>
              <a:r>
                <a:t/>
              </a:r>
              <a:endParaRPr/>
            </a:p>
          </p:txBody>
        </p:sp>
        <p:sp>
          <p:nvSpPr>
            <p:cNvPr id="73" name="Shape 73"/>
            <p:cNvSpPr/>
            <p:nvPr/>
          </p:nvSpPr>
          <p:spPr>
            <a:xfrm rot="-5400000">
              <a:off x="5618399" y="1236641"/>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a:spcBef>
                  <a:spcPts val="0"/>
                </a:spcBef>
                <a:spcAft>
                  <a:spcPts val="0"/>
                </a:spcAft>
                <a:buNone/>
              </a:pPr>
              <a:r>
                <a:t/>
              </a:r>
              <a:endParaRPr/>
            </a:p>
          </p:txBody>
        </p:sp>
        <p:sp>
          <p:nvSpPr>
            <p:cNvPr id="74" name="Shape 74"/>
            <p:cNvSpPr/>
            <p:nvPr/>
          </p:nvSpPr>
          <p:spPr>
            <a:xfrm flipH="1">
              <a:off x="5849857" y="1444078"/>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a:spcBef>
                  <a:spcPts val="0"/>
                </a:spcBef>
                <a:spcAft>
                  <a:spcPts val="0"/>
                </a:spcAft>
                <a:buNone/>
              </a:pPr>
              <a:r>
                <a:t/>
              </a:r>
              <a:endParaRPr/>
            </a:p>
          </p:txBody>
        </p:sp>
        <p:sp>
          <p:nvSpPr>
            <p:cNvPr id="75" name="Shape 75"/>
            <p:cNvSpPr/>
            <p:nvPr/>
          </p:nvSpPr>
          <p:spPr>
            <a:xfrm rot="-5400000">
              <a:off x="5987081" y="2469743"/>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a:spcBef>
                  <a:spcPts val="0"/>
                </a:spcBef>
                <a:spcAft>
                  <a:spcPts val="0"/>
                </a:spcAft>
                <a:buNone/>
              </a:pPr>
              <a:r>
                <a:t/>
              </a:r>
              <a:endParaRPr/>
            </a:p>
          </p:txBody>
        </p:sp>
        <p:sp>
          <p:nvSpPr>
            <p:cNvPr id="76" name="Shape 76"/>
            <p:cNvSpPr/>
            <p:nvPr/>
          </p:nvSpPr>
          <p:spPr>
            <a:xfrm flipH="1">
              <a:off x="6222115" y="2677179"/>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a:spcBef>
                  <a:spcPts val="0"/>
                </a:spcBef>
                <a:spcAft>
                  <a:spcPts val="0"/>
                </a:spcAft>
                <a:buNone/>
              </a:pPr>
              <a:r>
                <a:t/>
              </a:r>
              <a:endParaRPr/>
            </a:p>
          </p:txBody>
        </p:sp>
        <p:sp>
          <p:nvSpPr>
            <p:cNvPr id="77" name="Shape 77"/>
            <p:cNvSpPr/>
            <p:nvPr/>
          </p:nvSpPr>
          <p:spPr>
            <a:xfrm rot="-5400000">
              <a:off x="6675341" y="1862244"/>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a:spcBef>
                  <a:spcPts val="0"/>
                </a:spcBef>
                <a:spcAft>
                  <a:spcPts val="0"/>
                </a:spcAft>
                <a:buNone/>
              </a:pPr>
              <a:r>
                <a:t/>
              </a:r>
              <a:endParaRPr/>
            </a:p>
          </p:txBody>
        </p:sp>
        <p:sp>
          <p:nvSpPr>
            <p:cNvPr id="78" name="Shape 78"/>
            <p:cNvSpPr/>
            <p:nvPr/>
          </p:nvSpPr>
          <p:spPr>
            <a:xfrm flipH="1">
              <a:off x="6908099" y="2069680"/>
              <a:ext cx="808800" cy="808800"/>
            </a:xfrm>
            <a:prstGeom prst="diagStripe">
              <a:avLst>
                <a:gd fmla="val 50000" name="adj"/>
              </a:avLst>
            </a:prstGeom>
            <a:solidFill>
              <a:schemeClr val="lt2"/>
            </a:solidFill>
            <a:ln>
              <a:noFill/>
            </a:ln>
          </p:spPr>
          <p:txBody>
            <a:bodyPr anchorCtr="0" anchor="ctr" bIns="91425" lIns="91425" spcFirstLastPara="1" rIns="91425" wrap="square" tIns="91425">
              <a:noAutofit/>
            </a:bodyPr>
            <a:lstStyle/>
            <a:p>
              <a:pPr indent="0" lvl="0" marL="0">
                <a:spcBef>
                  <a:spcPts val="0"/>
                </a:spcBef>
                <a:spcAft>
                  <a:spcPts val="0"/>
                </a:spcAft>
                <a:buNone/>
              </a:pPr>
              <a:r>
                <a:t/>
              </a:r>
              <a:endParaRPr/>
            </a:p>
          </p:txBody>
        </p:sp>
        <p:sp>
          <p:nvSpPr>
            <p:cNvPr id="79" name="Shape 79"/>
            <p:cNvSpPr/>
            <p:nvPr/>
          </p:nvSpPr>
          <p:spPr>
            <a:xfrm rot="-5400000">
              <a:off x="6861141" y="2478088"/>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a:spcBef>
                  <a:spcPts val="0"/>
                </a:spcBef>
                <a:spcAft>
                  <a:spcPts val="0"/>
                </a:spcAft>
                <a:buNone/>
              </a:pPr>
              <a:r>
                <a:t/>
              </a:r>
              <a:endParaRPr/>
            </a:p>
          </p:txBody>
        </p:sp>
        <p:sp>
          <p:nvSpPr>
            <p:cNvPr id="80" name="Shape 80"/>
            <p:cNvSpPr/>
            <p:nvPr/>
          </p:nvSpPr>
          <p:spPr>
            <a:xfrm flipH="1">
              <a:off x="7965266" y="2693191"/>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a:spcBef>
                  <a:spcPts val="0"/>
                </a:spcBef>
                <a:spcAft>
                  <a:spcPts val="0"/>
                </a:spcAft>
                <a:buNone/>
              </a:pPr>
              <a:r>
                <a:t/>
              </a:r>
              <a:endParaRPr/>
            </a:p>
          </p:txBody>
        </p:sp>
        <p:sp>
          <p:nvSpPr>
            <p:cNvPr id="81" name="Shape 81"/>
            <p:cNvSpPr/>
            <p:nvPr/>
          </p:nvSpPr>
          <p:spPr>
            <a:xfrm flipH="1">
              <a:off x="8145082" y="3309036"/>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a:spcBef>
                  <a:spcPts val="0"/>
                </a:spcBef>
                <a:spcAft>
                  <a:spcPts val="0"/>
                </a:spcAft>
                <a:buNone/>
              </a:pPr>
              <a:r>
                <a:t/>
              </a:r>
              <a:endParaRPr/>
            </a:p>
          </p:txBody>
        </p:sp>
        <p:sp>
          <p:nvSpPr>
            <p:cNvPr id="82" name="Shape 82"/>
            <p:cNvSpPr/>
            <p:nvPr/>
          </p:nvSpPr>
          <p:spPr>
            <a:xfrm rot="-5400000">
              <a:off x="7047599" y="3095345"/>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a:spcBef>
                  <a:spcPts val="0"/>
                </a:spcBef>
                <a:spcAft>
                  <a:spcPts val="0"/>
                </a:spcAft>
                <a:buNone/>
              </a:pPr>
              <a:r>
                <a:t/>
              </a:r>
              <a:endParaRPr/>
            </a:p>
          </p:txBody>
        </p:sp>
        <p:sp>
          <p:nvSpPr>
            <p:cNvPr id="83" name="Shape 83"/>
            <p:cNvSpPr/>
            <p:nvPr/>
          </p:nvSpPr>
          <p:spPr>
            <a:xfrm flipH="1">
              <a:off x="7276649" y="3302781"/>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a:spcBef>
                  <a:spcPts val="0"/>
                </a:spcBef>
                <a:spcAft>
                  <a:spcPts val="0"/>
                </a:spcAft>
                <a:buNone/>
              </a:pPr>
              <a:r>
                <a:t/>
              </a:r>
              <a:endParaRPr/>
            </a:p>
          </p:txBody>
        </p:sp>
        <p:sp>
          <p:nvSpPr>
            <p:cNvPr id="84" name="Shape 84"/>
            <p:cNvSpPr/>
            <p:nvPr/>
          </p:nvSpPr>
          <p:spPr>
            <a:xfrm rot="-5400000">
              <a:off x="7227414" y="3711189"/>
              <a:ext cx="808800" cy="808800"/>
            </a:xfrm>
            <a:prstGeom prst="diagStripe">
              <a:avLst>
                <a:gd fmla="val 50000" name="adj"/>
              </a:avLst>
            </a:prstGeom>
            <a:solidFill>
              <a:schemeClr val="accent1"/>
            </a:solidFill>
            <a:ln>
              <a:noFill/>
            </a:ln>
          </p:spPr>
          <p:txBody>
            <a:bodyPr anchorCtr="0" anchor="ctr" bIns="91425" lIns="91425" spcFirstLastPara="1" rIns="91425" wrap="square" tIns="91425">
              <a:noAutofit/>
            </a:bodyPr>
            <a:lstStyle/>
            <a:p>
              <a:pPr indent="0" lvl="0" marL="0">
                <a:spcBef>
                  <a:spcPts val="0"/>
                </a:spcBef>
                <a:spcAft>
                  <a:spcPts val="0"/>
                </a:spcAft>
                <a:buNone/>
              </a:pPr>
              <a:r>
                <a:t/>
              </a:r>
              <a:endParaRPr/>
            </a:p>
          </p:txBody>
        </p:sp>
        <p:sp>
          <p:nvSpPr>
            <p:cNvPr id="85" name="Shape 85"/>
            <p:cNvSpPr/>
            <p:nvPr/>
          </p:nvSpPr>
          <p:spPr>
            <a:xfrm flipH="1">
              <a:off x="7462448" y="3918625"/>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a:spcBef>
                  <a:spcPts val="0"/>
                </a:spcBef>
                <a:spcAft>
                  <a:spcPts val="0"/>
                </a:spcAft>
                <a:buNone/>
              </a:pPr>
              <a:r>
                <a:t/>
              </a:r>
              <a:endParaRPr/>
            </a:p>
          </p:txBody>
        </p:sp>
        <p:sp>
          <p:nvSpPr>
            <p:cNvPr id="86" name="Shape 86"/>
            <p:cNvSpPr/>
            <p:nvPr/>
          </p:nvSpPr>
          <p:spPr>
            <a:xfrm rot="-5400000">
              <a:off x="8102491" y="3718856"/>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a:spcBef>
                  <a:spcPts val="0"/>
                </a:spcBef>
                <a:spcAft>
                  <a:spcPts val="0"/>
                </a:spcAft>
                <a:buNone/>
              </a:pPr>
              <a:r>
                <a:t/>
              </a:r>
              <a:endParaRPr/>
            </a:p>
          </p:txBody>
        </p:sp>
        <p:sp>
          <p:nvSpPr>
            <p:cNvPr id="87" name="Shape 87"/>
            <p:cNvSpPr/>
            <p:nvPr/>
          </p:nvSpPr>
          <p:spPr>
            <a:xfrm flipH="1">
              <a:off x="8334533" y="3926292"/>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a:spcBef>
                  <a:spcPts val="0"/>
                </a:spcBef>
                <a:spcAft>
                  <a:spcPts val="0"/>
                </a:spcAft>
                <a:buNone/>
              </a:pPr>
              <a:r>
                <a:t/>
              </a:r>
              <a:endParaRPr/>
            </a:p>
          </p:txBody>
        </p:sp>
        <p:sp>
          <p:nvSpPr>
            <p:cNvPr id="88" name="Shape 88"/>
            <p:cNvSpPr/>
            <p:nvPr/>
          </p:nvSpPr>
          <p:spPr>
            <a:xfrm rot="-5400000">
              <a:off x="8288290" y="4334700"/>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a:spcBef>
                  <a:spcPts val="0"/>
                </a:spcBef>
                <a:spcAft>
                  <a:spcPts val="0"/>
                </a:spcAft>
                <a:buNone/>
              </a:pPr>
              <a:r>
                <a:t/>
              </a:r>
              <a:endParaRPr/>
            </a:p>
          </p:txBody>
        </p:sp>
      </p:grpSp>
      <p:sp>
        <p:nvSpPr>
          <p:cNvPr id="89" name="Shape 89"/>
          <p:cNvSpPr txBox="1"/>
          <p:nvPr>
            <p:ph type="title"/>
          </p:nvPr>
        </p:nvSpPr>
        <p:spPr>
          <a:xfrm>
            <a:off x="823850" y="866775"/>
            <a:ext cx="4587000" cy="3521100"/>
          </a:xfrm>
          <a:prstGeom prst="rect">
            <a:avLst/>
          </a:prstGeom>
        </p:spPr>
        <p:txBody>
          <a:bodyPr anchorCtr="0" anchor="ctr" bIns="91425" lIns="91425" spcFirstLastPara="1" rIns="91425" wrap="square" tIns="91425"/>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90" name="Shape 90"/>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Section title and description">
  <p:cSld name="SECTION_TITLE_AND_DESCRIPTION">
    <p:spTree>
      <p:nvGrpSpPr>
        <p:cNvPr id="91" name="Shape 91"/>
        <p:cNvGrpSpPr/>
        <p:nvPr/>
      </p:nvGrpSpPr>
      <p:grpSpPr>
        <a:xfrm>
          <a:off x="0" y="0"/>
          <a:ext cx="0" cy="0"/>
          <a:chOff x="0" y="0"/>
          <a:chExt cx="0" cy="0"/>
        </a:xfrm>
      </p:grpSpPr>
      <p:grpSp>
        <p:nvGrpSpPr>
          <p:cNvPr id="92" name="Shape 92"/>
          <p:cNvGrpSpPr/>
          <p:nvPr/>
        </p:nvGrpSpPr>
        <p:grpSpPr>
          <a:xfrm>
            <a:off x="0" y="381001"/>
            <a:ext cx="1037850" cy="1016287"/>
            <a:chOff x="0" y="381001"/>
            <a:chExt cx="1037850" cy="1016287"/>
          </a:xfrm>
        </p:grpSpPr>
        <p:sp>
          <p:nvSpPr>
            <p:cNvPr id="93" name="Shape 93"/>
            <p:cNvSpPr/>
            <p:nvPr/>
          </p:nvSpPr>
          <p:spPr>
            <a:xfrm rot="-5400000">
              <a:off x="0" y="381001"/>
              <a:ext cx="808800" cy="808800"/>
            </a:xfrm>
            <a:prstGeom prst="diagStripe">
              <a:avLst>
                <a:gd fmla="val 50000" name="adj"/>
              </a:avLst>
            </a:prstGeom>
            <a:solidFill>
              <a:schemeClr val="accent1"/>
            </a:solidFill>
            <a:ln>
              <a:noFill/>
            </a:ln>
          </p:spPr>
          <p:txBody>
            <a:bodyPr anchorCtr="0" anchor="ctr" bIns="91425" lIns="91425" spcFirstLastPara="1" rIns="91425" wrap="square" tIns="91425">
              <a:noAutofit/>
            </a:bodyPr>
            <a:lstStyle/>
            <a:p>
              <a:pPr indent="0" lvl="0" marL="0">
                <a:spcBef>
                  <a:spcPts val="0"/>
                </a:spcBef>
                <a:spcAft>
                  <a:spcPts val="0"/>
                </a:spcAft>
                <a:buNone/>
              </a:pPr>
              <a:r>
                <a:t/>
              </a:r>
              <a:endParaRPr/>
            </a:p>
          </p:txBody>
        </p:sp>
        <p:sp>
          <p:nvSpPr>
            <p:cNvPr id="94" name="Shape 94"/>
            <p:cNvSpPr/>
            <p:nvPr/>
          </p:nvSpPr>
          <p:spPr>
            <a:xfrm flipH="1">
              <a:off x="229050" y="588489"/>
              <a:ext cx="808800" cy="808800"/>
            </a:xfrm>
            <a:prstGeom prst="diagStripe">
              <a:avLst>
                <a:gd fmla="val 50000" name="adj"/>
              </a:avLst>
            </a:prstGeom>
            <a:solidFill>
              <a:schemeClr val="lt2"/>
            </a:solidFill>
            <a:ln>
              <a:noFill/>
            </a:ln>
          </p:spPr>
          <p:txBody>
            <a:bodyPr anchorCtr="0" anchor="ctr" bIns="91425" lIns="91425" spcFirstLastPara="1" rIns="91425" wrap="square" tIns="91425">
              <a:noAutofit/>
            </a:bodyPr>
            <a:lstStyle/>
            <a:p>
              <a:pPr indent="0" lvl="0" marL="0">
                <a:spcBef>
                  <a:spcPts val="0"/>
                </a:spcBef>
                <a:spcAft>
                  <a:spcPts val="0"/>
                </a:spcAft>
                <a:buNone/>
              </a:pPr>
              <a:r>
                <a:t/>
              </a:r>
              <a:endParaRPr/>
            </a:p>
          </p:txBody>
        </p:sp>
      </p:grpSp>
      <p:sp>
        <p:nvSpPr>
          <p:cNvPr id="95" name="Shape 95"/>
          <p:cNvSpPr txBox="1"/>
          <p:nvPr>
            <p:ph type="title"/>
          </p:nvPr>
        </p:nvSpPr>
        <p:spPr>
          <a:xfrm>
            <a:off x="1297500" y="1658325"/>
            <a:ext cx="3036300" cy="1751700"/>
          </a:xfrm>
          <a:prstGeom prst="rect">
            <a:avLst/>
          </a:prstGeom>
        </p:spPr>
        <p:txBody>
          <a:bodyPr anchorCtr="0" anchor="t" bIns="91425" lIns="91425" spcFirstLastPara="1" rIns="91425" wrap="square" tIns="91425"/>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p:txBody>
      </p:sp>
      <p:sp>
        <p:nvSpPr>
          <p:cNvPr id="96" name="Shape 96"/>
          <p:cNvSpPr txBox="1"/>
          <p:nvPr>
            <p:ph idx="1" type="subTitle"/>
          </p:nvPr>
        </p:nvSpPr>
        <p:spPr>
          <a:xfrm>
            <a:off x="1297500" y="3538000"/>
            <a:ext cx="3036300" cy="506100"/>
          </a:xfrm>
          <a:prstGeom prst="rect">
            <a:avLst/>
          </a:prstGeom>
        </p:spPr>
        <p:txBody>
          <a:bodyPr anchorCtr="0" anchor="t" bIns="91425" lIns="91425" spcFirstLastPara="1" rIns="91425" wrap="square" tIns="91425"/>
          <a:lstStyle>
            <a:lvl1pPr lvl="0">
              <a:lnSpc>
                <a:spcPct val="100000"/>
              </a:lnSpc>
              <a:spcBef>
                <a:spcPts val="0"/>
              </a:spcBef>
              <a:spcAft>
                <a:spcPts val="0"/>
              </a:spcAft>
              <a:buSzPts val="1300"/>
              <a:buNone/>
              <a:defRPr/>
            </a:lvl1pPr>
            <a:lvl2pPr lvl="1">
              <a:lnSpc>
                <a:spcPct val="100000"/>
              </a:lnSpc>
              <a:spcBef>
                <a:spcPts val="0"/>
              </a:spcBef>
              <a:spcAft>
                <a:spcPts val="0"/>
              </a:spcAft>
              <a:buSzPts val="1300"/>
              <a:buNone/>
              <a:defRPr sz="1300"/>
            </a:lvl2pPr>
            <a:lvl3pPr lvl="2">
              <a:lnSpc>
                <a:spcPct val="100000"/>
              </a:lnSpc>
              <a:spcBef>
                <a:spcPts val="0"/>
              </a:spcBef>
              <a:spcAft>
                <a:spcPts val="0"/>
              </a:spcAft>
              <a:buSzPts val="1300"/>
              <a:buNone/>
              <a:defRPr sz="1300"/>
            </a:lvl3pPr>
            <a:lvl4pPr lvl="3">
              <a:lnSpc>
                <a:spcPct val="100000"/>
              </a:lnSpc>
              <a:spcBef>
                <a:spcPts val="0"/>
              </a:spcBef>
              <a:spcAft>
                <a:spcPts val="0"/>
              </a:spcAft>
              <a:buSzPts val="1300"/>
              <a:buNone/>
              <a:defRPr sz="1300"/>
            </a:lvl4pPr>
            <a:lvl5pPr lvl="4">
              <a:lnSpc>
                <a:spcPct val="100000"/>
              </a:lnSpc>
              <a:spcBef>
                <a:spcPts val="0"/>
              </a:spcBef>
              <a:spcAft>
                <a:spcPts val="0"/>
              </a:spcAft>
              <a:buSzPts val="1300"/>
              <a:buNone/>
              <a:defRPr sz="1300"/>
            </a:lvl5pPr>
            <a:lvl6pPr lvl="5">
              <a:lnSpc>
                <a:spcPct val="100000"/>
              </a:lnSpc>
              <a:spcBef>
                <a:spcPts val="0"/>
              </a:spcBef>
              <a:spcAft>
                <a:spcPts val="0"/>
              </a:spcAft>
              <a:buSzPts val="1300"/>
              <a:buNone/>
              <a:defRPr sz="1300"/>
            </a:lvl6pPr>
            <a:lvl7pPr lvl="6">
              <a:lnSpc>
                <a:spcPct val="100000"/>
              </a:lnSpc>
              <a:spcBef>
                <a:spcPts val="0"/>
              </a:spcBef>
              <a:spcAft>
                <a:spcPts val="0"/>
              </a:spcAft>
              <a:buSzPts val="1300"/>
              <a:buNone/>
              <a:defRPr sz="1300"/>
            </a:lvl7pPr>
            <a:lvl8pPr lvl="7">
              <a:lnSpc>
                <a:spcPct val="100000"/>
              </a:lnSpc>
              <a:spcBef>
                <a:spcPts val="0"/>
              </a:spcBef>
              <a:spcAft>
                <a:spcPts val="0"/>
              </a:spcAft>
              <a:buSzPts val="1300"/>
              <a:buNone/>
              <a:defRPr sz="1300"/>
            </a:lvl8pPr>
            <a:lvl9pPr lvl="8">
              <a:lnSpc>
                <a:spcPct val="100000"/>
              </a:lnSpc>
              <a:spcBef>
                <a:spcPts val="0"/>
              </a:spcBef>
              <a:spcAft>
                <a:spcPts val="0"/>
              </a:spcAft>
              <a:buSzPts val="1300"/>
              <a:buNone/>
              <a:defRPr sz="1300"/>
            </a:lvl9pPr>
          </a:lstStyle>
          <a:p/>
        </p:txBody>
      </p:sp>
      <p:sp>
        <p:nvSpPr>
          <p:cNvPr id="97" name="Shape 97"/>
          <p:cNvSpPr txBox="1"/>
          <p:nvPr>
            <p:ph idx="2" type="body"/>
          </p:nvPr>
        </p:nvSpPr>
        <p:spPr>
          <a:xfrm>
            <a:off x="4648200" y="1696600"/>
            <a:ext cx="3676800" cy="2347500"/>
          </a:xfrm>
          <a:prstGeom prst="rect">
            <a:avLst/>
          </a:prstGeom>
        </p:spPr>
        <p:txBody>
          <a:bodyPr anchorCtr="0" anchor="t" bIns="91425" lIns="91425" spcFirstLastPara="1" rIns="91425" wrap="square" tIns="91425"/>
          <a:lstStyle>
            <a:lvl1pPr indent="-311150" lvl="0" marL="457200">
              <a:spcBef>
                <a:spcPts val="0"/>
              </a:spcBef>
              <a:spcAft>
                <a:spcPts val="0"/>
              </a:spcAft>
              <a:buSzPts val="1300"/>
              <a:buChar char="●"/>
              <a:defRPr/>
            </a:lvl1pPr>
            <a:lvl2pPr indent="-298450" lvl="1" marL="914400">
              <a:spcBef>
                <a:spcPts val="1600"/>
              </a:spcBef>
              <a:spcAft>
                <a:spcPts val="0"/>
              </a:spcAft>
              <a:buSzPts val="1100"/>
              <a:buChar char="○"/>
              <a:defRPr/>
            </a:lvl2pPr>
            <a:lvl3pPr indent="-298450" lvl="2" marL="1371600">
              <a:spcBef>
                <a:spcPts val="1600"/>
              </a:spcBef>
              <a:spcAft>
                <a:spcPts val="0"/>
              </a:spcAft>
              <a:buSzPts val="1100"/>
              <a:buChar char="■"/>
              <a:defRPr/>
            </a:lvl3pPr>
            <a:lvl4pPr indent="-298450" lvl="3" marL="1828800">
              <a:spcBef>
                <a:spcPts val="1600"/>
              </a:spcBef>
              <a:spcAft>
                <a:spcPts val="0"/>
              </a:spcAft>
              <a:buSzPts val="1100"/>
              <a:buChar char="●"/>
              <a:defRPr/>
            </a:lvl4pPr>
            <a:lvl5pPr indent="-298450" lvl="4" marL="2286000">
              <a:spcBef>
                <a:spcPts val="1600"/>
              </a:spcBef>
              <a:spcAft>
                <a:spcPts val="0"/>
              </a:spcAft>
              <a:buSzPts val="1100"/>
              <a:buChar char="○"/>
              <a:defRPr/>
            </a:lvl5pPr>
            <a:lvl6pPr indent="-298450" lvl="5" marL="2743200">
              <a:spcBef>
                <a:spcPts val="1600"/>
              </a:spcBef>
              <a:spcAft>
                <a:spcPts val="0"/>
              </a:spcAft>
              <a:buSzPts val="1100"/>
              <a:buChar char="■"/>
              <a:defRPr/>
            </a:lvl6pPr>
            <a:lvl7pPr indent="-298450" lvl="6" marL="3200400">
              <a:spcBef>
                <a:spcPts val="1600"/>
              </a:spcBef>
              <a:spcAft>
                <a:spcPts val="0"/>
              </a:spcAft>
              <a:buSzPts val="1100"/>
              <a:buChar char="●"/>
              <a:defRPr/>
            </a:lvl7pPr>
            <a:lvl8pPr indent="-298450" lvl="7" marL="3657600">
              <a:spcBef>
                <a:spcPts val="1600"/>
              </a:spcBef>
              <a:spcAft>
                <a:spcPts val="0"/>
              </a:spcAft>
              <a:buSzPts val="1100"/>
              <a:buChar char="○"/>
              <a:defRPr/>
            </a:lvl8pPr>
            <a:lvl9pPr indent="-298450" lvl="8" marL="4114800">
              <a:spcBef>
                <a:spcPts val="1600"/>
              </a:spcBef>
              <a:spcAft>
                <a:spcPts val="1600"/>
              </a:spcAft>
              <a:buSzPts val="1100"/>
              <a:buChar char="■"/>
              <a:defRPr/>
            </a:lvl9pPr>
          </a:lstStyle>
          <a:p/>
        </p:txBody>
      </p:sp>
      <p:sp>
        <p:nvSpPr>
          <p:cNvPr id="98" name="Shape 98"/>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Caption">
  <p:cSld name="CAPTION_ONLY">
    <p:spTree>
      <p:nvGrpSpPr>
        <p:cNvPr id="99" name="Shape 99"/>
        <p:cNvGrpSpPr/>
        <p:nvPr/>
      </p:nvGrpSpPr>
      <p:grpSpPr>
        <a:xfrm>
          <a:off x="0" y="0"/>
          <a:ext cx="0" cy="0"/>
          <a:chOff x="0" y="0"/>
          <a:chExt cx="0" cy="0"/>
        </a:xfrm>
      </p:grpSpPr>
      <p:grpSp>
        <p:nvGrpSpPr>
          <p:cNvPr id="100" name="Shape 100"/>
          <p:cNvGrpSpPr/>
          <p:nvPr/>
        </p:nvGrpSpPr>
        <p:grpSpPr>
          <a:xfrm>
            <a:off x="0" y="4128572"/>
            <a:ext cx="698925" cy="684657"/>
            <a:chOff x="0" y="3785672"/>
            <a:chExt cx="698925" cy="684657"/>
          </a:xfrm>
        </p:grpSpPr>
        <p:sp>
          <p:nvSpPr>
            <p:cNvPr id="101" name="Shape 101"/>
            <p:cNvSpPr/>
            <p:nvPr/>
          </p:nvSpPr>
          <p:spPr>
            <a:xfrm rot="-5400000">
              <a:off x="0" y="3785672"/>
              <a:ext cx="544800" cy="544800"/>
            </a:xfrm>
            <a:prstGeom prst="diagStripe">
              <a:avLst>
                <a:gd fmla="val 50000" name="adj"/>
              </a:avLst>
            </a:prstGeom>
            <a:solidFill>
              <a:schemeClr val="lt1">
                <a:alpha val="9620"/>
              </a:schemeClr>
            </a:solidFill>
            <a:ln>
              <a:noFill/>
            </a:ln>
          </p:spPr>
          <p:txBody>
            <a:bodyPr anchorCtr="0" anchor="ctr" bIns="91425" lIns="91425" spcFirstLastPara="1" rIns="91425" wrap="square" tIns="91425">
              <a:noAutofit/>
            </a:bodyPr>
            <a:lstStyle/>
            <a:p>
              <a:pPr indent="0" lvl="0" marL="0">
                <a:spcBef>
                  <a:spcPts val="0"/>
                </a:spcBef>
                <a:spcAft>
                  <a:spcPts val="0"/>
                </a:spcAft>
                <a:buNone/>
              </a:pPr>
              <a:r>
                <a:t/>
              </a:r>
              <a:endParaRPr/>
            </a:p>
          </p:txBody>
        </p:sp>
        <p:sp>
          <p:nvSpPr>
            <p:cNvPr id="102" name="Shape 102"/>
            <p:cNvSpPr/>
            <p:nvPr/>
          </p:nvSpPr>
          <p:spPr>
            <a:xfrm flipH="1">
              <a:off x="154125" y="3925529"/>
              <a:ext cx="544800" cy="544800"/>
            </a:xfrm>
            <a:prstGeom prst="diagStripe">
              <a:avLst>
                <a:gd fmla="val 50000" name="adj"/>
              </a:avLst>
            </a:prstGeom>
            <a:solidFill>
              <a:schemeClr val="lt1">
                <a:alpha val="9620"/>
              </a:schemeClr>
            </a:solidFill>
            <a:ln>
              <a:noFill/>
            </a:ln>
          </p:spPr>
          <p:txBody>
            <a:bodyPr anchorCtr="0" anchor="ctr" bIns="91425" lIns="91425" spcFirstLastPara="1" rIns="91425" wrap="square" tIns="91425">
              <a:noAutofit/>
            </a:bodyPr>
            <a:lstStyle/>
            <a:p>
              <a:pPr indent="0" lvl="0" marL="0">
                <a:spcBef>
                  <a:spcPts val="0"/>
                </a:spcBef>
                <a:spcAft>
                  <a:spcPts val="0"/>
                </a:spcAft>
                <a:buNone/>
              </a:pPr>
              <a:r>
                <a:t/>
              </a:r>
              <a:endParaRPr/>
            </a:p>
          </p:txBody>
        </p:sp>
      </p:grpSp>
      <p:sp>
        <p:nvSpPr>
          <p:cNvPr id="103" name="Shape 103"/>
          <p:cNvSpPr txBox="1"/>
          <p:nvPr>
            <p:ph idx="1" type="body"/>
          </p:nvPr>
        </p:nvSpPr>
        <p:spPr>
          <a:xfrm>
            <a:off x="812725" y="4305375"/>
            <a:ext cx="6936000" cy="523800"/>
          </a:xfrm>
          <a:prstGeom prst="rect">
            <a:avLst/>
          </a:prstGeom>
        </p:spPr>
        <p:txBody>
          <a:bodyPr anchorCtr="0" anchor="ctr" bIns="91425" lIns="91425" spcFirstLastPara="1" rIns="91425" wrap="square" tIns="91425"/>
          <a:lstStyle>
            <a:lvl1pPr indent="-228600" lvl="0" marL="457200">
              <a:lnSpc>
                <a:spcPct val="100000"/>
              </a:lnSpc>
              <a:spcBef>
                <a:spcPts val="0"/>
              </a:spcBef>
              <a:spcAft>
                <a:spcPts val="0"/>
              </a:spcAft>
              <a:buSzPts val="1300"/>
              <a:buNone/>
              <a:defRPr/>
            </a:lvl1pPr>
          </a:lstStyle>
          <a:p/>
        </p:txBody>
      </p:sp>
      <p:sp>
        <p:nvSpPr>
          <p:cNvPr id="104" name="Shape 104"/>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Big number">
  <p:cSld name="BIG_NUMBER">
    <p:spTree>
      <p:nvGrpSpPr>
        <p:cNvPr id="105" name="Shape 105"/>
        <p:cNvGrpSpPr/>
        <p:nvPr/>
      </p:nvGrpSpPr>
      <p:grpSpPr>
        <a:xfrm>
          <a:off x="0" y="0"/>
          <a:ext cx="0" cy="0"/>
          <a:chOff x="0" y="0"/>
          <a:chExt cx="0" cy="0"/>
        </a:xfrm>
      </p:grpSpPr>
      <p:grpSp>
        <p:nvGrpSpPr>
          <p:cNvPr id="106" name="Shape 106"/>
          <p:cNvGrpSpPr/>
          <p:nvPr/>
        </p:nvGrpSpPr>
        <p:grpSpPr>
          <a:xfrm>
            <a:off x="4406400" y="0"/>
            <a:ext cx="4737600" cy="5143065"/>
            <a:chOff x="4406400" y="0"/>
            <a:chExt cx="4737600" cy="5143065"/>
          </a:xfrm>
        </p:grpSpPr>
        <p:sp>
          <p:nvSpPr>
            <p:cNvPr id="107" name="Shape 107"/>
            <p:cNvSpPr/>
            <p:nvPr/>
          </p:nvSpPr>
          <p:spPr>
            <a:xfrm rot="5400000">
              <a:off x="4408200" y="-1800"/>
              <a:ext cx="4734000" cy="4737600"/>
            </a:xfrm>
            <a:prstGeom prst="diagStripe">
              <a:avLst>
                <a:gd fmla="val 49469" name="adj"/>
              </a:avLst>
            </a:prstGeom>
            <a:solidFill>
              <a:schemeClr val="lt1">
                <a:alpha val="3460"/>
              </a:schemeClr>
            </a:solidFill>
            <a:ln>
              <a:noFill/>
            </a:ln>
          </p:spPr>
          <p:txBody>
            <a:bodyPr anchorCtr="0" anchor="ctr" bIns="91425" lIns="91425" spcFirstLastPara="1" rIns="91425" wrap="square" tIns="91425">
              <a:noAutofit/>
            </a:bodyPr>
            <a:lstStyle/>
            <a:p>
              <a:pPr indent="0" lvl="0" marL="0">
                <a:spcBef>
                  <a:spcPts val="0"/>
                </a:spcBef>
                <a:spcAft>
                  <a:spcPts val="0"/>
                </a:spcAft>
                <a:buNone/>
              </a:pPr>
              <a:r>
                <a:t/>
              </a:r>
              <a:endParaRPr/>
            </a:p>
          </p:txBody>
        </p:sp>
        <p:sp>
          <p:nvSpPr>
            <p:cNvPr id="108" name="Shape 108"/>
            <p:cNvSpPr/>
            <p:nvPr/>
          </p:nvSpPr>
          <p:spPr>
            <a:xfrm rot="5400000">
              <a:off x="4841125" y="5700"/>
              <a:ext cx="4298100" cy="4286700"/>
            </a:xfrm>
            <a:prstGeom prst="diagStripe">
              <a:avLst>
                <a:gd fmla="val 0" name="adj"/>
              </a:avLst>
            </a:prstGeom>
            <a:solidFill>
              <a:schemeClr val="lt1">
                <a:alpha val="3460"/>
              </a:schemeClr>
            </a:solidFill>
            <a:ln>
              <a:noFill/>
            </a:ln>
          </p:spPr>
          <p:txBody>
            <a:bodyPr anchorCtr="0" anchor="ctr" bIns="91425" lIns="91425" spcFirstLastPara="1" rIns="91425" wrap="square" tIns="91425">
              <a:noAutofit/>
            </a:bodyPr>
            <a:lstStyle/>
            <a:p>
              <a:pPr indent="0" lvl="0" marL="0">
                <a:spcBef>
                  <a:spcPts val="0"/>
                </a:spcBef>
                <a:spcAft>
                  <a:spcPts val="0"/>
                </a:spcAft>
                <a:buNone/>
              </a:pPr>
              <a:r>
                <a:t/>
              </a:r>
              <a:endParaRPr/>
            </a:p>
          </p:txBody>
        </p:sp>
        <p:sp>
          <p:nvSpPr>
            <p:cNvPr id="109" name="Shape 109"/>
            <p:cNvSpPr/>
            <p:nvPr/>
          </p:nvSpPr>
          <p:spPr>
            <a:xfrm rot="-5400000">
              <a:off x="5618399" y="1236468"/>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a:spcBef>
                  <a:spcPts val="0"/>
                </a:spcBef>
                <a:spcAft>
                  <a:spcPts val="0"/>
                </a:spcAft>
                <a:buNone/>
              </a:pPr>
              <a:r>
                <a:t/>
              </a:r>
              <a:endParaRPr/>
            </a:p>
          </p:txBody>
        </p:sp>
        <p:sp>
          <p:nvSpPr>
            <p:cNvPr id="110" name="Shape 110"/>
            <p:cNvSpPr/>
            <p:nvPr/>
          </p:nvSpPr>
          <p:spPr>
            <a:xfrm flipH="1">
              <a:off x="5849857" y="1443956"/>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a:spcBef>
                  <a:spcPts val="0"/>
                </a:spcBef>
                <a:spcAft>
                  <a:spcPts val="0"/>
                </a:spcAft>
                <a:buNone/>
              </a:pPr>
              <a:r>
                <a:t/>
              </a:r>
              <a:endParaRPr/>
            </a:p>
          </p:txBody>
        </p:sp>
        <p:sp>
          <p:nvSpPr>
            <p:cNvPr id="111" name="Shape 111"/>
            <p:cNvSpPr/>
            <p:nvPr/>
          </p:nvSpPr>
          <p:spPr>
            <a:xfrm rot="-5400000">
              <a:off x="5987081" y="2469465"/>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a:spcBef>
                  <a:spcPts val="0"/>
                </a:spcBef>
                <a:spcAft>
                  <a:spcPts val="0"/>
                </a:spcAft>
                <a:buNone/>
              </a:pPr>
              <a:r>
                <a:t/>
              </a:r>
              <a:endParaRPr/>
            </a:p>
          </p:txBody>
        </p:sp>
        <p:sp>
          <p:nvSpPr>
            <p:cNvPr id="112" name="Shape 112"/>
            <p:cNvSpPr/>
            <p:nvPr/>
          </p:nvSpPr>
          <p:spPr>
            <a:xfrm flipH="1">
              <a:off x="6222115" y="2676953"/>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a:spcBef>
                  <a:spcPts val="0"/>
                </a:spcBef>
                <a:spcAft>
                  <a:spcPts val="0"/>
                </a:spcAft>
                <a:buNone/>
              </a:pPr>
              <a:r>
                <a:t/>
              </a:r>
              <a:endParaRPr/>
            </a:p>
          </p:txBody>
        </p:sp>
        <p:sp>
          <p:nvSpPr>
            <p:cNvPr id="113" name="Shape 113"/>
            <p:cNvSpPr/>
            <p:nvPr/>
          </p:nvSpPr>
          <p:spPr>
            <a:xfrm rot="-5400000">
              <a:off x="6675341" y="1862018"/>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a:spcBef>
                  <a:spcPts val="0"/>
                </a:spcBef>
                <a:spcAft>
                  <a:spcPts val="0"/>
                </a:spcAft>
                <a:buNone/>
              </a:pPr>
              <a:r>
                <a:t/>
              </a:r>
              <a:endParaRPr/>
            </a:p>
          </p:txBody>
        </p:sp>
        <p:sp>
          <p:nvSpPr>
            <p:cNvPr id="114" name="Shape 114"/>
            <p:cNvSpPr/>
            <p:nvPr/>
          </p:nvSpPr>
          <p:spPr>
            <a:xfrm flipH="1">
              <a:off x="6908099" y="2069505"/>
              <a:ext cx="808800" cy="808800"/>
            </a:xfrm>
            <a:prstGeom prst="diagStripe">
              <a:avLst>
                <a:gd fmla="val 50000" name="adj"/>
              </a:avLst>
            </a:prstGeom>
            <a:solidFill>
              <a:schemeClr val="lt2"/>
            </a:solidFill>
            <a:ln>
              <a:noFill/>
            </a:ln>
          </p:spPr>
          <p:txBody>
            <a:bodyPr anchorCtr="0" anchor="ctr" bIns="91425" lIns="91425" spcFirstLastPara="1" rIns="91425" wrap="square" tIns="91425">
              <a:noAutofit/>
            </a:bodyPr>
            <a:lstStyle/>
            <a:p>
              <a:pPr indent="0" lvl="0" marL="0">
                <a:spcBef>
                  <a:spcPts val="0"/>
                </a:spcBef>
                <a:spcAft>
                  <a:spcPts val="0"/>
                </a:spcAft>
                <a:buNone/>
              </a:pPr>
              <a:r>
                <a:t/>
              </a:r>
              <a:endParaRPr/>
            </a:p>
          </p:txBody>
        </p:sp>
        <p:sp>
          <p:nvSpPr>
            <p:cNvPr id="115" name="Shape 115"/>
            <p:cNvSpPr/>
            <p:nvPr/>
          </p:nvSpPr>
          <p:spPr>
            <a:xfrm rot="-5400000">
              <a:off x="6861141" y="2477810"/>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a:spcBef>
                  <a:spcPts val="0"/>
                </a:spcBef>
                <a:spcAft>
                  <a:spcPts val="0"/>
                </a:spcAft>
                <a:buNone/>
              </a:pPr>
              <a:r>
                <a:t/>
              </a:r>
              <a:endParaRPr/>
            </a:p>
          </p:txBody>
        </p:sp>
        <p:sp>
          <p:nvSpPr>
            <p:cNvPr id="116" name="Shape 116"/>
            <p:cNvSpPr/>
            <p:nvPr/>
          </p:nvSpPr>
          <p:spPr>
            <a:xfrm flipH="1">
              <a:off x="7965266" y="2692963"/>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a:spcBef>
                  <a:spcPts val="0"/>
                </a:spcBef>
                <a:spcAft>
                  <a:spcPts val="0"/>
                </a:spcAft>
                <a:buNone/>
              </a:pPr>
              <a:r>
                <a:t/>
              </a:r>
              <a:endParaRPr/>
            </a:p>
          </p:txBody>
        </p:sp>
        <p:sp>
          <p:nvSpPr>
            <p:cNvPr id="117" name="Shape 117"/>
            <p:cNvSpPr/>
            <p:nvPr/>
          </p:nvSpPr>
          <p:spPr>
            <a:xfrm flipH="1">
              <a:off x="8145082" y="3308755"/>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a:spcBef>
                  <a:spcPts val="0"/>
                </a:spcBef>
                <a:spcAft>
                  <a:spcPts val="0"/>
                </a:spcAft>
                <a:buNone/>
              </a:pPr>
              <a:r>
                <a:t/>
              </a:r>
              <a:endParaRPr/>
            </a:p>
          </p:txBody>
        </p:sp>
        <p:sp>
          <p:nvSpPr>
            <p:cNvPr id="118" name="Shape 118"/>
            <p:cNvSpPr/>
            <p:nvPr/>
          </p:nvSpPr>
          <p:spPr>
            <a:xfrm rot="-5400000">
              <a:off x="7047599" y="3095015"/>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a:spcBef>
                  <a:spcPts val="0"/>
                </a:spcBef>
                <a:spcAft>
                  <a:spcPts val="0"/>
                </a:spcAft>
                <a:buNone/>
              </a:pPr>
              <a:r>
                <a:t/>
              </a:r>
              <a:endParaRPr/>
            </a:p>
          </p:txBody>
        </p:sp>
        <p:sp>
          <p:nvSpPr>
            <p:cNvPr id="119" name="Shape 119"/>
            <p:cNvSpPr/>
            <p:nvPr/>
          </p:nvSpPr>
          <p:spPr>
            <a:xfrm flipH="1">
              <a:off x="7276649" y="3302502"/>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a:spcBef>
                  <a:spcPts val="0"/>
                </a:spcBef>
                <a:spcAft>
                  <a:spcPts val="0"/>
                </a:spcAft>
                <a:buNone/>
              </a:pPr>
              <a:r>
                <a:t/>
              </a:r>
              <a:endParaRPr/>
            </a:p>
          </p:txBody>
        </p:sp>
        <p:sp>
          <p:nvSpPr>
            <p:cNvPr id="120" name="Shape 120"/>
            <p:cNvSpPr/>
            <p:nvPr/>
          </p:nvSpPr>
          <p:spPr>
            <a:xfrm rot="-5400000">
              <a:off x="7227414" y="3710807"/>
              <a:ext cx="808800" cy="808800"/>
            </a:xfrm>
            <a:prstGeom prst="diagStripe">
              <a:avLst>
                <a:gd fmla="val 50000" name="adj"/>
              </a:avLst>
            </a:prstGeom>
            <a:solidFill>
              <a:schemeClr val="accent1"/>
            </a:solidFill>
            <a:ln>
              <a:noFill/>
            </a:ln>
          </p:spPr>
          <p:txBody>
            <a:bodyPr anchorCtr="0" anchor="ctr" bIns="91425" lIns="91425" spcFirstLastPara="1" rIns="91425" wrap="square" tIns="91425">
              <a:noAutofit/>
            </a:bodyPr>
            <a:lstStyle/>
            <a:p>
              <a:pPr indent="0" lvl="0" marL="0">
                <a:spcBef>
                  <a:spcPts val="0"/>
                </a:spcBef>
                <a:spcAft>
                  <a:spcPts val="0"/>
                </a:spcAft>
                <a:buNone/>
              </a:pPr>
              <a:r>
                <a:t/>
              </a:r>
              <a:endParaRPr/>
            </a:p>
          </p:txBody>
        </p:sp>
        <p:sp>
          <p:nvSpPr>
            <p:cNvPr id="121" name="Shape 121"/>
            <p:cNvSpPr/>
            <p:nvPr/>
          </p:nvSpPr>
          <p:spPr>
            <a:xfrm flipH="1">
              <a:off x="7462448" y="3918294"/>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a:spcBef>
                  <a:spcPts val="0"/>
                </a:spcBef>
                <a:spcAft>
                  <a:spcPts val="0"/>
                </a:spcAft>
                <a:buNone/>
              </a:pPr>
              <a:r>
                <a:t/>
              </a:r>
              <a:endParaRPr/>
            </a:p>
          </p:txBody>
        </p:sp>
        <p:sp>
          <p:nvSpPr>
            <p:cNvPr id="122" name="Shape 122"/>
            <p:cNvSpPr/>
            <p:nvPr/>
          </p:nvSpPr>
          <p:spPr>
            <a:xfrm rot="-5400000">
              <a:off x="8102491" y="3718473"/>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a:spcBef>
                  <a:spcPts val="0"/>
                </a:spcBef>
                <a:spcAft>
                  <a:spcPts val="0"/>
                </a:spcAft>
                <a:buNone/>
              </a:pPr>
              <a:r>
                <a:t/>
              </a:r>
              <a:endParaRPr/>
            </a:p>
          </p:txBody>
        </p:sp>
        <p:sp>
          <p:nvSpPr>
            <p:cNvPr id="123" name="Shape 123"/>
            <p:cNvSpPr/>
            <p:nvPr/>
          </p:nvSpPr>
          <p:spPr>
            <a:xfrm flipH="1">
              <a:off x="8334533" y="3925960"/>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a:spcBef>
                  <a:spcPts val="0"/>
                </a:spcBef>
                <a:spcAft>
                  <a:spcPts val="0"/>
                </a:spcAft>
                <a:buNone/>
              </a:pPr>
              <a:r>
                <a:t/>
              </a:r>
              <a:endParaRPr/>
            </a:p>
          </p:txBody>
        </p:sp>
        <p:sp>
          <p:nvSpPr>
            <p:cNvPr id="124" name="Shape 124"/>
            <p:cNvSpPr/>
            <p:nvPr/>
          </p:nvSpPr>
          <p:spPr>
            <a:xfrm rot="-5400000">
              <a:off x="8288290" y="4334265"/>
              <a:ext cx="808800" cy="808800"/>
            </a:xfrm>
            <a:prstGeom prst="diagStripe">
              <a:avLst>
                <a:gd fmla="val 50000" name="adj"/>
              </a:avLst>
            </a:prstGeom>
            <a:solidFill>
              <a:schemeClr val="lt1">
                <a:alpha val="7310"/>
              </a:schemeClr>
            </a:solidFill>
            <a:ln>
              <a:noFill/>
            </a:ln>
          </p:spPr>
          <p:txBody>
            <a:bodyPr anchorCtr="0" anchor="ctr" bIns="91425" lIns="91425" spcFirstLastPara="1" rIns="91425" wrap="square" tIns="91425">
              <a:noAutofit/>
            </a:bodyPr>
            <a:lstStyle/>
            <a:p>
              <a:pPr indent="0" lvl="0" marL="0">
                <a:spcBef>
                  <a:spcPts val="0"/>
                </a:spcBef>
                <a:spcAft>
                  <a:spcPts val="0"/>
                </a:spcAft>
                <a:buNone/>
              </a:pPr>
              <a:r>
                <a:t/>
              </a:r>
              <a:endParaRPr/>
            </a:p>
          </p:txBody>
        </p:sp>
      </p:grpSp>
      <p:sp>
        <p:nvSpPr>
          <p:cNvPr id="125" name="Shape 125"/>
          <p:cNvSpPr txBox="1"/>
          <p:nvPr>
            <p:ph hasCustomPrompt="1" type="title"/>
          </p:nvPr>
        </p:nvSpPr>
        <p:spPr>
          <a:xfrm>
            <a:off x="823850" y="1284675"/>
            <a:ext cx="4776000" cy="1300800"/>
          </a:xfrm>
          <a:prstGeom prst="rect">
            <a:avLst/>
          </a:prstGeom>
        </p:spPr>
        <p:txBody>
          <a:bodyPr anchorCtr="0" anchor="t" bIns="91425" lIns="91425" spcFirstLastPara="1" rIns="91425" wrap="square" tIns="91425"/>
          <a:lstStyle>
            <a:lvl1pPr lvl="0">
              <a:spcBef>
                <a:spcPts val="0"/>
              </a:spcBef>
              <a:spcAft>
                <a:spcPts val="0"/>
              </a:spcAft>
              <a:buSzPts val="8000"/>
              <a:buNone/>
              <a:defRPr sz="8000"/>
            </a:lvl1pPr>
            <a:lvl2pPr lvl="1">
              <a:spcBef>
                <a:spcPts val="0"/>
              </a:spcBef>
              <a:spcAft>
                <a:spcPts val="0"/>
              </a:spcAft>
              <a:buSzPts val="8000"/>
              <a:buNone/>
              <a:defRPr sz="8000"/>
            </a:lvl2pPr>
            <a:lvl3pPr lvl="2">
              <a:spcBef>
                <a:spcPts val="0"/>
              </a:spcBef>
              <a:spcAft>
                <a:spcPts val="0"/>
              </a:spcAft>
              <a:buSzPts val="8000"/>
              <a:buNone/>
              <a:defRPr sz="8000"/>
            </a:lvl3pPr>
            <a:lvl4pPr lvl="3">
              <a:spcBef>
                <a:spcPts val="0"/>
              </a:spcBef>
              <a:spcAft>
                <a:spcPts val="0"/>
              </a:spcAft>
              <a:buSzPts val="8000"/>
              <a:buNone/>
              <a:defRPr sz="8000"/>
            </a:lvl4pPr>
            <a:lvl5pPr lvl="4">
              <a:spcBef>
                <a:spcPts val="0"/>
              </a:spcBef>
              <a:spcAft>
                <a:spcPts val="0"/>
              </a:spcAft>
              <a:buSzPts val="8000"/>
              <a:buNone/>
              <a:defRPr sz="8000"/>
            </a:lvl5pPr>
            <a:lvl6pPr lvl="5">
              <a:spcBef>
                <a:spcPts val="0"/>
              </a:spcBef>
              <a:spcAft>
                <a:spcPts val="0"/>
              </a:spcAft>
              <a:buSzPts val="8000"/>
              <a:buNone/>
              <a:defRPr sz="8000"/>
            </a:lvl6pPr>
            <a:lvl7pPr lvl="6">
              <a:spcBef>
                <a:spcPts val="0"/>
              </a:spcBef>
              <a:spcAft>
                <a:spcPts val="0"/>
              </a:spcAft>
              <a:buSzPts val="8000"/>
              <a:buNone/>
              <a:defRPr sz="8000"/>
            </a:lvl7pPr>
            <a:lvl8pPr lvl="7">
              <a:spcBef>
                <a:spcPts val="0"/>
              </a:spcBef>
              <a:spcAft>
                <a:spcPts val="0"/>
              </a:spcAft>
              <a:buSzPts val="8000"/>
              <a:buNone/>
              <a:defRPr sz="8000"/>
            </a:lvl8pPr>
            <a:lvl9pPr lvl="8">
              <a:spcBef>
                <a:spcPts val="0"/>
              </a:spcBef>
              <a:spcAft>
                <a:spcPts val="0"/>
              </a:spcAft>
              <a:buSzPts val="8000"/>
              <a:buNone/>
              <a:defRPr sz="8000"/>
            </a:lvl9pPr>
          </a:lstStyle>
          <a:p>
            <a:r>
              <a:t>xx%</a:t>
            </a:r>
          </a:p>
        </p:txBody>
      </p:sp>
      <p:sp>
        <p:nvSpPr>
          <p:cNvPr id="126" name="Shape 126"/>
          <p:cNvSpPr txBox="1"/>
          <p:nvPr>
            <p:ph idx="1" type="body"/>
          </p:nvPr>
        </p:nvSpPr>
        <p:spPr>
          <a:xfrm>
            <a:off x="823850" y="2643124"/>
            <a:ext cx="4776000" cy="1218900"/>
          </a:xfrm>
          <a:prstGeom prst="rect">
            <a:avLst/>
          </a:prstGeom>
        </p:spPr>
        <p:txBody>
          <a:bodyPr anchorCtr="0" anchor="t" bIns="91425" lIns="91425" spcFirstLastPara="1" rIns="91425" wrap="square" tIns="91425"/>
          <a:lstStyle>
            <a:lvl1pPr indent="-311150" lvl="0" marL="457200">
              <a:spcBef>
                <a:spcPts val="0"/>
              </a:spcBef>
              <a:spcAft>
                <a:spcPts val="0"/>
              </a:spcAft>
              <a:buSzPts val="1300"/>
              <a:buChar char="●"/>
              <a:defRPr/>
            </a:lvl1pPr>
            <a:lvl2pPr indent="-298450" lvl="1" marL="914400">
              <a:spcBef>
                <a:spcPts val="1600"/>
              </a:spcBef>
              <a:spcAft>
                <a:spcPts val="0"/>
              </a:spcAft>
              <a:buSzPts val="1100"/>
              <a:buChar char="○"/>
              <a:defRPr/>
            </a:lvl2pPr>
            <a:lvl3pPr indent="-298450" lvl="2" marL="1371600">
              <a:spcBef>
                <a:spcPts val="1600"/>
              </a:spcBef>
              <a:spcAft>
                <a:spcPts val="0"/>
              </a:spcAft>
              <a:buSzPts val="1100"/>
              <a:buChar char="■"/>
              <a:defRPr/>
            </a:lvl3pPr>
            <a:lvl4pPr indent="-298450" lvl="3" marL="1828800">
              <a:spcBef>
                <a:spcPts val="1600"/>
              </a:spcBef>
              <a:spcAft>
                <a:spcPts val="0"/>
              </a:spcAft>
              <a:buSzPts val="1100"/>
              <a:buChar char="●"/>
              <a:defRPr/>
            </a:lvl4pPr>
            <a:lvl5pPr indent="-298450" lvl="4" marL="2286000">
              <a:spcBef>
                <a:spcPts val="1600"/>
              </a:spcBef>
              <a:spcAft>
                <a:spcPts val="0"/>
              </a:spcAft>
              <a:buSzPts val="1100"/>
              <a:buChar char="○"/>
              <a:defRPr/>
            </a:lvl5pPr>
            <a:lvl6pPr indent="-298450" lvl="5" marL="2743200">
              <a:spcBef>
                <a:spcPts val="1600"/>
              </a:spcBef>
              <a:spcAft>
                <a:spcPts val="0"/>
              </a:spcAft>
              <a:buSzPts val="1100"/>
              <a:buChar char="■"/>
              <a:defRPr/>
            </a:lvl6pPr>
            <a:lvl7pPr indent="-298450" lvl="6" marL="3200400">
              <a:spcBef>
                <a:spcPts val="1600"/>
              </a:spcBef>
              <a:spcAft>
                <a:spcPts val="0"/>
              </a:spcAft>
              <a:buSzPts val="1100"/>
              <a:buChar char="●"/>
              <a:defRPr/>
            </a:lvl7pPr>
            <a:lvl8pPr indent="-298450" lvl="7" marL="3657600">
              <a:spcBef>
                <a:spcPts val="1600"/>
              </a:spcBef>
              <a:spcAft>
                <a:spcPts val="0"/>
              </a:spcAft>
              <a:buSzPts val="1100"/>
              <a:buChar char="○"/>
              <a:defRPr/>
            </a:lvl8pPr>
            <a:lvl9pPr indent="-298450" lvl="8" marL="4114800">
              <a:spcBef>
                <a:spcPts val="1600"/>
              </a:spcBef>
              <a:spcAft>
                <a:spcPts val="1600"/>
              </a:spcAft>
              <a:buSzPts val="1100"/>
              <a:buChar char="■"/>
              <a:defRPr/>
            </a:lvl9pPr>
          </a:lstStyle>
          <a:p/>
        </p:txBody>
      </p:sp>
      <p:sp>
        <p:nvSpPr>
          <p:cNvPr id="127" name="Shape 127"/>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matchingName="Blank" type="blank">
  <p:cSld name="BLANK">
    <p:spTree>
      <p:nvGrpSpPr>
        <p:cNvPr id="128" name="Shape 128"/>
        <p:cNvGrpSpPr/>
        <p:nvPr/>
      </p:nvGrpSpPr>
      <p:grpSpPr>
        <a:xfrm>
          <a:off x="0" y="0"/>
          <a:ext cx="0" cy="0"/>
          <a:chOff x="0" y="0"/>
          <a:chExt cx="0" cy="0"/>
        </a:xfrm>
      </p:grpSpPr>
      <p:sp>
        <p:nvSpPr>
          <p:cNvPr id="129" name="Shape 129"/>
          <p:cNvSpPr txBox="1"/>
          <p:nvPr>
            <p:ph idx="12" type="sldNum"/>
          </p:nvPr>
        </p:nvSpPr>
        <p:spPr>
          <a:xfrm>
            <a:off x="8472458" y="4663217"/>
            <a:ext cx="548700" cy="393600"/>
          </a:xfrm>
          <a:prstGeom prst="rect">
            <a:avLst/>
          </a:prstGeom>
        </p:spPr>
        <p:txBody>
          <a:bodyPr anchorCtr="0" anchor="ctr" bIns="91425" lIns="91425" spcFirstLastPara="1" rIns="91425" wrap="square" tIns="91425">
            <a:no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indent="0" lvl="0" marL="0">
              <a:spcBef>
                <a:spcPts val="0"/>
              </a:spcBef>
              <a:spcAft>
                <a:spcPts val="0"/>
              </a:spcAft>
              <a:buNone/>
            </a:pPr>
            <a:fld id="{00000000-1234-1234-1234-123412341234}" type="slidenum">
              <a:rPr lang="en"/>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2" Type="http://schemas.openxmlformats.org/officeDocument/2006/relationships/theme" Target="../theme/theme1.xml"/><Relationship Id="rId9" Type="http://schemas.openxmlformats.org/officeDocument/2006/relationships/slideLayout" Target="../slideLayouts/slideLayout9.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name="focus">
    <p:bg>
      <p:bgPr>
        <a:solidFill>
          <a:schemeClr val="dk1"/>
        </a:solidFill>
      </p:bgPr>
    </p:bg>
    <p:spTree>
      <p:nvGrpSpPr>
        <p:cNvPr id="5" name="Shape 5"/>
        <p:cNvGrpSpPr/>
        <p:nvPr/>
      </p:nvGrpSpPr>
      <p:grpSpPr>
        <a:xfrm>
          <a:off x="0" y="0"/>
          <a:ext cx="0" cy="0"/>
          <a:chOff x="0" y="0"/>
          <a:chExt cx="0" cy="0"/>
        </a:xfrm>
      </p:grpSpPr>
      <p:sp>
        <p:nvSpPr>
          <p:cNvPr id="6" name="Shape 6"/>
          <p:cNvSpPr txBox="1"/>
          <p:nvPr>
            <p:ph type="title"/>
          </p:nvPr>
        </p:nvSpPr>
        <p:spPr>
          <a:xfrm>
            <a:off x="311700" y="445025"/>
            <a:ext cx="8520600" cy="572700"/>
          </a:xfrm>
          <a:prstGeom prst="rect">
            <a:avLst/>
          </a:prstGeom>
          <a:noFill/>
          <a:ln>
            <a:noFill/>
          </a:ln>
        </p:spPr>
        <p:txBody>
          <a:bodyPr anchorCtr="0" anchor="t" bIns="91425" lIns="91425" spcFirstLastPara="1" rIns="91425" wrap="square" tIns="91425"/>
          <a:lstStyle>
            <a:lvl1pPr lvl="0">
              <a:spcBef>
                <a:spcPts val="0"/>
              </a:spcBef>
              <a:spcAft>
                <a:spcPts val="0"/>
              </a:spcAft>
              <a:buClr>
                <a:schemeClr val="lt1"/>
              </a:buClr>
              <a:buSzPts val="2800"/>
              <a:buFont typeface="Montserrat"/>
              <a:buNone/>
              <a:defRPr sz="2800">
                <a:solidFill>
                  <a:schemeClr val="lt1"/>
                </a:solidFill>
                <a:latin typeface="Montserrat"/>
                <a:ea typeface="Montserrat"/>
                <a:cs typeface="Montserrat"/>
                <a:sym typeface="Montserrat"/>
              </a:defRPr>
            </a:lvl1pPr>
            <a:lvl2pPr lvl="1">
              <a:spcBef>
                <a:spcPts val="0"/>
              </a:spcBef>
              <a:spcAft>
                <a:spcPts val="0"/>
              </a:spcAft>
              <a:buClr>
                <a:schemeClr val="lt1"/>
              </a:buClr>
              <a:buSzPts val="2800"/>
              <a:buFont typeface="Montserrat"/>
              <a:buNone/>
              <a:defRPr sz="2800">
                <a:solidFill>
                  <a:schemeClr val="lt1"/>
                </a:solidFill>
                <a:latin typeface="Montserrat"/>
                <a:ea typeface="Montserrat"/>
                <a:cs typeface="Montserrat"/>
                <a:sym typeface="Montserrat"/>
              </a:defRPr>
            </a:lvl2pPr>
            <a:lvl3pPr lvl="2">
              <a:spcBef>
                <a:spcPts val="0"/>
              </a:spcBef>
              <a:spcAft>
                <a:spcPts val="0"/>
              </a:spcAft>
              <a:buClr>
                <a:schemeClr val="lt1"/>
              </a:buClr>
              <a:buSzPts val="2800"/>
              <a:buFont typeface="Montserrat"/>
              <a:buNone/>
              <a:defRPr sz="2800">
                <a:solidFill>
                  <a:schemeClr val="lt1"/>
                </a:solidFill>
                <a:latin typeface="Montserrat"/>
                <a:ea typeface="Montserrat"/>
                <a:cs typeface="Montserrat"/>
                <a:sym typeface="Montserrat"/>
              </a:defRPr>
            </a:lvl3pPr>
            <a:lvl4pPr lvl="3">
              <a:spcBef>
                <a:spcPts val="0"/>
              </a:spcBef>
              <a:spcAft>
                <a:spcPts val="0"/>
              </a:spcAft>
              <a:buClr>
                <a:schemeClr val="lt1"/>
              </a:buClr>
              <a:buSzPts val="2800"/>
              <a:buFont typeface="Montserrat"/>
              <a:buNone/>
              <a:defRPr sz="2800">
                <a:solidFill>
                  <a:schemeClr val="lt1"/>
                </a:solidFill>
                <a:latin typeface="Montserrat"/>
                <a:ea typeface="Montserrat"/>
                <a:cs typeface="Montserrat"/>
                <a:sym typeface="Montserrat"/>
              </a:defRPr>
            </a:lvl4pPr>
            <a:lvl5pPr lvl="4">
              <a:spcBef>
                <a:spcPts val="0"/>
              </a:spcBef>
              <a:spcAft>
                <a:spcPts val="0"/>
              </a:spcAft>
              <a:buClr>
                <a:schemeClr val="lt1"/>
              </a:buClr>
              <a:buSzPts val="2800"/>
              <a:buFont typeface="Montserrat"/>
              <a:buNone/>
              <a:defRPr sz="2800">
                <a:solidFill>
                  <a:schemeClr val="lt1"/>
                </a:solidFill>
                <a:latin typeface="Montserrat"/>
                <a:ea typeface="Montserrat"/>
                <a:cs typeface="Montserrat"/>
                <a:sym typeface="Montserrat"/>
              </a:defRPr>
            </a:lvl5pPr>
            <a:lvl6pPr lvl="5">
              <a:spcBef>
                <a:spcPts val="0"/>
              </a:spcBef>
              <a:spcAft>
                <a:spcPts val="0"/>
              </a:spcAft>
              <a:buClr>
                <a:schemeClr val="lt1"/>
              </a:buClr>
              <a:buSzPts val="2800"/>
              <a:buFont typeface="Montserrat"/>
              <a:buNone/>
              <a:defRPr sz="2800">
                <a:solidFill>
                  <a:schemeClr val="lt1"/>
                </a:solidFill>
                <a:latin typeface="Montserrat"/>
                <a:ea typeface="Montserrat"/>
                <a:cs typeface="Montserrat"/>
                <a:sym typeface="Montserrat"/>
              </a:defRPr>
            </a:lvl6pPr>
            <a:lvl7pPr lvl="6">
              <a:spcBef>
                <a:spcPts val="0"/>
              </a:spcBef>
              <a:spcAft>
                <a:spcPts val="0"/>
              </a:spcAft>
              <a:buClr>
                <a:schemeClr val="lt1"/>
              </a:buClr>
              <a:buSzPts val="2800"/>
              <a:buFont typeface="Montserrat"/>
              <a:buNone/>
              <a:defRPr sz="2800">
                <a:solidFill>
                  <a:schemeClr val="lt1"/>
                </a:solidFill>
                <a:latin typeface="Montserrat"/>
                <a:ea typeface="Montserrat"/>
                <a:cs typeface="Montserrat"/>
                <a:sym typeface="Montserrat"/>
              </a:defRPr>
            </a:lvl7pPr>
            <a:lvl8pPr lvl="7">
              <a:spcBef>
                <a:spcPts val="0"/>
              </a:spcBef>
              <a:spcAft>
                <a:spcPts val="0"/>
              </a:spcAft>
              <a:buClr>
                <a:schemeClr val="lt1"/>
              </a:buClr>
              <a:buSzPts val="2800"/>
              <a:buFont typeface="Montserrat"/>
              <a:buNone/>
              <a:defRPr sz="2800">
                <a:solidFill>
                  <a:schemeClr val="lt1"/>
                </a:solidFill>
                <a:latin typeface="Montserrat"/>
                <a:ea typeface="Montserrat"/>
                <a:cs typeface="Montserrat"/>
                <a:sym typeface="Montserrat"/>
              </a:defRPr>
            </a:lvl8pPr>
            <a:lvl9pPr lvl="8">
              <a:spcBef>
                <a:spcPts val="0"/>
              </a:spcBef>
              <a:spcAft>
                <a:spcPts val="0"/>
              </a:spcAft>
              <a:buClr>
                <a:schemeClr val="lt1"/>
              </a:buClr>
              <a:buSzPts val="2800"/>
              <a:buFont typeface="Montserrat"/>
              <a:buNone/>
              <a:defRPr sz="2800">
                <a:solidFill>
                  <a:schemeClr val="lt1"/>
                </a:solidFill>
                <a:latin typeface="Montserrat"/>
                <a:ea typeface="Montserrat"/>
                <a:cs typeface="Montserrat"/>
                <a:sym typeface="Montserrat"/>
              </a:defRPr>
            </a:lvl9pPr>
          </a:lstStyle>
          <a:p/>
        </p:txBody>
      </p:sp>
      <p:sp>
        <p:nvSpPr>
          <p:cNvPr id="7" name="Shape 7"/>
          <p:cNvSpPr txBox="1"/>
          <p:nvPr>
            <p:ph idx="1" type="body"/>
          </p:nvPr>
        </p:nvSpPr>
        <p:spPr>
          <a:xfrm>
            <a:off x="311700" y="1152475"/>
            <a:ext cx="8520600" cy="3416400"/>
          </a:xfrm>
          <a:prstGeom prst="rect">
            <a:avLst/>
          </a:prstGeom>
          <a:noFill/>
          <a:ln>
            <a:noFill/>
          </a:ln>
        </p:spPr>
        <p:txBody>
          <a:bodyPr anchorCtr="0" anchor="t" bIns="91425" lIns="91425" spcFirstLastPara="1" rIns="91425" wrap="square" tIns="91425"/>
          <a:lstStyle>
            <a:lvl1pPr indent="-311150" lvl="0" marL="457200">
              <a:lnSpc>
                <a:spcPct val="115000"/>
              </a:lnSpc>
              <a:spcBef>
                <a:spcPts val="0"/>
              </a:spcBef>
              <a:spcAft>
                <a:spcPts val="0"/>
              </a:spcAft>
              <a:buClr>
                <a:schemeClr val="lt1"/>
              </a:buClr>
              <a:buSzPts val="1300"/>
              <a:buFont typeface="Lato"/>
              <a:buChar char="●"/>
              <a:defRPr sz="1300">
                <a:solidFill>
                  <a:schemeClr val="lt1"/>
                </a:solidFill>
                <a:latin typeface="Lato"/>
                <a:ea typeface="Lato"/>
                <a:cs typeface="Lato"/>
                <a:sym typeface="Lato"/>
              </a:defRPr>
            </a:lvl1pPr>
            <a:lvl2pPr indent="-298450" lvl="1" marL="914400">
              <a:lnSpc>
                <a:spcPct val="115000"/>
              </a:lnSpc>
              <a:spcBef>
                <a:spcPts val="1600"/>
              </a:spcBef>
              <a:spcAft>
                <a:spcPts val="0"/>
              </a:spcAft>
              <a:buClr>
                <a:schemeClr val="lt1"/>
              </a:buClr>
              <a:buSzPts val="1100"/>
              <a:buFont typeface="Lato"/>
              <a:buChar char="○"/>
              <a:defRPr sz="1100">
                <a:solidFill>
                  <a:schemeClr val="lt1"/>
                </a:solidFill>
                <a:latin typeface="Lato"/>
                <a:ea typeface="Lato"/>
                <a:cs typeface="Lato"/>
                <a:sym typeface="Lato"/>
              </a:defRPr>
            </a:lvl2pPr>
            <a:lvl3pPr indent="-298450" lvl="2" marL="1371600">
              <a:lnSpc>
                <a:spcPct val="115000"/>
              </a:lnSpc>
              <a:spcBef>
                <a:spcPts val="1600"/>
              </a:spcBef>
              <a:spcAft>
                <a:spcPts val="0"/>
              </a:spcAft>
              <a:buClr>
                <a:schemeClr val="lt1"/>
              </a:buClr>
              <a:buSzPts val="1100"/>
              <a:buFont typeface="Lato"/>
              <a:buChar char="■"/>
              <a:defRPr sz="1100">
                <a:solidFill>
                  <a:schemeClr val="lt1"/>
                </a:solidFill>
                <a:latin typeface="Lato"/>
                <a:ea typeface="Lato"/>
                <a:cs typeface="Lato"/>
                <a:sym typeface="Lato"/>
              </a:defRPr>
            </a:lvl3pPr>
            <a:lvl4pPr indent="-298450" lvl="3" marL="1828800">
              <a:lnSpc>
                <a:spcPct val="115000"/>
              </a:lnSpc>
              <a:spcBef>
                <a:spcPts val="1600"/>
              </a:spcBef>
              <a:spcAft>
                <a:spcPts val="0"/>
              </a:spcAft>
              <a:buClr>
                <a:schemeClr val="lt1"/>
              </a:buClr>
              <a:buSzPts val="1100"/>
              <a:buFont typeface="Lato"/>
              <a:buChar char="●"/>
              <a:defRPr sz="1100">
                <a:solidFill>
                  <a:schemeClr val="lt1"/>
                </a:solidFill>
                <a:latin typeface="Lato"/>
                <a:ea typeface="Lato"/>
                <a:cs typeface="Lato"/>
                <a:sym typeface="Lato"/>
              </a:defRPr>
            </a:lvl4pPr>
            <a:lvl5pPr indent="-298450" lvl="4" marL="2286000">
              <a:lnSpc>
                <a:spcPct val="115000"/>
              </a:lnSpc>
              <a:spcBef>
                <a:spcPts val="1600"/>
              </a:spcBef>
              <a:spcAft>
                <a:spcPts val="0"/>
              </a:spcAft>
              <a:buClr>
                <a:schemeClr val="lt1"/>
              </a:buClr>
              <a:buSzPts val="1100"/>
              <a:buFont typeface="Lato"/>
              <a:buChar char="○"/>
              <a:defRPr sz="1100">
                <a:solidFill>
                  <a:schemeClr val="lt1"/>
                </a:solidFill>
                <a:latin typeface="Lato"/>
                <a:ea typeface="Lato"/>
                <a:cs typeface="Lato"/>
                <a:sym typeface="Lato"/>
              </a:defRPr>
            </a:lvl5pPr>
            <a:lvl6pPr indent="-298450" lvl="5" marL="2743200">
              <a:lnSpc>
                <a:spcPct val="115000"/>
              </a:lnSpc>
              <a:spcBef>
                <a:spcPts val="1600"/>
              </a:spcBef>
              <a:spcAft>
                <a:spcPts val="0"/>
              </a:spcAft>
              <a:buClr>
                <a:schemeClr val="lt1"/>
              </a:buClr>
              <a:buSzPts val="1100"/>
              <a:buFont typeface="Lato"/>
              <a:buChar char="■"/>
              <a:defRPr sz="1100">
                <a:solidFill>
                  <a:schemeClr val="lt1"/>
                </a:solidFill>
                <a:latin typeface="Lato"/>
                <a:ea typeface="Lato"/>
                <a:cs typeface="Lato"/>
                <a:sym typeface="Lato"/>
              </a:defRPr>
            </a:lvl6pPr>
            <a:lvl7pPr indent="-298450" lvl="6" marL="3200400">
              <a:lnSpc>
                <a:spcPct val="115000"/>
              </a:lnSpc>
              <a:spcBef>
                <a:spcPts val="1600"/>
              </a:spcBef>
              <a:spcAft>
                <a:spcPts val="0"/>
              </a:spcAft>
              <a:buClr>
                <a:schemeClr val="lt1"/>
              </a:buClr>
              <a:buSzPts val="1100"/>
              <a:buFont typeface="Lato"/>
              <a:buChar char="●"/>
              <a:defRPr sz="1100">
                <a:solidFill>
                  <a:schemeClr val="lt1"/>
                </a:solidFill>
                <a:latin typeface="Lato"/>
                <a:ea typeface="Lato"/>
                <a:cs typeface="Lato"/>
                <a:sym typeface="Lato"/>
              </a:defRPr>
            </a:lvl7pPr>
            <a:lvl8pPr indent="-298450" lvl="7" marL="3657600">
              <a:lnSpc>
                <a:spcPct val="115000"/>
              </a:lnSpc>
              <a:spcBef>
                <a:spcPts val="1600"/>
              </a:spcBef>
              <a:spcAft>
                <a:spcPts val="0"/>
              </a:spcAft>
              <a:buClr>
                <a:schemeClr val="lt1"/>
              </a:buClr>
              <a:buSzPts val="1100"/>
              <a:buFont typeface="Lato"/>
              <a:buChar char="○"/>
              <a:defRPr sz="1100">
                <a:solidFill>
                  <a:schemeClr val="lt1"/>
                </a:solidFill>
                <a:latin typeface="Lato"/>
                <a:ea typeface="Lato"/>
                <a:cs typeface="Lato"/>
                <a:sym typeface="Lato"/>
              </a:defRPr>
            </a:lvl8pPr>
            <a:lvl9pPr indent="-298450" lvl="8" marL="4114800">
              <a:lnSpc>
                <a:spcPct val="115000"/>
              </a:lnSpc>
              <a:spcBef>
                <a:spcPts val="1600"/>
              </a:spcBef>
              <a:spcAft>
                <a:spcPts val="1600"/>
              </a:spcAft>
              <a:buClr>
                <a:schemeClr val="lt1"/>
              </a:buClr>
              <a:buSzPts val="1100"/>
              <a:buFont typeface="Lato"/>
              <a:buChar char="■"/>
              <a:defRPr sz="1100">
                <a:solidFill>
                  <a:schemeClr val="lt1"/>
                </a:solidFill>
                <a:latin typeface="Lato"/>
                <a:ea typeface="Lato"/>
                <a:cs typeface="Lato"/>
                <a:sym typeface="Lato"/>
              </a:defRPr>
            </a:lvl9pPr>
          </a:lstStyle>
          <a:p/>
        </p:txBody>
      </p:sp>
      <p:sp>
        <p:nvSpPr>
          <p:cNvPr id="8" name="Shape 8"/>
          <p:cNvSpPr txBox="1"/>
          <p:nvPr>
            <p:ph idx="12" type="sldNum"/>
          </p:nvPr>
        </p:nvSpPr>
        <p:spPr>
          <a:xfrm>
            <a:off x="8472458" y="4663217"/>
            <a:ext cx="548700" cy="393600"/>
          </a:xfrm>
          <a:prstGeom prst="rect">
            <a:avLst/>
          </a:prstGeom>
          <a:noFill/>
          <a:ln>
            <a:noFill/>
          </a:ln>
        </p:spPr>
        <p:txBody>
          <a:bodyPr anchorCtr="0" anchor="ctr" bIns="91425" lIns="91425" spcFirstLastPara="1" rIns="91425" wrap="square" tIns="91425">
            <a:noAutofit/>
          </a:bodyPr>
          <a:lstStyle>
            <a:lvl1pPr lvl="0" algn="r">
              <a:buNone/>
              <a:defRPr sz="1000">
                <a:solidFill>
                  <a:schemeClr val="lt1"/>
                </a:solidFill>
                <a:latin typeface="Lato"/>
                <a:ea typeface="Lato"/>
                <a:cs typeface="Lato"/>
                <a:sym typeface="Lato"/>
              </a:defRPr>
            </a:lvl1pPr>
            <a:lvl2pPr lvl="1" algn="r">
              <a:buNone/>
              <a:defRPr sz="1000">
                <a:solidFill>
                  <a:schemeClr val="lt1"/>
                </a:solidFill>
                <a:latin typeface="Lato"/>
                <a:ea typeface="Lato"/>
                <a:cs typeface="Lato"/>
                <a:sym typeface="Lato"/>
              </a:defRPr>
            </a:lvl2pPr>
            <a:lvl3pPr lvl="2" algn="r">
              <a:buNone/>
              <a:defRPr sz="1000">
                <a:solidFill>
                  <a:schemeClr val="lt1"/>
                </a:solidFill>
                <a:latin typeface="Lato"/>
                <a:ea typeface="Lato"/>
                <a:cs typeface="Lato"/>
                <a:sym typeface="Lato"/>
              </a:defRPr>
            </a:lvl3pPr>
            <a:lvl4pPr lvl="3" algn="r">
              <a:buNone/>
              <a:defRPr sz="1000">
                <a:solidFill>
                  <a:schemeClr val="lt1"/>
                </a:solidFill>
                <a:latin typeface="Lato"/>
                <a:ea typeface="Lato"/>
                <a:cs typeface="Lato"/>
                <a:sym typeface="Lato"/>
              </a:defRPr>
            </a:lvl4pPr>
            <a:lvl5pPr lvl="4" algn="r">
              <a:buNone/>
              <a:defRPr sz="1000">
                <a:solidFill>
                  <a:schemeClr val="lt1"/>
                </a:solidFill>
                <a:latin typeface="Lato"/>
                <a:ea typeface="Lato"/>
                <a:cs typeface="Lato"/>
                <a:sym typeface="Lato"/>
              </a:defRPr>
            </a:lvl5pPr>
            <a:lvl6pPr lvl="5" algn="r">
              <a:buNone/>
              <a:defRPr sz="1000">
                <a:solidFill>
                  <a:schemeClr val="lt1"/>
                </a:solidFill>
                <a:latin typeface="Lato"/>
                <a:ea typeface="Lato"/>
                <a:cs typeface="Lato"/>
                <a:sym typeface="Lato"/>
              </a:defRPr>
            </a:lvl6pPr>
            <a:lvl7pPr lvl="6" algn="r">
              <a:buNone/>
              <a:defRPr sz="1000">
                <a:solidFill>
                  <a:schemeClr val="lt1"/>
                </a:solidFill>
                <a:latin typeface="Lato"/>
                <a:ea typeface="Lato"/>
                <a:cs typeface="Lato"/>
                <a:sym typeface="Lato"/>
              </a:defRPr>
            </a:lvl7pPr>
            <a:lvl8pPr lvl="7" algn="r">
              <a:buNone/>
              <a:defRPr sz="1000">
                <a:solidFill>
                  <a:schemeClr val="lt1"/>
                </a:solidFill>
                <a:latin typeface="Lato"/>
                <a:ea typeface="Lato"/>
                <a:cs typeface="Lato"/>
                <a:sym typeface="Lato"/>
              </a:defRPr>
            </a:lvl8pPr>
            <a:lvl9pPr lvl="8" algn="r">
              <a:buNone/>
              <a:defRPr sz="1000">
                <a:solidFill>
                  <a:schemeClr val="lt1"/>
                </a:solidFill>
                <a:latin typeface="Lato"/>
                <a:ea typeface="Lato"/>
                <a:cs typeface="Lato"/>
                <a:sym typeface="Lato"/>
              </a:defRPr>
            </a:lvl9pPr>
          </a:lstStyle>
          <a:p>
            <a:pPr indent="0" lvl="0" marL="0">
              <a:spcBef>
                <a:spcPts val="0"/>
              </a:spcBef>
              <a:spcAft>
                <a:spcPts val="0"/>
              </a:spcAft>
              <a:buNone/>
            </a:pPr>
            <a:fld id="{00000000-1234-1234-1234-123412341234}" type="slidenum">
              <a:rPr lang="en"/>
              <a:t>‹#›</a:t>
            </a:fld>
            <a:endParaRPr/>
          </a:p>
        </p:txBody>
      </p:sp>
    </p:spTree>
  </p:cSld>
  <p:clrMap accent1="accent1" accent2="accent2" accent3="accent3" accent4="accent4" accent5="accent5" accent6="accent6" bg1="lt1" bg2="dk2" tx1="dk1" tx2="lt2" folHlink="folHlink" hlink="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3.xml"/><Relationship Id="rId2" Type="http://schemas.openxmlformats.org/officeDocument/2006/relationships/notesSlide" Target="../notesSlides/notesSlide15.xml"/><Relationship Id="rId3" Type="http://schemas.openxmlformats.org/officeDocument/2006/relationships/hyperlink" Target="http://learning.gov.wales/docs/learningwales/publications/150717-nc-maths-en-v2.pdf" TargetMode="External"/><Relationship Id="rId4" Type="http://schemas.openxmlformats.org/officeDocument/2006/relationships/hyperlink" Target="http://learning.gov.wales/docs/learningwales/publications/150717-nc-english-en-v3.pdf" TargetMode="External"/><Relationship Id="rId9" Type="http://schemas.openxmlformats.org/officeDocument/2006/relationships/hyperlink" Target="http://www.bdadyslexia.org.uk/dyslexic/dyscalculia" TargetMode="External"/><Relationship Id="rId5" Type="http://schemas.openxmlformats.org/officeDocument/2006/relationships/hyperlink" Target="https://www.gov.uk/government/uploads/system/uploads/attachment_data/file/384707/Ofsted_Annual_Report_201314_Schools.pdf" TargetMode="External"/><Relationship Id="rId6" Type="http://schemas.openxmlformats.org/officeDocument/2006/relationships/hyperlink" Target="http://www.bdadyslexia.org.uk/dyslexic/dyslexia-and-specific-difficulties-overview" TargetMode="External"/><Relationship Id="rId7" Type="http://schemas.openxmlformats.org/officeDocument/2006/relationships/hyperlink" Target="https://www.soas.ac.uk/studentadviceandwellbeing/information-for-staff/disabledstudents/learningdifficulties" TargetMode="External"/><Relationship Id="rId8" Type="http://schemas.openxmlformats.org/officeDocument/2006/relationships/hyperlink" Target="http://www.bdadyslexia.org.uk/educator/what-are-specific-learning-difficulties" TargetMode="Externa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33" name="Shape 133"/>
        <p:cNvGrpSpPr/>
        <p:nvPr/>
      </p:nvGrpSpPr>
      <p:grpSpPr>
        <a:xfrm>
          <a:off x="0" y="0"/>
          <a:ext cx="0" cy="0"/>
          <a:chOff x="0" y="0"/>
          <a:chExt cx="0" cy="0"/>
        </a:xfrm>
      </p:grpSpPr>
      <p:sp>
        <p:nvSpPr>
          <p:cNvPr id="134" name="Shape 134"/>
          <p:cNvSpPr txBox="1"/>
          <p:nvPr>
            <p:ph type="ctrTitle"/>
          </p:nvPr>
        </p:nvSpPr>
        <p:spPr>
          <a:xfrm>
            <a:off x="3537150" y="1578400"/>
            <a:ext cx="5017500" cy="1578900"/>
          </a:xfrm>
          <a:prstGeom prst="rect">
            <a:avLst/>
          </a:prstGeom>
        </p:spPr>
        <p:txBody>
          <a:bodyPr anchorCtr="0" anchor="t" bIns="91425" lIns="91425" spcFirstLastPara="1" rIns="91425" wrap="square" tIns="91425">
            <a:noAutofit/>
          </a:bodyPr>
          <a:lstStyle/>
          <a:p>
            <a:pPr indent="0" lvl="0" marL="0">
              <a:spcBef>
                <a:spcPts val="0"/>
              </a:spcBef>
              <a:spcAft>
                <a:spcPts val="0"/>
              </a:spcAft>
              <a:buNone/>
            </a:pPr>
            <a:r>
              <a:rPr lang="en"/>
              <a:t>Final Viva</a:t>
            </a:r>
            <a:endParaRPr/>
          </a:p>
        </p:txBody>
      </p:sp>
      <p:sp>
        <p:nvSpPr>
          <p:cNvPr id="135" name="Shape 135"/>
          <p:cNvSpPr txBox="1"/>
          <p:nvPr>
            <p:ph idx="1" type="subTitle"/>
          </p:nvPr>
        </p:nvSpPr>
        <p:spPr>
          <a:xfrm>
            <a:off x="5083950" y="3924925"/>
            <a:ext cx="3470700" cy="506100"/>
          </a:xfrm>
          <a:prstGeom prst="rect">
            <a:avLst/>
          </a:prstGeom>
        </p:spPr>
        <p:txBody>
          <a:bodyPr anchorCtr="0" anchor="t" bIns="91425" lIns="91425" spcFirstLastPara="1" rIns="91425" wrap="square" tIns="91425">
            <a:noAutofit/>
          </a:bodyPr>
          <a:lstStyle/>
          <a:p>
            <a:pPr indent="0" lvl="0" marL="0">
              <a:spcBef>
                <a:spcPts val="0"/>
              </a:spcBef>
              <a:spcAft>
                <a:spcPts val="0"/>
              </a:spcAft>
              <a:buNone/>
            </a:pPr>
            <a:r>
              <a:rPr lang="en"/>
              <a:t>By Owen Jones</a:t>
            </a:r>
            <a:endParaRPr/>
          </a:p>
        </p:txBody>
      </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39" name="Shape 139"/>
        <p:cNvGrpSpPr/>
        <p:nvPr/>
      </p:nvGrpSpPr>
      <p:grpSpPr>
        <a:xfrm>
          <a:off x="0" y="0"/>
          <a:ext cx="0" cy="0"/>
          <a:chOff x="0" y="0"/>
          <a:chExt cx="0" cy="0"/>
        </a:xfrm>
      </p:grpSpPr>
      <p:sp>
        <p:nvSpPr>
          <p:cNvPr id="140" name="Shape 140"/>
          <p:cNvSpPr txBox="1"/>
          <p:nvPr>
            <p:ph type="title"/>
          </p:nvPr>
        </p:nvSpPr>
        <p:spPr>
          <a:xfrm>
            <a:off x="1297500" y="393750"/>
            <a:ext cx="7038900" cy="914100"/>
          </a:xfrm>
          <a:prstGeom prst="rect">
            <a:avLst/>
          </a:prstGeom>
        </p:spPr>
        <p:txBody>
          <a:bodyPr anchorCtr="0" anchor="t" bIns="91425" lIns="91425" spcFirstLastPara="1" rIns="91425" wrap="square" tIns="91425">
            <a:noAutofit/>
          </a:bodyPr>
          <a:lstStyle/>
          <a:p>
            <a:pPr indent="0" lvl="0" marL="0">
              <a:spcBef>
                <a:spcPts val="0"/>
              </a:spcBef>
              <a:spcAft>
                <a:spcPts val="0"/>
              </a:spcAft>
              <a:buNone/>
            </a:pPr>
            <a:r>
              <a:rPr lang="en"/>
              <a:t>P</a:t>
            </a:r>
            <a:r>
              <a:rPr lang="en"/>
              <a:t>roject Aims</a:t>
            </a:r>
            <a:endParaRPr/>
          </a:p>
        </p:txBody>
      </p:sp>
      <p:sp>
        <p:nvSpPr>
          <p:cNvPr id="141" name="Shape 141"/>
          <p:cNvSpPr txBox="1"/>
          <p:nvPr>
            <p:ph idx="1" type="body"/>
          </p:nvPr>
        </p:nvSpPr>
        <p:spPr>
          <a:xfrm>
            <a:off x="1297500" y="1567550"/>
            <a:ext cx="7038900" cy="2911200"/>
          </a:xfrm>
          <a:prstGeom prst="rect">
            <a:avLst/>
          </a:prstGeom>
        </p:spPr>
        <p:txBody>
          <a:bodyPr anchorCtr="0" anchor="t" bIns="91425" lIns="91425" spcFirstLastPara="1" rIns="91425" wrap="square" tIns="91425">
            <a:noAutofit/>
          </a:bodyPr>
          <a:lstStyle/>
          <a:p>
            <a:pPr indent="0" lvl="0" marL="0" rtl="0">
              <a:spcBef>
                <a:spcPts val="0"/>
              </a:spcBef>
              <a:spcAft>
                <a:spcPts val="0"/>
              </a:spcAft>
              <a:buNone/>
            </a:pPr>
            <a:r>
              <a:rPr lang="en"/>
              <a:t>To  help with the Uk’s low literacy and numeracy rates in those aged 16-19, compared to other developed countries, by </a:t>
            </a:r>
            <a:r>
              <a:rPr lang="en"/>
              <a:t>design and develop  an application that is aimed at key stage 3 and can </a:t>
            </a:r>
            <a:r>
              <a:rPr lang="en"/>
              <a:t>:</a:t>
            </a:r>
            <a:endParaRPr/>
          </a:p>
          <a:p>
            <a:pPr indent="-311150" lvl="0" marL="457200" rtl="0">
              <a:spcBef>
                <a:spcPts val="1600"/>
              </a:spcBef>
              <a:spcAft>
                <a:spcPts val="0"/>
              </a:spcAft>
              <a:buSzPts val="1300"/>
              <a:buChar char="●"/>
            </a:pPr>
            <a:r>
              <a:rPr lang="en"/>
              <a:t>Assess a key stage 3 student’s numeracy and literacy skills </a:t>
            </a:r>
            <a:endParaRPr/>
          </a:p>
          <a:p>
            <a:pPr indent="-311150" lvl="0" marL="457200" rtl="0">
              <a:spcBef>
                <a:spcPts val="0"/>
              </a:spcBef>
              <a:spcAft>
                <a:spcPts val="0"/>
              </a:spcAft>
              <a:buSzPts val="1300"/>
              <a:buChar char="●"/>
            </a:pPr>
            <a:r>
              <a:rPr lang="en"/>
              <a:t>Detecting signs of dyscalculia and  dyslexia.</a:t>
            </a:r>
            <a:endParaRPr/>
          </a:p>
          <a:p>
            <a:pPr indent="-311150" lvl="0" marL="457200">
              <a:spcBef>
                <a:spcPts val="0"/>
              </a:spcBef>
              <a:spcAft>
                <a:spcPts val="0"/>
              </a:spcAft>
              <a:buSzPts val="1300"/>
              <a:buChar char="●"/>
            </a:pPr>
            <a:r>
              <a:rPr lang="en"/>
              <a:t>Preduce a summary for a teacher to review and use to assess any further actions</a:t>
            </a:r>
            <a:endParaRPr/>
          </a:p>
        </p:txBody>
      </p:sp>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45" name="Shape 145"/>
        <p:cNvGrpSpPr/>
        <p:nvPr/>
      </p:nvGrpSpPr>
      <p:grpSpPr>
        <a:xfrm>
          <a:off x="0" y="0"/>
          <a:ext cx="0" cy="0"/>
          <a:chOff x="0" y="0"/>
          <a:chExt cx="0" cy="0"/>
        </a:xfrm>
      </p:grpSpPr>
      <p:sp>
        <p:nvSpPr>
          <p:cNvPr id="146" name="Shape 146"/>
          <p:cNvSpPr txBox="1"/>
          <p:nvPr>
            <p:ph type="title"/>
          </p:nvPr>
        </p:nvSpPr>
        <p:spPr>
          <a:xfrm>
            <a:off x="1297500" y="393750"/>
            <a:ext cx="7038900" cy="914100"/>
          </a:xfrm>
          <a:prstGeom prst="rect">
            <a:avLst/>
          </a:prstGeom>
        </p:spPr>
        <p:txBody>
          <a:bodyPr anchorCtr="0" anchor="t" bIns="91425" lIns="91425" spcFirstLastPara="1" rIns="91425" wrap="square" tIns="91425">
            <a:noAutofit/>
          </a:bodyPr>
          <a:lstStyle/>
          <a:p>
            <a:pPr indent="0" lvl="0" marL="0">
              <a:spcBef>
                <a:spcPts val="0"/>
              </a:spcBef>
              <a:spcAft>
                <a:spcPts val="0"/>
              </a:spcAft>
              <a:buNone/>
            </a:pPr>
            <a:r>
              <a:rPr lang="en"/>
              <a:t>Project </a:t>
            </a:r>
            <a:r>
              <a:rPr lang="en"/>
              <a:t>Objectives</a:t>
            </a:r>
            <a:endParaRPr/>
          </a:p>
        </p:txBody>
      </p:sp>
      <p:sp>
        <p:nvSpPr>
          <p:cNvPr id="147" name="Shape 147"/>
          <p:cNvSpPr txBox="1"/>
          <p:nvPr>
            <p:ph idx="1" type="body"/>
          </p:nvPr>
        </p:nvSpPr>
        <p:spPr>
          <a:xfrm>
            <a:off x="1199475" y="1567550"/>
            <a:ext cx="7038900" cy="2911200"/>
          </a:xfrm>
          <a:prstGeom prst="rect">
            <a:avLst/>
          </a:prstGeom>
        </p:spPr>
        <p:txBody>
          <a:bodyPr anchorCtr="0" anchor="t" bIns="91425" lIns="91425" spcFirstLastPara="1" rIns="91425" wrap="square" tIns="91425">
            <a:noAutofit/>
          </a:bodyPr>
          <a:lstStyle/>
          <a:p>
            <a:pPr indent="0" lvl="0" marL="0" rtl="0">
              <a:spcBef>
                <a:spcPts val="0"/>
              </a:spcBef>
              <a:spcAft>
                <a:spcPts val="0"/>
              </a:spcAft>
              <a:buNone/>
            </a:pPr>
            <a:r>
              <a:rPr lang="en"/>
              <a:t>To meet the Aim of this project a few o</a:t>
            </a:r>
            <a:r>
              <a:rPr lang="en"/>
              <a:t>bjectives</a:t>
            </a:r>
            <a:r>
              <a:rPr lang="en"/>
              <a:t> needed to be completed those where:</a:t>
            </a:r>
            <a:endParaRPr/>
          </a:p>
          <a:p>
            <a:pPr indent="-311150" lvl="0" marL="457200" rtl="0">
              <a:spcBef>
                <a:spcPts val="1600"/>
              </a:spcBef>
              <a:spcAft>
                <a:spcPts val="0"/>
              </a:spcAft>
              <a:buSzPts val="1300"/>
              <a:buChar char="●"/>
            </a:pPr>
            <a:r>
              <a:rPr lang="en"/>
              <a:t>To conduct a literature review to research and critically review </a:t>
            </a:r>
            <a:r>
              <a:rPr lang="en"/>
              <a:t>relevant</a:t>
            </a:r>
            <a:r>
              <a:rPr lang="en"/>
              <a:t> topics to help with the design of the </a:t>
            </a:r>
            <a:r>
              <a:rPr lang="en"/>
              <a:t>application.</a:t>
            </a:r>
            <a:r>
              <a:rPr lang="en"/>
              <a:t>  </a:t>
            </a:r>
            <a:endParaRPr/>
          </a:p>
          <a:p>
            <a:pPr indent="-311150" lvl="0" marL="457200" rtl="0">
              <a:spcBef>
                <a:spcPts val="0"/>
              </a:spcBef>
              <a:spcAft>
                <a:spcPts val="0"/>
              </a:spcAft>
              <a:buSzPts val="1300"/>
              <a:buChar char="●"/>
            </a:pPr>
            <a:r>
              <a:rPr lang="en"/>
              <a:t>To develop a theory and  method of detecting a Specific Learning Difficulty via an assessment application based on the literature review . </a:t>
            </a:r>
            <a:endParaRPr/>
          </a:p>
          <a:p>
            <a:pPr indent="-311150" lvl="0" marL="457200">
              <a:spcBef>
                <a:spcPts val="0"/>
              </a:spcBef>
              <a:spcAft>
                <a:spcPts val="0"/>
              </a:spcAft>
              <a:buSzPts val="1300"/>
              <a:buChar char="●"/>
            </a:pPr>
            <a:r>
              <a:rPr lang="en"/>
              <a:t>To d</a:t>
            </a:r>
            <a:r>
              <a:rPr lang="en"/>
              <a:t>evelop </a:t>
            </a:r>
            <a:r>
              <a:rPr lang="en"/>
              <a:t>an assessment application based on the theory and  method developed during this  project.</a:t>
            </a:r>
            <a:br>
              <a:rPr lang="en"/>
            </a:br>
            <a:endParaRPr/>
          </a:p>
        </p:txBody>
      </p:sp>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51" name="Shape 151"/>
        <p:cNvGrpSpPr/>
        <p:nvPr/>
      </p:nvGrpSpPr>
      <p:grpSpPr>
        <a:xfrm>
          <a:off x="0" y="0"/>
          <a:ext cx="0" cy="0"/>
          <a:chOff x="0" y="0"/>
          <a:chExt cx="0" cy="0"/>
        </a:xfrm>
      </p:grpSpPr>
      <p:sp>
        <p:nvSpPr>
          <p:cNvPr id="152" name="Shape 152"/>
          <p:cNvSpPr txBox="1"/>
          <p:nvPr>
            <p:ph type="title"/>
          </p:nvPr>
        </p:nvSpPr>
        <p:spPr>
          <a:xfrm>
            <a:off x="1297500" y="393750"/>
            <a:ext cx="7038900" cy="914100"/>
          </a:xfrm>
          <a:prstGeom prst="rect">
            <a:avLst/>
          </a:prstGeom>
        </p:spPr>
        <p:txBody>
          <a:bodyPr anchorCtr="0" anchor="t" bIns="91425" lIns="91425" spcFirstLastPara="1" rIns="91425" wrap="square" tIns="91425">
            <a:noAutofit/>
          </a:bodyPr>
          <a:lstStyle/>
          <a:p>
            <a:pPr indent="0" lvl="0" marL="0">
              <a:spcBef>
                <a:spcPts val="0"/>
              </a:spcBef>
              <a:spcAft>
                <a:spcPts val="0"/>
              </a:spcAft>
              <a:buNone/>
            </a:pPr>
            <a:r>
              <a:rPr lang="en"/>
              <a:t>L</a:t>
            </a:r>
            <a:r>
              <a:rPr lang="en"/>
              <a:t>iterature Review </a:t>
            </a:r>
            <a:endParaRPr/>
          </a:p>
        </p:txBody>
      </p:sp>
      <p:sp>
        <p:nvSpPr>
          <p:cNvPr id="153" name="Shape 153"/>
          <p:cNvSpPr txBox="1"/>
          <p:nvPr>
            <p:ph idx="1" type="body"/>
          </p:nvPr>
        </p:nvSpPr>
        <p:spPr>
          <a:xfrm>
            <a:off x="1297500" y="1567550"/>
            <a:ext cx="7038900" cy="2911200"/>
          </a:xfrm>
          <a:prstGeom prst="rect">
            <a:avLst/>
          </a:prstGeom>
        </p:spPr>
        <p:txBody>
          <a:bodyPr anchorCtr="0" anchor="t" bIns="91425" lIns="91425" spcFirstLastPara="1" rIns="91425" wrap="square" tIns="91425">
            <a:noAutofit/>
          </a:bodyPr>
          <a:lstStyle/>
          <a:p>
            <a:pPr indent="0" lvl="0" marL="0" rtl="0">
              <a:spcBef>
                <a:spcPts val="0"/>
              </a:spcBef>
              <a:spcAft>
                <a:spcPts val="0"/>
              </a:spcAft>
              <a:buNone/>
            </a:pPr>
            <a:r>
              <a:rPr lang="en" sz="1400"/>
              <a:t>The topics that </a:t>
            </a:r>
            <a:r>
              <a:rPr lang="en" sz="1400"/>
              <a:t>were</a:t>
            </a:r>
            <a:r>
              <a:rPr lang="en" sz="1400"/>
              <a:t> looked at for literature review:</a:t>
            </a:r>
            <a:endParaRPr sz="1400"/>
          </a:p>
          <a:p>
            <a:pPr indent="-317500" lvl="0" marL="457200">
              <a:spcBef>
                <a:spcPts val="1600"/>
              </a:spcBef>
              <a:spcAft>
                <a:spcPts val="0"/>
              </a:spcAft>
              <a:buSzPts val="1400"/>
              <a:buChar char="●"/>
            </a:pPr>
            <a:r>
              <a:rPr lang="en" sz="1400"/>
              <a:t>What is Key Stage 3, how is it taught in schools, and what state is it in </a:t>
            </a:r>
            <a:r>
              <a:rPr lang="en" sz="1400"/>
              <a:t>?  </a:t>
            </a:r>
            <a:endParaRPr sz="1400"/>
          </a:p>
          <a:p>
            <a:pPr indent="-317500" lvl="0" marL="457200">
              <a:spcBef>
                <a:spcPts val="0"/>
              </a:spcBef>
              <a:spcAft>
                <a:spcPts val="0"/>
              </a:spcAft>
              <a:buSzPts val="1400"/>
              <a:buChar char="●"/>
            </a:pPr>
            <a:r>
              <a:rPr lang="en" sz="1400"/>
              <a:t>What is </a:t>
            </a:r>
            <a:r>
              <a:rPr lang="en" sz="1400"/>
              <a:t>meant</a:t>
            </a:r>
            <a:r>
              <a:rPr lang="en" sz="1400"/>
              <a:t>  by  “typical” key stage 3 learner, and how that affects their learning?</a:t>
            </a:r>
            <a:endParaRPr sz="1400"/>
          </a:p>
          <a:p>
            <a:pPr indent="-317500" lvl="0" marL="457200" rtl="0">
              <a:spcBef>
                <a:spcPts val="0"/>
              </a:spcBef>
              <a:spcAft>
                <a:spcPts val="0"/>
              </a:spcAft>
              <a:buSzPts val="1400"/>
              <a:buChar char="●"/>
            </a:pPr>
            <a:r>
              <a:rPr lang="en" sz="1400"/>
              <a:t>Current definitions, methods of diagnosing, and typical support given to </a:t>
            </a:r>
            <a:r>
              <a:rPr lang="en" sz="1400"/>
              <a:t>those</a:t>
            </a:r>
            <a:r>
              <a:rPr lang="en" sz="1400"/>
              <a:t> with learning difficulties.</a:t>
            </a:r>
            <a:endParaRPr sz="1400"/>
          </a:p>
          <a:p>
            <a:pPr indent="-317500" lvl="0" marL="457200" rtl="0">
              <a:spcBef>
                <a:spcPts val="0"/>
              </a:spcBef>
              <a:spcAft>
                <a:spcPts val="0"/>
              </a:spcAft>
              <a:buSzPts val="1400"/>
              <a:buChar char="●"/>
            </a:pPr>
            <a:r>
              <a:rPr lang="en" sz="1400"/>
              <a:t>Current software for assessments at  key stage 3 and diagnosing learning difficulties.</a:t>
            </a:r>
            <a:endParaRPr sz="1400"/>
          </a:p>
          <a:p>
            <a:pPr indent="0" lvl="0" marL="0">
              <a:spcBef>
                <a:spcPts val="1600"/>
              </a:spcBef>
              <a:spcAft>
                <a:spcPts val="1600"/>
              </a:spcAft>
              <a:buNone/>
            </a:pPr>
            <a:r>
              <a:t/>
            </a:r>
            <a:endParaRPr sz="1400"/>
          </a:p>
        </p:txBody>
      </p:sp>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57" name="Shape 157"/>
        <p:cNvGrpSpPr/>
        <p:nvPr/>
      </p:nvGrpSpPr>
      <p:grpSpPr>
        <a:xfrm>
          <a:off x="0" y="0"/>
          <a:ext cx="0" cy="0"/>
          <a:chOff x="0" y="0"/>
          <a:chExt cx="0" cy="0"/>
        </a:xfrm>
      </p:grpSpPr>
      <p:sp>
        <p:nvSpPr>
          <p:cNvPr id="158" name="Shape 158"/>
          <p:cNvSpPr txBox="1"/>
          <p:nvPr>
            <p:ph type="title"/>
          </p:nvPr>
        </p:nvSpPr>
        <p:spPr>
          <a:xfrm>
            <a:off x="1297500" y="393750"/>
            <a:ext cx="7038900" cy="914100"/>
          </a:xfrm>
          <a:prstGeom prst="rect">
            <a:avLst/>
          </a:prstGeom>
        </p:spPr>
        <p:txBody>
          <a:bodyPr anchorCtr="0" anchor="t" bIns="91425" lIns="91425" spcFirstLastPara="1" rIns="91425" wrap="square" tIns="91425">
            <a:noAutofit/>
          </a:bodyPr>
          <a:lstStyle/>
          <a:p>
            <a:pPr indent="0" lvl="0" marL="0">
              <a:spcBef>
                <a:spcPts val="0"/>
              </a:spcBef>
              <a:spcAft>
                <a:spcPts val="0"/>
              </a:spcAft>
              <a:buNone/>
            </a:pPr>
            <a:r>
              <a:rPr lang="en"/>
              <a:t>What is Key Stage 3 and how is it taught in schools?</a:t>
            </a:r>
            <a:endParaRPr/>
          </a:p>
        </p:txBody>
      </p:sp>
      <p:sp>
        <p:nvSpPr>
          <p:cNvPr id="159" name="Shape 159"/>
          <p:cNvSpPr txBox="1"/>
          <p:nvPr>
            <p:ph idx="1" type="body"/>
          </p:nvPr>
        </p:nvSpPr>
        <p:spPr>
          <a:xfrm>
            <a:off x="1297500" y="1567550"/>
            <a:ext cx="7038900" cy="2911200"/>
          </a:xfrm>
          <a:prstGeom prst="rect">
            <a:avLst/>
          </a:prstGeom>
        </p:spPr>
        <p:txBody>
          <a:bodyPr anchorCtr="0" anchor="t" bIns="91425" lIns="91425" spcFirstLastPara="1" rIns="91425" wrap="square" tIns="91425">
            <a:noAutofit/>
          </a:bodyPr>
          <a:lstStyle/>
          <a:p>
            <a:pPr indent="0" lvl="0" marL="0">
              <a:spcBef>
                <a:spcPts val="0"/>
              </a:spcBef>
              <a:spcAft>
                <a:spcPts val="0"/>
              </a:spcAft>
              <a:buNone/>
            </a:pPr>
            <a:r>
              <a:rPr lang="en"/>
              <a:t>The based on legal </a:t>
            </a:r>
            <a:r>
              <a:rPr lang="en"/>
              <a:t>definition, </a:t>
            </a:r>
            <a:r>
              <a:rPr lang="en"/>
              <a:t>Key Stage 3 is “</a:t>
            </a:r>
            <a:r>
              <a:rPr lang="en"/>
              <a:t>the period of time where the majority of pupils at the age of 12 at the start  and at the age of 14 at the end, and is split over the first 3 years of secondary education”  </a:t>
            </a:r>
            <a:endParaRPr/>
          </a:p>
          <a:p>
            <a:pPr indent="0" lvl="0" marL="0">
              <a:spcBef>
                <a:spcPts val="1600"/>
              </a:spcBef>
              <a:spcAft>
                <a:spcPts val="0"/>
              </a:spcAft>
              <a:buNone/>
            </a:pPr>
            <a:r>
              <a:rPr lang="en"/>
              <a:t>Key Stage 3 is taught in such a way as to incorporate a set of 6 overarching learning objectives in each subject within the national curriculum .</a:t>
            </a:r>
            <a:endParaRPr/>
          </a:p>
          <a:p>
            <a:pPr indent="0" lvl="0" marL="0">
              <a:spcBef>
                <a:spcPts val="1600"/>
              </a:spcBef>
              <a:spcAft>
                <a:spcPts val="0"/>
              </a:spcAft>
              <a:buNone/>
            </a:pPr>
            <a:r>
              <a:rPr lang="en"/>
              <a:t>The National curriculum sets out a  set of 9 levels, called the National Curriculum Levels, that that “describe the types and range of performance that learners working at a particular level should characteristically demonstrate”(1,2).</a:t>
            </a:r>
            <a:endParaRPr/>
          </a:p>
          <a:p>
            <a:pPr indent="0" lvl="0" marL="0">
              <a:spcBef>
                <a:spcPts val="1600"/>
              </a:spcBef>
              <a:spcAft>
                <a:spcPts val="0"/>
              </a:spcAft>
              <a:buNone/>
            </a:pPr>
            <a:r>
              <a:t/>
            </a:r>
            <a:endParaRPr/>
          </a:p>
          <a:p>
            <a:pPr indent="0" lvl="0" marL="0">
              <a:spcBef>
                <a:spcPts val="1600"/>
              </a:spcBef>
              <a:spcAft>
                <a:spcPts val="0"/>
              </a:spcAft>
              <a:buNone/>
            </a:pPr>
            <a:r>
              <a:t/>
            </a:r>
            <a:endParaRPr/>
          </a:p>
          <a:p>
            <a:pPr indent="0" lvl="0" marL="0">
              <a:spcBef>
                <a:spcPts val="1600"/>
              </a:spcBef>
              <a:spcAft>
                <a:spcPts val="1600"/>
              </a:spcAft>
              <a:buNone/>
            </a:pPr>
            <a:r>
              <a:t/>
            </a:r>
            <a:endParaRPr/>
          </a:p>
        </p:txBody>
      </p:sp>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63" name="Shape 163"/>
        <p:cNvGrpSpPr/>
        <p:nvPr/>
      </p:nvGrpSpPr>
      <p:grpSpPr>
        <a:xfrm>
          <a:off x="0" y="0"/>
          <a:ext cx="0" cy="0"/>
          <a:chOff x="0" y="0"/>
          <a:chExt cx="0" cy="0"/>
        </a:xfrm>
      </p:grpSpPr>
      <p:sp>
        <p:nvSpPr>
          <p:cNvPr id="164" name="Shape 164"/>
          <p:cNvSpPr txBox="1"/>
          <p:nvPr>
            <p:ph type="title"/>
          </p:nvPr>
        </p:nvSpPr>
        <p:spPr>
          <a:xfrm>
            <a:off x="1297500" y="384825"/>
            <a:ext cx="7038900" cy="914100"/>
          </a:xfrm>
          <a:prstGeom prst="rect">
            <a:avLst/>
          </a:prstGeom>
        </p:spPr>
        <p:txBody>
          <a:bodyPr anchorCtr="0" anchor="t" bIns="91425" lIns="91425" spcFirstLastPara="1" rIns="91425" wrap="square" tIns="91425">
            <a:noAutofit/>
          </a:bodyPr>
          <a:lstStyle/>
          <a:p>
            <a:pPr indent="0" lvl="0" marL="0">
              <a:spcBef>
                <a:spcPts val="0"/>
              </a:spcBef>
              <a:spcAft>
                <a:spcPts val="0"/>
              </a:spcAft>
              <a:buNone/>
            </a:pPr>
            <a:r>
              <a:rPr lang="en"/>
              <a:t>The State of Key stage 3</a:t>
            </a:r>
            <a:endParaRPr/>
          </a:p>
        </p:txBody>
      </p:sp>
      <p:sp>
        <p:nvSpPr>
          <p:cNvPr id="165" name="Shape 165"/>
          <p:cNvSpPr txBox="1"/>
          <p:nvPr>
            <p:ph idx="1" type="body"/>
          </p:nvPr>
        </p:nvSpPr>
        <p:spPr>
          <a:xfrm>
            <a:off x="1131850" y="1558650"/>
            <a:ext cx="7204500" cy="2911200"/>
          </a:xfrm>
          <a:prstGeom prst="rect">
            <a:avLst/>
          </a:prstGeom>
        </p:spPr>
        <p:txBody>
          <a:bodyPr anchorCtr="0" anchor="t" bIns="91425" lIns="91425" spcFirstLastPara="1" rIns="91425" wrap="square" tIns="91425">
            <a:noAutofit/>
          </a:bodyPr>
          <a:lstStyle/>
          <a:p>
            <a:pPr indent="0" lvl="0" marL="0">
              <a:spcBef>
                <a:spcPts val="0"/>
              </a:spcBef>
              <a:spcAft>
                <a:spcPts val="0"/>
              </a:spcAft>
              <a:buNone/>
            </a:pPr>
            <a:r>
              <a:rPr lang="en"/>
              <a:t>In current years Key stage 3 has been stated to be “the wasted years” as  during this time student’s progress in education seems to stall  leaving students on average behind where they should be. </a:t>
            </a:r>
            <a:endParaRPr/>
          </a:p>
          <a:p>
            <a:pPr indent="0" lvl="0" marL="0">
              <a:spcBef>
                <a:spcPts val="1600"/>
              </a:spcBef>
              <a:spcAft>
                <a:spcPts val="0"/>
              </a:spcAft>
              <a:buNone/>
            </a:pPr>
            <a:r>
              <a:rPr lang="en"/>
              <a:t>This can be seen in “Her Majesty’s Chief Inspector of Education annual report 2014/15” where Sir Michael Wilshaw stated:</a:t>
            </a:r>
            <a:endParaRPr/>
          </a:p>
          <a:p>
            <a:pPr indent="0" lvl="0" marL="0">
              <a:spcBef>
                <a:spcPts val="1600"/>
              </a:spcBef>
              <a:spcAft>
                <a:spcPts val="0"/>
              </a:spcAft>
              <a:buNone/>
            </a:pPr>
            <a:r>
              <a:rPr lang="en"/>
              <a:t>“</a:t>
            </a:r>
            <a:r>
              <a:rPr i="1" lang="en"/>
              <a:t>Primary schools in England are getting better, but improvement in secondary schools has stalled</a:t>
            </a:r>
            <a:r>
              <a:rPr lang="en"/>
              <a:t>”(3)</a:t>
            </a:r>
            <a:endParaRPr/>
          </a:p>
          <a:p>
            <a:pPr indent="0" lvl="0" marL="0">
              <a:spcBef>
                <a:spcPts val="1600"/>
              </a:spcBef>
              <a:spcAft>
                <a:spcPts val="1600"/>
              </a:spcAft>
              <a:buNone/>
            </a:pPr>
            <a:r>
              <a:rPr lang="en"/>
              <a:t>Due to this it was </a:t>
            </a:r>
            <a:r>
              <a:rPr lang="en"/>
              <a:t>decided</a:t>
            </a:r>
            <a:r>
              <a:rPr lang="en"/>
              <a:t> to change the </a:t>
            </a:r>
            <a:r>
              <a:rPr lang="en"/>
              <a:t>application</a:t>
            </a:r>
            <a:r>
              <a:rPr lang="en"/>
              <a:t> from a end of a year test to a once per term check up to be based on what a student should know by that point. </a:t>
            </a:r>
            <a:br>
              <a:rPr lang="en"/>
            </a:br>
            <a:endParaRPr/>
          </a:p>
        </p:txBody>
      </p:sp>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69" name="Shape 169"/>
        <p:cNvGrpSpPr/>
        <p:nvPr/>
      </p:nvGrpSpPr>
      <p:grpSpPr>
        <a:xfrm>
          <a:off x="0" y="0"/>
          <a:ext cx="0" cy="0"/>
          <a:chOff x="0" y="0"/>
          <a:chExt cx="0" cy="0"/>
        </a:xfrm>
      </p:grpSpPr>
      <p:sp>
        <p:nvSpPr>
          <p:cNvPr id="170" name="Shape 170"/>
          <p:cNvSpPr txBox="1"/>
          <p:nvPr>
            <p:ph type="title"/>
          </p:nvPr>
        </p:nvSpPr>
        <p:spPr>
          <a:xfrm>
            <a:off x="1297500" y="393750"/>
            <a:ext cx="7038900" cy="914100"/>
          </a:xfrm>
          <a:prstGeom prst="rect">
            <a:avLst/>
          </a:prstGeom>
        </p:spPr>
        <p:txBody>
          <a:bodyPr anchorCtr="0" anchor="t" bIns="91425" lIns="91425" spcFirstLastPara="1" rIns="91425" wrap="square" tIns="91425">
            <a:noAutofit/>
          </a:bodyPr>
          <a:lstStyle/>
          <a:p>
            <a:pPr indent="0" lvl="0" marL="0">
              <a:spcBef>
                <a:spcPts val="0"/>
              </a:spcBef>
              <a:spcAft>
                <a:spcPts val="0"/>
              </a:spcAft>
              <a:buNone/>
            </a:pPr>
            <a:r>
              <a:rPr lang="en"/>
              <a:t>A </a:t>
            </a:r>
            <a:r>
              <a:rPr lang="en"/>
              <a:t>“</a:t>
            </a:r>
            <a:r>
              <a:rPr lang="en"/>
              <a:t>T</a:t>
            </a:r>
            <a:r>
              <a:rPr lang="en"/>
              <a:t>ypical” Key Stage 3 learner</a:t>
            </a:r>
            <a:endParaRPr/>
          </a:p>
        </p:txBody>
      </p:sp>
      <p:sp>
        <p:nvSpPr>
          <p:cNvPr id="171" name="Shape 171"/>
          <p:cNvSpPr txBox="1"/>
          <p:nvPr>
            <p:ph idx="1" type="body"/>
          </p:nvPr>
        </p:nvSpPr>
        <p:spPr>
          <a:xfrm>
            <a:off x="1297500" y="1576450"/>
            <a:ext cx="7038900" cy="2911200"/>
          </a:xfrm>
          <a:prstGeom prst="rect">
            <a:avLst/>
          </a:prstGeom>
        </p:spPr>
        <p:txBody>
          <a:bodyPr anchorCtr="0" anchor="t" bIns="91425" lIns="91425" spcFirstLastPara="1" rIns="91425" wrap="square" tIns="91425">
            <a:noAutofit/>
          </a:bodyPr>
          <a:lstStyle/>
          <a:p>
            <a:pPr indent="0" lvl="0" marL="0">
              <a:spcBef>
                <a:spcPts val="0"/>
              </a:spcBef>
              <a:spcAft>
                <a:spcPts val="0"/>
              </a:spcAft>
              <a:buNone/>
            </a:pPr>
            <a:r>
              <a:rPr lang="en"/>
              <a:t>A  “typical” key stage 3 learner is between the ages of 11 to 14 which would count them as “early adolescence” or the early stages of puberty.</a:t>
            </a:r>
            <a:endParaRPr/>
          </a:p>
          <a:p>
            <a:pPr indent="0" lvl="0" marL="0">
              <a:spcBef>
                <a:spcPts val="1600"/>
              </a:spcBef>
              <a:spcAft>
                <a:spcPts val="0"/>
              </a:spcAft>
              <a:buNone/>
            </a:pPr>
            <a:r>
              <a:rPr lang="en"/>
              <a:t>The start and rate at which males and females develop and </a:t>
            </a:r>
            <a:r>
              <a:rPr lang="en"/>
              <a:t>mature </a:t>
            </a:r>
            <a:r>
              <a:rPr lang="en"/>
              <a:t>during this time is </a:t>
            </a:r>
            <a:r>
              <a:rPr lang="en"/>
              <a:t>notably </a:t>
            </a:r>
            <a:r>
              <a:rPr lang="en"/>
              <a:t> </a:t>
            </a:r>
            <a:r>
              <a:rPr lang="en"/>
              <a:t>different as females start </a:t>
            </a:r>
            <a:r>
              <a:rPr lang="en"/>
              <a:t> a year or two be for males.</a:t>
            </a:r>
            <a:endParaRPr/>
          </a:p>
          <a:p>
            <a:pPr indent="0" lvl="0" marL="0">
              <a:spcBef>
                <a:spcPts val="1600"/>
              </a:spcBef>
              <a:spcAft>
                <a:spcPts val="0"/>
              </a:spcAft>
              <a:buNone/>
            </a:pPr>
            <a:r>
              <a:rPr lang="en"/>
              <a:t>At the start of key stage 3 a learner should  have literacy and numeracy skills that fall between National Curriculum Levels of 3 and 6, and should leave with skills between levels 4 and 7</a:t>
            </a:r>
            <a:endParaRPr/>
          </a:p>
          <a:p>
            <a:pPr indent="0" lvl="0" marL="0">
              <a:spcBef>
                <a:spcPts val="1600"/>
              </a:spcBef>
              <a:spcAft>
                <a:spcPts val="0"/>
              </a:spcAft>
              <a:buNone/>
            </a:pPr>
            <a:r>
              <a:rPr lang="en"/>
              <a:t>Due to the wide range of acceptable results for students at key stage 3 it was decided to develop the application for one subject instead of two</a:t>
            </a:r>
            <a:r>
              <a:rPr lang="en"/>
              <a:t>.</a:t>
            </a:r>
            <a:endParaRPr/>
          </a:p>
          <a:p>
            <a:pPr indent="0" lvl="0" marL="0">
              <a:spcBef>
                <a:spcPts val="1600"/>
              </a:spcBef>
              <a:spcAft>
                <a:spcPts val="0"/>
              </a:spcAft>
              <a:buNone/>
            </a:pPr>
            <a:r>
              <a:t/>
            </a:r>
            <a:endParaRPr/>
          </a:p>
          <a:p>
            <a:pPr indent="0" lvl="0" marL="0">
              <a:spcBef>
                <a:spcPts val="1600"/>
              </a:spcBef>
              <a:spcAft>
                <a:spcPts val="1600"/>
              </a:spcAft>
              <a:buNone/>
            </a:pPr>
            <a:r>
              <a:t/>
            </a:r>
            <a:endParaRPr/>
          </a:p>
        </p:txBody>
      </p:sp>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75" name="Shape 175"/>
        <p:cNvGrpSpPr/>
        <p:nvPr/>
      </p:nvGrpSpPr>
      <p:grpSpPr>
        <a:xfrm>
          <a:off x="0" y="0"/>
          <a:ext cx="0" cy="0"/>
          <a:chOff x="0" y="0"/>
          <a:chExt cx="0" cy="0"/>
        </a:xfrm>
      </p:grpSpPr>
      <p:sp>
        <p:nvSpPr>
          <p:cNvPr id="176" name="Shape 176"/>
          <p:cNvSpPr txBox="1"/>
          <p:nvPr>
            <p:ph type="title"/>
          </p:nvPr>
        </p:nvSpPr>
        <p:spPr>
          <a:xfrm>
            <a:off x="1297500" y="402675"/>
            <a:ext cx="7038900" cy="914100"/>
          </a:xfrm>
          <a:prstGeom prst="rect">
            <a:avLst/>
          </a:prstGeom>
        </p:spPr>
        <p:txBody>
          <a:bodyPr anchorCtr="0" anchor="t" bIns="91425" lIns="91425" spcFirstLastPara="1" rIns="91425" wrap="square" tIns="91425">
            <a:noAutofit/>
          </a:bodyPr>
          <a:lstStyle/>
          <a:p>
            <a:pPr indent="0" lvl="0" marL="0">
              <a:spcBef>
                <a:spcPts val="0"/>
              </a:spcBef>
              <a:spcAft>
                <a:spcPts val="0"/>
              </a:spcAft>
              <a:buNone/>
            </a:pPr>
            <a:r>
              <a:rPr lang="en"/>
              <a:t>Learning Difficulties</a:t>
            </a:r>
            <a:endParaRPr/>
          </a:p>
        </p:txBody>
      </p:sp>
      <p:sp>
        <p:nvSpPr>
          <p:cNvPr id="177" name="Shape 177"/>
          <p:cNvSpPr txBox="1"/>
          <p:nvPr>
            <p:ph idx="1" type="body"/>
          </p:nvPr>
        </p:nvSpPr>
        <p:spPr>
          <a:xfrm>
            <a:off x="1297500" y="1531900"/>
            <a:ext cx="7038900" cy="2911200"/>
          </a:xfrm>
          <a:prstGeom prst="rect">
            <a:avLst/>
          </a:prstGeom>
        </p:spPr>
        <p:txBody>
          <a:bodyPr anchorCtr="0" anchor="t" bIns="91425" lIns="91425" spcFirstLastPara="1" rIns="91425" wrap="square" tIns="91425">
            <a:noAutofit/>
          </a:bodyPr>
          <a:lstStyle/>
          <a:p>
            <a:pPr indent="0" lvl="0" marL="0" rtl="0">
              <a:spcBef>
                <a:spcPts val="0"/>
              </a:spcBef>
              <a:spcAft>
                <a:spcPts val="0"/>
              </a:spcAft>
              <a:buNone/>
            </a:pPr>
            <a:r>
              <a:rPr lang="en"/>
              <a:t>During this project two learning difficulties where looked at, Dyslexia and Dyscalculia:</a:t>
            </a:r>
            <a:endParaRPr/>
          </a:p>
          <a:p>
            <a:pPr indent="-311150" lvl="0" marL="457200" rtl="0">
              <a:spcBef>
                <a:spcPts val="1600"/>
              </a:spcBef>
              <a:spcAft>
                <a:spcPts val="0"/>
              </a:spcAft>
              <a:buSzPts val="1300"/>
              <a:buChar char="●"/>
            </a:pPr>
            <a:r>
              <a:rPr lang="en"/>
              <a:t>Dyslexia is a SpLD that comes from Greek and means “difficulty with words” (4), and is defined as difficulties that affect the processing of reading, spelling and writing. Dyslexia can also affect memory, time perception and navigation (5).</a:t>
            </a:r>
            <a:endParaRPr/>
          </a:p>
          <a:p>
            <a:pPr indent="-311150" lvl="0" marL="457200" rtl="0">
              <a:spcBef>
                <a:spcPts val="0"/>
              </a:spcBef>
              <a:spcAft>
                <a:spcPts val="0"/>
              </a:spcAft>
              <a:buSzPts val="1300"/>
              <a:buChar char="●"/>
            </a:pPr>
            <a:r>
              <a:rPr lang="en"/>
              <a:t>Dyscalculia is a SpLD that comes from Greek and means “counting badly”, and is defined as difficulties that affect the processing of numbers and basic numeracy (6,7 ).</a:t>
            </a:r>
            <a:endParaRPr/>
          </a:p>
          <a:p>
            <a:pPr indent="0" lvl="0" marL="0" rtl="0">
              <a:spcBef>
                <a:spcPts val="1600"/>
              </a:spcBef>
              <a:spcAft>
                <a:spcPts val="1600"/>
              </a:spcAft>
              <a:buNone/>
            </a:pPr>
            <a:r>
              <a:rPr lang="en"/>
              <a:t>Learning difficulties are </a:t>
            </a:r>
            <a:r>
              <a:rPr b="1" lang="en"/>
              <a:t>NOT</a:t>
            </a:r>
            <a:r>
              <a:rPr lang="en"/>
              <a:t> learning disabilities, as learning difficulties only affect a person’s ability to learn by affecting the way they process information , can be independent of the person’s intelligence and does not affect a person’s ability to function independently(8).</a:t>
            </a:r>
            <a:endParaRPr/>
          </a:p>
        </p:txBody>
      </p:sp>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81" name="Shape 181"/>
        <p:cNvGrpSpPr/>
        <p:nvPr/>
      </p:nvGrpSpPr>
      <p:grpSpPr>
        <a:xfrm>
          <a:off x="0" y="0"/>
          <a:ext cx="0" cy="0"/>
          <a:chOff x="0" y="0"/>
          <a:chExt cx="0" cy="0"/>
        </a:xfrm>
      </p:grpSpPr>
      <p:sp>
        <p:nvSpPr>
          <p:cNvPr id="182" name="Shape 182"/>
          <p:cNvSpPr txBox="1"/>
          <p:nvPr>
            <p:ph type="title"/>
          </p:nvPr>
        </p:nvSpPr>
        <p:spPr>
          <a:xfrm>
            <a:off x="1297500" y="393750"/>
            <a:ext cx="7038900" cy="914100"/>
          </a:xfrm>
          <a:prstGeom prst="rect">
            <a:avLst/>
          </a:prstGeom>
        </p:spPr>
        <p:txBody>
          <a:bodyPr anchorCtr="0" anchor="t" bIns="91425" lIns="91425" spcFirstLastPara="1" rIns="91425" wrap="square" tIns="91425">
            <a:noAutofit/>
          </a:bodyPr>
          <a:lstStyle/>
          <a:p>
            <a:pPr indent="0" lvl="0" marL="0" rtl="0">
              <a:spcBef>
                <a:spcPts val="0"/>
              </a:spcBef>
              <a:spcAft>
                <a:spcPts val="0"/>
              </a:spcAft>
              <a:buNone/>
            </a:pPr>
            <a:r>
              <a:rPr lang="en"/>
              <a:t>Learning Difficulties: Diagnosing</a:t>
            </a:r>
            <a:endParaRPr/>
          </a:p>
        </p:txBody>
      </p:sp>
      <p:sp>
        <p:nvSpPr>
          <p:cNvPr id="183" name="Shape 183"/>
          <p:cNvSpPr txBox="1"/>
          <p:nvPr>
            <p:ph idx="1" type="body"/>
          </p:nvPr>
        </p:nvSpPr>
        <p:spPr>
          <a:xfrm>
            <a:off x="1297500" y="1567550"/>
            <a:ext cx="7038900" cy="2911200"/>
          </a:xfrm>
          <a:prstGeom prst="rect">
            <a:avLst/>
          </a:prstGeom>
        </p:spPr>
        <p:txBody>
          <a:bodyPr anchorCtr="0" anchor="t" bIns="91425" lIns="91425" spcFirstLastPara="1" rIns="91425" wrap="square" tIns="91425">
            <a:noAutofit/>
          </a:bodyPr>
          <a:lstStyle/>
          <a:p>
            <a:pPr indent="0" lvl="0" marL="0">
              <a:spcBef>
                <a:spcPts val="0"/>
              </a:spcBef>
              <a:spcAft>
                <a:spcPts val="0"/>
              </a:spcAft>
              <a:buNone/>
            </a:pPr>
            <a:r>
              <a:rPr lang="en"/>
              <a:t>Diagnosing a learning difficulties is a </a:t>
            </a:r>
            <a:r>
              <a:rPr lang="en"/>
              <a:t>complex process  needing a certified person, a psychologist or a specialist, who would conduct a diagnostic assessment which would entail:</a:t>
            </a:r>
            <a:endParaRPr/>
          </a:p>
          <a:p>
            <a:pPr indent="-311150" lvl="0" marL="457200" rtl="0">
              <a:spcBef>
                <a:spcPts val="1600"/>
              </a:spcBef>
              <a:spcAft>
                <a:spcPts val="0"/>
              </a:spcAft>
              <a:buSzPts val="1300"/>
              <a:buChar char="●"/>
            </a:pPr>
            <a:r>
              <a:rPr lang="en"/>
              <a:t>A conversation between the individual or the individual’s guardian</a:t>
            </a:r>
            <a:endParaRPr/>
          </a:p>
          <a:p>
            <a:pPr indent="-311150" lvl="0" marL="457200" rtl="0">
              <a:spcBef>
                <a:spcPts val="0"/>
              </a:spcBef>
              <a:spcAft>
                <a:spcPts val="0"/>
              </a:spcAft>
              <a:buSzPts val="1300"/>
              <a:buChar char="●"/>
            </a:pPr>
            <a:r>
              <a:rPr lang="en"/>
              <a:t>A battery of tests that would test the individual’s skills and capabilities a number of subjects </a:t>
            </a:r>
            <a:endParaRPr/>
          </a:p>
          <a:p>
            <a:pPr indent="0" lvl="0" marL="0">
              <a:spcBef>
                <a:spcPts val="1600"/>
              </a:spcBef>
              <a:spcAft>
                <a:spcPts val="0"/>
              </a:spcAft>
              <a:buNone/>
            </a:pPr>
            <a:r>
              <a:rPr lang="en"/>
              <a:t>Due to the complexity of  diagnosing just a single learning difficulty it was decided to focus on just looking for signs for dyscalculia instead of both dyslexia and dyscalculia, for this version.</a:t>
            </a:r>
            <a:endParaRPr/>
          </a:p>
          <a:p>
            <a:pPr indent="0" lvl="0" marL="0" rtl="0">
              <a:spcBef>
                <a:spcPts val="1600"/>
              </a:spcBef>
              <a:spcAft>
                <a:spcPts val="1600"/>
              </a:spcAft>
              <a:buNone/>
            </a:pPr>
            <a:r>
              <a:t/>
            </a:r>
            <a:endParaRPr/>
          </a:p>
        </p:txBody>
      </p:sp>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87" name="Shape 187"/>
        <p:cNvGrpSpPr/>
        <p:nvPr/>
      </p:nvGrpSpPr>
      <p:grpSpPr>
        <a:xfrm>
          <a:off x="0" y="0"/>
          <a:ext cx="0" cy="0"/>
          <a:chOff x="0" y="0"/>
          <a:chExt cx="0" cy="0"/>
        </a:xfrm>
      </p:grpSpPr>
      <p:sp>
        <p:nvSpPr>
          <p:cNvPr id="188" name="Shape 188"/>
          <p:cNvSpPr txBox="1"/>
          <p:nvPr>
            <p:ph type="title"/>
          </p:nvPr>
        </p:nvSpPr>
        <p:spPr>
          <a:xfrm>
            <a:off x="1297500" y="393750"/>
            <a:ext cx="7038900" cy="914100"/>
          </a:xfrm>
          <a:prstGeom prst="rect">
            <a:avLst/>
          </a:prstGeom>
        </p:spPr>
        <p:txBody>
          <a:bodyPr anchorCtr="0" anchor="t" bIns="91425" lIns="91425" spcFirstLastPara="1" rIns="91425" wrap="square" tIns="91425">
            <a:noAutofit/>
          </a:bodyPr>
          <a:lstStyle/>
          <a:p>
            <a:pPr indent="0" lvl="0" marL="0">
              <a:spcBef>
                <a:spcPts val="0"/>
              </a:spcBef>
              <a:spcAft>
                <a:spcPts val="0"/>
              </a:spcAft>
              <a:buNone/>
            </a:pPr>
            <a:r>
              <a:rPr lang="en"/>
              <a:t>A</a:t>
            </a:r>
            <a:r>
              <a:rPr lang="en"/>
              <a:t>ssessment and </a:t>
            </a:r>
            <a:r>
              <a:rPr lang="en"/>
              <a:t>Diagnosing </a:t>
            </a:r>
            <a:r>
              <a:rPr lang="en"/>
              <a:t>Software</a:t>
            </a:r>
            <a:endParaRPr/>
          </a:p>
        </p:txBody>
      </p:sp>
      <p:sp>
        <p:nvSpPr>
          <p:cNvPr id="189" name="Shape 189"/>
          <p:cNvSpPr txBox="1"/>
          <p:nvPr>
            <p:ph idx="1" type="body"/>
          </p:nvPr>
        </p:nvSpPr>
        <p:spPr>
          <a:xfrm>
            <a:off x="1297500" y="1567550"/>
            <a:ext cx="7038900" cy="2911200"/>
          </a:xfrm>
          <a:prstGeom prst="rect">
            <a:avLst/>
          </a:prstGeom>
        </p:spPr>
        <p:txBody>
          <a:bodyPr anchorCtr="0" anchor="t" bIns="91425" lIns="91425" spcFirstLastPara="1" rIns="91425" wrap="square" tIns="91425">
            <a:noAutofit/>
          </a:bodyPr>
          <a:lstStyle/>
          <a:p>
            <a:pPr indent="0" lvl="0" marL="0">
              <a:spcBef>
                <a:spcPts val="0"/>
              </a:spcBef>
              <a:spcAft>
                <a:spcPts val="0"/>
              </a:spcAft>
              <a:buNone/>
            </a:pPr>
            <a:r>
              <a:rPr lang="en"/>
              <a:t>There are </a:t>
            </a:r>
            <a:r>
              <a:rPr lang="en"/>
              <a:t>quite a few educational</a:t>
            </a:r>
            <a:r>
              <a:rPr lang="en"/>
              <a:t> </a:t>
            </a:r>
            <a:r>
              <a:rPr lang="en"/>
              <a:t>software packages aimed at students within key stages 1 to 4, that are meant to help educators to teach a class instead of handouts but there are  very few assessment  software packages on the market with most tacked onto teaching packages as a test to see if the learner understood the topic, there were none that reviewed multiple subjects at once.  </a:t>
            </a:r>
            <a:endParaRPr/>
          </a:p>
          <a:p>
            <a:pPr indent="0" lvl="0" marL="0">
              <a:spcBef>
                <a:spcPts val="1600"/>
              </a:spcBef>
              <a:spcAft>
                <a:spcPts val="1600"/>
              </a:spcAft>
              <a:buNone/>
            </a:pPr>
            <a:r>
              <a:rPr lang="en"/>
              <a:t>As for </a:t>
            </a:r>
            <a:r>
              <a:rPr lang="en"/>
              <a:t>diagnosing software most software found were digital versions of already </a:t>
            </a:r>
            <a:r>
              <a:rPr lang="en"/>
              <a:t>existing </a:t>
            </a:r>
            <a:r>
              <a:rPr lang="en"/>
              <a:t> tests and assessments, very few of which made any </a:t>
            </a:r>
            <a:r>
              <a:rPr lang="en"/>
              <a:t>attempt to automate any part of the diagnosing, with most </a:t>
            </a:r>
            <a:r>
              <a:rPr lang="en"/>
              <a:t>still needed a certified person to </a:t>
            </a:r>
            <a:r>
              <a:rPr lang="en"/>
              <a:t>evaluate the results.</a:t>
            </a:r>
            <a:br>
              <a:rPr lang="en"/>
            </a:br>
            <a:r>
              <a:rPr lang="en"/>
              <a:t> </a:t>
            </a:r>
            <a:endParaRPr/>
          </a:p>
        </p:txBody>
      </p:sp>
    </p:spTree>
  </p:cSld>
  <p:clrMapOvr>
    <a:masterClrMapping/>
  </p:clrMapOvr>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93" name="Shape 193"/>
        <p:cNvGrpSpPr/>
        <p:nvPr/>
      </p:nvGrpSpPr>
      <p:grpSpPr>
        <a:xfrm>
          <a:off x="0" y="0"/>
          <a:ext cx="0" cy="0"/>
          <a:chOff x="0" y="0"/>
          <a:chExt cx="0" cy="0"/>
        </a:xfrm>
      </p:grpSpPr>
      <p:sp>
        <p:nvSpPr>
          <p:cNvPr id="194" name="Shape 194"/>
          <p:cNvSpPr txBox="1"/>
          <p:nvPr>
            <p:ph type="title"/>
          </p:nvPr>
        </p:nvSpPr>
        <p:spPr>
          <a:xfrm>
            <a:off x="1297500" y="393750"/>
            <a:ext cx="7038900" cy="914100"/>
          </a:xfrm>
          <a:prstGeom prst="rect">
            <a:avLst/>
          </a:prstGeom>
        </p:spPr>
        <p:txBody>
          <a:bodyPr anchorCtr="0" anchor="t" bIns="91425" lIns="91425" spcFirstLastPara="1" rIns="91425" wrap="square" tIns="91425">
            <a:noAutofit/>
          </a:bodyPr>
          <a:lstStyle/>
          <a:p>
            <a:pPr indent="0" lvl="0" marL="0">
              <a:spcBef>
                <a:spcPts val="0"/>
              </a:spcBef>
              <a:spcAft>
                <a:spcPts val="0"/>
              </a:spcAft>
              <a:buNone/>
            </a:pPr>
            <a:r>
              <a:rPr lang="en"/>
              <a:t>R</a:t>
            </a:r>
            <a:r>
              <a:rPr lang="en"/>
              <a:t>esults </a:t>
            </a:r>
            <a:endParaRPr/>
          </a:p>
        </p:txBody>
      </p:sp>
      <p:sp>
        <p:nvSpPr>
          <p:cNvPr id="195" name="Shape 195"/>
          <p:cNvSpPr txBox="1"/>
          <p:nvPr>
            <p:ph idx="1" type="body"/>
          </p:nvPr>
        </p:nvSpPr>
        <p:spPr>
          <a:xfrm>
            <a:off x="1297500" y="1558650"/>
            <a:ext cx="7038900" cy="2911200"/>
          </a:xfrm>
          <a:prstGeom prst="rect">
            <a:avLst/>
          </a:prstGeom>
        </p:spPr>
        <p:txBody>
          <a:bodyPr anchorCtr="0" anchor="t" bIns="91425" lIns="91425" spcFirstLastPara="1" rIns="91425" wrap="square" tIns="91425">
            <a:noAutofit/>
          </a:bodyPr>
          <a:lstStyle/>
          <a:p>
            <a:pPr indent="0" lvl="0" marL="0">
              <a:spcBef>
                <a:spcPts val="0"/>
              </a:spcBef>
              <a:spcAft>
                <a:spcPts val="0"/>
              </a:spcAft>
              <a:buNone/>
            </a:pPr>
            <a:r>
              <a:rPr lang="en"/>
              <a:t>From the literature review  and other </a:t>
            </a:r>
            <a:r>
              <a:rPr lang="en"/>
              <a:t>research done  a  theoretical methodology has been </a:t>
            </a:r>
            <a:r>
              <a:rPr lang="en"/>
              <a:t>developed which has been used to design </a:t>
            </a:r>
            <a:r>
              <a:rPr lang="en"/>
              <a:t> how the </a:t>
            </a:r>
            <a:r>
              <a:rPr lang="en"/>
              <a:t>application</a:t>
            </a:r>
            <a:r>
              <a:rPr lang="en"/>
              <a:t> handles </a:t>
            </a:r>
            <a:r>
              <a:rPr lang="en"/>
              <a:t>answer inputs from the user and how it determines </a:t>
            </a:r>
            <a:r>
              <a:rPr lang="en"/>
              <a:t> those answers.</a:t>
            </a:r>
            <a:endParaRPr/>
          </a:p>
          <a:p>
            <a:pPr indent="0" lvl="0" marL="0">
              <a:spcBef>
                <a:spcPts val="1600"/>
              </a:spcBef>
              <a:spcAft>
                <a:spcPts val="0"/>
              </a:spcAft>
              <a:buNone/>
            </a:pPr>
            <a:br>
              <a:rPr lang="en"/>
            </a:br>
            <a:endParaRPr/>
          </a:p>
          <a:p>
            <a:pPr indent="0" lvl="0" marL="0">
              <a:spcBef>
                <a:spcPts val="1600"/>
              </a:spcBef>
              <a:spcAft>
                <a:spcPts val="1600"/>
              </a:spcAft>
              <a:buNone/>
            </a:pPr>
            <a:r>
              <a:rPr lang="en"/>
              <a:t> </a:t>
            </a:r>
            <a:endParaRPr/>
          </a:p>
        </p:txBody>
      </p:sp>
    </p:spTree>
  </p:cSld>
  <p:clrMapOvr>
    <a:masterClrMapping/>
  </p:clrMapOvr>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199" name="Shape 199"/>
        <p:cNvGrpSpPr/>
        <p:nvPr/>
      </p:nvGrpSpPr>
      <p:grpSpPr>
        <a:xfrm>
          <a:off x="0" y="0"/>
          <a:ext cx="0" cy="0"/>
          <a:chOff x="0" y="0"/>
          <a:chExt cx="0" cy="0"/>
        </a:xfrm>
      </p:grpSpPr>
      <p:sp>
        <p:nvSpPr>
          <p:cNvPr id="200" name="Shape 200"/>
          <p:cNvSpPr txBox="1"/>
          <p:nvPr>
            <p:ph type="title"/>
          </p:nvPr>
        </p:nvSpPr>
        <p:spPr>
          <a:xfrm>
            <a:off x="1297500" y="393750"/>
            <a:ext cx="7038900" cy="914100"/>
          </a:xfrm>
          <a:prstGeom prst="rect">
            <a:avLst/>
          </a:prstGeom>
        </p:spPr>
        <p:txBody>
          <a:bodyPr anchorCtr="0" anchor="t" bIns="91425" lIns="91425" spcFirstLastPara="1" rIns="91425" wrap="square" tIns="91425">
            <a:noAutofit/>
          </a:bodyPr>
          <a:lstStyle/>
          <a:p>
            <a:pPr indent="0" lvl="0" marL="0">
              <a:spcBef>
                <a:spcPts val="0"/>
              </a:spcBef>
              <a:spcAft>
                <a:spcPts val="0"/>
              </a:spcAft>
              <a:buNone/>
            </a:pPr>
            <a:r>
              <a:rPr lang="en"/>
              <a:t>Recommendations</a:t>
            </a:r>
            <a:endParaRPr/>
          </a:p>
        </p:txBody>
      </p:sp>
      <p:sp>
        <p:nvSpPr>
          <p:cNvPr id="201" name="Shape 201"/>
          <p:cNvSpPr txBox="1"/>
          <p:nvPr>
            <p:ph idx="1" type="body"/>
          </p:nvPr>
        </p:nvSpPr>
        <p:spPr>
          <a:xfrm>
            <a:off x="1297500" y="1567550"/>
            <a:ext cx="7038900" cy="2911200"/>
          </a:xfrm>
          <a:prstGeom prst="rect">
            <a:avLst/>
          </a:prstGeom>
        </p:spPr>
        <p:txBody>
          <a:bodyPr anchorCtr="0" anchor="t" bIns="91425" lIns="91425" spcFirstLastPara="1" rIns="91425" wrap="square" tIns="91425">
            <a:noAutofit/>
          </a:bodyPr>
          <a:lstStyle/>
          <a:p>
            <a:pPr indent="0" lvl="0" marL="0">
              <a:spcBef>
                <a:spcPts val="0"/>
              </a:spcBef>
              <a:spcAft>
                <a:spcPts val="0"/>
              </a:spcAft>
              <a:buNone/>
            </a:pPr>
            <a:r>
              <a:rPr lang="en"/>
              <a:t>From this version of  the </a:t>
            </a:r>
            <a:r>
              <a:rPr lang="en"/>
              <a:t>application</a:t>
            </a:r>
            <a:r>
              <a:rPr lang="en"/>
              <a:t> there are a few recommendations that should be taken into consideration when </a:t>
            </a:r>
            <a:r>
              <a:rPr lang="en"/>
              <a:t>developing the next version:</a:t>
            </a:r>
            <a:endParaRPr/>
          </a:p>
          <a:p>
            <a:pPr indent="-311150" lvl="0" marL="457200" rtl="0">
              <a:spcBef>
                <a:spcPts val="1600"/>
              </a:spcBef>
              <a:spcAft>
                <a:spcPts val="0"/>
              </a:spcAft>
              <a:buSzPts val="1300"/>
              <a:buChar char="●"/>
            </a:pPr>
            <a:r>
              <a:rPr lang="en"/>
              <a:t>To look into detection software for other learning complications and mental health conditions </a:t>
            </a:r>
            <a:endParaRPr/>
          </a:p>
          <a:p>
            <a:pPr indent="-311150" lvl="0" marL="457200" rtl="0">
              <a:spcBef>
                <a:spcPts val="0"/>
              </a:spcBef>
              <a:spcAft>
                <a:spcPts val="0"/>
              </a:spcAft>
              <a:buSzPts val="1300"/>
              <a:buChar char="●"/>
            </a:pPr>
            <a:r>
              <a:rPr lang="en"/>
              <a:t>To look into </a:t>
            </a:r>
            <a:r>
              <a:rPr lang="en"/>
              <a:t>question theory and design</a:t>
            </a:r>
            <a:endParaRPr/>
          </a:p>
          <a:p>
            <a:pPr indent="-311150" lvl="0" marL="457200">
              <a:spcBef>
                <a:spcPts val="0"/>
              </a:spcBef>
              <a:spcAft>
                <a:spcPts val="0"/>
              </a:spcAft>
              <a:buSzPts val="1300"/>
              <a:buChar char="●"/>
            </a:pPr>
            <a:r>
              <a:rPr lang="en"/>
              <a:t>T</a:t>
            </a:r>
            <a:r>
              <a:rPr lang="en"/>
              <a:t>o seek out advice from a professional to help build </a:t>
            </a:r>
            <a:r>
              <a:rPr lang="en"/>
              <a:t>upon</a:t>
            </a:r>
            <a:r>
              <a:rPr lang="en"/>
              <a:t> the </a:t>
            </a:r>
            <a:r>
              <a:rPr lang="en"/>
              <a:t>theoretical information </a:t>
            </a:r>
            <a:r>
              <a:rPr lang="en"/>
              <a:t> </a:t>
            </a:r>
            <a:endParaRPr/>
          </a:p>
        </p:txBody>
      </p:sp>
    </p:spTree>
  </p:cSld>
  <p:clrMapOvr>
    <a:masterClrMapping/>
  </p:clrMapOvr>
</p:sld>
</file>

<file path=ppt/slides/slide1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205" name="Shape 205"/>
        <p:cNvGrpSpPr/>
        <p:nvPr/>
      </p:nvGrpSpPr>
      <p:grpSpPr>
        <a:xfrm>
          <a:off x="0" y="0"/>
          <a:ext cx="0" cy="0"/>
          <a:chOff x="0" y="0"/>
          <a:chExt cx="0" cy="0"/>
        </a:xfrm>
      </p:grpSpPr>
      <p:sp>
        <p:nvSpPr>
          <p:cNvPr id="206" name="Shape 206"/>
          <p:cNvSpPr txBox="1"/>
          <p:nvPr>
            <p:ph type="title"/>
          </p:nvPr>
        </p:nvSpPr>
        <p:spPr>
          <a:xfrm>
            <a:off x="823850" y="2053000"/>
            <a:ext cx="4587000" cy="1148700"/>
          </a:xfrm>
          <a:prstGeom prst="rect">
            <a:avLst/>
          </a:prstGeom>
        </p:spPr>
        <p:txBody>
          <a:bodyPr anchorCtr="0" anchor="ctr" bIns="91425" lIns="91425" spcFirstLastPara="1" rIns="91425" wrap="square" tIns="91425">
            <a:noAutofit/>
          </a:bodyPr>
          <a:lstStyle/>
          <a:p>
            <a:pPr indent="0" lvl="0" marL="0">
              <a:spcBef>
                <a:spcPts val="0"/>
              </a:spcBef>
              <a:spcAft>
                <a:spcPts val="0"/>
              </a:spcAft>
              <a:buNone/>
            </a:pPr>
            <a:r>
              <a:rPr lang="en"/>
              <a:t>Demo</a:t>
            </a:r>
            <a:endParaRPr/>
          </a:p>
        </p:txBody>
      </p:sp>
    </p:spTree>
  </p:cSld>
  <p:clrMapOvr>
    <a:masterClrMapping/>
  </p:clrMapOvr>
</p:sld>
</file>

<file path=ppt/slides/slide1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210" name="Shape 210"/>
        <p:cNvGrpSpPr/>
        <p:nvPr/>
      </p:nvGrpSpPr>
      <p:grpSpPr>
        <a:xfrm>
          <a:off x="0" y="0"/>
          <a:ext cx="0" cy="0"/>
          <a:chOff x="0" y="0"/>
          <a:chExt cx="0" cy="0"/>
        </a:xfrm>
      </p:grpSpPr>
      <p:sp>
        <p:nvSpPr>
          <p:cNvPr id="211" name="Shape 211"/>
          <p:cNvSpPr txBox="1"/>
          <p:nvPr>
            <p:ph type="title"/>
          </p:nvPr>
        </p:nvSpPr>
        <p:spPr>
          <a:xfrm>
            <a:off x="823850" y="2053000"/>
            <a:ext cx="4587000" cy="1148700"/>
          </a:xfrm>
          <a:prstGeom prst="rect">
            <a:avLst/>
          </a:prstGeom>
        </p:spPr>
        <p:txBody>
          <a:bodyPr anchorCtr="0" anchor="ctr" bIns="91425" lIns="91425" spcFirstLastPara="1" rIns="91425" wrap="square" tIns="91425">
            <a:noAutofit/>
          </a:bodyPr>
          <a:lstStyle/>
          <a:p>
            <a:pPr indent="0" lvl="0" marL="0" rtl="0">
              <a:spcBef>
                <a:spcPts val="0"/>
              </a:spcBef>
              <a:spcAft>
                <a:spcPts val="0"/>
              </a:spcAft>
              <a:buNone/>
            </a:pPr>
            <a:r>
              <a:rPr lang="en"/>
              <a:t>Questions?</a:t>
            </a:r>
            <a:endParaRPr/>
          </a:p>
        </p:txBody>
      </p:sp>
    </p:spTree>
  </p:cSld>
  <p:clrMapOvr>
    <a:masterClrMapping/>
  </p:clrMapOvr>
</p:sld>
</file>

<file path=ppt/slides/slide1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p:cSld>
    <p:spTree>
      <p:nvGrpSpPr>
        <p:cNvPr id="215" name="Shape 215"/>
        <p:cNvGrpSpPr/>
        <p:nvPr/>
      </p:nvGrpSpPr>
      <p:grpSpPr>
        <a:xfrm>
          <a:off x="0" y="0"/>
          <a:ext cx="0" cy="0"/>
          <a:chOff x="0" y="0"/>
          <a:chExt cx="0" cy="0"/>
        </a:xfrm>
      </p:grpSpPr>
      <p:sp>
        <p:nvSpPr>
          <p:cNvPr id="216" name="Shape 216"/>
          <p:cNvSpPr txBox="1"/>
          <p:nvPr>
            <p:ph type="title"/>
          </p:nvPr>
        </p:nvSpPr>
        <p:spPr>
          <a:xfrm>
            <a:off x="1297500" y="393750"/>
            <a:ext cx="7038900" cy="426300"/>
          </a:xfrm>
          <a:prstGeom prst="rect">
            <a:avLst/>
          </a:prstGeom>
        </p:spPr>
        <p:txBody>
          <a:bodyPr anchorCtr="0" anchor="t" bIns="91425" lIns="91425" spcFirstLastPara="1" rIns="91425" wrap="square" tIns="91425">
            <a:noAutofit/>
          </a:bodyPr>
          <a:lstStyle/>
          <a:p>
            <a:pPr indent="0" lvl="0" marL="0">
              <a:spcBef>
                <a:spcPts val="0"/>
              </a:spcBef>
              <a:spcAft>
                <a:spcPts val="0"/>
              </a:spcAft>
              <a:buNone/>
            </a:pPr>
            <a:r>
              <a:rPr lang="en"/>
              <a:t>References</a:t>
            </a:r>
            <a:r>
              <a:rPr lang="en"/>
              <a:t>  </a:t>
            </a:r>
            <a:endParaRPr/>
          </a:p>
        </p:txBody>
      </p:sp>
      <p:sp>
        <p:nvSpPr>
          <p:cNvPr id="217" name="Shape 217"/>
          <p:cNvSpPr txBox="1"/>
          <p:nvPr>
            <p:ph idx="1" type="body"/>
          </p:nvPr>
        </p:nvSpPr>
        <p:spPr>
          <a:xfrm>
            <a:off x="1297500" y="900150"/>
            <a:ext cx="7038900" cy="3578700"/>
          </a:xfrm>
          <a:prstGeom prst="rect">
            <a:avLst/>
          </a:prstGeom>
        </p:spPr>
        <p:txBody>
          <a:bodyPr anchorCtr="0" anchor="t" bIns="91425" lIns="91425" spcFirstLastPara="1" rIns="91425" wrap="square" tIns="91425">
            <a:noAutofit/>
          </a:bodyPr>
          <a:lstStyle/>
          <a:p>
            <a:pPr indent="-285750" lvl="0" marL="457200" rtl="0">
              <a:spcBef>
                <a:spcPts val="0"/>
              </a:spcBef>
              <a:spcAft>
                <a:spcPts val="0"/>
              </a:spcAft>
              <a:buSzPts val="900"/>
              <a:buAutoNum type="arabicPeriod"/>
            </a:pPr>
            <a:r>
              <a:rPr lang="en" sz="900"/>
              <a:t>Programme of Study for Mathematics Key Stages 2–4 [Internet]. Learning.gov.wales. 2017 [cited 5 December 2017]. Available from: </a:t>
            </a:r>
            <a:r>
              <a:rPr lang="en" sz="900" u="sng">
                <a:solidFill>
                  <a:schemeClr val="hlink"/>
                </a:solidFill>
                <a:hlinkClick r:id="rId3"/>
              </a:rPr>
              <a:t>http://learning.gov.wales/docs/learningwales/publications/150717-nc-maths-en-v2.pdf</a:t>
            </a:r>
            <a:endParaRPr sz="900"/>
          </a:p>
          <a:p>
            <a:pPr indent="-285750" lvl="0" marL="457200" rtl="0">
              <a:spcBef>
                <a:spcPts val="0"/>
              </a:spcBef>
              <a:spcAft>
                <a:spcPts val="0"/>
              </a:spcAft>
              <a:buSzPts val="900"/>
              <a:buAutoNum type="arabicPeriod"/>
            </a:pPr>
            <a:r>
              <a:rPr lang="en" sz="900"/>
              <a:t>Programme of Study for English Key Stages 2–4 [Internet]. Learning.gov.wales. 2017 [cited 5 December 2017]. Available from: </a:t>
            </a:r>
            <a:r>
              <a:rPr lang="en" sz="900" u="sng">
                <a:solidFill>
                  <a:schemeClr val="hlink"/>
                </a:solidFill>
                <a:hlinkClick r:id="rId4"/>
              </a:rPr>
              <a:t>http://learning.gov.wales/docs/learningwales/publications/150717-nc-english-en-v3.pdf</a:t>
            </a:r>
            <a:endParaRPr sz="900"/>
          </a:p>
          <a:p>
            <a:pPr indent="-285750" lvl="0" marL="457200" rtl="0">
              <a:spcBef>
                <a:spcPts val="0"/>
              </a:spcBef>
              <a:spcAft>
                <a:spcPts val="0"/>
              </a:spcAft>
              <a:buSzPts val="900"/>
              <a:buAutoNum type="arabicPeriod"/>
            </a:pPr>
            <a:r>
              <a:rPr lang="en" sz="900"/>
              <a:t>Wilshaw S. The report of Her Majesty’s Chief Inspector of Education, Children’s Services and Skills 2013/14 [Internet]. Gov.uk. 2015 [cited 22 March 2018]. Available from: </a:t>
            </a:r>
            <a:r>
              <a:rPr lang="en" sz="900" u="sng">
                <a:solidFill>
                  <a:schemeClr val="hlink"/>
                </a:solidFill>
                <a:hlinkClick r:id="rId5"/>
              </a:rPr>
              <a:t>https://www.gov.uk/government/uploads/system/uploads/attachment_data/file/384707/Ofsted_Annual_Report_201314_Schools.pdf</a:t>
            </a:r>
            <a:endParaRPr sz="900"/>
          </a:p>
          <a:p>
            <a:pPr indent="-285750" lvl="0" marL="457200" rtl="0">
              <a:spcBef>
                <a:spcPts val="0"/>
              </a:spcBef>
              <a:spcAft>
                <a:spcPts val="0"/>
              </a:spcAft>
              <a:buSzPts val="900"/>
              <a:buAutoNum type="arabicPeriod"/>
            </a:pPr>
            <a:r>
              <a:rPr lang="en" sz="900"/>
              <a:t>Dyslexia and Specific Difficulties: Overview | British Dyslexia Association [Internet]. Bdadyslexia.org.uk. 2017 [cited 21 November 2017]. Available from: </a:t>
            </a:r>
            <a:r>
              <a:rPr lang="en" sz="900" u="sng">
                <a:solidFill>
                  <a:schemeClr val="hlink"/>
                </a:solidFill>
                <a:hlinkClick r:id="rId6"/>
              </a:rPr>
              <a:t>http://www.bdadyslexia.org.uk/dyslexic/dyslexia-and-specific-difficulties-overview</a:t>
            </a:r>
            <a:endParaRPr sz="900"/>
          </a:p>
          <a:p>
            <a:pPr indent="-285750" lvl="0" marL="457200" rtl="0">
              <a:spcBef>
                <a:spcPts val="0"/>
              </a:spcBef>
              <a:spcAft>
                <a:spcPts val="0"/>
              </a:spcAft>
              <a:buSzPts val="900"/>
              <a:buAutoNum type="arabicPeriod"/>
            </a:pPr>
            <a:r>
              <a:rPr lang="en" sz="900"/>
              <a:t>Specific Learning Differences: Disability Advice: SOAS, University of London [Internet]. Soas.ac.uk. 2017 </a:t>
            </a:r>
            <a:br>
              <a:rPr lang="en" sz="900"/>
            </a:br>
            <a:r>
              <a:rPr lang="en" sz="900"/>
              <a:t>[cited 21 November 2017]. Available from: </a:t>
            </a:r>
            <a:r>
              <a:rPr lang="en" sz="900" u="sng">
                <a:solidFill>
                  <a:schemeClr val="hlink"/>
                </a:solidFill>
                <a:hlinkClick r:id="rId7"/>
              </a:rPr>
              <a:t>https://www.soas.ac.uk/studentadviceandwellbeing/information-for-staff/disabledstudents/learningdifficulties</a:t>
            </a:r>
            <a:endParaRPr sz="900"/>
          </a:p>
          <a:p>
            <a:pPr indent="-285750" lvl="0" marL="457200" rtl="0">
              <a:spcBef>
                <a:spcPts val="0"/>
              </a:spcBef>
              <a:spcAft>
                <a:spcPts val="0"/>
              </a:spcAft>
              <a:buSzPts val="900"/>
              <a:buAutoNum type="arabicPeriod"/>
            </a:pPr>
            <a:r>
              <a:rPr lang="en" sz="900"/>
              <a:t>What are Specific Learning Difficulties? | British Dyslexia Association [Internet]. Bdadyslexia.org.uk. 2017 [cited 21 November 2017]. Available from: </a:t>
            </a:r>
            <a:r>
              <a:rPr lang="en" sz="900" u="sng">
                <a:solidFill>
                  <a:schemeClr val="hlink"/>
                </a:solidFill>
                <a:hlinkClick r:id="rId8"/>
              </a:rPr>
              <a:t>http://www.bdadyslexia.org.uk/educator/what-are-specific-learning-difficulties</a:t>
            </a:r>
            <a:endParaRPr sz="900"/>
          </a:p>
          <a:p>
            <a:pPr indent="-285750" lvl="0" marL="457200" rtl="0">
              <a:spcBef>
                <a:spcPts val="0"/>
              </a:spcBef>
              <a:spcAft>
                <a:spcPts val="0"/>
              </a:spcAft>
              <a:buSzPts val="900"/>
              <a:buAutoNum type="arabicPeriod"/>
            </a:pPr>
            <a:r>
              <a:rPr lang="en" sz="900"/>
              <a:t>Dyscalculia | British Dyslexia Association [Internet]. Bdadyslexia.org.uk. 2017 [cited 21 November 2017]. Available from: </a:t>
            </a:r>
            <a:r>
              <a:rPr lang="en" sz="900" u="sng">
                <a:solidFill>
                  <a:schemeClr val="hlink"/>
                </a:solidFill>
                <a:hlinkClick r:id="rId9"/>
              </a:rPr>
              <a:t>http://www.bdadyslexia.org.uk/dyslexic/dyscalculia</a:t>
            </a:r>
            <a:endParaRPr sz="900"/>
          </a:p>
          <a:p>
            <a:pPr indent="-279400" lvl="0" marL="457200">
              <a:spcBef>
                <a:spcPts val="0"/>
              </a:spcBef>
              <a:spcAft>
                <a:spcPts val="0"/>
              </a:spcAft>
              <a:buSzPts val="800"/>
              <a:buAutoNum type="arabicPeriod"/>
            </a:pPr>
            <a:r>
              <a:rPr lang="en" sz="900"/>
              <a:t>Valuing People: A New Strategy for Learning Disability for the 21st Century [Internet]. Gov.uk. 2001 [cited 21 November 2017]. Available from: https://www.gov.uk/government/uploads/system/uploads/attachment_data/file/250877/5086.pdf</a:t>
            </a:r>
            <a:br>
              <a:rPr lang="en" sz="900"/>
            </a:br>
            <a:br>
              <a:rPr lang="en" sz="800"/>
            </a:br>
            <a:endParaRPr sz="800"/>
          </a:p>
        </p:txBody>
      </p:sp>
    </p:spTree>
  </p:cSld>
  <p:clrMapOvr>
    <a:masterClrMapping/>
  </p:clrMapOvr>
</p:sld>
</file>

<file path=ppt/theme/theme1.xml><?xml version="1.0" encoding="utf-8"?>
<a:theme xmlns:a="http://schemas.openxmlformats.org/drawingml/2006/main" xmlns:r="http://schemas.openxmlformats.org/officeDocument/2006/relationships" name="Focus">
  <a:themeElements>
    <a:clrScheme name="Focus">
      <a:dk1>
        <a:srgbClr val="1B212C"/>
      </a:dk1>
      <a:lt1>
        <a:srgbClr val="FFFFFF"/>
      </a:lt1>
      <a:dk2>
        <a:srgbClr val="D9D9D9"/>
      </a:dk2>
      <a:lt2>
        <a:srgbClr val="82C7A5"/>
      </a:lt2>
      <a:accent1>
        <a:srgbClr val="0145AC"/>
      </a:accent1>
      <a:accent2>
        <a:srgbClr val="EECE1A"/>
      </a:accent2>
      <a:accent3>
        <a:srgbClr val="4E5567"/>
      </a:accent3>
      <a:accent4>
        <a:srgbClr val="F4D6AD"/>
      </a:accent4>
      <a:accent5>
        <a:srgbClr val="7890CD"/>
      </a:accent5>
      <a:accent6>
        <a:srgbClr val="F15E22"/>
      </a:accent6>
      <a:hlink>
        <a:srgbClr val="7890CD"/>
      </a:hlink>
      <a:folHlink>
        <a:srgbClr val="7890CD"/>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