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B9FF21-CB17-7DE7-6ADA-CDFC387B0D31}" v="78" dt="2025-06-05T22:37:54.8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a Nicoleta Cirjoi (1919382)" userId="S::1919382@student.uwtsd.ac.uk::72a0fd0a-3458-44eb-83f5-a92f0a49c22f" providerId="AD" clId="Web-{E7B9FF21-CB17-7DE7-6ADA-CDFC387B0D31}"/>
    <pc:docChg chg="addSld modSld addMainMaster delMainMaster">
      <pc:chgData name="Alexandra Nicoleta Cirjoi (1919382)" userId="S::1919382@student.uwtsd.ac.uk::72a0fd0a-3458-44eb-83f5-a92f0a49c22f" providerId="AD" clId="Web-{E7B9FF21-CB17-7DE7-6ADA-CDFC387B0D31}" dt="2025-06-05T22:37:47.022" v="77"/>
      <pc:docMkLst>
        <pc:docMk/>
      </pc:docMkLst>
      <pc:sldChg chg="addSp delSp modSp mod setBg modClrScheme chgLayout">
        <pc:chgData name="Alexandra Nicoleta Cirjoi (1919382)" userId="S::1919382@student.uwtsd.ac.uk::72a0fd0a-3458-44eb-83f5-a92f0a49c22f" providerId="AD" clId="Web-{E7B9FF21-CB17-7DE7-6ADA-CDFC387B0D31}" dt="2025-06-05T22:37:47.022" v="77"/>
        <pc:sldMkLst>
          <pc:docMk/>
          <pc:sldMk cId="109857222" sldId="256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37:47.022" v="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7:47.022" v="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lexandra Nicoleta Cirjoi (1919382)" userId="S::1919382@student.uwtsd.ac.uk::72a0fd0a-3458-44eb-83f5-a92f0a49c22f" providerId="AD" clId="Web-{E7B9FF21-CB17-7DE7-6ADA-CDFC387B0D31}" dt="2025-06-05T22:37:47.022" v="77"/>
          <ac:spMkLst>
            <pc:docMk/>
            <pc:sldMk cId="109857222" sldId="256"/>
            <ac:spMk id="9" creationId="{6DA9942F-A18C-9E9D-BF08-9291C54E1CC4}"/>
          </ac:spMkLst>
        </pc:spChg>
        <pc:spChg chg="add">
          <ac:chgData name="Alexandra Nicoleta Cirjoi (1919382)" userId="S::1919382@student.uwtsd.ac.uk::72a0fd0a-3458-44eb-83f5-a92f0a49c22f" providerId="AD" clId="Web-{E7B9FF21-CB17-7DE7-6ADA-CDFC387B0D31}" dt="2025-06-05T22:37:47.022" v="77"/>
          <ac:spMkLst>
            <pc:docMk/>
            <pc:sldMk cId="109857222" sldId="256"/>
            <ac:spMk id="14" creationId="{33E93247-6229-44AB-A550-739E971E690B}"/>
          </ac:spMkLst>
        </pc:spChg>
        <pc:picChg chg="add mod">
          <ac:chgData name="Alexandra Nicoleta Cirjoi (1919382)" userId="S::1919382@student.uwtsd.ac.uk::72a0fd0a-3458-44eb-83f5-a92f0a49c22f" providerId="AD" clId="Web-{E7B9FF21-CB17-7DE7-6ADA-CDFC387B0D31}" dt="2025-06-05T22:37:47.022" v="77"/>
          <ac:picMkLst>
            <pc:docMk/>
            <pc:sldMk cId="109857222" sldId="256"/>
            <ac:picMk id="4" creationId="{46BC2C60-5439-B683-2CA1-E719F15F5812}"/>
          </ac:picMkLst>
        </pc:picChg>
        <pc:cxnChg chg="add">
          <ac:chgData name="Alexandra Nicoleta Cirjoi (1919382)" userId="S::1919382@student.uwtsd.ac.uk::72a0fd0a-3458-44eb-83f5-a92f0a49c22f" providerId="AD" clId="Web-{E7B9FF21-CB17-7DE7-6ADA-CDFC387B0D31}" dt="2025-06-05T22:37:47.022" v="77"/>
          <ac:cxnSpMkLst>
            <pc:docMk/>
            <pc:sldMk cId="109857222" sldId="256"/>
            <ac:cxnSpMk id="16" creationId="{EE2E603F-4A95-4FE8-BB06-211DFD75DBEF}"/>
          </ac:cxnSpMkLst>
        </pc:cxnChg>
        <pc:cxnChg chg="add">
          <ac:chgData name="Alexandra Nicoleta Cirjoi (1919382)" userId="S::1919382@student.uwtsd.ac.uk::72a0fd0a-3458-44eb-83f5-a92f0a49c22f" providerId="AD" clId="Web-{E7B9FF21-CB17-7DE7-6ADA-CDFC387B0D31}" dt="2025-06-05T22:37:47.022" v="77"/>
          <ac:cxnSpMkLst>
            <pc:docMk/>
            <pc:sldMk cId="109857222" sldId="256"/>
            <ac:cxnSpMk id="18" creationId="{A8E634B8-311A-4810-A5DB-7043D0280410}"/>
          </ac:cxnSpMkLst>
        </pc:cxnChg>
      </pc:sldChg>
      <pc:sldChg chg="modSp new">
        <pc:chgData name="Alexandra Nicoleta Cirjoi (1919382)" userId="S::1919382@student.uwtsd.ac.uk::72a0fd0a-3458-44eb-83f5-a92f0a49c22f" providerId="AD" clId="Web-{E7B9FF21-CB17-7DE7-6ADA-CDFC387B0D31}" dt="2025-06-05T22:37:22.787" v="76" actId="20577"/>
        <pc:sldMkLst>
          <pc:docMk/>
          <pc:sldMk cId="3384162480" sldId="257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23:32.662" v="23" actId="20577"/>
          <ac:spMkLst>
            <pc:docMk/>
            <pc:sldMk cId="3384162480" sldId="257"/>
            <ac:spMk id="2" creationId="{75FB54D9-9375-1D0A-8D4D-4E024EAB2033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7:22.787" v="76" actId="20577"/>
          <ac:spMkLst>
            <pc:docMk/>
            <pc:sldMk cId="3384162480" sldId="257"/>
            <ac:spMk id="3" creationId="{F98A283B-AE3C-FD31-5EDE-5081B32467E2}"/>
          </ac:spMkLst>
        </pc:spChg>
      </pc:sldChg>
      <pc:sldChg chg="addSp delSp modSp new mod setBg">
        <pc:chgData name="Alexandra Nicoleta Cirjoi (1919382)" userId="S::1919382@student.uwtsd.ac.uk::72a0fd0a-3458-44eb-83f5-a92f0a49c22f" providerId="AD" clId="Web-{E7B9FF21-CB17-7DE7-6ADA-CDFC387B0D31}" dt="2025-06-05T22:25:10.479" v="36"/>
        <pc:sldMkLst>
          <pc:docMk/>
          <pc:sldMk cId="4102235988" sldId="258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25:10.479" v="36"/>
          <ac:spMkLst>
            <pc:docMk/>
            <pc:sldMk cId="4102235988" sldId="258"/>
            <ac:spMk id="2" creationId="{495C5C0E-B34D-7BCB-68F3-91CFD46D44DD}"/>
          </ac:spMkLst>
        </pc:spChg>
        <pc:spChg chg="mod ord">
          <ac:chgData name="Alexandra Nicoleta Cirjoi (1919382)" userId="S::1919382@student.uwtsd.ac.uk::72a0fd0a-3458-44eb-83f5-a92f0a49c22f" providerId="AD" clId="Web-{E7B9FF21-CB17-7DE7-6ADA-CDFC387B0D31}" dt="2025-06-05T22:25:10.479" v="36"/>
          <ac:spMkLst>
            <pc:docMk/>
            <pc:sldMk cId="4102235988" sldId="258"/>
            <ac:spMk id="3" creationId="{07352744-073E-BE7E-A48A-99D08CB16597}"/>
          </ac:spMkLst>
        </pc:spChg>
        <pc:spChg chg="add del">
          <ac:chgData name="Alexandra Nicoleta Cirjoi (1919382)" userId="S::1919382@student.uwtsd.ac.uk::72a0fd0a-3458-44eb-83f5-a92f0a49c22f" providerId="AD" clId="Web-{E7B9FF21-CB17-7DE7-6ADA-CDFC387B0D31}" dt="2025-06-05T22:25:06.323" v="33"/>
          <ac:spMkLst>
            <pc:docMk/>
            <pc:sldMk cId="4102235988" sldId="258"/>
            <ac:spMk id="9" creationId="{E49D7415-2F11-44C2-B6AA-13A25B6814B9}"/>
          </ac:spMkLst>
        </pc:spChg>
        <pc:spChg chg="add del">
          <ac:chgData name="Alexandra Nicoleta Cirjoi (1919382)" userId="S::1919382@student.uwtsd.ac.uk::72a0fd0a-3458-44eb-83f5-a92f0a49c22f" providerId="AD" clId="Web-{E7B9FF21-CB17-7DE7-6ADA-CDFC387B0D31}" dt="2025-06-05T22:25:10.464" v="35"/>
          <ac:spMkLst>
            <pc:docMk/>
            <pc:sldMk cId="4102235988" sldId="258"/>
            <ac:spMk id="14" creationId="{660EB578-C970-4186-B93C-45851BBC6E34}"/>
          </ac:spMkLst>
        </pc:spChg>
        <pc:spChg chg="add">
          <ac:chgData name="Alexandra Nicoleta Cirjoi (1919382)" userId="S::1919382@student.uwtsd.ac.uk::72a0fd0a-3458-44eb-83f5-a92f0a49c22f" providerId="AD" clId="Web-{E7B9FF21-CB17-7DE7-6ADA-CDFC387B0D31}" dt="2025-06-05T22:25:10.479" v="36"/>
          <ac:spMkLst>
            <pc:docMk/>
            <pc:sldMk cId="4102235988" sldId="258"/>
            <ac:spMk id="17" creationId="{E49D7415-2F11-44C2-B6AA-13A25B6814B9}"/>
          </ac:spMkLst>
        </pc:spChg>
        <pc:picChg chg="add mod">
          <ac:chgData name="Alexandra Nicoleta Cirjoi (1919382)" userId="S::1919382@student.uwtsd.ac.uk::72a0fd0a-3458-44eb-83f5-a92f0a49c22f" providerId="AD" clId="Web-{E7B9FF21-CB17-7DE7-6ADA-CDFC387B0D31}" dt="2025-06-05T22:25:10.479" v="36"/>
          <ac:picMkLst>
            <pc:docMk/>
            <pc:sldMk cId="4102235988" sldId="258"/>
            <ac:picMk id="4" creationId="{770CCB0A-A164-0BF6-887C-DCE4EE37E986}"/>
          </ac:picMkLst>
        </pc:picChg>
        <pc:cxnChg chg="add del">
          <ac:chgData name="Alexandra Nicoleta Cirjoi (1919382)" userId="S::1919382@student.uwtsd.ac.uk::72a0fd0a-3458-44eb-83f5-a92f0a49c22f" providerId="AD" clId="Web-{E7B9FF21-CB17-7DE7-6ADA-CDFC387B0D31}" dt="2025-06-05T22:25:06.323" v="33"/>
          <ac:cxnSpMkLst>
            <pc:docMk/>
            <pc:sldMk cId="4102235988" sldId="258"/>
            <ac:cxnSpMk id="11" creationId="{D2E57F3D-33BE-4306-87E6-245763719516}"/>
          </ac:cxnSpMkLst>
        </pc:cxnChg>
        <pc:cxnChg chg="add del">
          <ac:chgData name="Alexandra Nicoleta Cirjoi (1919382)" userId="S::1919382@student.uwtsd.ac.uk::72a0fd0a-3458-44eb-83f5-a92f0a49c22f" providerId="AD" clId="Web-{E7B9FF21-CB17-7DE7-6ADA-CDFC387B0D31}" dt="2025-06-05T22:25:10.464" v="35"/>
          <ac:cxnSpMkLst>
            <pc:docMk/>
            <pc:sldMk cId="4102235988" sldId="258"/>
            <ac:cxnSpMk id="13" creationId="{C6855964-C920-48EB-8804-74291211C8A9}"/>
          </ac:cxnSpMkLst>
        </pc:cxnChg>
        <pc:cxnChg chg="add del">
          <ac:chgData name="Alexandra Nicoleta Cirjoi (1919382)" userId="S::1919382@student.uwtsd.ac.uk::72a0fd0a-3458-44eb-83f5-a92f0a49c22f" providerId="AD" clId="Web-{E7B9FF21-CB17-7DE7-6ADA-CDFC387B0D31}" dt="2025-06-05T22:25:10.464" v="35"/>
          <ac:cxnSpMkLst>
            <pc:docMk/>
            <pc:sldMk cId="4102235988" sldId="258"/>
            <ac:cxnSpMk id="15" creationId="{CDF57B02-07BB-407B-BB36-06D9C64A673E}"/>
          </ac:cxnSpMkLst>
        </pc:cxnChg>
        <pc:cxnChg chg="add">
          <ac:chgData name="Alexandra Nicoleta Cirjoi (1919382)" userId="S::1919382@student.uwtsd.ac.uk::72a0fd0a-3458-44eb-83f5-a92f0a49c22f" providerId="AD" clId="Web-{E7B9FF21-CB17-7DE7-6ADA-CDFC387B0D31}" dt="2025-06-05T22:25:10.479" v="36"/>
          <ac:cxnSpMkLst>
            <pc:docMk/>
            <pc:sldMk cId="4102235988" sldId="258"/>
            <ac:cxnSpMk id="18" creationId="{D2E57F3D-33BE-4306-87E6-245763719516}"/>
          </ac:cxnSpMkLst>
        </pc:cxnChg>
      </pc:sldChg>
      <pc:sldChg chg="modSp new">
        <pc:chgData name="Alexandra Nicoleta Cirjoi (1919382)" userId="S::1919382@student.uwtsd.ac.uk::72a0fd0a-3458-44eb-83f5-a92f0a49c22f" providerId="AD" clId="Web-{E7B9FF21-CB17-7DE7-6ADA-CDFC387B0D31}" dt="2025-06-05T22:37:11.912" v="75" actId="20577"/>
        <pc:sldMkLst>
          <pc:docMk/>
          <pc:sldMk cId="276521102" sldId="259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26:08.184" v="40" actId="20577"/>
          <ac:spMkLst>
            <pc:docMk/>
            <pc:sldMk cId="276521102" sldId="259"/>
            <ac:spMk id="2" creationId="{D979C920-845F-9ADC-EDF2-9AD7B639EDCC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7:11.912" v="75" actId="20577"/>
          <ac:spMkLst>
            <pc:docMk/>
            <pc:sldMk cId="276521102" sldId="259"/>
            <ac:spMk id="3" creationId="{196CD86E-F798-1DE0-31F4-CB4947186AD6}"/>
          </ac:spMkLst>
        </pc:spChg>
      </pc:sldChg>
      <pc:sldChg chg="modSp new">
        <pc:chgData name="Alexandra Nicoleta Cirjoi (1919382)" userId="S::1919382@student.uwtsd.ac.uk::72a0fd0a-3458-44eb-83f5-a92f0a49c22f" providerId="AD" clId="Web-{E7B9FF21-CB17-7DE7-6ADA-CDFC387B0D31}" dt="2025-06-05T22:37:05.584" v="73" actId="20577"/>
        <pc:sldMkLst>
          <pc:docMk/>
          <pc:sldMk cId="4229995522" sldId="260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28:11.734" v="48" actId="1076"/>
          <ac:spMkLst>
            <pc:docMk/>
            <pc:sldMk cId="4229995522" sldId="260"/>
            <ac:spMk id="2" creationId="{F80FAB9F-DD0D-0972-5FAE-79E349425693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7:05.584" v="73" actId="20577"/>
          <ac:spMkLst>
            <pc:docMk/>
            <pc:sldMk cId="4229995522" sldId="260"/>
            <ac:spMk id="3" creationId="{855FC366-F4FF-921D-80D3-C506CB21F973}"/>
          </ac:spMkLst>
        </pc:spChg>
      </pc:sldChg>
      <pc:sldChg chg="modSp new">
        <pc:chgData name="Alexandra Nicoleta Cirjoi (1919382)" userId="S::1919382@student.uwtsd.ac.uk::72a0fd0a-3458-44eb-83f5-a92f0a49c22f" providerId="AD" clId="Web-{E7B9FF21-CB17-7DE7-6ADA-CDFC387B0D31}" dt="2025-06-05T22:36:56.568" v="72" actId="20577"/>
        <pc:sldMkLst>
          <pc:docMk/>
          <pc:sldMk cId="3606933603" sldId="261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29:11.454" v="52" actId="1076"/>
          <ac:spMkLst>
            <pc:docMk/>
            <pc:sldMk cId="3606933603" sldId="261"/>
            <ac:spMk id="2" creationId="{E7DDAD72-BBDC-5807-2710-359775F6E631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6:56.568" v="72" actId="20577"/>
          <ac:spMkLst>
            <pc:docMk/>
            <pc:sldMk cId="3606933603" sldId="261"/>
            <ac:spMk id="3" creationId="{C808F1A2-6232-301C-27D4-1975F314FAA0}"/>
          </ac:spMkLst>
        </pc:spChg>
      </pc:sldChg>
      <pc:sldChg chg="addSp modSp new mod setBg">
        <pc:chgData name="Alexandra Nicoleta Cirjoi (1919382)" userId="S::1919382@student.uwtsd.ac.uk::72a0fd0a-3458-44eb-83f5-a92f0a49c22f" providerId="AD" clId="Web-{E7B9FF21-CB17-7DE7-6ADA-CDFC387B0D31}" dt="2025-06-05T22:30:32.665" v="60"/>
        <pc:sldMkLst>
          <pc:docMk/>
          <pc:sldMk cId="1648372251" sldId="262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30:32.665" v="60"/>
          <ac:spMkLst>
            <pc:docMk/>
            <pc:sldMk cId="1648372251" sldId="262"/>
            <ac:spMk id="2" creationId="{384259A0-2AB4-A2B6-0E50-B7E3B9441D34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0:32.665" v="60"/>
          <ac:spMkLst>
            <pc:docMk/>
            <pc:sldMk cId="1648372251" sldId="262"/>
            <ac:spMk id="3" creationId="{DC723A65-5801-BE1D-B903-33336BE3BA3A}"/>
          </ac:spMkLst>
        </pc:spChg>
        <pc:spChg chg="add">
          <ac:chgData name="Alexandra Nicoleta Cirjoi (1919382)" userId="S::1919382@student.uwtsd.ac.uk::72a0fd0a-3458-44eb-83f5-a92f0a49c22f" providerId="AD" clId="Web-{E7B9FF21-CB17-7DE7-6ADA-CDFC387B0D31}" dt="2025-06-05T22:30:32.665" v="60"/>
          <ac:spMkLst>
            <pc:docMk/>
            <pc:sldMk cId="1648372251" sldId="262"/>
            <ac:spMk id="9" creationId="{E49D7415-2F11-44C2-B6AA-13A25B6814B9}"/>
          </ac:spMkLst>
        </pc:spChg>
        <pc:picChg chg="add mod">
          <ac:chgData name="Alexandra Nicoleta Cirjoi (1919382)" userId="S::1919382@student.uwtsd.ac.uk::72a0fd0a-3458-44eb-83f5-a92f0a49c22f" providerId="AD" clId="Web-{E7B9FF21-CB17-7DE7-6ADA-CDFC387B0D31}" dt="2025-06-05T22:30:32.665" v="60"/>
          <ac:picMkLst>
            <pc:docMk/>
            <pc:sldMk cId="1648372251" sldId="262"/>
            <ac:picMk id="4" creationId="{9C9E004A-EB51-0043-9167-E42AF927B02E}"/>
          </ac:picMkLst>
        </pc:picChg>
        <pc:cxnChg chg="add">
          <ac:chgData name="Alexandra Nicoleta Cirjoi (1919382)" userId="S::1919382@student.uwtsd.ac.uk::72a0fd0a-3458-44eb-83f5-a92f0a49c22f" providerId="AD" clId="Web-{E7B9FF21-CB17-7DE7-6ADA-CDFC387B0D31}" dt="2025-06-05T22:30:32.665" v="60"/>
          <ac:cxnSpMkLst>
            <pc:docMk/>
            <pc:sldMk cId="1648372251" sldId="262"/>
            <ac:cxnSpMk id="11" creationId="{D2E57F3D-33BE-4306-87E6-245763719516}"/>
          </ac:cxnSpMkLst>
        </pc:cxnChg>
      </pc:sldChg>
      <pc:sldChg chg="modSp new">
        <pc:chgData name="Alexandra Nicoleta Cirjoi (1919382)" userId="S::1919382@student.uwtsd.ac.uk::72a0fd0a-3458-44eb-83f5-a92f0a49c22f" providerId="AD" clId="Web-{E7B9FF21-CB17-7DE7-6ADA-CDFC387B0D31}" dt="2025-06-05T22:36:47.802" v="70" actId="20577"/>
        <pc:sldMkLst>
          <pc:docMk/>
          <pc:sldMk cId="3331143390" sldId="263"/>
        </pc:sldMkLst>
        <pc:spChg chg="mod">
          <ac:chgData name="Alexandra Nicoleta Cirjoi (1919382)" userId="S::1919382@student.uwtsd.ac.uk::72a0fd0a-3458-44eb-83f5-a92f0a49c22f" providerId="AD" clId="Web-{E7B9FF21-CB17-7DE7-6ADA-CDFC387B0D31}" dt="2025-06-05T22:31:27.822" v="63" actId="20577"/>
          <ac:spMkLst>
            <pc:docMk/>
            <pc:sldMk cId="3331143390" sldId="263"/>
            <ac:spMk id="2" creationId="{9595036B-16D0-9E91-D0C5-905AA80D745D}"/>
          </ac:spMkLst>
        </pc:spChg>
        <pc:spChg chg="mod">
          <ac:chgData name="Alexandra Nicoleta Cirjoi (1919382)" userId="S::1919382@student.uwtsd.ac.uk::72a0fd0a-3458-44eb-83f5-a92f0a49c22f" providerId="AD" clId="Web-{E7B9FF21-CB17-7DE7-6ADA-CDFC387B0D31}" dt="2025-06-05T22:36:47.802" v="70" actId="20577"/>
          <ac:spMkLst>
            <pc:docMk/>
            <pc:sldMk cId="3331143390" sldId="263"/>
            <ac:spMk id="3" creationId="{9A4E3C6D-6D43-F314-A6C5-D4747430245B}"/>
          </ac:spMkLst>
        </pc:spChg>
      </pc:sldChg>
      <pc:sldMasterChg chg="del delSldLayout">
        <pc:chgData name="Alexandra Nicoleta Cirjoi (1919382)" userId="S::1919382@student.uwtsd.ac.uk::72a0fd0a-3458-44eb-83f5-a92f0a49c22f" providerId="AD" clId="Web-{E7B9FF21-CB17-7DE7-6ADA-CDFC387B0D31}" dt="2025-06-05T22:21:35.284" v="21"/>
        <pc:sldMasterMkLst>
          <pc:docMk/>
          <pc:sldMasterMk cId="2460954070" sldId="2147483660"/>
        </pc:sldMasterMkLst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Alexandra Nicoleta Cirjoi (1919382)" userId="S::1919382@student.uwtsd.ac.uk::72a0fd0a-3458-44eb-83f5-a92f0a49c22f" providerId="AD" clId="Web-{E7B9FF21-CB17-7DE7-6ADA-CDFC387B0D31}" dt="2025-06-05T22:21:35.284" v="21"/>
        <pc:sldMasterMkLst>
          <pc:docMk/>
          <pc:sldMasterMk cId="3806705808" sldId="2147483695"/>
        </pc:sldMasterMkLst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4176502646" sldId="2147483684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420154045" sldId="2147483685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1024985349" sldId="2147483686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3724039165" sldId="2147483687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964587979" sldId="2147483688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1211258431" sldId="2147483689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823378218" sldId="2147483690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3461827559" sldId="2147483691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551527999" sldId="2147483692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2360262577" sldId="2147483693"/>
          </pc:sldLayoutMkLst>
        </pc:sldLayoutChg>
        <pc:sldLayoutChg chg="add">
          <pc:chgData name="Alexandra Nicoleta Cirjoi (1919382)" userId="S::1919382@student.uwtsd.ac.uk::72a0fd0a-3458-44eb-83f5-a92f0a49c22f" providerId="AD" clId="Web-{E7B9FF21-CB17-7DE7-6ADA-CDFC387B0D31}" dt="2025-06-05T22:21:35.284" v="21"/>
          <pc:sldLayoutMkLst>
            <pc:docMk/>
            <pc:sldMasterMk cId="3806705808" sldId="2147483695"/>
            <pc:sldLayoutMk cId="3209614962" sldId="2147483694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378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2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52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62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6/5/2025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61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58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6/5/2025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50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54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98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039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258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6705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3343" y="1137215"/>
            <a:ext cx="5804426" cy="3376766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 b="1" i="1" u="sng">
                <a:latin typeface="Arial"/>
                <a:cs typeface="Arial"/>
              </a:rPr>
              <a:t>BMSW4013 ACADEMIC SKILLS FOR THE DIGITAL ERA</a:t>
            </a:r>
            <a:endParaRPr lang="en-US" sz="51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33343" y="4698347"/>
            <a:ext cx="5412440" cy="100267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200" b="1" u="sng">
                <a:latin typeface="Arial"/>
                <a:cs typeface="Arial"/>
              </a:rPr>
              <a:t>    Component 3 (Individual Presentation)</a:t>
            </a:r>
            <a:endParaRPr lang="en-US" sz="2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C2C60-5439-B683-2CA1-E719F15F5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83" y="1171349"/>
            <a:ext cx="4515301" cy="4515301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33343" y="723900"/>
            <a:ext cx="5715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8E634B8-311A-4810-A5DB-7043D0280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33343" y="6134100"/>
            <a:ext cx="5715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B54D9-9375-1D0A-8D4D-4E024EAB2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u="sng" dirty="0">
                <a:latin typeface="Arial"/>
                <a:cs typeface="Arial"/>
              </a:rPr>
              <a:t>Table Of Content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A283B-AE3C-FD31-5EDE-5081B3246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Introduction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Importance of Time Management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Common Challenges Students Face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Practical Strategies and Tools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Conclusion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Reference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16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5C5C0E-B34D-7BCB-68F3-91CFD46D4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4749" y="909638"/>
            <a:ext cx="5201121" cy="131806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b="1" u="sng" dirty="0">
                <a:latin typeface="Arial"/>
                <a:cs typeface="Arial"/>
              </a:rPr>
              <a:t>Introduction</a:t>
            </a:r>
            <a:endParaRPr lang="en-US" sz="2800" dirty="0"/>
          </a:p>
          <a:p>
            <a:pPr>
              <a:lnSpc>
                <a:spcPct val="90000"/>
              </a:lnSpc>
            </a:pPr>
            <a:br>
              <a:rPr lang="en-US" sz="2800"/>
            </a:br>
            <a:endParaRPr lang="en-US" sz="2800"/>
          </a:p>
        </p:txBody>
      </p:sp>
      <p:pic>
        <p:nvPicPr>
          <p:cNvPr id="4" name="Picture 3" descr="5 Tips to Better Your Time Management | Michael Page">
            <a:extLst>
              <a:ext uri="{FF2B5EF4-FFF2-40B4-BE49-F238E27FC236}">
                <a16:creationId xmlns:a16="http://schemas.microsoft.com/office/drawing/2014/main" id="{770CCB0A-A164-0BF6-887C-DCE4EE37E9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258" r="22257" b="-1"/>
          <a:stretch>
            <a:fillRect/>
          </a:stretch>
        </p:blipFill>
        <p:spPr>
          <a:xfrm>
            <a:off x="20" y="10"/>
            <a:ext cx="5686740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22739" y="722376"/>
            <a:ext cx="16002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52744-073E-BE7E-A48A-99D08CB16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0838" y="2236843"/>
            <a:ext cx="5201121" cy="39319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Arial"/>
                <a:cs typeface="Arial"/>
              </a:rPr>
              <a:t>Good time management makes it easier for students to focus more, perform well, and lessen their stress levels.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235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9C920-845F-9ADC-EDF2-9AD7B639E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u="sng" dirty="0">
                <a:latin typeface="Arial"/>
                <a:cs typeface="Arial"/>
              </a:rPr>
              <a:t>Importance of Time Management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CD86E-F798-1DE0-31F4-CB4947186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Managing time well is essential for students to do well in their studies.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It allows students to handle schoolwork, homework, and their personal life without too much stress.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It has been found that organizing time effectively can allow students to get better results in school and feel better overall (</a:t>
            </a:r>
            <a:r>
              <a:rPr lang="en-US" dirty="0" err="1">
                <a:solidFill>
                  <a:srgbClr val="262626"/>
                </a:solidFill>
                <a:latin typeface="Arial"/>
                <a:cs typeface="Arial"/>
              </a:rPr>
              <a:t>Demirdag</a:t>
            </a:r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, 2024).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If students make a plan and set priorities, they won’t procrastinate and can stay on track with their work, improving their learning and results at school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21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FAB9F-DD0D-0972-5FAE-79E349425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602" y="1289154"/>
            <a:ext cx="10691265" cy="1307592"/>
          </a:xfrm>
        </p:spPr>
        <p:txBody>
          <a:bodyPr/>
          <a:lstStyle/>
          <a:p>
            <a:r>
              <a:rPr lang="en-US" sz="2000" b="1" u="sng" dirty="0">
                <a:latin typeface="Arial"/>
                <a:cs typeface="Arial"/>
              </a:rPr>
              <a:t>Common Challenges Students Face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FC366-F4FF-921D-80D3-C506CB21F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While time management is very important, a lot of students still struggle with it.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Participants in the study said that digital temptations such as social media sites often break up their efforts to study (le Roux, et al., 2023).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Also, managing more assignments at once can become too much for students, preventing them from planning their studies and leaving them with things to complete at the last minute.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Some people also struggle with self-control, which makes it harder for them to organize their work properly.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995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DAD72-BBDC-5807-2710-359775F6E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701" y="1064302"/>
            <a:ext cx="10691265" cy="1307592"/>
          </a:xfrm>
        </p:spPr>
        <p:txBody>
          <a:bodyPr/>
          <a:lstStyle/>
          <a:p>
            <a:r>
              <a:rPr lang="en-US" sz="2000" b="1" u="sng" dirty="0">
                <a:latin typeface="Arial"/>
                <a:cs typeface="Arial"/>
              </a:rPr>
              <a:t>Practical Strategies and Tools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8F1A2-6232-301C-27D4-1975F314F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Students can try a number of methods to become more efficient with time.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The Pomodoro Technique involves doing work in small spurts, with breaks to help improve your focus (Cirillo, 2018).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With a technique like the Eisenhower Matrix, it is easier to determine which tasks should be done first (Covey, 2020). </a:t>
            </a:r>
            <a:endParaRPr lang="en-US" dirty="0"/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I can use Google Calendar, Trello, and </a:t>
            </a:r>
            <a:r>
              <a:rPr lang="en-US" err="1">
                <a:solidFill>
                  <a:srgbClr val="262626"/>
                </a:solidFill>
                <a:latin typeface="Arial"/>
                <a:cs typeface="Arial"/>
              </a:rPr>
              <a:t>Todoist</a:t>
            </a:r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 to manage your personal and work tasks. Applying all of these strategies helps students become better organized and less stressed.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93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4259A0-2AB4-A2B6-0E50-B7E3B9441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3799763" cy="1473200"/>
          </a:xfrm>
        </p:spPr>
        <p:txBody>
          <a:bodyPr>
            <a:normAutofit/>
          </a:bodyPr>
          <a:lstStyle/>
          <a:p>
            <a:r>
              <a:rPr lang="en-US" sz="3600" b="1" u="sng" dirty="0">
                <a:latin typeface="Arial"/>
                <a:cs typeface="Arial"/>
              </a:rPr>
              <a:t>Conclusion </a:t>
            </a:r>
            <a:endParaRPr lang="en-US" sz="36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23A65-5801-BE1D-B903-33336BE3BA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387600"/>
            <a:ext cx="3799763" cy="376732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>
                <a:latin typeface="Arial"/>
                <a:cs typeface="Arial"/>
              </a:rPr>
              <a:t>All in all, managing time effectively prepares students to handle their courses more easily and raise their standards of performance and health. 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>
                <a:latin typeface="Arial"/>
                <a:cs typeface="Arial"/>
              </a:rPr>
              <a:t>It is necessary to use methods and tools from both the digital and practical world in today’s flexible learning environments.</a:t>
            </a:r>
            <a:endParaRPr lang="en-US"/>
          </a:p>
          <a:p>
            <a:pPr>
              <a:lnSpc>
                <a:spcPct val="100000"/>
              </a:lnSpc>
            </a:pP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9E004A-EB51-0043-9167-E42AF927B0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125" r="2879" b="-1"/>
          <a:stretch>
            <a:fillRect/>
          </a:stretch>
        </p:blipFill>
        <p:spPr>
          <a:xfrm>
            <a:off x="4981575" y="735286"/>
            <a:ext cx="6495042" cy="541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72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5036B-16D0-9E91-D0C5-905AA80D7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u="sng" dirty="0">
                <a:latin typeface="Arial"/>
                <a:cs typeface="Arial"/>
              </a:rPr>
              <a:t>References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E3C6D-6D43-F314-A6C5-D47474302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b="1" dirty="0">
                <a:solidFill>
                  <a:srgbClr val="262626"/>
                </a:solidFill>
                <a:latin typeface="Arial"/>
                <a:cs typeface="Arial"/>
              </a:rPr>
              <a:t>Books and Journals </a:t>
            </a:r>
            <a:endParaRPr lang="en-US">
              <a:latin typeface="Arial"/>
              <a:cs typeface="Arial"/>
            </a:endParaRPr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Cirillo, F. (2018). The Pomodoro technique: The acclaimed time-management system that has transformed how we work. Crown Currency.</a:t>
            </a:r>
            <a:endParaRPr lang="en-US">
              <a:latin typeface="Arial"/>
              <a:cs typeface="Arial"/>
            </a:endParaRPr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Covey, S. R. (2020). The 7 habits of highly effective people. Simon &amp; Schuster.</a:t>
            </a:r>
            <a:endParaRPr lang="en-US">
              <a:latin typeface="Arial"/>
              <a:cs typeface="Arial"/>
            </a:endParaRPr>
          </a:p>
          <a:p>
            <a:pPr algn="just"/>
            <a:r>
              <a:rPr lang="en-US" err="1">
                <a:solidFill>
                  <a:srgbClr val="262626"/>
                </a:solidFill>
                <a:latin typeface="Arial"/>
                <a:cs typeface="Arial"/>
              </a:rPr>
              <a:t>Demirdag</a:t>
            </a:r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, S. (2024). The mediating role of life satisfaction in the relationship between graduate students’ time management and motivation. Asia Pacific Journal of Education, 44(4), 930-945.</a:t>
            </a:r>
            <a:endParaRPr lang="en-US">
              <a:latin typeface="Arial"/>
              <a:cs typeface="Arial"/>
            </a:endParaRPr>
          </a:p>
          <a:p>
            <a:pPr algn="just"/>
            <a:r>
              <a:rPr lang="en-US" dirty="0">
                <a:solidFill>
                  <a:srgbClr val="262626"/>
                </a:solidFill>
                <a:latin typeface="Arial"/>
                <a:cs typeface="Arial"/>
              </a:rPr>
              <a:t>le Roux, D. B., Finsterbusch, B., Saunders, J., and De, B. (2023, October). Increasingly Forgetful and Distracted? A cross-temporal meta-analysis of everyday cognitive failures among university students. In Proceedings of 52nd Annual Conference of the Southern African Computer Lecturers’ Association (SACLA 2023) (p. 125).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143390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ChronicleVTI</vt:lpstr>
      <vt:lpstr>BMSW4013 ACADEMIC SKILLS FOR THE DIGITAL ERA</vt:lpstr>
      <vt:lpstr>Table Of Content </vt:lpstr>
      <vt:lpstr>Introduction  </vt:lpstr>
      <vt:lpstr>Importance of Time Management</vt:lpstr>
      <vt:lpstr>Common Challenges Students Face</vt:lpstr>
      <vt:lpstr>Practical Strategies and Tools</vt:lpstr>
      <vt:lpstr>Conclusion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62</cp:revision>
  <dcterms:created xsi:type="dcterms:W3CDTF">2025-06-05T22:16:03Z</dcterms:created>
  <dcterms:modified xsi:type="dcterms:W3CDTF">2025-06-05T22:37:57Z</dcterms:modified>
</cp:coreProperties>
</file>