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  <p:sldId id="256" r:id="rId6"/>
    <p:sldId id="257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dica patrascu" userId="c778175da7d4cc61" providerId="LiveId" clId="{C060BB62-C8A4-452F-8E42-2EAD1B87080E}"/>
    <pc:docChg chg="undo custSel addSld modSld sldOrd">
      <pc:chgData name="rodica patrascu" userId="c778175da7d4cc61" providerId="LiveId" clId="{C060BB62-C8A4-452F-8E42-2EAD1B87080E}" dt="2022-06-15T18:26:23.404" v="2969"/>
      <pc:docMkLst>
        <pc:docMk/>
      </pc:docMkLst>
      <pc:sldChg chg="addSp delSp modSp mod">
        <pc:chgData name="rodica patrascu" userId="c778175da7d4cc61" providerId="LiveId" clId="{C060BB62-C8A4-452F-8E42-2EAD1B87080E}" dt="2022-06-14T21:08:33.950" v="1057"/>
        <pc:sldMkLst>
          <pc:docMk/>
          <pc:sldMk cId="340528006" sldId="256"/>
        </pc:sldMkLst>
        <pc:spChg chg="add mod">
          <ac:chgData name="rodica patrascu" userId="c778175da7d4cc61" providerId="LiveId" clId="{C060BB62-C8A4-452F-8E42-2EAD1B87080E}" dt="2022-06-14T20:50:36.139" v="653" actId="1076"/>
          <ac:spMkLst>
            <pc:docMk/>
            <pc:sldMk cId="340528006" sldId="256"/>
            <ac:spMk id="5" creationId="{46D84663-7AC5-A289-647A-044DF9DC88D3}"/>
          </ac:spMkLst>
        </pc:spChg>
        <pc:spChg chg="add del mod">
          <ac:chgData name="rodica patrascu" userId="c778175da7d4cc61" providerId="LiveId" clId="{C060BB62-C8A4-452F-8E42-2EAD1B87080E}" dt="2022-06-14T20:32:24.507" v="32" actId="11529"/>
          <ac:spMkLst>
            <pc:docMk/>
            <pc:sldMk cId="340528006" sldId="256"/>
            <ac:spMk id="7" creationId="{84F74538-2C9F-3F92-5146-F6C0303F4EF6}"/>
          </ac:spMkLst>
        </pc:spChg>
        <pc:spChg chg="add mod">
          <ac:chgData name="rodica patrascu" userId="c778175da7d4cc61" providerId="LiveId" clId="{C060BB62-C8A4-452F-8E42-2EAD1B87080E}" dt="2022-06-14T20:50:32.725" v="652" actId="1076"/>
          <ac:spMkLst>
            <pc:docMk/>
            <pc:sldMk cId="340528006" sldId="256"/>
            <ac:spMk id="8" creationId="{9488801B-8698-A51B-5146-1896EB7E4599}"/>
          </ac:spMkLst>
        </pc:spChg>
        <pc:spChg chg="mod">
          <ac:chgData name="rodica patrascu" userId="c778175da7d4cc61" providerId="LiveId" clId="{C060BB62-C8A4-452F-8E42-2EAD1B87080E}" dt="2022-06-14T21:08:00.575" v="1055" actId="20577"/>
          <ac:spMkLst>
            <pc:docMk/>
            <pc:sldMk cId="340528006" sldId="256"/>
            <ac:spMk id="10" creationId="{17F0A7A7-84FF-E43D-503A-CFB8CE185677}"/>
          </ac:spMkLst>
        </pc:spChg>
        <pc:spChg chg="add mod">
          <ac:chgData name="rodica patrascu" userId="c778175da7d4cc61" providerId="LiveId" clId="{C060BB62-C8A4-452F-8E42-2EAD1B87080E}" dt="2022-06-14T20:51:12.729" v="695" actId="20577"/>
          <ac:spMkLst>
            <pc:docMk/>
            <pc:sldMk cId="340528006" sldId="256"/>
            <ac:spMk id="13" creationId="{614DA616-9E6D-611A-E811-6015F425719D}"/>
          </ac:spMkLst>
        </pc:spChg>
        <pc:spChg chg="add mod">
          <ac:chgData name="rodica patrascu" userId="c778175da7d4cc61" providerId="LiveId" clId="{C060BB62-C8A4-452F-8E42-2EAD1B87080E}" dt="2022-06-14T20:53:14.270" v="725" actId="1076"/>
          <ac:spMkLst>
            <pc:docMk/>
            <pc:sldMk cId="340528006" sldId="256"/>
            <ac:spMk id="26" creationId="{ABC0DB14-7E2B-D479-4E34-2ECCAE2C8BD6}"/>
          </ac:spMkLst>
        </pc:spChg>
        <pc:spChg chg="add mod">
          <ac:chgData name="rodica patrascu" userId="c778175da7d4cc61" providerId="LiveId" clId="{C060BB62-C8A4-452F-8E42-2EAD1B87080E}" dt="2022-06-14T20:59:23.839" v="913" actId="1076"/>
          <ac:spMkLst>
            <pc:docMk/>
            <pc:sldMk cId="340528006" sldId="256"/>
            <ac:spMk id="29" creationId="{36A3CFA7-E7A8-5EB8-36E3-9F21BA692524}"/>
          </ac:spMkLst>
        </pc:spChg>
        <pc:spChg chg="add mod">
          <ac:chgData name="rodica patrascu" userId="c778175da7d4cc61" providerId="LiveId" clId="{C060BB62-C8A4-452F-8E42-2EAD1B87080E}" dt="2022-06-14T21:04:35.199" v="1004" actId="2711"/>
          <ac:spMkLst>
            <pc:docMk/>
            <pc:sldMk cId="340528006" sldId="256"/>
            <ac:spMk id="34" creationId="{9D6A5AE3-6B04-5019-96E6-119EFF640C66}"/>
          </ac:spMkLst>
        </pc:spChg>
        <pc:spChg chg="add del mod">
          <ac:chgData name="rodica patrascu" userId="c778175da7d4cc61" providerId="LiveId" clId="{C060BB62-C8A4-452F-8E42-2EAD1B87080E}" dt="2022-06-14T21:08:33.950" v="1057"/>
          <ac:spMkLst>
            <pc:docMk/>
            <pc:sldMk cId="340528006" sldId="256"/>
            <ac:spMk id="41" creationId="{082FE3E3-D1C9-D0C9-A43A-974AFAF220DB}"/>
          </ac:spMkLst>
        </pc:spChg>
        <pc:picChg chg="add mod">
          <ac:chgData name="rodica patrascu" userId="c778175da7d4cc61" providerId="LiveId" clId="{C060BB62-C8A4-452F-8E42-2EAD1B87080E}" dt="2022-06-14T20:36:34.265" v="178" actId="1076"/>
          <ac:picMkLst>
            <pc:docMk/>
            <pc:sldMk cId="340528006" sldId="256"/>
            <ac:picMk id="23" creationId="{E888B0B9-8EDD-0242-F4F1-FFD63903646B}"/>
          </ac:picMkLst>
        </pc:picChg>
        <pc:picChg chg="add mod">
          <ac:chgData name="rodica patrascu" userId="c778175da7d4cc61" providerId="LiveId" clId="{C060BB62-C8A4-452F-8E42-2EAD1B87080E}" dt="2022-06-14T21:00:13.888" v="922" actId="14100"/>
          <ac:picMkLst>
            <pc:docMk/>
            <pc:sldMk cId="340528006" sldId="256"/>
            <ac:picMk id="33" creationId="{D89B651F-1D59-27D3-8143-D3BF695B9CDE}"/>
          </ac:picMkLst>
        </pc:picChg>
        <pc:picChg chg="add mod">
          <ac:chgData name="rodica patrascu" userId="c778175da7d4cc61" providerId="LiveId" clId="{C060BB62-C8A4-452F-8E42-2EAD1B87080E}" dt="2022-06-14T20:50:32.725" v="652" actId="1076"/>
          <ac:picMkLst>
            <pc:docMk/>
            <pc:sldMk cId="340528006" sldId="256"/>
            <ac:picMk id="1026" creationId="{04B480A5-3B18-45C3-7CFB-5D3DE9A5A57D}"/>
          </ac:picMkLst>
        </pc:picChg>
        <pc:picChg chg="add mod">
          <ac:chgData name="rodica patrascu" userId="c778175da7d4cc61" providerId="LiveId" clId="{C060BB62-C8A4-452F-8E42-2EAD1B87080E}" dt="2022-06-14T21:00:34.188" v="928" actId="14100"/>
          <ac:picMkLst>
            <pc:docMk/>
            <pc:sldMk cId="340528006" sldId="256"/>
            <ac:picMk id="1030" creationId="{FACD1DC0-1A59-32B2-22C1-D1665F329E83}"/>
          </ac:picMkLst>
        </pc:picChg>
        <pc:picChg chg="add mod">
          <ac:chgData name="rodica patrascu" userId="c778175da7d4cc61" providerId="LiveId" clId="{C060BB62-C8A4-452F-8E42-2EAD1B87080E}" dt="2022-06-14T21:01:11.254" v="934" actId="14100"/>
          <ac:picMkLst>
            <pc:docMk/>
            <pc:sldMk cId="340528006" sldId="256"/>
            <ac:picMk id="1032" creationId="{520691A3-B618-062B-E777-3516C359BE54}"/>
          </ac:picMkLst>
        </pc:picChg>
        <pc:picChg chg="add mod">
          <ac:chgData name="rodica patrascu" userId="c778175da7d4cc61" providerId="LiveId" clId="{C060BB62-C8A4-452F-8E42-2EAD1B87080E}" dt="2022-06-14T21:01:38.006" v="939" actId="1076"/>
          <ac:picMkLst>
            <pc:docMk/>
            <pc:sldMk cId="340528006" sldId="256"/>
            <ac:picMk id="1034" creationId="{BA6F7DE6-C72D-698E-3C1A-3199A3E95CCB}"/>
          </ac:picMkLst>
        </pc:picChg>
        <pc:picChg chg="add mod">
          <ac:chgData name="rodica patrascu" userId="c778175da7d4cc61" providerId="LiveId" clId="{C060BB62-C8A4-452F-8E42-2EAD1B87080E}" dt="2022-06-14T21:02:06.549" v="944" actId="1076"/>
          <ac:picMkLst>
            <pc:docMk/>
            <pc:sldMk cId="340528006" sldId="256"/>
            <ac:picMk id="1036" creationId="{9D79D92E-BD9E-32E7-ED29-42A96D9DA504}"/>
          </ac:picMkLst>
        </pc:picChg>
        <pc:cxnChg chg="add mod">
          <ac:chgData name="rodica patrascu" userId="c778175da7d4cc61" providerId="LiveId" clId="{C060BB62-C8A4-452F-8E42-2EAD1B87080E}" dt="2022-06-14T20:28:52.843" v="7" actId="1582"/>
          <ac:cxnSpMkLst>
            <pc:docMk/>
            <pc:sldMk cId="340528006" sldId="256"/>
            <ac:cxnSpMk id="3" creationId="{2B7E3463-B240-1F0A-D402-9C0176AC77C0}"/>
          </ac:cxnSpMkLst>
        </pc:cxnChg>
        <pc:cxnChg chg="add mod">
          <ac:chgData name="rodica patrascu" userId="c778175da7d4cc61" providerId="LiveId" clId="{C060BB62-C8A4-452F-8E42-2EAD1B87080E}" dt="2022-06-14T20:52:21.528" v="702" actId="14100"/>
          <ac:cxnSpMkLst>
            <pc:docMk/>
            <pc:sldMk cId="340528006" sldId="256"/>
            <ac:cxnSpMk id="17" creationId="{8000FF6E-90D2-ED66-63B3-84A240409A39}"/>
          </ac:cxnSpMkLst>
        </pc:cxnChg>
        <pc:cxnChg chg="add mod">
          <ac:chgData name="rodica patrascu" userId="c778175da7d4cc61" providerId="LiveId" clId="{C060BB62-C8A4-452F-8E42-2EAD1B87080E}" dt="2022-06-14T20:52:26.777" v="703" actId="14100"/>
          <ac:cxnSpMkLst>
            <pc:docMk/>
            <pc:sldMk cId="340528006" sldId="256"/>
            <ac:cxnSpMk id="32" creationId="{9AF6DA39-DD44-F56A-D416-D0952364E6EF}"/>
          </ac:cxnSpMkLst>
        </pc:cxnChg>
      </pc:sldChg>
      <pc:sldChg chg="addSp delSp modSp new mod">
        <pc:chgData name="rodica patrascu" userId="c778175da7d4cc61" providerId="LiveId" clId="{C060BB62-C8A4-452F-8E42-2EAD1B87080E}" dt="2022-06-14T21:59:00.700" v="2024" actId="1076"/>
        <pc:sldMkLst>
          <pc:docMk/>
          <pc:sldMk cId="2934134881" sldId="257"/>
        </pc:sldMkLst>
        <pc:spChg chg="del">
          <ac:chgData name="rodica patrascu" userId="c778175da7d4cc61" providerId="LiveId" clId="{C060BB62-C8A4-452F-8E42-2EAD1B87080E}" dt="2022-06-14T21:08:38.800" v="1059" actId="21"/>
          <ac:spMkLst>
            <pc:docMk/>
            <pc:sldMk cId="2934134881" sldId="257"/>
            <ac:spMk id="2" creationId="{54C3AEEC-4CD7-D8ED-AA68-547696B41490}"/>
          </ac:spMkLst>
        </pc:spChg>
        <pc:spChg chg="del">
          <ac:chgData name="rodica patrascu" userId="c778175da7d4cc61" providerId="LiveId" clId="{C060BB62-C8A4-452F-8E42-2EAD1B87080E}" dt="2022-06-14T21:08:41.773" v="1060" actId="21"/>
          <ac:spMkLst>
            <pc:docMk/>
            <pc:sldMk cId="2934134881" sldId="257"/>
            <ac:spMk id="3" creationId="{03E3EDAE-C915-21EF-CD01-EEA6C24F275B}"/>
          </ac:spMkLst>
        </pc:spChg>
        <pc:spChg chg="add del mod">
          <ac:chgData name="rodica patrascu" userId="c778175da7d4cc61" providerId="LiveId" clId="{C060BB62-C8A4-452F-8E42-2EAD1B87080E}" dt="2022-06-14T21:08:45.001" v="1062"/>
          <ac:spMkLst>
            <pc:docMk/>
            <pc:sldMk cId="2934134881" sldId="257"/>
            <ac:spMk id="4" creationId="{1AF1337F-EC13-3B87-E5C1-9A922026CD9D}"/>
          </ac:spMkLst>
        </pc:spChg>
        <pc:spChg chg="add mod">
          <ac:chgData name="rodica patrascu" userId="c778175da7d4cc61" providerId="LiveId" clId="{C060BB62-C8A4-452F-8E42-2EAD1B87080E}" dt="2022-06-14T21:38:10.725" v="1297" actId="14100"/>
          <ac:spMkLst>
            <pc:docMk/>
            <pc:sldMk cId="2934134881" sldId="257"/>
            <ac:spMk id="5" creationId="{CE1CC411-697C-3AB2-FDCC-CB42AF1199FF}"/>
          </ac:spMkLst>
        </pc:spChg>
        <pc:spChg chg="add mod">
          <ac:chgData name="rodica patrascu" userId="c778175da7d4cc61" providerId="LiveId" clId="{C060BB62-C8A4-452F-8E42-2EAD1B87080E}" dt="2022-06-14T21:38:21.329" v="1299" actId="1076"/>
          <ac:spMkLst>
            <pc:docMk/>
            <pc:sldMk cId="2934134881" sldId="257"/>
            <ac:spMk id="8" creationId="{E1E09CDE-CE40-CA7C-414F-CBD7C50713CA}"/>
          </ac:spMkLst>
        </pc:spChg>
        <pc:spChg chg="add del mod">
          <ac:chgData name="rodica patrascu" userId="c778175da7d4cc61" providerId="LiveId" clId="{C060BB62-C8A4-452F-8E42-2EAD1B87080E}" dt="2022-06-14T21:15:03.019" v="1078" actId="767"/>
          <ac:spMkLst>
            <pc:docMk/>
            <pc:sldMk cId="2934134881" sldId="257"/>
            <ac:spMk id="9" creationId="{B99D5A8E-FDF1-80AD-E38A-E47D89EC594F}"/>
          </ac:spMkLst>
        </pc:spChg>
        <pc:spChg chg="add mod">
          <ac:chgData name="rodica patrascu" userId="c778175da7d4cc61" providerId="LiveId" clId="{C060BB62-C8A4-452F-8E42-2EAD1B87080E}" dt="2022-06-14T21:38:40.768" v="1302" actId="1076"/>
          <ac:spMkLst>
            <pc:docMk/>
            <pc:sldMk cId="2934134881" sldId="257"/>
            <ac:spMk id="10" creationId="{726CE85B-B0FF-0C37-1019-66897E16509C}"/>
          </ac:spMkLst>
        </pc:spChg>
        <pc:spChg chg="add mod">
          <ac:chgData name="rodica patrascu" userId="c778175da7d4cc61" providerId="LiveId" clId="{C060BB62-C8A4-452F-8E42-2EAD1B87080E}" dt="2022-06-14T21:38:29.957" v="1301" actId="1076"/>
          <ac:spMkLst>
            <pc:docMk/>
            <pc:sldMk cId="2934134881" sldId="257"/>
            <ac:spMk id="11" creationId="{7F4953C4-2743-26E9-169A-7FE482906F57}"/>
          </ac:spMkLst>
        </pc:spChg>
        <pc:spChg chg="add mod">
          <ac:chgData name="rodica patrascu" userId="c778175da7d4cc61" providerId="LiveId" clId="{C060BB62-C8A4-452F-8E42-2EAD1B87080E}" dt="2022-06-14T21:38:48.074" v="1303" actId="1076"/>
          <ac:spMkLst>
            <pc:docMk/>
            <pc:sldMk cId="2934134881" sldId="257"/>
            <ac:spMk id="12" creationId="{14CE9543-E2B3-ADCF-6C45-FC3CF0E281FB}"/>
          </ac:spMkLst>
        </pc:spChg>
        <pc:spChg chg="add mod">
          <ac:chgData name="rodica patrascu" userId="c778175da7d4cc61" providerId="LiveId" clId="{C060BB62-C8A4-452F-8E42-2EAD1B87080E}" dt="2022-06-14T21:38:53.083" v="1304" actId="1076"/>
          <ac:spMkLst>
            <pc:docMk/>
            <pc:sldMk cId="2934134881" sldId="257"/>
            <ac:spMk id="13" creationId="{26A74317-74DD-B4F3-EC84-9051D5D48889}"/>
          </ac:spMkLst>
        </pc:spChg>
        <pc:spChg chg="add mod">
          <ac:chgData name="rodica patrascu" userId="c778175da7d4cc61" providerId="LiveId" clId="{C060BB62-C8A4-452F-8E42-2EAD1B87080E}" dt="2022-06-14T21:42:58.064" v="1386" actId="1076"/>
          <ac:spMkLst>
            <pc:docMk/>
            <pc:sldMk cId="2934134881" sldId="257"/>
            <ac:spMk id="15" creationId="{880EAFC1-8BBD-1B4C-0D8E-79D4F337703F}"/>
          </ac:spMkLst>
        </pc:spChg>
        <pc:spChg chg="add mod">
          <ac:chgData name="rodica patrascu" userId="c778175da7d4cc61" providerId="LiveId" clId="{C060BB62-C8A4-452F-8E42-2EAD1B87080E}" dt="2022-06-14T21:41:22.433" v="1377" actId="20577"/>
          <ac:spMkLst>
            <pc:docMk/>
            <pc:sldMk cId="2934134881" sldId="257"/>
            <ac:spMk id="16" creationId="{B09129FB-E399-B651-79B3-BA81970561C7}"/>
          </ac:spMkLst>
        </pc:spChg>
        <pc:spChg chg="add mod">
          <ac:chgData name="rodica patrascu" userId="c778175da7d4cc61" providerId="LiveId" clId="{C060BB62-C8A4-452F-8E42-2EAD1B87080E}" dt="2022-06-14T21:43:52.522" v="1390" actId="1582"/>
          <ac:spMkLst>
            <pc:docMk/>
            <pc:sldMk cId="2934134881" sldId="257"/>
            <ac:spMk id="18" creationId="{B10362C8-21E0-245E-8164-46F15E0688B3}"/>
          </ac:spMkLst>
        </pc:spChg>
        <pc:spChg chg="add mod">
          <ac:chgData name="rodica patrascu" userId="c778175da7d4cc61" providerId="LiveId" clId="{C060BB62-C8A4-452F-8E42-2EAD1B87080E}" dt="2022-06-14T21:58:54.250" v="2022" actId="1076"/>
          <ac:spMkLst>
            <pc:docMk/>
            <pc:sldMk cId="2934134881" sldId="257"/>
            <ac:spMk id="19" creationId="{AB8E1987-69D7-9248-F548-D4E1ABA8BAD3}"/>
          </ac:spMkLst>
        </pc:spChg>
        <pc:spChg chg="add mod">
          <ac:chgData name="rodica patrascu" userId="c778175da7d4cc61" providerId="LiveId" clId="{C060BB62-C8A4-452F-8E42-2EAD1B87080E}" dt="2022-06-14T21:59:00.700" v="2024" actId="1076"/>
          <ac:spMkLst>
            <pc:docMk/>
            <pc:sldMk cId="2934134881" sldId="257"/>
            <ac:spMk id="20" creationId="{7E8F0A2D-30B3-C7D5-9EEA-8C583D098897}"/>
          </ac:spMkLst>
        </pc:spChg>
        <pc:spChg chg="add mod">
          <ac:chgData name="rodica patrascu" userId="c778175da7d4cc61" providerId="LiveId" clId="{C060BB62-C8A4-452F-8E42-2EAD1B87080E}" dt="2022-06-14T21:58:48.409" v="2021" actId="14100"/>
          <ac:spMkLst>
            <pc:docMk/>
            <pc:sldMk cId="2934134881" sldId="257"/>
            <ac:spMk id="21" creationId="{3EB2A34E-ABE6-CD84-8167-F28A6D2398B1}"/>
          </ac:spMkLst>
        </pc:spChg>
        <pc:picChg chg="add mod">
          <ac:chgData name="rodica patrascu" userId="c778175da7d4cc61" providerId="LiveId" clId="{C060BB62-C8A4-452F-8E42-2EAD1B87080E}" dt="2022-06-14T21:42:58.064" v="1386" actId="1076"/>
          <ac:picMkLst>
            <pc:docMk/>
            <pc:sldMk cId="2934134881" sldId="257"/>
            <ac:picMk id="14" creationId="{BC474894-1163-780D-3DFF-C410F113ED75}"/>
          </ac:picMkLst>
        </pc:picChg>
        <pc:picChg chg="add mod">
          <ac:chgData name="rodica patrascu" userId="c778175da7d4cc61" providerId="LiveId" clId="{C060BB62-C8A4-452F-8E42-2EAD1B87080E}" dt="2022-06-14T21:42:43.166" v="1385" actId="1076"/>
          <ac:picMkLst>
            <pc:docMk/>
            <pc:sldMk cId="2934134881" sldId="257"/>
            <ac:picMk id="17" creationId="{7EF70F45-C40B-4DFD-154D-E70EF7062DDC}"/>
          </ac:picMkLst>
        </pc:picChg>
        <pc:picChg chg="add mod">
          <ac:chgData name="rodica patrascu" userId="c778175da7d4cc61" providerId="LiveId" clId="{C060BB62-C8A4-452F-8E42-2EAD1B87080E}" dt="2022-06-14T21:58:34.981" v="2020" actId="1076"/>
          <ac:picMkLst>
            <pc:docMk/>
            <pc:sldMk cId="2934134881" sldId="257"/>
            <ac:picMk id="23" creationId="{FE4FC2A2-E4C2-5461-4435-E10874C47455}"/>
          </ac:picMkLst>
        </pc:picChg>
        <pc:picChg chg="add mod">
          <ac:chgData name="rodica patrascu" userId="c778175da7d4cc61" providerId="LiveId" clId="{C060BB62-C8A4-452F-8E42-2EAD1B87080E}" dt="2022-06-14T21:38:40.768" v="1302" actId="1076"/>
          <ac:picMkLst>
            <pc:docMk/>
            <pc:sldMk cId="2934134881" sldId="257"/>
            <ac:picMk id="2050" creationId="{2F4D274B-90A3-5795-62BA-1A083C524DB3}"/>
          </ac:picMkLst>
        </pc:picChg>
        <pc:picChg chg="add mod">
          <ac:chgData name="rodica patrascu" userId="c778175da7d4cc61" providerId="LiveId" clId="{C060BB62-C8A4-452F-8E42-2EAD1B87080E}" dt="2022-06-14T21:38:48.074" v="1303" actId="1076"/>
          <ac:picMkLst>
            <pc:docMk/>
            <pc:sldMk cId="2934134881" sldId="257"/>
            <ac:picMk id="2052" creationId="{1B8D07B3-9752-3FCE-6FAE-3B1E42022881}"/>
          </ac:picMkLst>
        </pc:picChg>
        <pc:cxnChg chg="add mod">
          <ac:chgData name="rodica patrascu" userId="c778175da7d4cc61" providerId="LiveId" clId="{C060BB62-C8A4-452F-8E42-2EAD1B87080E}" dt="2022-06-14T21:38:25.286" v="1300" actId="1076"/>
          <ac:cxnSpMkLst>
            <pc:docMk/>
            <pc:sldMk cId="2934134881" sldId="257"/>
            <ac:cxnSpMk id="7" creationId="{71E2D085-C5BE-C9D4-644F-5408F9C8442D}"/>
          </ac:cxnSpMkLst>
        </pc:cxnChg>
        <pc:cxnChg chg="add mod">
          <ac:chgData name="rodica patrascu" userId="c778175da7d4cc61" providerId="LiveId" clId="{C060BB62-C8A4-452F-8E42-2EAD1B87080E}" dt="2022-06-14T21:58:57.008" v="2023" actId="1076"/>
          <ac:cxnSpMkLst>
            <pc:docMk/>
            <pc:sldMk cId="2934134881" sldId="257"/>
            <ac:cxnSpMk id="22" creationId="{FDCA907A-BB63-3B9C-CB53-2EFA87044C9E}"/>
          </ac:cxnSpMkLst>
        </pc:cxnChg>
      </pc:sldChg>
      <pc:sldChg chg="addSp delSp modSp new mod ord">
        <pc:chgData name="rodica patrascu" userId="c778175da7d4cc61" providerId="LiveId" clId="{C060BB62-C8A4-452F-8E42-2EAD1B87080E}" dt="2022-06-15T17:30:40.102" v="2181" actId="20577"/>
        <pc:sldMkLst>
          <pc:docMk/>
          <pc:sldMk cId="2724955396" sldId="258"/>
        </pc:sldMkLst>
        <pc:spChg chg="del">
          <ac:chgData name="rodica patrascu" userId="c778175da7d4cc61" providerId="LiveId" clId="{C060BB62-C8A4-452F-8E42-2EAD1B87080E}" dt="2022-06-15T17:26:34.815" v="2028" actId="21"/>
          <ac:spMkLst>
            <pc:docMk/>
            <pc:sldMk cId="2724955396" sldId="258"/>
            <ac:spMk id="2" creationId="{5129F33D-CFFE-8CA1-8D89-C1B742562C86}"/>
          </ac:spMkLst>
        </pc:spChg>
        <pc:spChg chg="del">
          <ac:chgData name="rodica patrascu" userId="c778175da7d4cc61" providerId="LiveId" clId="{C060BB62-C8A4-452F-8E42-2EAD1B87080E}" dt="2022-06-15T17:26:38.039" v="2029" actId="21"/>
          <ac:spMkLst>
            <pc:docMk/>
            <pc:sldMk cId="2724955396" sldId="258"/>
            <ac:spMk id="3" creationId="{E87989B0-57B1-9817-733B-014096B2A0D2}"/>
          </ac:spMkLst>
        </pc:spChg>
        <pc:spChg chg="add mod">
          <ac:chgData name="rodica patrascu" userId="c778175da7d4cc61" providerId="LiveId" clId="{C060BB62-C8A4-452F-8E42-2EAD1B87080E}" dt="2022-06-15T17:30:40.102" v="2181" actId="20577"/>
          <ac:spMkLst>
            <pc:docMk/>
            <pc:sldMk cId="2724955396" sldId="258"/>
            <ac:spMk id="4" creationId="{E77B0570-2313-E9A9-A036-25B99AA75211}"/>
          </ac:spMkLst>
        </pc:spChg>
      </pc:sldChg>
      <pc:sldChg chg="addSp delSp modSp new mod">
        <pc:chgData name="rodica patrascu" userId="c778175da7d4cc61" providerId="LiveId" clId="{C060BB62-C8A4-452F-8E42-2EAD1B87080E}" dt="2022-06-15T18:26:23.404" v="2969"/>
        <pc:sldMkLst>
          <pc:docMk/>
          <pc:sldMk cId="2017185737" sldId="259"/>
        </pc:sldMkLst>
        <pc:spChg chg="mod">
          <ac:chgData name="rodica patrascu" userId="c778175da7d4cc61" providerId="LiveId" clId="{C060BB62-C8A4-452F-8E42-2EAD1B87080E}" dt="2022-06-15T17:39:28.212" v="2207" actId="113"/>
          <ac:spMkLst>
            <pc:docMk/>
            <pc:sldMk cId="2017185737" sldId="259"/>
            <ac:spMk id="2" creationId="{16D7F275-231C-533A-EEEC-D680DFCB70FE}"/>
          </ac:spMkLst>
        </pc:spChg>
        <pc:spChg chg="del">
          <ac:chgData name="rodica patrascu" userId="c778175da7d4cc61" providerId="LiveId" clId="{C060BB62-C8A4-452F-8E42-2EAD1B87080E}" dt="2022-06-15T17:39:03.272" v="2183" actId="21"/>
          <ac:spMkLst>
            <pc:docMk/>
            <pc:sldMk cId="2017185737" sldId="259"/>
            <ac:spMk id="3" creationId="{28D561B7-D89A-751F-6913-CDB9BBD3CADC}"/>
          </ac:spMkLst>
        </pc:spChg>
        <pc:spChg chg="add del mod">
          <ac:chgData name="rodica patrascu" userId="c778175da7d4cc61" providerId="LiveId" clId="{C060BB62-C8A4-452F-8E42-2EAD1B87080E}" dt="2022-06-15T18:19:20.708" v="2746" actId="478"/>
          <ac:spMkLst>
            <pc:docMk/>
            <pc:sldMk cId="2017185737" sldId="259"/>
            <ac:spMk id="5" creationId="{BD73596A-EBCE-3E1A-69F5-DB3688F1B675}"/>
          </ac:spMkLst>
        </pc:spChg>
        <pc:spChg chg="add del mod">
          <ac:chgData name="rodica patrascu" userId="c778175da7d4cc61" providerId="LiveId" clId="{C060BB62-C8A4-452F-8E42-2EAD1B87080E}" dt="2022-06-15T18:19:17.104" v="2745" actId="478"/>
          <ac:spMkLst>
            <pc:docMk/>
            <pc:sldMk cId="2017185737" sldId="259"/>
            <ac:spMk id="6" creationId="{0367F7AE-76C2-470A-99F3-813036E03D34}"/>
          </ac:spMkLst>
        </pc:spChg>
        <pc:spChg chg="add del mod">
          <ac:chgData name="rodica patrascu" userId="c778175da7d4cc61" providerId="LiveId" clId="{C060BB62-C8A4-452F-8E42-2EAD1B87080E}" dt="2022-06-15T18:18:28.240" v="2738" actId="478"/>
          <ac:spMkLst>
            <pc:docMk/>
            <pc:sldMk cId="2017185737" sldId="259"/>
            <ac:spMk id="7" creationId="{27342E78-C104-3D16-0CB4-5DD409CD01FE}"/>
          </ac:spMkLst>
        </pc:spChg>
        <pc:spChg chg="add mod">
          <ac:chgData name="rodica patrascu" userId="c778175da7d4cc61" providerId="LiveId" clId="{C060BB62-C8A4-452F-8E42-2EAD1B87080E}" dt="2022-06-15T18:26:23.404" v="2969"/>
          <ac:spMkLst>
            <pc:docMk/>
            <pc:sldMk cId="2017185737" sldId="259"/>
            <ac:spMk id="8" creationId="{455F26C6-52F9-5013-5B37-1D426A4984E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15A74-D9AB-E6C1-3CF3-2529D90F06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569EE-6B6D-ACAE-6CF2-FCCA7785CF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9DF74-A49B-6DCD-E617-F05BAC5A2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41434-7DAA-7FC8-AFB9-845DA03A4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D3239-C915-ABD5-9D45-D922FF130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983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BA922-898F-482A-9454-B318305058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6DD9D-B219-4DEA-032F-DAB75A772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FF09E-F53F-803B-AA3D-B5C9BE803A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201634-51D2-71C9-B6C6-8E4AD317C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467B75-6ED8-8429-162A-1FB4F7B11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593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710C1-640C-7DF2-8CAF-E8E6192D6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1270A7-CF63-B2D0-147B-ED5D1BF235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84084-896F-4687-32BB-B8BBE0CD6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F5ABF7-D2BD-BE83-17CF-49A6FE6357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98223-DC2A-E4DC-CB47-AAC103265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2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3DB14-7922-658D-E1BD-C3940644D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A95F1-B155-B966-B3D7-8F4A3D3234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45FDCF-5978-DF3F-6BEE-5B94106A57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FFDADD-43F1-BD4D-FE28-A5CBA8F14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67BE1B-7296-223E-BD59-F98A7EE37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D34130-372A-78F4-5238-337D98A82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571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8CD5E-D4CB-B763-5B28-31E18AFF9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B24CED-3D70-417C-938D-1B3A4F1A24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F259C-A566-B5B2-2D2F-A563201900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196062-4AF6-7744-4A0E-AA717564DA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7E88F1-7AF9-8794-B624-2F46D6A186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A0BF8F-0E2B-946F-F174-3E90D10B7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E73A99-E76A-EA44-912B-B33199B6C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01588A-EA9E-8C80-3BE9-3CD23B04F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295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66A86-D538-98E8-BD92-09D492AA8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58D73-05DD-2D42-1294-28FB77748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7C4AA7-3093-8A49-ADBC-E76B9943D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563B59-E5B3-D0D8-C04A-F7AEB5900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264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31BCAE-C4F2-CFE4-1B90-5FA4A2986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E77AA2-7746-054C-8C9B-A9A4986F1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32EFD5-AFF9-6094-DAB3-D89D3677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747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E4D93-4B0B-0433-8972-EC91747DE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F6A54-084D-6804-87C4-7CDF4A3E9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CEA880-1F4D-BA68-9D15-0DB91EAA9F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AC64E8-BCA2-433F-3EA2-9FE0FFBD5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331509-2A52-0B2D-2A1D-8DD893912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D74426-464C-D3DA-C63D-70552E684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573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37B12-66C4-56E5-7A44-4C029C19C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1C74B2-298A-F572-C93F-79EF23D830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50E647-FFF3-0F15-AE63-ED59DF8913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3A790D-B003-8BD4-5A17-2B48EA293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EA5AC-4551-94C4-B6EC-98683A8C3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438DE2-2E86-2530-4973-3A98617C9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502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D54E5-7532-DE5A-32F9-1CBDA6EE7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1DFE40-45F8-75F7-C5A7-0FDD7961F1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A171E-40B0-2205-DFA3-9157AF4FE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E82E8F-404F-0CEA-E64D-E93F825B2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5A48B3-518C-A3E1-2A30-7336D8E34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563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ED96E6-46E1-652D-F447-3B0641C363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D55D95-D723-AA77-05B4-283431A297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A35BB-730E-7A06-5278-00C7B3982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453EC-2279-76AC-ECB8-E94736828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F3CE1-3978-A051-07A4-DCE8A8919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686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154243-EA25-DDBA-496A-1133E5AB4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CC1887-EF05-9789-813D-FB94FCAD46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AA6A6-58C0-4432-34F3-E26A5C48FD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20823-1D53-43FD-9F3E-C91AFF3E9916}" type="datetimeFigureOut">
              <a:rPr lang="en-GB" smtClean="0"/>
              <a:t>15/06/2022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3F2EB4-EBDE-DDDE-75FD-A2D91AA739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A8A8C-D62A-6676-0A79-0C4ABA120C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93014-CD8D-4C9B-8A7A-CD75E80EE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789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jbuckley.com/wine-knowledge/blog/6-top-beef-tenderloin-and-wine-pairings/1092" TargetMode="External"/><Relationship Id="rId2" Type="http://schemas.openxmlformats.org/officeDocument/2006/relationships/hyperlink" Target="https://www.globalrestaurantconsultant.com/restaurant-blog/the-art-science-of-menu-writ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ecanter.com/learn/pairing-wine-with-fish-what-to-choose-440973/" TargetMode="External"/><Relationship Id="rId4" Type="http://schemas.openxmlformats.org/officeDocument/2006/relationships/hyperlink" Target="https://www.jjbuckley.com/wine-knowledge/blog/a-guide-to-pairing-wine-with-lamb/103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7B0570-2313-E9A9-A036-25B99AA75211}"/>
              </a:ext>
            </a:extLst>
          </p:cNvPr>
          <p:cNvSpPr txBox="1"/>
          <p:nvPr/>
        </p:nvSpPr>
        <p:spPr>
          <a:xfrm>
            <a:off x="0" y="132522"/>
            <a:ext cx="11926957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badi" panose="020B0604020104020204" pitchFamily="34" charset="0"/>
              </a:rPr>
              <a:t>Student Name: </a:t>
            </a:r>
            <a:r>
              <a:rPr lang="en-GB" dirty="0">
                <a:latin typeface="Abadi" panose="020B0604020104020204" pitchFamily="34" charset="0"/>
              </a:rPr>
              <a:t>Ionut Robert Patrascu (2117514)</a:t>
            </a:r>
          </a:p>
          <a:p>
            <a:endParaRPr lang="en-GB" sz="2400" dirty="0">
              <a:latin typeface="Abadi" panose="020B0604020104020204" pitchFamily="34" charset="0"/>
            </a:endParaRPr>
          </a:p>
          <a:p>
            <a:r>
              <a:rPr lang="en-GB" sz="2400" dirty="0">
                <a:latin typeface="Abadi" panose="020B0604020104020204" pitchFamily="34" charset="0"/>
              </a:rPr>
              <a:t>Module: </a:t>
            </a:r>
            <a:r>
              <a:rPr lang="en-GB" dirty="0">
                <a:latin typeface="Abadi" panose="020B0604020104020204" pitchFamily="34" charset="0"/>
              </a:rPr>
              <a:t>Food and Beverage Operations (BMIH4002)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r>
              <a:rPr lang="en-GB" sz="2400" dirty="0">
                <a:latin typeface="Abadi" panose="020B0604020104020204" pitchFamily="34" charset="0"/>
              </a:rPr>
              <a:t>Lecturer: </a:t>
            </a:r>
            <a:r>
              <a:rPr lang="en-GB" dirty="0">
                <a:latin typeface="Abadi" panose="020B0604020104020204" pitchFamily="34" charset="0"/>
              </a:rPr>
              <a:t>Lola Villard</a:t>
            </a:r>
          </a:p>
          <a:p>
            <a:endParaRPr lang="en-GB" sz="2400" dirty="0">
              <a:latin typeface="Abadi" panose="020B0604020104020204" pitchFamily="34" charset="0"/>
            </a:endParaRPr>
          </a:p>
          <a:p>
            <a:endParaRPr lang="en-GB" sz="2400" dirty="0">
              <a:latin typeface="Abadi" panose="020B0604020104020204" pitchFamily="34" charset="0"/>
            </a:endParaRPr>
          </a:p>
          <a:p>
            <a:endParaRPr lang="en-GB" sz="24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4955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E06E3D9-8DD2-053A-A10B-82189C155BBC}"/>
              </a:ext>
            </a:extLst>
          </p:cNvPr>
          <p:cNvGrpSpPr/>
          <p:nvPr/>
        </p:nvGrpSpPr>
        <p:grpSpPr>
          <a:xfrm>
            <a:off x="-106017" y="-1"/>
            <a:ext cx="2385391" cy="821635"/>
            <a:chOff x="622852" y="344557"/>
            <a:chExt cx="4797287" cy="830997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9D4738C-778B-7F20-6DA9-D35C56D50BD4}"/>
                </a:ext>
              </a:extLst>
            </p:cNvPr>
            <p:cNvSpPr txBox="1"/>
            <p:nvPr/>
          </p:nvSpPr>
          <p:spPr>
            <a:xfrm>
              <a:off x="622852" y="344557"/>
              <a:ext cx="4797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i="1" dirty="0">
                  <a:latin typeface="Abadi Extra Light" panose="020B0604020202020204" pitchFamily="34" charset="0"/>
                </a:rPr>
                <a:t>Trinity</a:t>
              </a:r>
            </a:p>
            <a:p>
              <a:pPr algn="ctr"/>
              <a:r>
                <a:rPr lang="en-GB" sz="2400" i="1" dirty="0">
                  <a:latin typeface="Abadi Extra Light" panose="020B0604020202020204" pitchFamily="34" charset="0"/>
                </a:rPr>
                <a:t>Hotels &amp; Resorts</a:t>
              </a:r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CB07546-E1F5-0FF6-749C-8CB5BCD461DF}"/>
                </a:ext>
              </a:extLst>
            </p:cNvPr>
            <p:cNvCxnSpPr>
              <a:cxnSpLocks/>
            </p:cNvCxnSpPr>
            <p:nvPr/>
          </p:nvCxnSpPr>
          <p:spPr>
            <a:xfrm>
              <a:off x="1470991" y="760056"/>
              <a:ext cx="3127513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17F0A7A7-84FF-E43D-503A-CFB8CE185677}"/>
              </a:ext>
            </a:extLst>
          </p:cNvPr>
          <p:cNvSpPr txBox="1"/>
          <p:nvPr/>
        </p:nvSpPr>
        <p:spPr>
          <a:xfrm>
            <a:off x="3538330" y="18626"/>
            <a:ext cx="51153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venir Next LT Pro Demi" panose="020B0704020202020204" pitchFamily="34" charset="0"/>
              </a:rPr>
              <a:t>Hotel Trinity Takeaway Menu</a:t>
            </a:r>
          </a:p>
          <a:p>
            <a:pPr algn="ctr"/>
            <a:r>
              <a:rPr lang="en-GB" sz="1600" i="1" dirty="0">
                <a:latin typeface="Avenir Next LT Pro Demi" panose="020B0704020202020204" pitchFamily="34" charset="0"/>
              </a:rPr>
              <a:t>Trinity hotel, 510 Mumbles Rd, Swansea, Wales. SA34BU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60A5105-3CD4-2584-13B8-8FF6457D586A}"/>
              </a:ext>
            </a:extLst>
          </p:cNvPr>
          <p:cNvSpPr/>
          <p:nvPr/>
        </p:nvSpPr>
        <p:spPr>
          <a:xfrm>
            <a:off x="0" y="1203301"/>
            <a:ext cx="4007224" cy="56546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F63867-97D3-54F6-6DB5-4142ED680C28}"/>
              </a:ext>
            </a:extLst>
          </p:cNvPr>
          <p:cNvSpPr txBox="1"/>
          <p:nvPr/>
        </p:nvSpPr>
        <p:spPr>
          <a:xfrm>
            <a:off x="-375153" y="1249404"/>
            <a:ext cx="4757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venir Next LT Pro Demi" panose="020B0704020202020204" pitchFamily="34" charset="0"/>
              </a:rPr>
              <a:t>Starters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6F6EDA3-D92E-565A-7ADB-0DF45F0F299F}"/>
              </a:ext>
            </a:extLst>
          </p:cNvPr>
          <p:cNvCxnSpPr>
            <a:cxnSpLocks/>
          </p:cNvCxnSpPr>
          <p:nvPr/>
        </p:nvCxnSpPr>
        <p:spPr>
          <a:xfrm>
            <a:off x="0" y="1612224"/>
            <a:ext cx="4007224" cy="0"/>
          </a:xfrm>
          <a:prstGeom prst="lin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B9F4408E-2D5D-3E8D-A65A-4E8D53ECEAA4}"/>
              </a:ext>
            </a:extLst>
          </p:cNvPr>
          <p:cNvSpPr txBox="1"/>
          <p:nvPr/>
        </p:nvSpPr>
        <p:spPr>
          <a:xfrm>
            <a:off x="0" y="1629051"/>
            <a:ext cx="4007224" cy="46935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Avenir Next LT Pro Demi" panose="020B0704020202020204" pitchFamily="34" charset="0"/>
              </a:rPr>
              <a:t>Crispy Calamari Red – 440cal - £8.50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Served with warmpour-over tomato sauce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Wedge Salad – 571cal - £5.95 (</a:t>
            </a:r>
            <a:r>
              <a:rPr lang="en-GB" sz="1400" i="1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</a:t>
            </a:r>
            <a:r>
              <a:rPr lang="en-GB" sz="1400" i="1" dirty="0">
                <a:latin typeface="Avenir Next LT Pro Demi" panose="020B0704020202020204" pitchFamily="34" charset="0"/>
              </a:rPr>
              <a:t>/</a:t>
            </a:r>
            <a:r>
              <a:rPr lang="en-GB" sz="1400" i="1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VG</a:t>
            </a:r>
            <a:r>
              <a:rPr lang="en-GB" sz="1400" i="1" dirty="0">
                <a:latin typeface="Avenir Next LT Pro Demi" panose="020B0704020202020204" pitchFamily="34" charset="0"/>
              </a:rPr>
              <a:t>)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Iceberg wedge coated in basil dressing, vegan feta, apple, walnut &amp; chives 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Prawn Tacos – 270cal - £9.95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Seared pink prawns, guacamole, sweetcorn &amp; tomato salsa, rocket leaves, fresh lime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Soup of The day - £5.50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Chef’s Choice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Haloumi Fries – 680cal - £6.50 (</a:t>
            </a:r>
            <a:r>
              <a:rPr lang="en-GB" sz="1400" i="1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</a:t>
            </a:r>
            <a:r>
              <a:rPr lang="en-GB" sz="1400" i="1" dirty="0">
                <a:solidFill>
                  <a:schemeClr val="tx1">
                    <a:lumMod val="95000"/>
                    <a:lumOff val="5000"/>
                  </a:schemeClr>
                </a:solidFill>
                <a:latin typeface="Avenir Next LT Pro Demi" panose="020B0704020202020204" pitchFamily="34" charset="0"/>
              </a:rPr>
              <a:t>)</a:t>
            </a:r>
          </a:p>
          <a:p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venir Next LT Pro Demi" panose="020B0704020202020204" pitchFamily="34" charset="0"/>
              </a:rPr>
              <a:t>Fried halloumi cheese drizzled with chilli honey &amp; nigella seeds</a:t>
            </a:r>
          </a:p>
          <a:p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Cheese and Potato Whirls – 442cal - £4.00 (</a:t>
            </a:r>
            <a:r>
              <a:rPr lang="en-GB" sz="1400" i="1" dirty="0">
                <a:solidFill>
                  <a:srgbClr val="C00000"/>
                </a:solidFill>
                <a:latin typeface="Avenir Next LT Pro Demi" panose="020B0704020202020204" pitchFamily="34" charset="0"/>
              </a:rPr>
              <a:t>K</a:t>
            </a:r>
            <a:r>
              <a:rPr lang="en-GB" sz="1400" i="1" dirty="0">
                <a:latin typeface="Avenir Next LT Pro Demi" panose="020B0704020202020204" pitchFamily="34" charset="0"/>
              </a:rPr>
              <a:t>)</a:t>
            </a:r>
            <a:endParaRPr lang="en-GB" sz="1400" i="1" dirty="0">
              <a:solidFill>
                <a:schemeClr val="accent6">
                  <a:lumMod val="50000"/>
                </a:schemeClr>
              </a:solidFill>
              <a:latin typeface="Avenir Next LT Pro Demi" panose="020B0704020202020204" pitchFamily="34" charset="0"/>
            </a:endParaRPr>
          </a:p>
          <a:p>
            <a:r>
              <a:rPr lang="en-GB" sz="1100" dirty="0">
                <a:latin typeface="Avenir Next LT Pro Demi" panose="020B0704020202020204" pitchFamily="34" charset="0"/>
              </a:rPr>
              <a:t>Potatoes, eggs, onions, cheese</a:t>
            </a:r>
          </a:p>
          <a:p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venir Next LT Pro Demi" panose="020B0704020202020204" pitchFamily="34" charset="0"/>
            </a:endParaRPr>
          </a:p>
          <a:p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venir Next LT Pro Demi" panose="020B0704020202020204" pitchFamily="34" charset="0"/>
            </a:endParaRP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pPr algn="ctr"/>
            <a:endParaRPr lang="en-GB" sz="1200" dirty="0">
              <a:latin typeface="Avenir Next LT Pro Demi" panose="020B07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B55B7B-B805-55F4-714D-A6DCB60315A4}"/>
              </a:ext>
            </a:extLst>
          </p:cNvPr>
          <p:cNvSpPr txBox="1"/>
          <p:nvPr/>
        </p:nvSpPr>
        <p:spPr>
          <a:xfrm>
            <a:off x="919758" y="5308684"/>
            <a:ext cx="2918012" cy="38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venir Next LT Pro Demi" panose="020B0704020202020204" pitchFamily="34" charset="0"/>
              </a:rPr>
              <a:t>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ADC3D51-3873-8CE5-30A9-6F1DEE4AC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430" y="5577713"/>
            <a:ext cx="1761565" cy="117285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8CE9B59-8453-A94C-BD0C-FA89C919A33E}"/>
              </a:ext>
            </a:extLst>
          </p:cNvPr>
          <p:cNvSpPr/>
          <p:nvPr/>
        </p:nvSpPr>
        <p:spPr>
          <a:xfrm>
            <a:off x="1109383" y="5581694"/>
            <a:ext cx="1761565" cy="1143615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52CD2A5D-7F77-FA82-0813-B09423DD6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1378" y="1186619"/>
            <a:ext cx="5115339" cy="5688061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51F437F9-F916-FDC8-EA5E-483388B3001A}"/>
              </a:ext>
            </a:extLst>
          </p:cNvPr>
          <p:cNvCxnSpPr>
            <a:cxnSpLocks/>
          </p:cNvCxnSpPr>
          <p:nvPr/>
        </p:nvCxnSpPr>
        <p:spPr>
          <a:xfrm flipV="1">
            <a:off x="4007224" y="1612224"/>
            <a:ext cx="5115338" cy="6512"/>
          </a:xfrm>
          <a:prstGeom prst="lin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50BA5DD9-DAF7-8F2F-3225-FA6C9DB304A5}"/>
              </a:ext>
            </a:extLst>
          </p:cNvPr>
          <p:cNvSpPr txBox="1"/>
          <p:nvPr/>
        </p:nvSpPr>
        <p:spPr>
          <a:xfrm>
            <a:off x="5368104" y="1231405"/>
            <a:ext cx="2393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venir Next LT Pro Demi" panose="020B0704020202020204" pitchFamily="34" charset="0"/>
              </a:rPr>
              <a:t>Main Menu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5680DAB-6DB3-037F-6A30-882D714CB563}"/>
              </a:ext>
            </a:extLst>
          </p:cNvPr>
          <p:cNvSpPr txBox="1"/>
          <p:nvPr/>
        </p:nvSpPr>
        <p:spPr>
          <a:xfrm>
            <a:off x="4007223" y="1549316"/>
            <a:ext cx="5115337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Avenir Next LT Pro Demi" panose="020B0704020202020204" pitchFamily="34" charset="0"/>
              </a:rPr>
              <a:t>Pan Seared Fillet Of Stripped Bass -159cal - £16.95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Finished with a prawn bisque, with vegetable and potatoes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Baked Fillet Of Salmon – 175cal -  £19.95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Sauteed baby potatoes &amp; samphire, finished with Mediterranean salsa and rocket leaves. 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Vegan Pasta Bake – 750cal - £11.95 (</a:t>
            </a:r>
            <a:r>
              <a:rPr lang="en-GB" sz="1400" i="1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</a:t>
            </a:r>
            <a:r>
              <a:rPr lang="en-GB" sz="1400" i="1" dirty="0">
                <a:latin typeface="Avenir Next LT Pro Demi" panose="020B0704020202020204" pitchFamily="34" charset="0"/>
              </a:rPr>
              <a:t>/</a:t>
            </a:r>
            <a:r>
              <a:rPr lang="en-GB" sz="1400" i="1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VG</a:t>
            </a:r>
            <a:r>
              <a:rPr lang="en-GB" sz="1400" i="1" dirty="0">
                <a:latin typeface="Avenir Next LT Pro Demi" panose="020B0704020202020204" pitchFamily="34" charset="0"/>
              </a:rPr>
              <a:t>)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Pasta,  sweet potatoes, cherry tomatoes and cashews. Dairy free. 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Roasted Teriyaki Veg Bowl – 402cal - £12.00 (</a:t>
            </a:r>
            <a:r>
              <a:rPr lang="en-GB" sz="1400" i="1" dirty="0">
                <a:solidFill>
                  <a:schemeClr val="accent6">
                    <a:lumMod val="75000"/>
                  </a:schemeClr>
                </a:solidFill>
                <a:latin typeface="Avenir Next LT Pro Demi" panose="020B0704020202020204" pitchFamily="34" charset="0"/>
              </a:rPr>
              <a:t>V</a:t>
            </a:r>
            <a:r>
              <a:rPr lang="en-GB" sz="1400" i="1" dirty="0">
                <a:latin typeface="Avenir Next LT Pro Demi" panose="020B0704020202020204" pitchFamily="34" charset="0"/>
              </a:rPr>
              <a:t>/</a:t>
            </a:r>
            <a:r>
              <a:rPr lang="en-GB" sz="1400" i="1" dirty="0">
                <a:solidFill>
                  <a:schemeClr val="accent6">
                    <a:lumMod val="75000"/>
                  </a:schemeClr>
                </a:solidFill>
                <a:latin typeface="Avenir Next LT Pro Demi" panose="020B0704020202020204" pitchFamily="34" charset="0"/>
              </a:rPr>
              <a:t>VG</a:t>
            </a:r>
            <a:r>
              <a:rPr lang="en-GB" sz="1400" i="1" dirty="0">
                <a:latin typeface="Avenir Next LT Pro Demi" panose="020B0704020202020204" pitchFamily="34" charset="0"/>
              </a:rPr>
              <a:t>)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Brown Rice, vegetables, chick peas cooked in teriyaki sauce.</a:t>
            </a:r>
          </a:p>
        </p:txBody>
      </p:sp>
      <p:pic>
        <p:nvPicPr>
          <p:cNvPr id="1028" name="Picture 4" descr="Roasted teriyaki veg bowl in a large bowl">
            <a:extLst>
              <a:ext uri="{FF2B5EF4-FFF2-40B4-BE49-F238E27FC236}">
                <a16:creationId xmlns:a16="http://schemas.microsoft.com/office/drawing/2014/main" id="{235EA2D0-3D4A-7940-B276-A2CD8C05F3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972" y="4033289"/>
            <a:ext cx="1197114" cy="93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BDCFBEFA-9564-B945-4C03-BC074C420845}"/>
              </a:ext>
            </a:extLst>
          </p:cNvPr>
          <p:cNvSpPr/>
          <p:nvPr/>
        </p:nvSpPr>
        <p:spPr>
          <a:xfrm>
            <a:off x="5953934" y="4007920"/>
            <a:ext cx="1155191" cy="943072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B5FCE1C-A07B-26ED-820D-B5BD577FEAF2}"/>
              </a:ext>
            </a:extLst>
          </p:cNvPr>
          <p:cNvSpPr txBox="1"/>
          <p:nvPr/>
        </p:nvSpPr>
        <p:spPr>
          <a:xfrm>
            <a:off x="3980331" y="4970299"/>
            <a:ext cx="511533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Avenir Next LT Pro Demi" panose="020B0704020202020204" pitchFamily="34" charset="0"/>
              </a:rPr>
              <a:t>Welsh Fillet Steak – 295cal - £19.00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Fillet Steak, Tender beef steak garnished and served with fries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Rack Of Lamb – 338cal - £17.00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Rack of lamb cooked in a wood burning oven on a bed of fresh seasonal vegetables, sauté potatoes and gravy.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Fish Fingers and Chips – 763cal - £7.00 (</a:t>
            </a:r>
            <a:r>
              <a:rPr lang="en-GB" sz="1400" i="1" dirty="0">
                <a:solidFill>
                  <a:srgbClr val="C00000"/>
                </a:solidFill>
                <a:latin typeface="Avenir Next LT Pro Demi" panose="020B0704020202020204" pitchFamily="34" charset="0"/>
              </a:rPr>
              <a:t>K</a:t>
            </a:r>
            <a:r>
              <a:rPr lang="en-GB" sz="1400" i="1" dirty="0">
                <a:latin typeface="Avenir Next LT Pro Demi" panose="020B0704020202020204" pitchFamily="34" charset="0"/>
              </a:rPr>
              <a:t>)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Fried fish fillet with a side of fried chips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endParaRPr lang="en-GB" sz="1200" dirty="0">
              <a:latin typeface="Avenir Next LT Pro Demi" panose="020B0704020202020204" pitchFamily="34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888B0B9-8EDD-0242-F4F1-FFD6390364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5668" y="1186617"/>
            <a:ext cx="3115204" cy="5688061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B7E3463-B240-1F0A-D402-9C0176AC77C0}"/>
              </a:ext>
            </a:extLst>
          </p:cNvPr>
          <p:cNvCxnSpPr/>
          <p:nvPr/>
        </p:nvCxnSpPr>
        <p:spPr>
          <a:xfrm>
            <a:off x="9076796" y="1618736"/>
            <a:ext cx="3115204" cy="0"/>
          </a:xfrm>
          <a:prstGeom prst="lin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46D84663-7AC5-A289-647A-044DF9DC88D3}"/>
              </a:ext>
            </a:extLst>
          </p:cNvPr>
          <p:cNvSpPr txBox="1"/>
          <p:nvPr/>
        </p:nvSpPr>
        <p:spPr>
          <a:xfrm>
            <a:off x="9679900" y="1236693"/>
            <a:ext cx="2000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venir Next LT Pro Demi" panose="020B0704020202020204" pitchFamily="34" charset="0"/>
              </a:rPr>
              <a:t>Desserts</a:t>
            </a:r>
          </a:p>
        </p:txBody>
      </p:sp>
      <p:pic>
        <p:nvPicPr>
          <p:cNvPr id="1026" name="Picture 2" descr="Classic Cheesecake Recipe | Food Network Kitchen | Food Network">
            <a:extLst>
              <a:ext uri="{FF2B5EF4-FFF2-40B4-BE49-F238E27FC236}">
                <a16:creationId xmlns:a16="http://schemas.microsoft.com/office/drawing/2014/main" id="{04B480A5-3B18-45C3-7CFB-5D3DE9A5A5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6883" y="1654025"/>
            <a:ext cx="1237712" cy="927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488801B-8698-A51B-5146-1896EB7E4599}"/>
              </a:ext>
            </a:extLst>
          </p:cNvPr>
          <p:cNvSpPr/>
          <p:nvPr/>
        </p:nvSpPr>
        <p:spPr>
          <a:xfrm>
            <a:off x="10001040" y="1660659"/>
            <a:ext cx="1243555" cy="927085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14DA616-9E6D-611A-E811-6015F425719D}"/>
              </a:ext>
            </a:extLst>
          </p:cNvPr>
          <p:cNvSpPr txBox="1"/>
          <p:nvPr/>
        </p:nvSpPr>
        <p:spPr>
          <a:xfrm>
            <a:off x="9135589" y="2573032"/>
            <a:ext cx="322659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Avenir Next LT Pro Demi" panose="020B0704020202020204" pitchFamily="34" charset="0"/>
              </a:rPr>
              <a:t>Cheesecake of the Day – £4.00</a:t>
            </a:r>
          </a:p>
          <a:p>
            <a:r>
              <a:rPr lang="en-GB" sz="1400" i="1" dirty="0">
                <a:latin typeface="Avenir Next LT Pro Demi" panose="020B0704020202020204" pitchFamily="34" charset="0"/>
              </a:rPr>
              <a:t>Lemon Cake – 332cal - £4.50 (</a:t>
            </a:r>
            <a:r>
              <a:rPr lang="en-GB" sz="1400" i="1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</a:t>
            </a:r>
            <a:r>
              <a:rPr lang="en-GB" sz="1400" i="1" dirty="0">
                <a:latin typeface="Avenir Next LT Pro Demi" panose="020B0704020202020204" pitchFamily="34" charset="0"/>
              </a:rPr>
              <a:t>/</a:t>
            </a:r>
            <a:r>
              <a:rPr lang="en-GB" sz="1400" i="1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VG</a:t>
            </a:r>
            <a:r>
              <a:rPr lang="en-GB" sz="1400" i="1" dirty="0">
                <a:latin typeface="Avenir Next LT Pro Demi" panose="020B0704020202020204" pitchFamily="34" charset="0"/>
              </a:rPr>
              <a:t>)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All purpose flour, granulated white sugar, full-fat coconut milk, vanilla extract with fresh lemon juice and zest. 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Belgium Waffle – 412cal - £3.50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Eggs, milk, vanilla and butter all in one topped with Belgium chocolate. </a:t>
            </a:r>
          </a:p>
          <a:p>
            <a:endParaRPr lang="en-GB" sz="12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5 Chocolate Brownies – 466cal - £3.00 (</a:t>
            </a:r>
            <a:r>
              <a:rPr lang="en-GB" sz="1400" dirty="0">
                <a:solidFill>
                  <a:srgbClr val="C00000"/>
                </a:solidFill>
                <a:latin typeface="Avenir Next LT Pro Demi" panose="020B0704020202020204" pitchFamily="34" charset="0"/>
              </a:rPr>
              <a:t>K</a:t>
            </a:r>
            <a:r>
              <a:rPr lang="en-GB" sz="1400" dirty="0">
                <a:latin typeface="Avenir Next LT Pro Demi" panose="020B0704020202020204" pitchFamily="34" charset="0"/>
              </a:rPr>
              <a:t>)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Dark Chocolate and cocoa powder with butter, sugar and butter.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 </a:t>
            </a:r>
            <a:r>
              <a:rPr lang="en-GB" sz="1400" dirty="0">
                <a:latin typeface="Avenir Next LT Pro Demi" panose="020B0704020202020204" pitchFamily="34" charset="0"/>
              </a:rPr>
              <a:t>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000FF6E-90D2-ED66-63B3-84A240409A39}"/>
              </a:ext>
            </a:extLst>
          </p:cNvPr>
          <p:cNvCxnSpPr>
            <a:cxnSpLocks/>
          </p:cNvCxnSpPr>
          <p:nvPr/>
        </p:nvCxnSpPr>
        <p:spPr>
          <a:xfrm>
            <a:off x="9096756" y="5308684"/>
            <a:ext cx="3114116" cy="0"/>
          </a:xfrm>
          <a:prstGeom prst="lin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AF6DA39-DD44-F56A-D416-D0952364E6EF}"/>
              </a:ext>
            </a:extLst>
          </p:cNvPr>
          <p:cNvCxnSpPr>
            <a:cxnSpLocks/>
          </p:cNvCxnSpPr>
          <p:nvPr/>
        </p:nvCxnSpPr>
        <p:spPr>
          <a:xfrm>
            <a:off x="9076796" y="5700721"/>
            <a:ext cx="3134076" cy="0"/>
          </a:xfrm>
          <a:prstGeom prst="lin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ABC0DB14-7E2B-D479-4E34-2ECCAE2C8BD6}"/>
              </a:ext>
            </a:extLst>
          </p:cNvPr>
          <p:cNvSpPr txBox="1"/>
          <p:nvPr/>
        </p:nvSpPr>
        <p:spPr>
          <a:xfrm>
            <a:off x="9517109" y="5332581"/>
            <a:ext cx="2326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venir Next LT Pro Demi" panose="020B0704020202020204" pitchFamily="34" charset="0"/>
              </a:rPr>
              <a:t>Extra Information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6A3CFA7-E7A8-5EB8-36E3-9F21BA692524}"/>
              </a:ext>
            </a:extLst>
          </p:cNvPr>
          <p:cNvSpPr txBox="1"/>
          <p:nvPr/>
        </p:nvSpPr>
        <p:spPr>
          <a:xfrm>
            <a:off x="9135588" y="5789844"/>
            <a:ext cx="29371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venir Next LT Pro Demi" panose="020B0704020202020204" pitchFamily="34" charset="0"/>
              </a:rPr>
              <a:t>(</a:t>
            </a:r>
            <a:r>
              <a:rPr lang="en-GB" sz="1200" dirty="0">
                <a:solidFill>
                  <a:srgbClr val="C00000"/>
                </a:solidFill>
                <a:latin typeface="Avenir Next LT Pro Demi" panose="020B0704020202020204" pitchFamily="34" charset="0"/>
              </a:rPr>
              <a:t>K</a:t>
            </a:r>
            <a:r>
              <a:rPr lang="en-GB" sz="1200" dirty="0">
                <a:latin typeface="Avenir Next LT Pro Demi" panose="020B0704020202020204" pitchFamily="34" charset="0"/>
              </a:rPr>
              <a:t>) –  Kids Menu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(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</a:t>
            </a:r>
            <a:r>
              <a:rPr lang="en-GB" sz="1200" dirty="0">
                <a:latin typeface="Avenir Next LT Pro Demi" panose="020B0704020202020204" pitchFamily="34" charset="0"/>
              </a:rPr>
              <a:t>) – Vegetarian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(</a:t>
            </a:r>
            <a:r>
              <a:rPr lang="en-GB" sz="1200" dirty="0">
                <a:solidFill>
                  <a:schemeClr val="accent6">
                    <a:lumMod val="50000"/>
                  </a:schemeClr>
                </a:solidFill>
                <a:latin typeface="Avenir Next LT Pro Demi" panose="020B0704020202020204" pitchFamily="34" charset="0"/>
              </a:rPr>
              <a:t>VG</a:t>
            </a:r>
            <a:r>
              <a:rPr lang="en-GB" sz="1200" dirty="0">
                <a:latin typeface="Avenir Next LT Pro Demi" panose="020B0704020202020204" pitchFamily="34" charset="0"/>
              </a:rPr>
              <a:t>) – Vegan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If you have any allergy requirements, please inform a member of staff. </a:t>
            </a:r>
          </a:p>
        </p:txBody>
      </p:sp>
      <p:pic>
        <p:nvPicPr>
          <p:cNvPr id="33" name="Picture 4" descr="Uber Eats - Home | Facebook">
            <a:extLst>
              <a:ext uri="{FF2B5EF4-FFF2-40B4-BE49-F238E27FC236}">
                <a16:creationId xmlns:a16="http://schemas.microsoft.com/office/drawing/2014/main" id="{D89B651F-1D59-27D3-8143-D3BF695B9C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5641" y="-16662"/>
            <a:ext cx="621155" cy="62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eliveroo - Takeaway Food Delivery from Local Restaurants &amp; Shops">
            <a:extLst>
              <a:ext uri="{FF2B5EF4-FFF2-40B4-BE49-F238E27FC236}">
                <a16:creationId xmlns:a16="http://schemas.microsoft.com/office/drawing/2014/main" id="{FACD1DC0-1A59-32B2-22C1-D1665F329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6797" y="-17965"/>
            <a:ext cx="642039" cy="628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Just Eat - YouTube">
            <a:extLst>
              <a:ext uri="{FF2B5EF4-FFF2-40B4-BE49-F238E27FC236}">
                <a16:creationId xmlns:a16="http://schemas.microsoft.com/office/drawing/2014/main" id="{520691A3-B618-062B-E777-3516C359BE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0020" y="-10151"/>
            <a:ext cx="621155" cy="62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Mastercard - Wikipedia">
            <a:extLst>
              <a:ext uri="{FF2B5EF4-FFF2-40B4-BE49-F238E27FC236}">
                <a16:creationId xmlns:a16="http://schemas.microsoft.com/office/drawing/2014/main" id="{BA6F7DE6-C72D-698E-3C1A-3199A3E95C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2250" y="69693"/>
            <a:ext cx="642039" cy="497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Visa Debit - Wikipedia">
            <a:extLst>
              <a:ext uri="{FF2B5EF4-FFF2-40B4-BE49-F238E27FC236}">
                <a16:creationId xmlns:a16="http://schemas.microsoft.com/office/drawing/2014/main" id="{9D79D92E-BD9E-32E7-ED29-42A96D9DA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8165" y="27035"/>
            <a:ext cx="934564" cy="59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9D6A5AE3-6B04-5019-96E6-119EFF640C66}"/>
              </a:ext>
            </a:extLst>
          </p:cNvPr>
          <p:cNvSpPr txBox="1"/>
          <p:nvPr/>
        </p:nvSpPr>
        <p:spPr>
          <a:xfrm>
            <a:off x="8455641" y="620251"/>
            <a:ext cx="3617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venir Next LT Pro Demi" panose="020B0704020202020204" pitchFamily="34" charset="0"/>
              </a:rPr>
              <a:t>Opening time: 12pm – 10pm</a:t>
            </a:r>
          </a:p>
          <a:p>
            <a:r>
              <a:rPr lang="en-GB" sz="1200" dirty="0">
                <a:latin typeface="Avenir Next LT Pro Demi" panose="020B0704020202020204" pitchFamily="34" charset="0"/>
              </a:rPr>
              <a:t>Telephone Number: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venir Next LT Pro Demi" panose="020B0704020202020204" pitchFamily="34" charset="0"/>
              </a:rPr>
              <a:t>0131 496 0532</a:t>
            </a:r>
            <a:endParaRPr lang="en-GB" sz="1200" dirty="0">
              <a:latin typeface="Avenir Next LT Pro Demi" panose="020B07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28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E1CC411-697C-3AB2-FDCC-CB42AF1199FF}"/>
              </a:ext>
            </a:extLst>
          </p:cNvPr>
          <p:cNvSpPr/>
          <p:nvPr/>
        </p:nvSpPr>
        <p:spPr>
          <a:xfrm>
            <a:off x="1" y="516835"/>
            <a:ext cx="3578086" cy="636767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1E2D085-C5BE-C9D4-644F-5408F9C8442D}"/>
              </a:ext>
            </a:extLst>
          </p:cNvPr>
          <p:cNvCxnSpPr/>
          <p:nvPr/>
        </p:nvCxnSpPr>
        <p:spPr>
          <a:xfrm>
            <a:off x="-2" y="975196"/>
            <a:ext cx="3578087" cy="0"/>
          </a:xfrm>
          <a:prstGeom prst="lin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1E09CDE-CE40-CA7C-414F-CBD7C50713CA}"/>
              </a:ext>
            </a:extLst>
          </p:cNvPr>
          <p:cNvSpPr txBox="1"/>
          <p:nvPr/>
        </p:nvSpPr>
        <p:spPr>
          <a:xfrm>
            <a:off x="960781" y="604168"/>
            <a:ext cx="1656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venir Next LT Pro Demi" panose="020B0704020202020204" pitchFamily="34" charset="0"/>
              </a:rPr>
              <a:t>Wines</a:t>
            </a:r>
          </a:p>
        </p:txBody>
      </p:sp>
      <p:pic>
        <p:nvPicPr>
          <p:cNvPr id="2050" name="Picture 2" descr="French Sauvignon Blanc - ALDI UK">
            <a:extLst>
              <a:ext uri="{FF2B5EF4-FFF2-40B4-BE49-F238E27FC236}">
                <a16:creationId xmlns:a16="http://schemas.microsoft.com/office/drawing/2014/main" id="{2F4D274B-90A3-5795-62BA-1A083C524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09" y="1562578"/>
            <a:ext cx="869711" cy="108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26CE85B-B0FF-0C37-1019-66897E16509C}"/>
              </a:ext>
            </a:extLst>
          </p:cNvPr>
          <p:cNvSpPr/>
          <p:nvPr/>
        </p:nvSpPr>
        <p:spPr>
          <a:xfrm>
            <a:off x="122654" y="1562578"/>
            <a:ext cx="854766" cy="1086056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4953C4-2743-26E9-169A-7FE482906F57}"/>
              </a:ext>
            </a:extLst>
          </p:cNvPr>
          <p:cNvSpPr txBox="1"/>
          <p:nvPr/>
        </p:nvSpPr>
        <p:spPr>
          <a:xfrm>
            <a:off x="92764" y="1043935"/>
            <a:ext cx="243346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Avenir Next LT Pro Demi" panose="020B0704020202020204" pitchFamily="34" charset="0"/>
              </a:rPr>
              <a:t>Sauvignon Blanc </a:t>
            </a:r>
            <a:r>
              <a:rPr lang="en-GB" sz="1400" dirty="0">
                <a:latin typeface="Avenir Next LT Pro Demi" panose="020B0704020202020204" pitchFamily="34" charset="0"/>
              </a:rPr>
              <a:t>– </a:t>
            </a:r>
            <a:r>
              <a:rPr lang="en-GB" sz="1200" dirty="0">
                <a:latin typeface="Avenir Next LT Pro Demi" panose="020B0704020202020204" pitchFamily="34" charset="0"/>
              </a:rPr>
              <a:t>9.5% - 75cl - £9.00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i="1" dirty="0">
                <a:latin typeface="Avenir Next LT Pro Demi" panose="020B0704020202020204" pitchFamily="34" charset="0"/>
              </a:rPr>
              <a:t>Pinot Grigio Rose</a:t>
            </a:r>
            <a:r>
              <a:rPr lang="en-GB" sz="1400" dirty="0">
                <a:latin typeface="Avenir Next LT Pro Demi" panose="020B0704020202020204" pitchFamily="34" charset="0"/>
              </a:rPr>
              <a:t> – </a:t>
            </a:r>
            <a:r>
              <a:rPr lang="en-GB" sz="1200" dirty="0">
                <a:latin typeface="Avenir Next LT Pro Demi" panose="020B0704020202020204" pitchFamily="34" charset="0"/>
              </a:rPr>
              <a:t>12.5% - 75cl - £9.95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</p:txBody>
      </p:sp>
      <p:pic>
        <p:nvPicPr>
          <p:cNvPr id="2052" name="Picture 4" descr="Italia Pinot Grigio Rosé Wine type - Waitrose Cellar">
            <a:extLst>
              <a:ext uri="{FF2B5EF4-FFF2-40B4-BE49-F238E27FC236}">
                <a16:creationId xmlns:a16="http://schemas.microsoft.com/office/drawing/2014/main" id="{1B8D07B3-9752-3FCE-6FAE-3B1E420228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99" y="3227400"/>
            <a:ext cx="906925" cy="94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4CE9543-E2B3-ADCF-6C45-FC3CF0E281FB}"/>
              </a:ext>
            </a:extLst>
          </p:cNvPr>
          <p:cNvSpPr/>
          <p:nvPr/>
        </p:nvSpPr>
        <p:spPr>
          <a:xfrm>
            <a:off x="122654" y="3227401"/>
            <a:ext cx="921870" cy="942268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A74317-74DD-B4F3-EC84-9051D5D48889}"/>
              </a:ext>
            </a:extLst>
          </p:cNvPr>
          <p:cNvSpPr txBox="1"/>
          <p:nvPr/>
        </p:nvSpPr>
        <p:spPr>
          <a:xfrm>
            <a:off x="92764" y="4169660"/>
            <a:ext cx="225117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Avenir Next LT Pro Demi" panose="020B0704020202020204" pitchFamily="34" charset="0"/>
              </a:rPr>
              <a:t>Rioja Alta </a:t>
            </a:r>
            <a:r>
              <a:rPr lang="en-GB" sz="1400" dirty="0">
                <a:latin typeface="Avenir Next LT Pro Demi" panose="020B0704020202020204" pitchFamily="34" charset="0"/>
              </a:rPr>
              <a:t>– </a:t>
            </a:r>
            <a:r>
              <a:rPr lang="en-GB" sz="1200" dirty="0">
                <a:latin typeface="Avenir Next LT Pro Demi" panose="020B0704020202020204" pitchFamily="34" charset="0"/>
              </a:rPr>
              <a:t>13.5% - 75cl - £11.50</a:t>
            </a:r>
            <a:endParaRPr lang="en-GB" sz="1400" dirty="0">
              <a:latin typeface="Avenir Next LT Pro Demi" panose="020B07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C474894-1163-780D-3DFF-C410F113ED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996" y="4632959"/>
            <a:ext cx="859528" cy="85952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80EAFC1-8BBD-1B4C-0D8E-79D4F337703F}"/>
              </a:ext>
            </a:extLst>
          </p:cNvPr>
          <p:cNvSpPr/>
          <p:nvPr/>
        </p:nvSpPr>
        <p:spPr>
          <a:xfrm>
            <a:off x="184996" y="4632959"/>
            <a:ext cx="859528" cy="859527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9129FB-E399-B651-79B3-BA81970561C7}"/>
              </a:ext>
            </a:extLst>
          </p:cNvPr>
          <p:cNvSpPr txBox="1"/>
          <p:nvPr/>
        </p:nvSpPr>
        <p:spPr>
          <a:xfrm>
            <a:off x="107709" y="5492486"/>
            <a:ext cx="223623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latin typeface="Avenir Next LT Pro Demi" panose="020B0704020202020204" pitchFamily="34" charset="0"/>
              </a:rPr>
              <a:t>Tamaioasa Romaneasca – </a:t>
            </a:r>
            <a:r>
              <a:rPr lang="en-GB" sz="1200" dirty="0">
                <a:latin typeface="Avenir Next LT Pro Demi" panose="020B0704020202020204" pitchFamily="34" charset="0"/>
              </a:rPr>
              <a:t>13.5% - 75cl - £12.95</a:t>
            </a:r>
            <a:endParaRPr lang="en-GB" sz="1400" i="1" dirty="0">
              <a:latin typeface="Avenir Next LT Pro Demi" panose="020B07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EF70F45-C40B-4DFD-154D-E70EF7062D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02" y="5973817"/>
            <a:ext cx="883920" cy="88392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10362C8-21E0-245E-8164-46F15E0688B3}"/>
              </a:ext>
            </a:extLst>
          </p:cNvPr>
          <p:cNvSpPr/>
          <p:nvPr/>
        </p:nvSpPr>
        <p:spPr>
          <a:xfrm>
            <a:off x="184996" y="5973817"/>
            <a:ext cx="891726" cy="884183"/>
          </a:xfrm>
          <a:prstGeom prst="rect">
            <a:avLst/>
          </a:prstGeom>
          <a:noFill/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EB2A34E-ABE6-CD84-8167-F28A6D2398B1}"/>
              </a:ext>
            </a:extLst>
          </p:cNvPr>
          <p:cNvSpPr/>
          <p:nvPr/>
        </p:nvSpPr>
        <p:spPr>
          <a:xfrm>
            <a:off x="8606423" y="516835"/>
            <a:ext cx="3585578" cy="63127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DCA907A-BB63-3B9C-CB53-2EFA87044C9E}"/>
              </a:ext>
            </a:extLst>
          </p:cNvPr>
          <p:cNvCxnSpPr/>
          <p:nvPr/>
        </p:nvCxnSpPr>
        <p:spPr>
          <a:xfrm>
            <a:off x="8613913" y="1082348"/>
            <a:ext cx="3578087" cy="0"/>
          </a:xfrm>
          <a:prstGeom prst="lin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AB8E1987-69D7-9248-F548-D4E1ABA8BAD3}"/>
              </a:ext>
            </a:extLst>
          </p:cNvPr>
          <p:cNvSpPr txBox="1"/>
          <p:nvPr/>
        </p:nvSpPr>
        <p:spPr>
          <a:xfrm>
            <a:off x="8988424" y="674603"/>
            <a:ext cx="2821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venir Next LT Pro Demi" panose="020B0704020202020204" pitchFamily="34" charset="0"/>
              </a:rPr>
              <a:t>Coffees and Soft drinks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E8F0A2D-30B3-C7D5-9EEA-8C583D098897}"/>
              </a:ext>
            </a:extLst>
          </p:cNvPr>
          <p:cNvSpPr txBox="1"/>
          <p:nvPr/>
        </p:nvSpPr>
        <p:spPr>
          <a:xfrm>
            <a:off x="8606423" y="1201703"/>
            <a:ext cx="4096247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venir Next LT Pro Demi" panose="020B0704020202020204" pitchFamily="34" charset="0"/>
              </a:rPr>
              <a:t>Americano (Large) – 227ml - £3.00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Decaf Coffee – 237ml - £3.00 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Natural Water – 500ml - £1.00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Sparkling Water – 500ml - £1.50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Apple Juice – 235ml - £1.30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Orange Juice – 235ml - £1.30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Fanta – 500ml - £2.00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Sprite – 500ml - £2.00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Coca Cola – 500ml - £2.50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Pepsi – 500ml - £2.30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Pepsi Zero – 500ml - £2.00</a:t>
            </a:r>
          </a:p>
          <a:p>
            <a:endParaRPr lang="en-GB" sz="1400" dirty="0">
              <a:latin typeface="Avenir Next LT Pro Demi" panose="020B0704020202020204" pitchFamily="34" charset="0"/>
            </a:endParaRPr>
          </a:p>
          <a:p>
            <a:r>
              <a:rPr lang="en-GB" sz="1400" dirty="0">
                <a:latin typeface="Avenir Next LT Pro Demi" panose="020B0704020202020204" pitchFamily="34" charset="0"/>
              </a:rPr>
              <a:t>Coca Cola Zero – 500ml - £2.30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E4FC2A2-E4C2-5461-4435-E10874C474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03211" y="0"/>
            <a:ext cx="3585578" cy="1518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134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7F275-231C-533A-EEEC-D680DFCB7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6017"/>
            <a:ext cx="4648200" cy="378723"/>
          </a:xfrm>
        </p:spPr>
        <p:txBody>
          <a:bodyPr>
            <a:normAutofit fontScale="90000"/>
          </a:bodyPr>
          <a:lstStyle/>
          <a:p>
            <a:r>
              <a:rPr lang="en-GB" sz="3600" b="1" u="sng" dirty="0"/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5F26C6-52F9-5013-5B37-1D426A4984E5}"/>
              </a:ext>
            </a:extLst>
          </p:cNvPr>
          <p:cNvSpPr txBox="1"/>
          <p:nvPr/>
        </p:nvSpPr>
        <p:spPr>
          <a:xfrm>
            <a:off x="92766" y="855712"/>
            <a:ext cx="10612152" cy="3427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Ancill,R. (2016)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Menu writing explained.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https://www.globalrestaurantconsultant.com/restaurant-blog/the-art-science-of-menu-writing/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 Accessed: 12 June 2022).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Buckley,JJ. (2018)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 Top Beef Tenderloin and Wine Pairing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https://www.jjbuckley.com/wine-knowledge/blog/6-top-beef-tenderloin-and-wine-pairings/1092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 June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Buckley,JJ. (2018)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Guide to Pairing Wine with Lamb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https://www.jjbuckley.com/wine-knowledge/blog/a-guide-to-pairing-wine-with-lamb/1037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 June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Sheppard,J. (2018)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Pairing wine with fish: What to choose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https://www.decanter.com/learn/pairing-wine-with-fish-what-to-choose-440973/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 June 2022).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1857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5EE805-BAC0-49BE-B982-EC0171BF153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CF2C857-F89E-46C6-98FE-7423342D8CA3}">
  <ds:schemaRefs>
    <ds:schemaRef ds:uri="http://schemas.microsoft.com/office/2006/documentManagement/types"/>
    <ds:schemaRef ds:uri="http://purl.org/dc/elements/1.1/"/>
    <ds:schemaRef ds:uri="4eb0a523-77d0-454a-93a8-50ca111d3c44"/>
    <ds:schemaRef ds:uri="http://purl.org/dc/dcmitype/"/>
    <ds:schemaRef ds:uri="0e7fbce4-8ae7-4085-8b0a-9efa4c7cae6d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2802E63-477F-4AAC-B021-1C98B519E5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736</Words>
  <Application>Microsoft Office PowerPoint</Application>
  <PresentationFormat>Widescreen</PresentationFormat>
  <Paragraphs>109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Abadi</vt:lpstr>
      <vt:lpstr>Abadi Extra Light</vt:lpstr>
      <vt:lpstr>Arial</vt:lpstr>
      <vt:lpstr>Avenir Next LT Pro Demi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Ionut Patrascu (2117514)</dc:creator>
  <cp:lastModifiedBy>Ionut Patrascu (2117514)</cp:lastModifiedBy>
  <cp:revision>15</cp:revision>
  <dcterms:created xsi:type="dcterms:W3CDTF">2022-06-13T20:53:52Z</dcterms:created>
  <dcterms:modified xsi:type="dcterms:W3CDTF">2022-06-15T18:27:26Z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