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3" r:id="rId4"/>
    <p:sldId id="258" r:id="rId5"/>
    <p:sldId id="266" r:id="rId6"/>
    <p:sldId id="259" r:id="rId7"/>
    <p:sldId id="265" r:id="rId8"/>
    <p:sldId id="264" r:id="rId9"/>
    <p:sldId id="262" r:id="rId10"/>
    <p:sldId id="261" r:id="rId11"/>
    <p:sldId id="26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2" autoAdjust="0"/>
    <p:restoredTop sz="94660"/>
  </p:normalViewPr>
  <p:slideViewPr>
    <p:cSldViewPr>
      <p:cViewPr varScale="1">
        <p:scale>
          <a:sx n="69" d="100"/>
          <a:sy n="69" d="100"/>
        </p:scale>
        <p:origin x="-13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C78361-DE1B-4A87-AB0A-6E8673BB5213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AFA3F5-9806-4D7A-9DC5-1BC94CAE4E2C}">
      <dgm:prSet phldrT="[Text]" custT="1"/>
      <dgm:spPr/>
      <dgm:t>
        <a:bodyPr/>
        <a:lstStyle/>
        <a:p>
          <a:r>
            <a:rPr lang="en-GB" sz="1800" b="1" dirty="0" smtClean="0"/>
            <a:t>Aims </a:t>
          </a:r>
          <a:endParaRPr lang="en-GB" sz="1600" b="1" dirty="0" smtClean="0"/>
        </a:p>
        <a:p>
          <a:r>
            <a:rPr lang="en-GB" sz="1600" dirty="0" smtClean="0"/>
            <a:t>To make a good meal</a:t>
          </a:r>
          <a:endParaRPr lang="en-GB" sz="1600" dirty="0"/>
        </a:p>
      </dgm:t>
    </dgm:pt>
    <dgm:pt modelId="{83FEB604-75C5-450C-A7F0-90EFC2A3A4FA}" type="parTrans" cxnId="{FA335EF0-EC2D-42EE-9CD1-02D1CD704A13}">
      <dgm:prSet/>
      <dgm:spPr/>
      <dgm:t>
        <a:bodyPr/>
        <a:lstStyle/>
        <a:p>
          <a:endParaRPr lang="en-GB"/>
        </a:p>
      </dgm:t>
    </dgm:pt>
    <dgm:pt modelId="{35BF13AA-6AE6-4BC4-B56E-B2C938970CEF}" type="sibTrans" cxnId="{FA335EF0-EC2D-42EE-9CD1-02D1CD704A13}">
      <dgm:prSet/>
      <dgm:spPr/>
      <dgm:t>
        <a:bodyPr/>
        <a:lstStyle/>
        <a:p>
          <a:endParaRPr lang="en-GB"/>
        </a:p>
      </dgm:t>
    </dgm:pt>
    <dgm:pt modelId="{2294B11D-BD71-4D7F-BFF5-A6ECFFB9F656}">
      <dgm:prSet phldrT="[Text]" custT="1"/>
      <dgm:spPr/>
      <dgm:t>
        <a:bodyPr/>
        <a:lstStyle/>
        <a:p>
          <a:r>
            <a:rPr lang="en-GB" sz="1800" b="1" dirty="0" smtClean="0"/>
            <a:t>Content</a:t>
          </a:r>
        </a:p>
        <a:p>
          <a:r>
            <a:rPr lang="en-GB" sz="1600" dirty="0" smtClean="0"/>
            <a:t>Menu</a:t>
          </a:r>
          <a:endParaRPr lang="en-GB" sz="1600" dirty="0"/>
        </a:p>
      </dgm:t>
    </dgm:pt>
    <dgm:pt modelId="{2A271027-41EE-4C80-8784-AF0BE75E9340}" type="parTrans" cxnId="{48B49087-AEE7-4AEB-A8F8-45EAADAC6838}">
      <dgm:prSet/>
      <dgm:spPr/>
      <dgm:t>
        <a:bodyPr/>
        <a:lstStyle/>
        <a:p>
          <a:endParaRPr lang="en-GB"/>
        </a:p>
      </dgm:t>
    </dgm:pt>
    <dgm:pt modelId="{53F31814-531E-416F-B4E9-546DE46F8E2D}" type="sibTrans" cxnId="{48B49087-AEE7-4AEB-A8F8-45EAADAC6838}">
      <dgm:prSet/>
      <dgm:spPr/>
      <dgm:t>
        <a:bodyPr/>
        <a:lstStyle/>
        <a:p>
          <a:endParaRPr lang="en-GB"/>
        </a:p>
      </dgm:t>
    </dgm:pt>
    <dgm:pt modelId="{BEC8E4EC-CB75-4CCA-A9FC-1C2C3623D4D1}">
      <dgm:prSet phldrT="[Text]"/>
      <dgm:spPr>
        <a:ln>
          <a:noFill/>
        </a:ln>
      </dgm:spPr>
      <dgm:t>
        <a:bodyPr/>
        <a:lstStyle/>
        <a:p>
          <a:r>
            <a:rPr lang="en-GB" dirty="0" smtClean="0"/>
            <a:t> </a:t>
          </a:r>
          <a:endParaRPr lang="en-GB" dirty="0"/>
        </a:p>
      </dgm:t>
    </dgm:pt>
    <dgm:pt modelId="{391A39AE-CEAB-4604-AE26-9419D584EC1D}" type="parTrans" cxnId="{480A0E49-1187-4994-BEC5-757AE1B586D1}">
      <dgm:prSet/>
      <dgm:spPr/>
      <dgm:t>
        <a:bodyPr/>
        <a:lstStyle/>
        <a:p>
          <a:endParaRPr lang="en-GB"/>
        </a:p>
      </dgm:t>
    </dgm:pt>
    <dgm:pt modelId="{894BD8BF-2130-4CA9-A1B0-6E025C8B5D7F}" type="sibTrans" cxnId="{480A0E49-1187-4994-BEC5-757AE1B586D1}">
      <dgm:prSet/>
      <dgm:spPr/>
      <dgm:t>
        <a:bodyPr/>
        <a:lstStyle/>
        <a:p>
          <a:endParaRPr lang="en-GB"/>
        </a:p>
      </dgm:t>
    </dgm:pt>
    <dgm:pt modelId="{57C8D77A-2674-4E51-BA6E-F57ED1759443}">
      <dgm:prSet phldrT="[Text]" custT="1"/>
      <dgm:spPr/>
      <dgm:t>
        <a:bodyPr/>
        <a:lstStyle/>
        <a:p>
          <a:r>
            <a:rPr lang="en-GB" sz="1800" b="1" dirty="0" smtClean="0"/>
            <a:t>Methods</a:t>
          </a:r>
        </a:p>
        <a:p>
          <a:r>
            <a:rPr lang="en-GB" sz="1400" b="0" dirty="0" smtClean="0"/>
            <a:t>Ingredients and recipe</a:t>
          </a:r>
        </a:p>
        <a:p>
          <a:endParaRPr lang="en-GB" sz="1500" dirty="0"/>
        </a:p>
      </dgm:t>
    </dgm:pt>
    <dgm:pt modelId="{69E9AB49-11E5-4F42-BDA4-A15E077C25B2}" type="parTrans" cxnId="{95F39885-7C94-456C-976B-7116CB04CB9B}">
      <dgm:prSet/>
      <dgm:spPr/>
      <dgm:t>
        <a:bodyPr/>
        <a:lstStyle/>
        <a:p>
          <a:endParaRPr lang="en-GB"/>
        </a:p>
      </dgm:t>
    </dgm:pt>
    <dgm:pt modelId="{91AAE137-2FD4-45A9-A5E7-27C15C81542D}" type="sibTrans" cxnId="{95F39885-7C94-456C-976B-7116CB04CB9B}">
      <dgm:prSet/>
      <dgm:spPr/>
      <dgm:t>
        <a:bodyPr/>
        <a:lstStyle/>
        <a:p>
          <a:endParaRPr lang="en-GB"/>
        </a:p>
      </dgm:t>
    </dgm:pt>
    <dgm:pt modelId="{A2F3DC61-22DC-433F-BC31-5BF7C31C8822}" type="pres">
      <dgm:prSet presAssocID="{C8C78361-DE1B-4A87-AB0A-6E8673BB5213}" presName="compositeShape" presStyleCnt="0">
        <dgm:presLayoutVars>
          <dgm:chMax val="9"/>
          <dgm:dir/>
          <dgm:resizeHandles val="exact"/>
        </dgm:presLayoutVars>
      </dgm:prSet>
      <dgm:spPr/>
    </dgm:pt>
    <dgm:pt modelId="{545A206A-58F3-40AC-B784-6CCCCF3C232C}" type="pres">
      <dgm:prSet presAssocID="{C8C78361-DE1B-4A87-AB0A-6E8673BB5213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2E69D4F-AA5F-4F94-898F-8E5BCB1DF2A5}" type="pres">
      <dgm:prSet presAssocID="{C8C78361-DE1B-4A87-AB0A-6E8673BB5213}" presName="triangle2" presStyleLbl="node1" presStyleIdx="1" presStyleCnt="4" custLinFactNeighborX="-799" custLinFactNeighborY="228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3012B8-3A8E-493A-909F-37F603471E95}" type="pres">
      <dgm:prSet presAssocID="{C8C78361-DE1B-4A87-AB0A-6E8673BB5213}" presName="triangle3" presStyleLbl="node1" presStyleIdx="2" presStyleCnt="4">
        <dgm:presLayoutVars>
          <dgm:bulletEnabled val="1"/>
        </dgm:presLayoutVars>
      </dgm:prSet>
      <dgm:spPr/>
    </dgm:pt>
    <dgm:pt modelId="{256D1889-F7D8-4A34-9906-8FF0386277EC}" type="pres">
      <dgm:prSet presAssocID="{C8C78361-DE1B-4A87-AB0A-6E8673BB5213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F834961-925E-4190-B3C4-3DDC63183FF0}" type="presOf" srcId="{2DAFA3F5-9806-4D7A-9DC5-1BC94CAE4E2C}" destId="{545A206A-58F3-40AC-B784-6CCCCF3C232C}" srcOrd="0" destOrd="0" presId="urn:microsoft.com/office/officeart/2005/8/layout/pyramid4"/>
    <dgm:cxn modelId="{4531CFCA-DE88-47C9-8B53-39D464E6B656}" type="presOf" srcId="{BEC8E4EC-CB75-4CCA-A9FC-1C2C3623D4D1}" destId="{EC3012B8-3A8E-493A-909F-37F603471E95}" srcOrd="0" destOrd="0" presId="urn:microsoft.com/office/officeart/2005/8/layout/pyramid4"/>
    <dgm:cxn modelId="{480A0E49-1187-4994-BEC5-757AE1B586D1}" srcId="{C8C78361-DE1B-4A87-AB0A-6E8673BB5213}" destId="{BEC8E4EC-CB75-4CCA-A9FC-1C2C3623D4D1}" srcOrd="2" destOrd="0" parTransId="{391A39AE-CEAB-4604-AE26-9419D584EC1D}" sibTransId="{894BD8BF-2130-4CA9-A1B0-6E025C8B5D7F}"/>
    <dgm:cxn modelId="{55CB1610-5CD6-4096-8B23-F03EEDC1250A}" type="presOf" srcId="{57C8D77A-2674-4E51-BA6E-F57ED1759443}" destId="{256D1889-F7D8-4A34-9906-8FF0386277EC}" srcOrd="0" destOrd="0" presId="urn:microsoft.com/office/officeart/2005/8/layout/pyramid4"/>
    <dgm:cxn modelId="{FA335EF0-EC2D-42EE-9CD1-02D1CD704A13}" srcId="{C8C78361-DE1B-4A87-AB0A-6E8673BB5213}" destId="{2DAFA3F5-9806-4D7A-9DC5-1BC94CAE4E2C}" srcOrd="0" destOrd="0" parTransId="{83FEB604-75C5-450C-A7F0-90EFC2A3A4FA}" sibTransId="{35BF13AA-6AE6-4BC4-B56E-B2C938970CEF}"/>
    <dgm:cxn modelId="{95F39885-7C94-456C-976B-7116CB04CB9B}" srcId="{C8C78361-DE1B-4A87-AB0A-6E8673BB5213}" destId="{57C8D77A-2674-4E51-BA6E-F57ED1759443}" srcOrd="3" destOrd="0" parTransId="{69E9AB49-11E5-4F42-BDA4-A15E077C25B2}" sibTransId="{91AAE137-2FD4-45A9-A5E7-27C15C81542D}"/>
    <dgm:cxn modelId="{48B49087-AEE7-4AEB-A8F8-45EAADAC6838}" srcId="{C8C78361-DE1B-4A87-AB0A-6E8673BB5213}" destId="{2294B11D-BD71-4D7F-BFF5-A6ECFFB9F656}" srcOrd="1" destOrd="0" parTransId="{2A271027-41EE-4C80-8784-AF0BE75E9340}" sibTransId="{53F31814-531E-416F-B4E9-546DE46F8E2D}"/>
    <dgm:cxn modelId="{74EF483E-DA53-4461-94DD-2076FCDE3244}" type="presOf" srcId="{2294B11D-BD71-4D7F-BFF5-A6ECFFB9F656}" destId="{32E69D4F-AA5F-4F94-898F-8E5BCB1DF2A5}" srcOrd="0" destOrd="0" presId="urn:microsoft.com/office/officeart/2005/8/layout/pyramid4"/>
    <dgm:cxn modelId="{E2048AD4-1F28-4828-9EC7-118CC8A640B4}" type="presOf" srcId="{C8C78361-DE1B-4A87-AB0A-6E8673BB5213}" destId="{A2F3DC61-22DC-433F-BC31-5BF7C31C8822}" srcOrd="0" destOrd="0" presId="urn:microsoft.com/office/officeart/2005/8/layout/pyramid4"/>
    <dgm:cxn modelId="{C5653A4B-6AC9-45FF-8409-27B47454C231}" type="presParOf" srcId="{A2F3DC61-22DC-433F-BC31-5BF7C31C8822}" destId="{545A206A-58F3-40AC-B784-6CCCCF3C232C}" srcOrd="0" destOrd="0" presId="urn:microsoft.com/office/officeart/2005/8/layout/pyramid4"/>
    <dgm:cxn modelId="{0642B4DD-CB09-48AE-9BD4-D58771A8455D}" type="presParOf" srcId="{A2F3DC61-22DC-433F-BC31-5BF7C31C8822}" destId="{32E69D4F-AA5F-4F94-898F-8E5BCB1DF2A5}" srcOrd="1" destOrd="0" presId="urn:microsoft.com/office/officeart/2005/8/layout/pyramid4"/>
    <dgm:cxn modelId="{25E946BA-7131-4EFE-982A-DEBF285E1BC9}" type="presParOf" srcId="{A2F3DC61-22DC-433F-BC31-5BF7C31C8822}" destId="{EC3012B8-3A8E-493A-909F-37F603471E95}" srcOrd="2" destOrd="0" presId="urn:microsoft.com/office/officeart/2005/8/layout/pyramid4"/>
    <dgm:cxn modelId="{0E8CAA37-74C2-42A7-AA77-EE435F13A327}" type="presParOf" srcId="{A2F3DC61-22DC-433F-BC31-5BF7C31C8822}" destId="{256D1889-F7D8-4A34-9906-8FF0386277E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A206A-58F3-40AC-B784-6CCCCF3C232C}">
      <dsp:nvSpPr>
        <dsp:cNvPr id="0" name=""/>
        <dsp:cNvSpPr/>
      </dsp:nvSpPr>
      <dsp:spPr>
        <a:xfrm>
          <a:off x="2971800" y="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Aims </a:t>
          </a:r>
          <a:endParaRPr lang="en-GB" sz="1600" b="1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To make a good meal</a:t>
          </a:r>
          <a:endParaRPr lang="en-GB" sz="1600" kern="1200" dirty="0"/>
        </a:p>
      </dsp:txBody>
      <dsp:txXfrm>
        <a:off x="3543300" y="1143000"/>
        <a:ext cx="1143000" cy="1143000"/>
      </dsp:txXfrm>
    </dsp:sp>
    <dsp:sp modelId="{32E69D4F-AA5F-4F94-898F-8E5BCB1DF2A5}">
      <dsp:nvSpPr>
        <dsp:cNvPr id="0" name=""/>
        <dsp:cNvSpPr/>
      </dsp:nvSpPr>
      <dsp:spPr>
        <a:xfrm>
          <a:off x="1810534" y="228600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Content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Menu</a:t>
          </a:r>
          <a:endParaRPr lang="en-GB" sz="1600" kern="1200" dirty="0"/>
        </a:p>
      </dsp:txBody>
      <dsp:txXfrm>
        <a:off x="2382034" y="3429000"/>
        <a:ext cx="1143000" cy="1143000"/>
      </dsp:txXfrm>
    </dsp:sp>
    <dsp:sp modelId="{EC3012B8-3A8E-493A-909F-37F603471E95}">
      <dsp:nvSpPr>
        <dsp:cNvPr id="0" name=""/>
        <dsp:cNvSpPr/>
      </dsp:nvSpPr>
      <dsp:spPr>
        <a:xfrm rot="10800000">
          <a:off x="2971800" y="228600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200" kern="1200" dirty="0" smtClean="0"/>
            <a:t> </a:t>
          </a:r>
          <a:endParaRPr lang="en-GB" sz="5200" kern="1200" dirty="0"/>
        </a:p>
      </dsp:txBody>
      <dsp:txXfrm rot="10800000">
        <a:off x="3543300" y="2286000"/>
        <a:ext cx="1143000" cy="1143000"/>
      </dsp:txXfrm>
    </dsp:sp>
    <dsp:sp modelId="{256D1889-F7D8-4A34-9906-8FF0386277EC}">
      <dsp:nvSpPr>
        <dsp:cNvPr id="0" name=""/>
        <dsp:cNvSpPr/>
      </dsp:nvSpPr>
      <dsp:spPr>
        <a:xfrm>
          <a:off x="4114800" y="228600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/>
            <a:t>Methods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0" kern="1200" dirty="0" smtClean="0"/>
            <a:t>Ingredients and recipe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4686300" y="3429000"/>
        <a:ext cx="1143000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2046F-AFFF-4ABF-AFBD-C8538E2F1023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5D5ED5-B949-4292-B615-DE2515ED1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52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D5ED5-B949-4292-B615-DE2515ED186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69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E37DC60-479E-4A9B-9B62-30B3937D28DA}" type="datetimeFigureOut">
              <a:rPr lang="en-GB" smtClean="0"/>
              <a:t>06/11/2016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Alexandra Atkins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Youth and Community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51520" y="6218754"/>
            <a:ext cx="3191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alex.atkins1@hotmail.co.uk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90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to think about before making a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Ethnic Minority</a:t>
            </a:r>
          </a:p>
          <a:p>
            <a:r>
              <a:rPr lang="en-GB" dirty="0" smtClean="0"/>
              <a:t>Space available </a:t>
            </a:r>
          </a:p>
          <a:p>
            <a:r>
              <a:rPr lang="en-GB" dirty="0" smtClean="0"/>
              <a:t>Age group</a:t>
            </a:r>
          </a:p>
          <a:p>
            <a:r>
              <a:rPr lang="en-GB" dirty="0" smtClean="0"/>
              <a:t>Disabilities- Learning and physical</a:t>
            </a:r>
          </a:p>
          <a:p>
            <a:r>
              <a:rPr lang="en-GB" dirty="0" smtClean="0"/>
              <a:t>How well the group know each other</a:t>
            </a:r>
          </a:p>
          <a:p>
            <a:r>
              <a:rPr lang="en-GB" dirty="0" smtClean="0"/>
              <a:t>How many in the group</a:t>
            </a:r>
          </a:p>
          <a:p>
            <a:r>
              <a:rPr lang="en-GB" dirty="0" smtClean="0"/>
              <a:t>Background of young people</a:t>
            </a:r>
          </a:p>
          <a:p>
            <a:r>
              <a:rPr lang="en-GB" dirty="0" smtClean="0"/>
              <a:t>Additional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687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and Running a Session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01143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531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to know you games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Toilet Roll/string game</a:t>
            </a:r>
          </a:p>
          <a:p>
            <a:r>
              <a:rPr lang="en-GB" dirty="0" smtClean="0"/>
              <a:t>Human Knot</a:t>
            </a:r>
          </a:p>
          <a:p>
            <a:r>
              <a:rPr lang="en-GB" dirty="0" smtClean="0"/>
              <a:t>Two truths and a lie</a:t>
            </a:r>
          </a:p>
          <a:p>
            <a:r>
              <a:rPr lang="en-GB" dirty="0" smtClean="0"/>
              <a:t>I went to the market </a:t>
            </a:r>
          </a:p>
          <a:p>
            <a:r>
              <a:rPr lang="en-GB" dirty="0" smtClean="0"/>
              <a:t>Please step forward</a:t>
            </a:r>
          </a:p>
          <a:p>
            <a:r>
              <a:rPr lang="en-GB" dirty="0" smtClean="0"/>
              <a:t>Similarities and Differences</a:t>
            </a:r>
          </a:p>
          <a:p>
            <a:r>
              <a:rPr lang="en-GB" dirty="0" smtClean="0"/>
              <a:t>Speed dating</a:t>
            </a:r>
          </a:p>
          <a:p>
            <a:r>
              <a:rPr lang="en-GB" dirty="0" smtClean="0"/>
              <a:t>Find someone game</a:t>
            </a:r>
          </a:p>
          <a:p>
            <a:r>
              <a:rPr lang="en-GB" dirty="0" smtClean="0"/>
              <a:t>Human Bingo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291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386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Activities- </a:t>
            </a:r>
            <a:br>
              <a:rPr lang="en-GB" dirty="0" smtClean="0"/>
            </a:br>
            <a:r>
              <a:rPr lang="en-GB" dirty="0" smtClean="0"/>
              <a:t>To gather ideas  and opinions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Idea avalanche</a:t>
            </a:r>
          </a:p>
          <a:p>
            <a:r>
              <a:rPr lang="en-GB" dirty="0" smtClean="0"/>
              <a:t>Post its idea storm</a:t>
            </a:r>
          </a:p>
          <a:p>
            <a:r>
              <a:rPr lang="en-GB" dirty="0" smtClean="0"/>
              <a:t>Paper carousel</a:t>
            </a:r>
          </a:p>
          <a:p>
            <a:r>
              <a:rPr lang="en-GB" dirty="0" smtClean="0"/>
              <a:t>Value continuum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30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Activities- Making a decision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Dot Voting</a:t>
            </a:r>
          </a:p>
          <a:p>
            <a:r>
              <a:rPr lang="en-GB" dirty="0" smtClean="0"/>
              <a:t>Cotton bud debate</a:t>
            </a:r>
          </a:p>
          <a:p>
            <a:r>
              <a:rPr lang="en-GB" dirty="0" smtClean="0"/>
              <a:t>How, How, How</a:t>
            </a:r>
          </a:p>
          <a:p>
            <a:r>
              <a:rPr lang="en-GB" dirty="0" smtClean="0"/>
              <a:t>Diamond ranking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186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Freeze frame</a:t>
            </a:r>
          </a:p>
          <a:p>
            <a:r>
              <a:rPr lang="en-GB" dirty="0" smtClean="0"/>
              <a:t>Body in the box</a:t>
            </a:r>
          </a:p>
          <a:p>
            <a:r>
              <a:rPr lang="en-GB" dirty="0" smtClean="0"/>
              <a:t>Card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396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 and positivity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feedback 	</a:t>
            </a:r>
          </a:p>
          <a:p>
            <a:r>
              <a:rPr lang="en-GB" dirty="0" smtClean="0"/>
              <a:t>Sit on my Knees please</a:t>
            </a:r>
          </a:p>
          <a:p>
            <a:r>
              <a:rPr lang="en-GB" dirty="0" smtClean="0"/>
              <a:t>Letter to yourself</a:t>
            </a:r>
          </a:p>
          <a:p>
            <a:r>
              <a:rPr lang="en-GB" dirty="0" smtClean="0"/>
              <a:t>Laughter Bellies (Laughter YOGA)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861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Mixing it all UP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Counting to 10</a:t>
            </a:r>
          </a:p>
          <a:p>
            <a:r>
              <a:rPr lang="en-GB" dirty="0" smtClean="0"/>
              <a:t>Fruit Salad</a:t>
            </a:r>
          </a:p>
          <a:p>
            <a:r>
              <a:rPr lang="en-GB" dirty="0" smtClean="0"/>
              <a:t>Points of  contact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436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Hopes and Fears</a:t>
            </a:r>
          </a:p>
          <a:p>
            <a:r>
              <a:rPr lang="en-GB" dirty="0" smtClean="0"/>
              <a:t>Dot Target.</a:t>
            </a:r>
          </a:p>
          <a:p>
            <a:r>
              <a:rPr lang="en-GB" dirty="0" smtClean="0"/>
              <a:t>Pants, Socks and Tops</a:t>
            </a:r>
          </a:p>
          <a:p>
            <a:r>
              <a:rPr lang="en-GB" dirty="0" smtClean="0"/>
              <a:t>WHOOOH rating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1500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1300</TotalTime>
  <Words>161</Words>
  <Application>Microsoft Office PowerPoint</Application>
  <PresentationFormat>On-screen Show (4:3)</PresentationFormat>
  <Paragraphs>60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Verve</vt:lpstr>
      <vt:lpstr>Alexandra Atkins</vt:lpstr>
      <vt:lpstr>Things to think about before making a session</vt:lpstr>
      <vt:lpstr>Planning and Running a Session</vt:lpstr>
      <vt:lpstr>Getting to know you games</vt:lpstr>
      <vt:lpstr>PowerPoint Presentation</vt:lpstr>
      <vt:lpstr>Activities-  To gather ideas  and opinions</vt:lpstr>
      <vt:lpstr>Activities- Making a decision</vt:lpstr>
      <vt:lpstr>Activities</vt:lpstr>
      <vt:lpstr>Trust and positivity </vt:lpstr>
      <vt:lpstr>Mixing it all UP </vt:lpstr>
      <vt:lpstr>Evaluation </vt:lpstr>
    </vt:vector>
  </TitlesOfParts>
  <Company>Invate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Invate</dc:creator>
  <cp:lastModifiedBy>Invate</cp:lastModifiedBy>
  <cp:revision>7</cp:revision>
  <dcterms:created xsi:type="dcterms:W3CDTF">2016-11-06T11:57:01Z</dcterms:created>
  <dcterms:modified xsi:type="dcterms:W3CDTF">2016-11-07T09:37:01Z</dcterms:modified>
</cp:coreProperties>
</file>