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sldIdLst>
    <p:sldId id="256" r:id="rId5"/>
    <p:sldId id="257" r:id="rId6"/>
    <p:sldId id="258" r:id="rId7"/>
    <p:sldId id="263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D20547-3304-447C-A03F-C21979CE91D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BB4424-B326-44E4-B601-AB7F1052EFBF}">
      <dgm:prSet/>
      <dgm:spPr/>
      <dgm:t>
        <a:bodyPr/>
        <a:lstStyle/>
        <a:p>
          <a:r>
            <a:rPr lang="en-GB"/>
            <a:t>Dimensions are ways to describe the space in which objects exist.</a:t>
          </a:r>
          <a:endParaRPr lang="en-US"/>
        </a:p>
      </dgm:t>
    </dgm:pt>
    <dgm:pt modelId="{1D512906-318B-4739-B949-3EA5E26DA63F}" type="parTrans" cxnId="{4A11424A-DA44-47EA-8E09-3A14450E9166}">
      <dgm:prSet/>
      <dgm:spPr/>
      <dgm:t>
        <a:bodyPr/>
        <a:lstStyle/>
        <a:p>
          <a:endParaRPr lang="en-US"/>
        </a:p>
      </dgm:t>
    </dgm:pt>
    <dgm:pt modelId="{72782795-0E16-4539-B1C9-681A07775621}" type="sibTrans" cxnId="{4A11424A-DA44-47EA-8E09-3A14450E9166}">
      <dgm:prSet/>
      <dgm:spPr/>
      <dgm:t>
        <a:bodyPr/>
        <a:lstStyle/>
        <a:p>
          <a:endParaRPr lang="en-US"/>
        </a:p>
      </dgm:t>
    </dgm:pt>
    <dgm:pt modelId="{5E188B97-2592-416A-ADB0-D667F46AEE7F}">
      <dgm:prSet/>
      <dgm:spPr/>
      <dgm:t>
        <a:bodyPr/>
        <a:lstStyle/>
        <a:p>
          <a:r>
            <a:rPr lang="en-GB"/>
            <a:t>Understanding dimensions is crucial for game design to manage spatial relationships, rendering, and mechanics.</a:t>
          </a:r>
          <a:endParaRPr lang="en-US"/>
        </a:p>
      </dgm:t>
    </dgm:pt>
    <dgm:pt modelId="{62590F81-4D95-4FAC-AF20-785D36570264}" type="parTrans" cxnId="{A9E983FF-F2A8-4D3E-94BF-3EE399BA2AF1}">
      <dgm:prSet/>
      <dgm:spPr/>
      <dgm:t>
        <a:bodyPr/>
        <a:lstStyle/>
        <a:p>
          <a:endParaRPr lang="en-US"/>
        </a:p>
      </dgm:t>
    </dgm:pt>
    <dgm:pt modelId="{20BD88FC-0DCC-4C15-A620-5565CBB3A9E1}" type="sibTrans" cxnId="{A9E983FF-F2A8-4D3E-94BF-3EE399BA2AF1}">
      <dgm:prSet/>
      <dgm:spPr/>
      <dgm:t>
        <a:bodyPr/>
        <a:lstStyle/>
        <a:p>
          <a:endParaRPr lang="en-US"/>
        </a:p>
      </dgm:t>
    </dgm:pt>
    <dgm:pt modelId="{FE063BFF-CDCF-4493-8C1C-20C02300ACD5}" type="pres">
      <dgm:prSet presAssocID="{06D20547-3304-447C-A03F-C21979CE91D0}" presName="root" presStyleCnt="0">
        <dgm:presLayoutVars>
          <dgm:dir/>
          <dgm:resizeHandles val="exact"/>
        </dgm:presLayoutVars>
      </dgm:prSet>
      <dgm:spPr/>
    </dgm:pt>
    <dgm:pt modelId="{AA580367-F84A-4015-A8F2-BCBD048A9AB2}" type="pres">
      <dgm:prSet presAssocID="{08BB4424-B326-44E4-B601-AB7F1052EFBF}" presName="compNode" presStyleCnt="0"/>
      <dgm:spPr/>
    </dgm:pt>
    <dgm:pt modelId="{3673583C-AEDB-4B45-9297-152B2B6C45D6}" type="pres">
      <dgm:prSet presAssocID="{08BB4424-B326-44E4-B601-AB7F1052EFB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et"/>
        </a:ext>
      </dgm:extLst>
    </dgm:pt>
    <dgm:pt modelId="{61C50C1C-6EE5-44E7-8B62-9627559A7C72}" type="pres">
      <dgm:prSet presAssocID="{08BB4424-B326-44E4-B601-AB7F1052EFBF}" presName="spaceRect" presStyleCnt="0"/>
      <dgm:spPr/>
    </dgm:pt>
    <dgm:pt modelId="{C2BF9901-3440-4445-84FA-026A3E12E3E9}" type="pres">
      <dgm:prSet presAssocID="{08BB4424-B326-44E4-B601-AB7F1052EFBF}" presName="textRect" presStyleLbl="revTx" presStyleIdx="0" presStyleCnt="2">
        <dgm:presLayoutVars>
          <dgm:chMax val="1"/>
          <dgm:chPref val="1"/>
        </dgm:presLayoutVars>
      </dgm:prSet>
      <dgm:spPr/>
    </dgm:pt>
    <dgm:pt modelId="{07B78694-0449-45E8-AF45-D937BEBB90E9}" type="pres">
      <dgm:prSet presAssocID="{72782795-0E16-4539-B1C9-681A07775621}" presName="sibTrans" presStyleCnt="0"/>
      <dgm:spPr/>
    </dgm:pt>
    <dgm:pt modelId="{FD2A1B83-CC02-465F-A6E6-FECFA8166A68}" type="pres">
      <dgm:prSet presAssocID="{5E188B97-2592-416A-ADB0-D667F46AEE7F}" presName="compNode" presStyleCnt="0"/>
      <dgm:spPr/>
    </dgm:pt>
    <dgm:pt modelId="{8AC308D5-B2F3-4C56-B297-362B3B2DC0E5}" type="pres">
      <dgm:prSet presAssocID="{5E188B97-2592-416A-ADB0-D667F46AEE7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C2794DD4-4C4C-454A-B63B-F98B83B2870E}" type="pres">
      <dgm:prSet presAssocID="{5E188B97-2592-416A-ADB0-D667F46AEE7F}" presName="spaceRect" presStyleCnt="0"/>
      <dgm:spPr/>
    </dgm:pt>
    <dgm:pt modelId="{9E847863-DFE8-4E9A-88C6-9D676716D259}" type="pres">
      <dgm:prSet presAssocID="{5E188B97-2592-416A-ADB0-D667F46AEE7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5590941-7CA1-4A13-BA52-CF362EA49F45}" type="presOf" srcId="{5E188B97-2592-416A-ADB0-D667F46AEE7F}" destId="{9E847863-DFE8-4E9A-88C6-9D676716D259}" srcOrd="0" destOrd="0" presId="urn:microsoft.com/office/officeart/2018/2/layout/IconLabelList"/>
    <dgm:cxn modelId="{4A11424A-DA44-47EA-8E09-3A14450E9166}" srcId="{06D20547-3304-447C-A03F-C21979CE91D0}" destId="{08BB4424-B326-44E4-B601-AB7F1052EFBF}" srcOrd="0" destOrd="0" parTransId="{1D512906-318B-4739-B949-3EA5E26DA63F}" sibTransId="{72782795-0E16-4539-B1C9-681A07775621}"/>
    <dgm:cxn modelId="{66E79C78-B780-4B7D-BDAE-7570904A5E8E}" type="presOf" srcId="{06D20547-3304-447C-A03F-C21979CE91D0}" destId="{FE063BFF-CDCF-4493-8C1C-20C02300ACD5}" srcOrd="0" destOrd="0" presId="urn:microsoft.com/office/officeart/2018/2/layout/IconLabelList"/>
    <dgm:cxn modelId="{372AEBF8-5542-430C-AEA7-9F795D765401}" type="presOf" srcId="{08BB4424-B326-44E4-B601-AB7F1052EFBF}" destId="{C2BF9901-3440-4445-84FA-026A3E12E3E9}" srcOrd="0" destOrd="0" presId="urn:microsoft.com/office/officeart/2018/2/layout/IconLabelList"/>
    <dgm:cxn modelId="{A9E983FF-F2A8-4D3E-94BF-3EE399BA2AF1}" srcId="{06D20547-3304-447C-A03F-C21979CE91D0}" destId="{5E188B97-2592-416A-ADB0-D667F46AEE7F}" srcOrd="1" destOrd="0" parTransId="{62590F81-4D95-4FAC-AF20-785D36570264}" sibTransId="{20BD88FC-0DCC-4C15-A620-5565CBB3A9E1}"/>
    <dgm:cxn modelId="{46B0AE3F-97AC-44F8-8430-756B728E8ED7}" type="presParOf" srcId="{FE063BFF-CDCF-4493-8C1C-20C02300ACD5}" destId="{AA580367-F84A-4015-A8F2-BCBD048A9AB2}" srcOrd="0" destOrd="0" presId="urn:microsoft.com/office/officeart/2018/2/layout/IconLabelList"/>
    <dgm:cxn modelId="{59E057A0-00BD-4301-A8BD-67B3FFD869EB}" type="presParOf" srcId="{AA580367-F84A-4015-A8F2-BCBD048A9AB2}" destId="{3673583C-AEDB-4B45-9297-152B2B6C45D6}" srcOrd="0" destOrd="0" presId="urn:microsoft.com/office/officeart/2018/2/layout/IconLabelList"/>
    <dgm:cxn modelId="{67EEC28A-6BA8-4E5A-BD64-0877EA392D7D}" type="presParOf" srcId="{AA580367-F84A-4015-A8F2-BCBD048A9AB2}" destId="{61C50C1C-6EE5-44E7-8B62-9627559A7C72}" srcOrd="1" destOrd="0" presId="urn:microsoft.com/office/officeart/2018/2/layout/IconLabelList"/>
    <dgm:cxn modelId="{DFEF42F4-8E45-4A5A-BB84-41B6A409F8FC}" type="presParOf" srcId="{AA580367-F84A-4015-A8F2-BCBD048A9AB2}" destId="{C2BF9901-3440-4445-84FA-026A3E12E3E9}" srcOrd="2" destOrd="0" presId="urn:microsoft.com/office/officeart/2018/2/layout/IconLabelList"/>
    <dgm:cxn modelId="{8B9A0B3C-AE47-4B76-96DA-1290E5B6B444}" type="presParOf" srcId="{FE063BFF-CDCF-4493-8C1C-20C02300ACD5}" destId="{07B78694-0449-45E8-AF45-D937BEBB90E9}" srcOrd="1" destOrd="0" presId="urn:microsoft.com/office/officeart/2018/2/layout/IconLabelList"/>
    <dgm:cxn modelId="{19AB4B65-DBDE-480A-97B1-F181F753B411}" type="presParOf" srcId="{FE063BFF-CDCF-4493-8C1C-20C02300ACD5}" destId="{FD2A1B83-CC02-465F-A6E6-FECFA8166A68}" srcOrd="2" destOrd="0" presId="urn:microsoft.com/office/officeart/2018/2/layout/IconLabelList"/>
    <dgm:cxn modelId="{2B909A83-A301-4799-B553-E6CF552BCC2D}" type="presParOf" srcId="{FD2A1B83-CC02-465F-A6E6-FECFA8166A68}" destId="{8AC308D5-B2F3-4C56-B297-362B3B2DC0E5}" srcOrd="0" destOrd="0" presId="urn:microsoft.com/office/officeart/2018/2/layout/IconLabelList"/>
    <dgm:cxn modelId="{F172CB26-05AB-4426-90D5-F2E1F5ED70F1}" type="presParOf" srcId="{FD2A1B83-CC02-465F-A6E6-FECFA8166A68}" destId="{C2794DD4-4C4C-454A-B63B-F98B83B2870E}" srcOrd="1" destOrd="0" presId="urn:microsoft.com/office/officeart/2018/2/layout/IconLabelList"/>
    <dgm:cxn modelId="{AD20C764-D826-4D4C-8360-81E161E414EE}" type="presParOf" srcId="{FD2A1B83-CC02-465F-A6E6-FECFA8166A68}" destId="{9E847863-DFE8-4E9A-88C6-9D676716D25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73583C-AEDB-4B45-9297-152B2B6C45D6}">
      <dsp:nvSpPr>
        <dsp:cNvPr id="0" name=""/>
        <dsp:cNvSpPr/>
      </dsp:nvSpPr>
      <dsp:spPr>
        <a:xfrm>
          <a:off x="1747800" y="61160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F9901-3440-4445-84FA-026A3E12E3E9}">
      <dsp:nvSpPr>
        <dsp:cNvPr id="0" name=""/>
        <dsp:cNvSpPr/>
      </dsp:nvSpPr>
      <dsp:spPr>
        <a:xfrm>
          <a:off x="559800" y="30259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Dimensions are ways to describe the space in which objects exist.</a:t>
          </a:r>
          <a:endParaRPr lang="en-US" sz="1700" kern="1200"/>
        </a:p>
      </dsp:txBody>
      <dsp:txXfrm>
        <a:off x="559800" y="3025915"/>
        <a:ext cx="4320000" cy="720000"/>
      </dsp:txXfrm>
    </dsp:sp>
    <dsp:sp modelId="{8AC308D5-B2F3-4C56-B297-362B3B2DC0E5}">
      <dsp:nvSpPr>
        <dsp:cNvPr id="0" name=""/>
        <dsp:cNvSpPr/>
      </dsp:nvSpPr>
      <dsp:spPr>
        <a:xfrm>
          <a:off x="6823800" y="61160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47863-DFE8-4E9A-88C6-9D676716D259}">
      <dsp:nvSpPr>
        <dsp:cNvPr id="0" name=""/>
        <dsp:cNvSpPr/>
      </dsp:nvSpPr>
      <dsp:spPr>
        <a:xfrm>
          <a:off x="5635800" y="30259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Understanding dimensions is crucial for game design to manage spatial relationships, rendering, and mechanics.</a:t>
          </a:r>
          <a:endParaRPr lang="en-US" sz="1700" kern="1200"/>
        </a:p>
      </dsp:txBody>
      <dsp:txXfrm>
        <a:off x="5635800" y="3025915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1088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49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953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17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299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18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666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106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336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118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337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687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6D6445-E61A-D936-2671-818C9C9397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904" b="13404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72A8A5-BB13-8500-5544-AD32C345F7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Introduction to Dimensions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477EBF-9BCE-29FA-1C18-87BDF734E4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54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28590E-08BA-4FAA-BACB-F19B0E171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856975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8992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E3F10-59A9-4278-E3E4-5854D2F28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0D - Zero Dimension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02532-D7D8-CB00-D749-280349DCB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Definition: No spatial extension, just a single point. </a:t>
            </a:r>
          </a:p>
          <a:p>
            <a:pPr marL="0" indent="0">
              <a:buNone/>
            </a:pPr>
            <a:r>
              <a:rPr lang="en-GB" dirty="0"/>
              <a:t>Example: A point (x, y) on the screen without width, height, or depth. Also known as a vector.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561EA2A-67A6-1DBD-C0DD-75B49380D72C}"/>
              </a:ext>
            </a:extLst>
          </p:cNvPr>
          <p:cNvSpPr/>
          <p:nvPr/>
        </p:nvSpPr>
        <p:spPr>
          <a:xfrm>
            <a:off x="5319251" y="4857135"/>
            <a:ext cx="216309" cy="2064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59B58D-6AE0-692B-308A-03F9EAA29622}"/>
              </a:ext>
            </a:extLst>
          </p:cNvPr>
          <p:cNvSpPr txBox="1"/>
          <p:nvPr/>
        </p:nvSpPr>
        <p:spPr>
          <a:xfrm>
            <a:off x="5496232" y="4689987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(X,Y)</a:t>
            </a:r>
          </a:p>
        </p:txBody>
      </p:sp>
    </p:spTree>
    <p:extLst>
      <p:ext uri="{BB962C8B-B14F-4D97-AF65-F5344CB8AC3E}">
        <p14:creationId xmlns:p14="http://schemas.microsoft.com/office/powerpoint/2010/main" val="2468026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43CC9-2205-2A08-B203-5FF6617BF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1D - One Dimension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4116F-4B71-54F2-3EBC-EDA0EE0F4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Definition: Extends in one direction (line).</a:t>
            </a:r>
          </a:p>
          <a:p>
            <a:pPr marL="0" indent="0">
              <a:buNone/>
            </a:pPr>
            <a:r>
              <a:rPr lang="en-GB" dirty="0"/>
              <a:t>Example: A horizontal/vertical/diagonal line segment. 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BB732B0-3803-7E13-F232-CCCD915FF701}"/>
              </a:ext>
            </a:extLst>
          </p:cNvPr>
          <p:cNvCxnSpPr/>
          <p:nvPr/>
        </p:nvCxnSpPr>
        <p:spPr>
          <a:xfrm>
            <a:off x="1976284" y="4925961"/>
            <a:ext cx="71087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9698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F2B7A-65F0-68D4-F6B9-25C4AFEC6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2D - Two Dimensions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E70CB-141E-26BA-0FE6-0A1D20C08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Definition: Extends in two directions (width and height).</a:t>
            </a:r>
          </a:p>
          <a:p>
            <a:pPr marL="0" indent="0">
              <a:buNone/>
            </a:pPr>
            <a:r>
              <a:rPr lang="en-GB" dirty="0"/>
              <a:t>Example: Plane or flat surfaces.</a:t>
            </a:r>
          </a:p>
        </p:txBody>
      </p:sp>
      <p:sp>
        <p:nvSpPr>
          <p:cNvPr id="19" name="Rektangel 18">
            <a:extLst>
              <a:ext uri="{FF2B5EF4-FFF2-40B4-BE49-F238E27FC236}">
                <a16:creationId xmlns:a16="http://schemas.microsoft.com/office/drawing/2014/main" id="{EB28A13A-EECA-4635-B39D-926D093D2156}"/>
              </a:ext>
            </a:extLst>
          </p:cNvPr>
          <p:cNvSpPr/>
          <p:nvPr/>
        </p:nvSpPr>
        <p:spPr>
          <a:xfrm>
            <a:off x="3956400" y="4021920"/>
            <a:ext cx="4389120" cy="1463040"/>
          </a:xfrm>
          <a:prstGeom prst="rect">
            <a:avLst/>
          </a:prstGeom>
          <a:solidFill>
            <a:srgbClr val="000000">
              <a:alpha val="5000"/>
            </a:srgbClr>
          </a:solidFill>
          <a:ln w="12600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endParaRPr lang="es-ES">
              <a:solidFill>
                <a:srgbClr val="0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02E908-6E63-23CC-C130-11291C94F799}"/>
              </a:ext>
            </a:extLst>
          </p:cNvPr>
          <p:cNvSpPr txBox="1"/>
          <p:nvPr/>
        </p:nvSpPr>
        <p:spPr>
          <a:xfrm>
            <a:off x="3677265" y="428686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754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812D4C-16F5-66BF-BFC3-C2FBC3EC7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800"/>
              <a:t>3D - Three Dimensions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FB093-496D-DD3E-30C9-DC1D2849A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/>
              <a:t>Definition: Extends in three directions (width, height, depth).</a:t>
            </a:r>
          </a:p>
          <a:p>
            <a:pPr marL="0" indent="0">
              <a:buNone/>
            </a:pPr>
            <a:r>
              <a:rPr lang="en-GB" sz="1700"/>
              <a:t>Example: Objects in real-world space.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32D455-0CD1-3A3A-6B0E-0517F1810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480562"/>
            <a:ext cx="6922008" cy="3997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003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5AE02-532D-9F5D-AD1B-556DF2347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800"/>
              <a:t>4D - Four Dimensions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6A3C0-C0D6-9C62-1D5D-CFD91633D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Definition: Adds time or another parameter to spatial dimensions.</a:t>
            </a:r>
          </a:p>
          <a:p>
            <a:pPr marL="0" indent="0">
              <a:buNone/>
            </a:pPr>
            <a:r>
              <a:rPr lang="en-GB" sz="1700" dirty="0"/>
              <a:t>Example: Motion over time.</a:t>
            </a:r>
          </a:p>
        </p:txBody>
      </p:sp>
      <p:pic>
        <p:nvPicPr>
          <p:cNvPr id="6" name="Picture 5" descr="A blue cube with a black background&#10;&#10;Description automatically generated">
            <a:extLst>
              <a:ext uri="{FF2B5EF4-FFF2-40B4-BE49-F238E27FC236}">
                <a16:creationId xmlns:a16="http://schemas.microsoft.com/office/drawing/2014/main" id="{3FC18F5F-3C12-A7A9-F744-6963C9A08B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44" y="841248"/>
            <a:ext cx="5276088" cy="527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659728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412425"/>
      </a:dk2>
      <a:lt2>
        <a:srgbClr val="E8E2E5"/>
      </a:lt2>
      <a:accent1>
        <a:srgbClr val="20B66C"/>
      </a:accent1>
      <a:accent2>
        <a:srgbClr val="14BA23"/>
      </a:accent2>
      <a:accent3>
        <a:srgbClr val="52B620"/>
      </a:accent3>
      <a:accent4>
        <a:srgbClr val="87AF13"/>
      </a:accent4>
      <a:accent5>
        <a:srgbClr val="B79F21"/>
      </a:accent5>
      <a:accent6>
        <a:srgbClr val="D56717"/>
      </a:accent6>
      <a:hlink>
        <a:srgbClr val="85862C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7" ma:contentTypeDescription="Create a new document." ma:contentTypeScope="" ma:versionID="1adca59e2d1c9235e3509543cbee46df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41444610209ebf4e37ace511e8522d66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D38373F9-B2E4-43C7-98E3-21AE35897A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22C2FD4-8338-484E-9C84-761B29FE29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2313C8-1773-462D-9296-1A0AFFCD7D76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e89b0d28-101f-4150-bb20-b1c24cca2db8"/>
    <ds:schemaRef ds:uri="http://purl.org/dc/elements/1.1/"/>
    <ds:schemaRef ds:uri="97e90ac9-f7c9-4ef0-b151-0ad37f9b04e3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169</Words>
  <Application>Microsoft Office PowerPoint</Application>
  <PresentationFormat>Widescreen</PresentationFormat>
  <Paragraphs>19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Neue Haas Grotesk Text Pro</vt:lpstr>
      <vt:lpstr>AccentBoxVTI</vt:lpstr>
      <vt:lpstr>Introduction to Dimensions</vt:lpstr>
      <vt:lpstr>PowerPoint Presentation</vt:lpstr>
      <vt:lpstr>0D - Zero Dimension</vt:lpstr>
      <vt:lpstr>1D - One Dimension</vt:lpstr>
      <vt:lpstr>2D - Two Dimensions</vt:lpstr>
      <vt:lpstr>3D - Three Dimensions</vt:lpstr>
      <vt:lpstr>4D - Four Dimensions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Morgan</dc:creator>
  <cp:lastModifiedBy>Nathan Morgan</cp:lastModifiedBy>
  <cp:revision>1</cp:revision>
  <dcterms:created xsi:type="dcterms:W3CDTF">2024-11-15T13:49:56Z</dcterms:created>
  <dcterms:modified xsi:type="dcterms:W3CDTF">2024-11-15T15:09:16Z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