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8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DE6E30-FB18-BF33-0177-1EA26F43BFC7}" v="775" dt="2025-12-02T22:01:05.139"/>
    <p1510:client id="{DEDD7F3C-6AB3-BE13-C28D-4CDC704D7C63}" v="3254" dt="2025-12-03T23:25:31.6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DEDD7F3C-6AB3-BE13-C28D-4CDC704D7C63}"/>
    <pc:docChg chg="addSld modSld">
      <pc:chgData name="Rebecca Francis-Davies" userId="S::r.francis-davies@uwtsd.ac.uk::caf69e2c-2198-47a4-8268-c57958bd4ca9" providerId="AD" clId="Web-{DEDD7F3C-6AB3-BE13-C28D-4CDC704D7C63}" dt="2025-12-03T23:26:10.370" v="3470"/>
      <pc:docMkLst>
        <pc:docMk/>
      </pc:docMkLst>
      <pc:sldChg chg="addSp delSp modSp new mod setBg">
        <pc:chgData name="Rebecca Francis-Davies" userId="S::r.francis-davies@uwtsd.ac.uk::caf69e2c-2198-47a4-8268-c57958bd4ca9" providerId="AD" clId="Web-{DEDD7F3C-6AB3-BE13-C28D-4CDC704D7C63}" dt="2025-12-03T22:11:27.944" v="202"/>
        <pc:sldMkLst>
          <pc:docMk/>
          <pc:sldMk cId="1326448077" sldId="262"/>
        </pc:sldMkLst>
        <pc:spChg chg="mod">
          <ac:chgData name="Rebecca Francis-Davies" userId="S::r.francis-davies@uwtsd.ac.uk::caf69e2c-2198-47a4-8268-c57958bd4ca9" providerId="AD" clId="Web-{DEDD7F3C-6AB3-BE13-C28D-4CDC704D7C63}" dt="2025-12-03T22:11:27.944" v="202"/>
          <ac:spMkLst>
            <pc:docMk/>
            <pc:sldMk cId="1326448077" sldId="262"/>
            <ac:spMk id="2" creationId="{A38658A9-F724-333B-91A4-F9286B1D1855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2:11:27.944" v="202"/>
          <ac:spMkLst>
            <pc:docMk/>
            <pc:sldMk cId="1326448077" sldId="262"/>
            <ac:spMk id="3" creationId="{051C5CAF-3982-8193-628E-4D086DD332C4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11:27.944" v="202"/>
          <ac:spMkLst>
            <pc:docMk/>
            <pc:sldMk cId="1326448077" sldId="262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11:27.944" v="202"/>
          <ac:spMkLst>
            <pc:docMk/>
            <pc:sldMk cId="1326448077" sldId="262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11:27.944" v="202"/>
          <ac:spMkLst>
            <pc:docMk/>
            <pc:sldMk cId="1326448077" sldId="262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2:11:27.944" v="202"/>
          <ac:graphicFrameMkLst>
            <pc:docMk/>
            <pc:sldMk cId="1326448077" sldId="262"/>
            <ac:graphicFrameMk id="5" creationId="{8E34614F-278C-67C4-C7CA-2E0EFC44E7CB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2:23:48.964" v="694"/>
        <pc:sldMkLst>
          <pc:docMk/>
          <pc:sldMk cId="1814804684" sldId="263"/>
        </pc:sldMkLst>
        <pc:spChg chg="mod">
          <ac:chgData name="Rebecca Francis-Davies" userId="S::r.francis-davies@uwtsd.ac.uk::caf69e2c-2198-47a4-8268-c57958bd4ca9" providerId="AD" clId="Web-{DEDD7F3C-6AB3-BE13-C28D-4CDC704D7C63}" dt="2025-12-03T22:23:48.964" v="694"/>
          <ac:spMkLst>
            <pc:docMk/>
            <pc:sldMk cId="1814804684" sldId="263"/>
            <ac:spMk id="2" creationId="{F2AEC455-D9CF-CC5F-CAAA-C41B1455CCAE}"/>
          </ac:spMkLst>
        </pc:spChg>
        <pc:spChg chg="add del mod">
          <ac:chgData name="Rebecca Francis-Davies" userId="S::r.francis-davies@uwtsd.ac.uk::caf69e2c-2198-47a4-8268-c57958bd4ca9" providerId="AD" clId="Web-{DEDD7F3C-6AB3-BE13-C28D-4CDC704D7C63}" dt="2025-12-03T22:23:48.964" v="694"/>
          <ac:spMkLst>
            <pc:docMk/>
            <pc:sldMk cId="1814804684" sldId="263"/>
            <ac:spMk id="3" creationId="{C7DAC317-75FB-FCE7-58EA-BE33A0BD8593}"/>
          </ac:spMkLst>
        </pc:spChg>
        <pc:spChg chg="add del">
          <ac:chgData name="Rebecca Francis-Davies" userId="S::r.francis-davies@uwtsd.ac.uk::caf69e2c-2198-47a4-8268-c57958bd4ca9" providerId="AD" clId="Web-{DEDD7F3C-6AB3-BE13-C28D-4CDC704D7C63}" dt="2025-12-03T22:23:48.948" v="693"/>
          <ac:spMkLst>
            <pc:docMk/>
            <pc:sldMk cId="1814804684" sldId="263"/>
            <ac:spMk id="9" creationId="{817D949E-564D-4503-A64E-D22FA3232C29}"/>
          </ac:spMkLst>
        </pc:spChg>
        <pc:spChg chg="add del">
          <ac:chgData name="Rebecca Francis-Davies" userId="S::r.francis-davies@uwtsd.ac.uk::caf69e2c-2198-47a4-8268-c57958bd4ca9" providerId="AD" clId="Web-{DEDD7F3C-6AB3-BE13-C28D-4CDC704D7C63}" dt="2025-12-03T22:23:48.948" v="693"/>
          <ac:spMkLst>
            <pc:docMk/>
            <pc:sldMk cId="1814804684" sldId="263"/>
            <ac:spMk id="11" creationId="{92BE0106-0C20-465B-A1BE-0BAC2737B1AD}"/>
          </ac:spMkLst>
        </pc:spChg>
        <pc:spChg chg="add del">
          <ac:chgData name="Rebecca Francis-Davies" userId="S::r.francis-davies@uwtsd.ac.uk::caf69e2c-2198-47a4-8268-c57958bd4ca9" providerId="AD" clId="Web-{DEDD7F3C-6AB3-BE13-C28D-4CDC704D7C63}" dt="2025-12-03T22:23:48.948" v="693"/>
          <ac:spMkLst>
            <pc:docMk/>
            <pc:sldMk cId="1814804684" sldId="263"/>
            <ac:spMk id="13" creationId="{851808AB-2943-464C-A710-F2A18D869334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23:48.964" v="694"/>
          <ac:spMkLst>
            <pc:docMk/>
            <pc:sldMk cId="1814804684" sldId="263"/>
            <ac:spMk id="15" creationId="{04213918-F1EB-4BCE-BE23-F5E9851EE05C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23:48.964" v="694"/>
          <ac:spMkLst>
            <pc:docMk/>
            <pc:sldMk cId="1814804684" sldId="263"/>
            <ac:spMk id="16" creationId="{2062E862-C7F7-4CA1-B929-D0B75F5E9FB9}"/>
          </ac:spMkLst>
        </pc:spChg>
        <pc:graphicFrameChg chg="add del">
          <ac:chgData name="Rebecca Francis-Davies" userId="S::r.francis-davies@uwtsd.ac.uk::caf69e2c-2198-47a4-8268-c57958bd4ca9" providerId="AD" clId="Web-{DEDD7F3C-6AB3-BE13-C28D-4CDC704D7C63}" dt="2025-12-03T22:23:48.948" v="693"/>
          <ac:graphicFrameMkLst>
            <pc:docMk/>
            <pc:sldMk cId="1814804684" sldId="263"/>
            <ac:graphicFrameMk id="5" creationId="{48EAE14F-AC08-688E-0412-45B9BC3E0DC8}"/>
          </ac:graphicFrameMkLst>
        </pc:graphicFrameChg>
        <pc:graphicFrameChg chg="add">
          <ac:chgData name="Rebecca Francis-Davies" userId="S::r.francis-davies@uwtsd.ac.uk::caf69e2c-2198-47a4-8268-c57958bd4ca9" providerId="AD" clId="Web-{DEDD7F3C-6AB3-BE13-C28D-4CDC704D7C63}" dt="2025-12-03T22:23:48.964" v="694"/>
          <ac:graphicFrameMkLst>
            <pc:docMk/>
            <pc:sldMk cId="1814804684" sldId="263"/>
            <ac:graphicFrameMk id="17" creationId="{D261E912-E234-61CB-B598-277C20F82977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2:23:56.855" v="695"/>
        <pc:sldMkLst>
          <pc:docMk/>
          <pc:sldMk cId="410841504" sldId="264"/>
        </pc:sldMkLst>
        <pc:spChg chg="mod">
          <ac:chgData name="Rebecca Francis-Davies" userId="S::r.francis-davies@uwtsd.ac.uk::caf69e2c-2198-47a4-8268-c57958bd4ca9" providerId="AD" clId="Web-{DEDD7F3C-6AB3-BE13-C28D-4CDC704D7C63}" dt="2025-12-03T22:23:56.855" v="695"/>
          <ac:spMkLst>
            <pc:docMk/>
            <pc:sldMk cId="410841504" sldId="264"/>
            <ac:spMk id="2" creationId="{3F39C670-7036-D441-772B-3F6834D6D18E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2:23:56.855" v="695"/>
          <ac:spMkLst>
            <pc:docMk/>
            <pc:sldMk cId="410841504" sldId="264"/>
            <ac:spMk id="3" creationId="{331CCA4F-0E2E-DEC5-EBE8-EBD3C9BF1E2F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23:56.855" v="695"/>
          <ac:spMkLst>
            <pc:docMk/>
            <pc:sldMk cId="410841504" sldId="264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23:56.855" v="695"/>
          <ac:spMkLst>
            <pc:docMk/>
            <pc:sldMk cId="410841504" sldId="264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23:56.855" v="695"/>
          <ac:spMkLst>
            <pc:docMk/>
            <pc:sldMk cId="410841504" sldId="264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2:23:56.855" v="695"/>
          <ac:graphicFrameMkLst>
            <pc:docMk/>
            <pc:sldMk cId="410841504" sldId="264"/>
            <ac:graphicFrameMk id="5" creationId="{0F74572A-17C2-4482-CBEA-0448E7766BD4}"/>
          </ac:graphicFrameMkLst>
        </pc:graphicFrameChg>
      </pc:sldChg>
      <pc:sldChg chg="addSp delSp modSp new mod setBg modNotes">
        <pc:chgData name="Rebecca Francis-Davies" userId="S::r.francis-davies@uwtsd.ac.uk::caf69e2c-2198-47a4-8268-c57958bd4ca9" providerId="AD" clId="Web-{DEDD7F3C-6AB3-BE13-C28D-4CDC704D7C63}" dt="2025-12-03T22:24:02.792" v="696"/>
        <pc:sldMkLst>
          <pc:docMk/>
          <pc:sldMk cId="1773734807" sldId="265"/>
        </pc:sldMkLst>
        <pc:spChg chg="mod">
          <ac:chgData name="Rebecca Francis-Davies" userId="S::r.francis-davies@uwtsd.ac.uk::caf69e2c-2198-47a4-8268-c57958bd4ca9" providerId="AD" clId="Web-{DEDD7F3C-6AB3-BE13-C28D-4CDC704D7C63}" dt="2025-12-03T22:24:02.792" v="696"/>
          <ac:spMkLst>
            <pc:docMk/>
            <pc:sldMk cId="1773734807" sldId="265"/>
            <ac:spMk id="2" creationId="{E7D19C52-8DB4-AEAB-F7B2-D8085E23BA77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2:24:02.792" v="696"/>
          <ac:spMkLst>
            <pc:docMk/>
            <pc:sldMk cId="1773734807" sldId="265"/>
            <ac:spMk id="3" creationId="{416F189E-4C47-C2FB-191C-D68E02D083C5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24:02.792" v="696"/>
          <ac:spMkLst>
            <pc:docMk/>
            <pc:sldMk cId="1773734807" sldId="265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24:02.792" v="696"/>
          <ac:spMkLst>
            <pc:docMk/>
            <pc:sldMk cId="1773734807" sldId="265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24:02.792" v="696"/>
          <ac:spMkLst>
            <pc:docMk/>
            <pc:sldMk cId="1773734807" sldId="265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2:24:02.792" v="696"/>
          <ac:graphicFrameMkLst>
            <pc:docMk/>
            <pc:sldMk cId="1773734807" sldId="265"/>
            <ac:graphicFrameMk id="5" creationId="{62376C39-46DE-6B76-267D-138A111C0DBE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2:31:02.356" v="1015"/>
        <pc:sldMkLst>
          <pc:docMk/>
          <pc:sldMk cId="2270760156" sldId="266"/>
        </pc:sldMkLst>
        <pc:spChg chg="mod">
          <ac:chgData name="Rebecca Francis-Davies" userId="S::r.francis-davies@uwtsd.ac.uk::caf69e2c-2198-47a4-8268-c57958bd4ca9" providerId="AD" clId="Web-{DEDD7F3C-6AB3-BE13-C28D-4CDC704D7C63}" dt="2025-12-03T22:31:02.356" v="1015"/>
          <ac:spMkLst>
            <pc:docMk/>
            <pc:sldMk cId="2270760156" sldId="266"/>
            <ac:spMk id="2" creationId="{15D0ED40-9950-56F2-4D75-35BE2376C4EB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2:31:02.356" v="1015"/>
          <ac:spMkLst>
            <pc:docMk/>
            <pc:sldMk cId="2270760156" sldId="266"/>
            <ac:spMk id="3" creationId="{2568BAC2-9B96-C955-CDE2-ECD9D1683838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31:02.356" v="1015"/>
          <ac:spMkLst>
            <pc:docMk/>
            <pc:sldMk cId="2270760156" sldId="266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31:02.356" v="1015"/>
          <ac:spMkLst>
            <pc:docMk/>
            <pc:sldMk cId="2270760156" sldId="266"/>
            <ac:spMk id="11" creationId="{33AC4FE1-D370-43A6-96C5-076716BB1E76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31:02.356" v="1015"/>
          <ac:spMkLst>
            <pc:docMk/>
            <pc:sldMk cId="2270760156" sldId="266"/>
            <ac:spMk id="13" creationId="{4A3D569D-D3A6-49CA-A483-291E95DACA14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2:31:02.356" v="1015"/>
          <ac:graphicFrameMkLst>
            <pc:docMk/>
            <pc:sldMk cId="2270760156" sldId="266"/>
            <ac:graphicFrameMk id="5" creationId="{7BB04C72-1B42-47B7-C7E2-E2B2FDADEDF1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2:45:51.322" v="1119"/>
        <pc:sldMkLst>
          <pc:docMk/>
          <pc:sldMk cId="2469033885" sldId="267"/>
        </pc:sldMkLst>
        <pc:spChg chg="mod">
          <ac:chgData name="Rebecca Francis-Davies" userId="S::r.francis-davies@uwtsd.ac.uk::caf69e2c-2198-47a4-8268-c57958bd4ca9" providerId="AD" clId="Web-{DEDD7F3C-6AB3-BE13-C28D-4CDC704D7C63}" dt="2025-12-03T22:45:51.322" v="1119"/>
          <ac:spMkLst>
            <pc:docMk/>
            <pc:sldMk cId="2469033885" sldId="267"/>
            <ac:spMk id="2" creationId="{2AF5D053-0084-2ECC-6397-4FE552734761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2:45:51.322" v="1119"/>
          <ac:spMkLst>
            <pc:docMk/>
            <pc:sldMk cId="2469033885" sldId="267"/>
            <ac:spMk id="3" creationId="{722F2999-D8DB-36D0-AFA6-6D27EDC00D20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45:51.322" v="1119"/>
          <ac:spMkLst>
            <pc:docMk/>
            <pc:sldMk cId="2469033885" sldId="267"/>
            <ac:spMk id="9" creationId="{04213918-F1EB-4BCE-BE23-F5E9851EE05C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45:51.322" v="1119"/>
          <ac:spMkLst>
            <pc:docMk/>
            <pc:sldMk cId="2469033885" sldId="267"/>
            <ac:spMk id="11" creationId="{2062E862-C7F7-4CA1-B929-D0B75F5E9FB9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2:45:51.322" v="1119"/>
          <ac:graphicFrameMkLst>
            <pc:docMk/>
            <pc:sldMk cId="2469033885" sldId="267"/>
            <ac:graphicFrameMk id="5" creationId="{04BE3990-E619-5C2F-5A10-37E2150E26A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2:47:12.869" v="1204"/>
        <pc:sldMkLst>
          <pc:docMk/>
          <pc:sldMk cId="1732005873" sldId="268"/>
        </pc:sldMkLst>
        <pc:spChg chg="mod">
          <ac:chgData name="Rebecca Francis-Davies" userId="S::r.francis-davies@uwtsd.ac.uk::caf69e2c-2198-47a4-8268-c57958bd4ca9" providerId="AD" clId="Web-{DEDD7F3C-6AB3-BE13-C28D-4CDC704D7C63}" dt="2025-12-03T22:47:12.869" v="1204"/>
          <ac:spMkLst>
            <pc:docMk/>
            <pc:sldMk cId="1732005873" sldId="268"/>
            <ac:spMk id="2" creationId="{3BC5F843-CA49-AC89-6960-53BE9A27AAE9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2:47:12.869" v="1204"/>
          <ac:spMkLst>
            <pc:docMk/>
            <pc:sldMk cId="1732005873" sldId="268"/>
            <ac:spMk id="3" creationId="{ABBEEDA8-48C4-A101-90CF-F464361F5D89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47:12.869" v="1204"/>
          <ac:spMkLst>
            <pc:docMk/>
            <pc:sldMk cId="1732005873" sldId="268"/>
            <ac:spMk id="9" creationId="{F420BC5C-C418-4843-B04B-6918968D0982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47:12.869" v="1204"/>
          <ac:spMkLst>
            <pc:docMk/>
            <pc:sldMk cId="1732005873" sldId="268"/>
            <ac:spMk id="11" creationId="{04E511C3-750B-AA87-AE51-0FA2069EA0B9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2:47:12.869" v="1204"/>
          <ac:graphicFrameMkLst>
            <pc:docMk/>
            <pc:sldMk cId="1732005873" sldId="268"/>
            <ac:graphicFrameMk id="5" creationId="{4DD6C537-C816-F66B-5352-D0ED60ADCB6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2:53:14.063" v="1521"/>
        <pc:sldMkLst>
          <pc:docMk/>
          <pc:sldMk cId="2763683881" sldId="269"/>
        </pc:sldMkLst>
        <pc:spChg chg="mod">
          <ac:chgData name="Rebecca Francis-Davies" userId="S::r.francis-davies@uwtsd.ac.uk::caf69e2c-2198-47a4-8268-c57958bd4ca9" providerId="AD" clId="Web-{DEDD7F3C-6AB3-BE13-C28D-4CDC704D7C63}" dt="2025-12-03T22:53:14.063" v="1521"/>
          <ac:spMkLst>
            <pc:docMk/>
            <pc:sldMk cId="2763683881" sldId="269"/>
            <ac:spMk id="2" creationId="{EBC3ED53-5F56-E196-59A3-D18E15DEA736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2:53:14.063" v="1521"/>
          <ac:spMkLst>
            <pc:docMk/>
            <pc:sldMk cId="2763683881" sldId="269"/>
            <ac:spMk id="3" creationId="{208B2AF1-3670-EBEC-CA39-684E10F8B1D5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53:14.063" v="1521"/>
          <ac:spMkLst>
            <pc:docMk/>
            <pc:sldMk cId="2763683881" sldId="269"/>
            <ac:spMk id="9" creationId="{04213918-F1EB-4BCE-BE23-F5E9851EE05C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53:14.063" v="1521"/>
          <ac:spMkLst>
            <pc:docMk/>
            <pc:sldMk cId="2763683881" sldId="269"/>
            <ac:spMk id="11" creationId="{2062E862-C7F7-4CA1-B929-D0B75F5E9FB9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2:53:14.063" v="1521"/>
          <ac:graphicFrameMkLst>
            <pc:docMk/>
            <pc:sldMk cId="2763683881" sldId="269"/>
            <ac:graphicFrameMk id="5" creationId="{CAE7AA08-6EA8-B014-9BC3-D65E18D140E4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2:56:56.846" v="1705"/>
        <pc:sldMkLst>
          <pc:docMk/>
          <pc:sldMk cId="2388426231" sldId="270"/>
        </pc:sldMkLst>
        <pc:spChg chg="mod">
          <ac:chgData name="Rebecca Francis-Davies" userId="S::r.francis-davies@uwtsd.ac.uk::caf69e2c-2198-47a4-8268-c57958bd4ca9" providerId="AD" clId="Web-{DEDD7F3C-6AB3-BE13-C28D-4CDC704D7C63}" dt="2025-12-03T22:56:56.846" v="1705"/>
          <ac:spMkLst>
            <pc:docMk/>
            <pc:sldMk cId="2388426231" sldId="270"/>
            <ac:spMk id="2" creationId="{D8994425-6BEB-E1F8-1F65-A986D3FB8A63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2:56:56.846" v="1705"/>
          <ac:spMkLst>
            <pc:docMk/>
            <pc:sldMk cId="2388426231" sldId="270"/>
            <ac:spMk id="3" creationId="{3B3EDB75-D366-9655-8690-34313BDB377E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56:56.846" v="1705"/>
          <ac:spMkLst>
            <pc:docMk/>
            <pc:sldMk cId="2388426231" sldId="270"/>
            <ac:spMk id="9" creationId="{F420BC5C-C418-4843-B04B-6918968D0982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2:56:56.846" v="1705"/>
          <ac:spMkLst>
            <pc:docMk/>
            <pc:sldMk cId="2388426231" sldId="270"/>
            <ac:spMk id="11" creationId="{04E511C3-750B-AA87-AE51-0FA2069EA0B9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2:56:56.846" v="1705"/>
          <ac:graphicFrameMkLst>
            <pc:docMk/>
            <pc:sldMk cId="2388426231" sldId="270"/>
            <ac:graphicFrameMk id="5" creationId="{73485AB8-3DEE-B835-E9FD-298FD0AD71D5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3:01:37.809" v="1894"/>
        <pc:sldMkLst>
          <pc:docMk/>
          <pc:sldMk cId="185779078" sldId="271"/>
        </pc:sldMkLst>
        <pc:spChg chg="mod">
          <ac:chgData name="Rebecca Francis-Davies" userId="S::r.francis-davies@uwtsd.ac.uk::caf69e2c-2198-47a4-8268-c57958bd4ca9" providerId="AD" clId="Web-{DEDD7F3C-6AB3-BE13-C28D-4CDC704D7C63}" dt="2025-12-03T23:01:37.809" v="1894"/>
          <ac:spMkLst>
            <pc:docMk/>
            <pc:sldMk cId="185779078" sldId="271"/>
            <ac:spMk id="2" creationId="{E3E82277-531E-35BE-EC84-6AF975D6B3B1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3:01:37.809" v="1894"/>
          <ac:spMkLst>
            <pc:docMk/>
            <pc:sldMk cId="185779078" sldId="271"/>
            <ac:spMk id="3" creationId="{38AFF9BA-E56F-8DD6-AE36-B6CDFEAF1A87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01:37.809" v="1894"/>
          <ac:spMkLst>
            <pc:docMk/>
            <pc:sldMk cId="185779078" sldId="271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01:37.809" v="1894"/>
          <ac:spMkLst>
            <pc:docMk/>
            <pc:sldMk cId="185779078" sldId="271"/>
            <ac:spMk id="11" creationId="{33AC4FE1-D370-43A6-96C5-076716BB1E76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01:37.809" v="1894"/>
          <ac:spMkLst>
            <pc:docMk/>
            <pc:sldMk cId="185779078" sldId="271"/>
            <ac:spMk id="13" creationId="{4A3D569D-D3A6-49CA-A483-291E95DACA14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3:01:37.809" v="1894"/>
          <ac:graphicFrameMkLst>
            <pc:docMk/>
            <pc:sldMk cId="185779078" sldId="271"/>
            <ac:graphicFrameMk id="5" creationId="{FE5DC7FB-8E04-3493-026F-54C1CBFDDFE0}"/>
          </ac:graphicFrameMkLst>
        </pc:graphicFrameChg>
      </pc:sldChg>
      <pc:sldChg chg="modSp new">
        <pc:chgData name="Rebecca Francis-Davies" userId="S::r.francis-davies@uwtsd.ac.uk::caf69e2c-2198-47a4-8268-c57958bd4ca9" providerId="AD" clId="Web-{DEDD7F3C-6AB3-BE13-C28D-4CDC704D7C63}" dt="2025-12-03T23:05:31.305" v="2191" actId="20577"/>
        <pc:sldMkLst>
          <pc:docMk/>
          <pc:sldMk cId="3786352442" sldId="272"/>
        </pc:sldMkLst>
        <pc:spChg chg="mod">
          <ac:chgData name="Rebecca Francis-Davies" userId="S::r.francis-davies@uwtsd.ac.uk::caf69e2c-2198-47a4-8268-c57958bd4ca9" providerId="AD" clId="Web-{DEDD7F3C-6AB3-BE13-C28D-4CDC704D7C63}" dt="2025-12-03T23:02:03.047" v="1921" actId="20577"/>
          <ac:spMkLst>
            <pc:docMk/>
            <pc:sldMk cId="3786352442" sldId="272"/>
            <ac:spMk id="2" creationId="{EE56E7C9-C7F7-F853-B8A2-453EDC2B5C44}"/>
          </ac:spMkLst>
        </pc:spChg>
        <pc:spChg chg="mod">
          <ac:chgData name="Rebecca Francis-Davies" userId="S::r.francis-davies@uwtsd.ac.uk::caf69e2c-2198-47a4-8268-c57958bd4ca9" providerId="AD" clId="Web-{DEDD7F3C-6AB3-BE13-C28D-4CDC704D7C63}" dt="2025-12-03T23:05:31.305" v="2191" actId="20577"/>
          <ac:spMkLst>
            <pc:docMk/>
            <pc:sldMk cId="3786352442" sldId="272"/>
            <ac:spMk id="3" creationId="{5059A295-D6CF-7E61-3CBF-DC467BEEA511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3:08:07.617" v="2361"/>
        <pc:sldMkLst>
          <pc:docMk/>
          <pc:sldMk cId="2304015333" sldId="273"/>
        </pc:sldMkLst>
        <pc:spChg chg="mod">
          <ac:chgData name="Rebecca Francis-Davies" userId="S::r.francis-davies@uwtsd.ac.uk::caf69e2c-2198-47a4-8268-c57958bd4ca9" providerId="AD" clId="Web-{DEDD7F3C-6AB3-BE13-C28D-4CDC704D7C63}" dt="2025-12-03T23:08:07.617" v="2361"/>
          <ac:spMkLst>
            <pc:docMk/>
            <pc:sldMk cId="2304015333" sldId="273"/>
            <ac:spMk id="2" creationId="{44F746E6-4A6E-2180-9790-3979F55C9334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3:08:07.617" v="2361"/>
          <ac:spMkLst>
            <pc:docMk/>
            <pc:sldMk cId="2304015333" sldId="273"/>
            <ac:spMk id="3" creationId="{300FDF44-8CC1-F2CA-FC4B-EBCE472A5E26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08:07.617" v="2361"/>
          <ac:spMkLst>
            <pc:docMk/>
            <pc:sldMk cId="2304015333" sldId="273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08:07.617" v="2361"/>
          <ac:spMkLst>
            <pc:docMk/>
            <pc:sldMk cId="2304015333" sldId="273"/>
            <ac:spMk id="11" creationId="{92BE0106-0C20-465B-A1BE-0BAC2737B1AD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08:07.617" v="2361"/>
          <ac:spMkLst>
            <pc:docMk/>
            <pc:sldMk cId="2304015333" sldId="273"/>
            <ac:spMk id="13" creationId="{851808AB-2943-464C-A710-F2A18D869334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3:08:07.617" v="2361"/>
          <ac:graphicFrameMkLst>
            <pc:docMk/>
            <pc:sldMk cId="2304015333" sldId="273"/>
            <ac:graphicFrameMk id="5" creationId="{08C2310B-2EE5-5A2E-B1AC-0A0A21FF3586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3:09:38.508" v="2507"/>
        <pc:sldMkLst>
          <pc:docMk/>
          <pc:sldMk cId="713241720" sldId="274"/>
        </pc:sldMkLst>
        <pc:spChg chg="mod">
          <ac:chgData name="Rebecca Francis-Davies" userId="S::r.francis-davies@uwtsd.ac.uk::caf69e2c-2198-47a4-8268-c57958bd4ca9" providerId="AD" clId="Web-{DEDD7F3C-6AB3-BE13-C28D-4CDC704D7C63}" dt="2025-12-03T23:09:38.508" v="2507"/>
          <ac:spMkLst>
            <pc:docMk/>
            <pc:sldMk cId="713241720" sldId="274"/>
            <ac:spMk id="2" creationId="{0FCA79ED-3FDF-1B1D-AC5A-4780572F9AE5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3:09:38.508" v="2507"/>
          <ac:spMkLst>
            <pc:docMk/>
            <pc:sldMk cId="713241720" sldId="274"/>
            <ac:spMk id="3" creationId="{74F64307-6EBC-BD8E-3554-CEC2C52BEF4F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09:38.508" v="2507"/>
          <ac:spMkLst>
            <pc:docMk/>
            <pc:sldMk cId="713241720" sldId="274"/>
            <ac:spMk id="9" creationId="{04213918-F1EB-4BCE-BE23-F5E9851EE05C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09:38.508" v="2507"/>
          <ac:spMkLst>
            <pc:docMk/>
            <pc:sldMk cId="713241720" sldId="274"/>
            <ac:spMk id="11" creationId="{2062E862-C7F7-4CA1-B929-D0B75F5E9FB9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3:09:38.508" v="2507"/>
          <ac:graphicFrameMkLst>
            <pc:docMk/>
            <pc:sldMk cId="713241720" sldId="274"/>
            <ac:graphicFrameMk id="5" creationId="{CB3B8D93-074C-16C5-0265-DE6505E99D9D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3:11:59.837" v="2683"/>
        <pc:sldMkLst>
          <pc:docMk/>
          <pc:sldMk cId="2140719248" sldId="275"/>
        </pc:sldMkLst>
        <pc:spChg chg="mod">
          <ac:chgData name="Rebecca Francis-Davies" userId="S::r.francis-davies@uwtsd.ac.uk::caf69e2c-2198-47a4-8268-c57958bd4ca9" providerId="AD" clId="Web-{DEDD7F3C-6AB3-BE13-C28D-4CDC704D7C63}" dt="2025-12-03T23:11:59.837" v="2683"/>
          <ac:spMkLst>
            <pc:docMk/>
            <pc:sldMk cId="2140719248" sldId="275"/>
            <ac:spMk id="2" creationId="{A205A29C-D756-5CED-65A9-685214E8575E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3:11:59.837" v="2683"/>
          <ac:spMkLst>
            <pc:docMk/>
            <pc:sldMk cId="2140719248" sldId="275"/>
            <ac:spMk id="3" creationId="{606AB6F3-9941-2B60-1143-947795AA147F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1:59.837" v="2683"/>
          <ac:spMkLst>
            <pc:docMk/>
            <pc:sldMk cId="2140719248" sldId="275"/>
            <ac:spMk id="9" creationId="{4E17AA97-89A7-45C1-B813-BFF6C23D79E1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1:59.837" v="2683"/>
          <ac:spMkLst>
            <pc:docMk/>
            <pc:sldMk cId="2140719248" sldId="275"/>
            <ac:spMk id="11" creationId="{A91E908F-EF1E-2FDB-BE4D-3F4C56B2F6B8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1:59.837" v="2683"/>
          <ac:spMkLst>
            <pc:docMk/>
            <pc:sldMk cId="2140719248" sldId="275"/>
            <ac:spMk id="13" creationId="{F7A2980E-8F82-6B7D-A838-277407403589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3:11:59.837" v="2683"/>
          <ac:graphicFrameMkLst>
            <pc:docMk/>
            <pc:sldMk cId="2140719248" sldId="275"/>
            <ac:graphicFrameMk id="5" creationId="{9A6F6DB1-B992-C6D6-8416-A829FC649B32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DEDD7F3C-6AB3-BE13-C28D-4CDC704D7C63}" dt="2025-12-03T23:14:13.010" v="2898"/>
        <pc:sldMkLst>
          <pc:docMk/>
          <pc:sldMk cId="2224734766" sldId="276"/>
        </pc:sldMkLst>
        <pc:spChg chg="mod">
          <ac:chgData name="Rebecca Francis-Davies" userId="S::r.francis-davies@uwtsd.ac.uk::caf69e2c-2198-47a4-8268-c57958bd4ca9" providerId="AD" clId="Web-{DEDD7F3C-6AB3-BE13-C28D-4CDC704D7C63}" dt="2025-12-03T23:14:13.010" v="2898"/>
          <ac:spMkLst>
            <pc:docMk/>
            <pc:sldMk cId="2224734766" sldId="276"/>
            <ac:spMk id="2" creationId="{0D459395-F815-B932-767E-15BC2B29F286}"/>
          </ac:spMkLst>
        </pc:spChg>
        <pc:spChg chg="del mod">
          <ac:chgData name="Rebecca Francis-Davies" userId="S::r.francis-davies@uwtsd.ac.uk::caf69e2c-2198-47a4-8268-c57958bd4ca9" providerId="AD" clId="Web-{DEDD7F3C-6AB3-BE13-C28D-4CDC704D7C63}" dt="2025-12-03T23:14:13.010" v="2898"/>
          <ac:spMkLst>
            <pc:docMk/>
            <pc:sldMk cId="2224734766" sldId="276"/>
            <ac:spMk id="3" creationId="{8873BD15-677E-E56F-9B5C-5AC1BDD524EF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4:13.010" v="2898"/>
          <ac:spMkLst>
            <pc:docMk/>
            <pc:sldMk cId="2224734766" sldId="276"/>
            <ac:spMk id="9" creationId="{F420BC5C-C418-4843-B04B-6918968D0982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4:13.010" v="2898"/>
          <ac:spMkLst>
            <pc:docMk/>
            <pc:sldMk cId="2224734766" sldId="276"/>
            <ac:spMk id="11" creationId="{04E511C3-750B-AA87-AE51-0FA2069EA0B9}"/>
          </ac:spMkLst>
        </pc:spChg>
        <pc:graphicFrameChg chg="add">
          <ac:chgData name="Rebecca Francis-Davies" userId="S::r.francis-davies@uwtsd.ac.uk::caf69e2c-2198-47a4-8268-c57958bd4ca9" providerId="AD" clId="Web-{DEDD7F3C-6AB3-BE13-C28D-4CDC704D7C63}" dt="2025-12-03T23:14:13.010" v="2898"/>
          <ac:graphicFrameMkLst>
            <pc:docMk/>
            <pc:sldMk cId="2224734766" sldId="276"/>
            <ac:graphicFrameMk id="5" creationId="{5533C5A6-54F2-EDED-38A5-30B027642C13}"/>
          </ac:graphicFrameMkLst>
        </pc:graphicFrameChg>
      </pc:sldChg>
      <pc:sldChg chg="addSp modSp new mod setBg setClrOvrMap">
        <pc:chgData name="Rebecca Francis-Davies" userId="S::r.francis-davies@uwtsd.ac.uk::caf69e2c-2198-47a4-8268-c57958bd4ca9" providerId="AD" clId="Web-{DEDD7F3C-6AB3-BE13-C28D-4CDC704D7C63}" dt="2025-12-03T23:15:17.153" v="2976"/>
        <pc:sldMkLst>
          <pc:docMk/>
          <pc:sldMk cId="667498136" sldId="277"/>
        </pc:sldMkLst>
        <pc:spChg chg="mod">
          <ac:chgData name="Rebecca Francis-Davies" userId="S::r.francis-davies@uwtsd.ac.uk::caf69e2c-2198-47a4-8268-c57958bd4ca9" providerId="AD" clId="Web-{DEDD7F3C-6AB3-BE13-C28D-4CDC704D7C63}" dt="2025-12-03T23:15:17.153" v="2976"/>
          <ac:spMkLst>
            <pc:docMk/>
            <pc:sldMk cId="667498136" sldId="277"/>
            <ac:spMk id="2" creationId="{258F55AF-7863-FC0F-C42E-EFB6EEFEF0D0}"/>
          </ac:spMkLst>
        </pc:spChg>
        <pc:spChg chg="mod">
          <ac:chgData name="Rebecca Francis-Davies" userId="S::r.francis-davies@uwtsd.ac.uk::caf69e2c-2198-47a4-8268-c57958bd4ca9" providerId="AD" clId="Web-{DEDD7F3C-6AB3-BE13-C28D-4CDC704D7C63}" dt="2025-12-03T23:15:17.153" v="2976"/>
          <ac:spMkLst>
            <pc:docMk/>
            <pc:sldMk cId="667498136" sldId="277"/>
            <ac:spMk id="3" creationId="{4A15AF00-0787-11F1-6143-829848BD0C47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5:17.153" v="2976"/>
          <ac:spMkLst>
            <pc:docMk/>
            <pc:sldMk cId="667498136" sldId="277"/>
            <ac:spMk id="9" creationId="{774A975B-A886-5202-0489-6965514A0D14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5:17.153" v="2976"/>
          <ac:spMkLst>
            <pc:docMk/>
            <pc:sldMk cId="667498136" sldId="277"/>
            <ac:spMk id="11" creationId="{EA67E988-5919-57BB-C7DE-D3EAD38A3045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5:17.153" v="2976"/>
          <ac:spMkLst>
            <pc:docMk/>
            <pc:sldMk cId="667498136" sldId="277"/>
            <ac:spMk id="13" creationId="{E20BB609-EF92-42DB-836C-0699A590B5CF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5:17.153" v="2976"/>
          <ac:spMkLst>
            <pc:docMk/>
            <pc:sldMk cId="667498136" sldId="277"/>
            <ac:spMk id="15" creationId="{637992A9-1E8C-4E57-B4F4-EE2D38E504A2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15:17.153" v="2976"/>
          <ac:spMkLst>
            <pc:docMk/>
            <pc:sldMk cId="667498136" sldId="277"/>
            <ac:spMk id="17" creationId="{B2C335F7-F61C-4EB4-80F2-4B1438FE66BB}"/>
          </ac:spMkLst>
        </pc:spChg>
        <pc:picChg chg="add">
          <ac:chgData name="Rebecca Francis-Davies" userId="S::r.francis-davies@uwtsd.ac.uk::caf69e2c-2198-47a4-8268-c57958bd4ca9" providerId="AD" clId="Web-{DEDD7F3C-6AB3-BE13-C28D-4CDC704D7C63}" dt="2025-12-03T23:15:17.153" v="2976"/>
          <ac:picMkLst>
            <pc:docMk/>
            <pc:sldMk cId="667498136" sldId="277"/>
            <ac:picMk id="5" creationId="{D06F93B4-DDC3-80EA-72B9-54202472419E}"/>
          </ac:picMkLst>
        </pc:picChg>
      </pc:sldChg>
      <pc:sldChg chg="addSp delSp modSp new">
        <pc:chgData name="Rebecca Francis-Davies" userId="S::r.francis-davies@uwtsd.ac.uk::caf69e2c-2198-47a4-8268-c57958bd4ca9" providerId="AD" clId="Web-{DEDD7F3C-6AB3-BE13-C28D-4CDC704D7C63}" dt="2025-12-03T23:19:11.020" v="2990"/>
        <pc:sldMkLst>
          <pc:docMk/>
          <pc:sldMk cId="2741010656" sldId="278"/>
        </pc:sldMkLst>
        <pc:spChg chg="mod">
          <ac:chgData name="Rebecca Francis-Davies" userId="S::r.francis-davies@uwtsd.ac.uk::caf69e2c-2198-47a4-8268-c57958bd4ca9" providerId="AD" clId="Web-{DEDD7F3C-6AB3-BE13-C28D-4CDC704D7C63}" dt="2025-12-03T23:18:51.456" v="2988" actId="20577"/>
          <ac:spMkLst>
            <pc:docMk/>
            <pc:sldMk cId="2741010656" sldId="278"/>
            <ac:spMk id="2" creationId="{680EE325-50F3-CBF5-7360-D47ABD334C0C}"/>
          </ac:spMkLst>
        </pc:spChg>
        <pc:spChg chg="del">
          <ac:chgData name="Rebecca Francis-Davies" userId="S::r.francis-davies@uwtsd.ac.uk::caf69e2c-2198-47a4-8268-c57958bd4ca9" providerId="AD" clId="Web-{DEDD7F3C-6AB3-BE13-C28D-4CDC704D7C63}" dt="2025-12-03T23:19:11.004" v="2989"/>
          <ac:spMkLst>
            <pc:docMk/>
            <pc:sldMk cId="2741010656" sldId="278"/>
            <ac:spMk id="3" creationId="{F814A258-D041-732D-E151-E33BEF54BF80}"/>
          </ac:spMkLst>
        </pc:spChg>
        <pc:picChg chg="add mod ord">
          <ac:chgData name="Rebecca Francis-Davies" userId="S::r.francis-davies@uwtsd.ac.uk::caf69e2c-2198-47a4-8268-c57958bd4ca9" providerId="AD" clId="Web-{DEDD7F3C-6AB3-BE13-C28D-4CDC704D7C63}" dt="2025-12-03T23:19:11.020" v="2990"/>
          <ac:picMkLst>
            <pc:docMk/>
            <pc:sldMk cId="2741010656" sldId="278"/>
            <ac:picMk id="4" creationId="{5C137035-C323-7433-02AF-D4F2D036EA84}"/>
          </ac:picMkLst>
        </pc:picChg>
      </pc:sldChg>
      <pc:sldChg chg="modSp new">
        <pc:chgData name="Rebecca Francis-Davies" userId="S::r.francis-davies@uwtsd.ac.uk::caf69e2c-2198-47a4-8268-c57958bd4ca9" providerId="AD" clId="Web-{DEDD7F3C-6AB3-BE13-C28D-4CDC704D7C63}" dt="2025-12-03T23:22:14.012" v="3158" actId="20577"/>
        <pc:sldMkLst>
          <pc:docMk/>
          <pc:sldMk cId="2884194667" sldId="279"/>
        </pc:sldMkLst>
        <pc:spChg chg="mod">
          <ac:chgData name="Rebecca Francis-Davies" userId="S::r.francis-davies@uwtsd.ac.uk::caf69e2c-2198-47a4-8268-c57958bd4ca9" providerId="AD" clId="Web-{DEDD7F3C-6AB3-BE13-C28D-4CDC704D7C63}" dt="2025-12-03T23:19:35.240" v="3003" actId="20577"/>
          <ac:spMkLst>
            <pc:docMk/>
            <pc:sldMk cId="2884194667" sldId="279"/>
            <ac:spMk id="2" creationId="{7B7EDECC-281A-ACFE-A454-B8F5F02192D6}"/>
          </ac:spMkLst>
        </pc:spChg>
        <pc:spChg chg="mod">
          <ac:chgData name="Rebecca Francis-Davies" userId="S::r.francis-davies@uwtsd.ac.uk::caf69e2c-2198-47a4-8268-c57958bd4ca9" providerId="AD" clId="Web-{DEDD7F3C-6AB3-BE13-C28D-4CDC704D7C63}" dt="2025-12-03T23:22:14.012" v="3158" actId="20577"/>
          <ac:spMkLst>
            <pc:docMk/>
            <pc:sldMk cId="2884194667" sldId="279"/>
            <ac:spMk id="3" creationId="{30660359-8ECE-6F3F-164A-6E997238A595}"/>
          </ac:spMkLst>
        </pc:spChg>
      </pc:sldChg>
      <pc:sldChg chg="addSp delSp modSp new modNotes">
        <pc:chgData name="Rebecca Francis-Davies" userId="S::r.francis-davies@uwtsd.ac.uk::caf69e2c-2198-47a4-8268-c57958bd4ca9" providerId="AD" clId="Web-{DEDD7F3C-6AB3-BE13-C28D-4CDC704D7C63}" dt="2025-12-03T23:23:13.551" v="3207"/>
        <pc:sldMkLst>
          <pc:docMk/>
          <pc:sldMk cId="1416241415" sldId="280"/>
        </pc:sldMkLst>
        <pc:spChg chg="mod">
          <ac:chgData name="Rebecca Francis-Davies" userId="S::r.francis-davies@uwtsd.ac.uk::caf69e2c-2198-47a4-8268-c57958bd4ca9" providerId="AD" clId="Web-{DEDD7F3C-6AB3-BE13-C28D-4CDC704D7C63}" dt="2025-12-03T23:22:57.582" v="3183" actId="20577"/>
          <ac:spMkLst>
            <pc:docMk/>
            <pc:sldMk cId="1416241415" sldId="280"/>
            <ac:spMk id="2" creationId="{724E9579-B46A-A81E-BE52-4AC870849106}"/>
          </ac:spMkLst>
        </pc:spChg>
        <pc:spChg chg="del">
          <ac:chgData name="Rebecca Francis-Davies" userId="S::r.francis-davies@uwtsd.ac.uk::caf69e2c-2198-47a4-8268-c57958bd4ca9" providerId="AD" clId="Web-{DEDD7F3C-6AB3-BE13-C28D-4CDC704D7C63}" dt="2025-12-03T23:23:03.988" v="3184"/>
          <ac:spMkLst>
            <pc:docMk/>
            <pc:sldMk cId="1416241415" sldId="280"/>
            <ac:spMk id="3" creationId="{88C4ECC0-AEFD-2EEE-4B83-B2334EE55ECD}"/>
          </ac:spMkLst>
        </pc:spChg>
        <pc:picChg chg="add mod ord">
          <ac:chgData name="Rebecca Francis-Davies" userId="S::r.francis-davies@uwtsd.ac.uk::caf69e2c-2198-47a4-8268-c57958bd4ca9" providerId="AD" clId="Web-{DEDD7F3C-6AB3-BE13-C28D-4CDC704D7C63}" dt="2025-12-03T23:23:04.004" v="3185"/>
          <ac:picMkLst>
            <pc:docMk/>
            <pc:sldMk cId="1416241415" sldId="280"/>
            <ac:picMk id="4" creationId="{505182BD-F93C-F765-69AB-266E5D4DB8C0}"/>
          </ac:picMkLst>
        </pc:picChg>
      </pc:sldChg>
      <pc:sldChg chg="addSp modSp new mod setBg setClrOvrMap modNotes">
        <pc:chgData name="Rebecca Francis-Davies" userId="S::r.francis-davies@uwtsd.ac.uk::caf69e2c-2198-47a4-8268-c57958bd4ca9" providerId="AD" clId="Web-{DEDD7F3C-6AB3-BE13-C28D-4CDC704D7C63}" dt="2025-12-03T23:26:10.370" v="3470"/>
        <pc:sldMkLst>
          <pc:docMk/>
          <pc:sldMk cId="3773610345" sldId="281"/>
        </pc:sldMkLst>
        <pc:spChg chg="mo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2" creationId="{FF94E4B3-D97F-0F23-D363-F0E364654AF8}"/>
          </ac:spMkLst>
        </pc:spChg>
        <pc:spChg chg="mo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3" creationId="{4393E50D-2485-6E89-15FA-7F8756434E2E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9" creationId="{774A975B-A886-5202-0489-6965514A0D14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11" creationId="{EA67E988-5919-57BB-C7DE-D3EAD38A3045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13" creationId="{E20BB609-EF92-42DB-836C-0699A590B5CF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15" creationId="{ECF0998E-D577-43EA-A7B8-E3EC67F75955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17" creationId="{B2C335F7-F61C-4EB4-80F2-4B1438FE66BB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19" creationId="{E7DC364D-882B-4786-89FB-1703C1A5CFF0}"/>
          </ac:spMkLst>
        </pc:spChg>
        <pc:spChg chg="add">
          <ac:chgData name="Rebecca Francis-Davies" userId="S::r.francis-davies@uwtsd.ac.uk::caf69e2c-2198-47a4-8268-c57958bd4ca9" providerId="AD" clId="Web-{DEDD7F3C-6AB3-BE13-C28D-4CDC704D7C63}" dt="2025-12-03T23:25:31.901" v="3305"/>
          <ac:spMkLst>
            <pc:docMk/>
            <pc:sldMk cId="3773610345" sldId="281"/>
            <ac:spMk id="21" creationId="{F1189494-2B67-46D2-93D6-A122A09BF6B2}"/>
          </ac:spMkLst>
        </pc:spChg>
        <pc:picChg chg="add">
          <ac:chgData name="Rebecca Francis-Davies" userId="S::r.francis-davies@uwtsd.ac.uk::caf69e2c-2198-47a4-8268-c57958bd4ca9" providerId="AD" clId="Web-{DEDD7F3C-6AB3-BE13-C28D-4CDC704D7C63}" dt="2025-12-03T23:25:31.901" v="3305"/>
          <ac:picMkLst>
            <pc:docMk/>
            <pc:sldMk cId="3773610345" sldId="281"/>
            <ac:picMk id="5" creationId="{BB3376AB-FAA4-4F9B-39FE-A48BF4A0321F}"/>
          </ac:picMkLst>
        </pc:picChg>
      </pc:sldChg>
    </pc:docChg>
  </pc:docChgLst>
  <pc:docChgLst>
    <pc:chgData name="Rebecca Francis-Davies" userId="S::r.francis-davies@uwtsd.ac.uk::caf69e2c-2198-47a4-8268-c57958bd4ca9" providerId="AD" clId="Web-{A5DE6E30-FB18-BF33-0177-1EA26F43BFC7}"/>
    <pc:docChg chg="addSld modSld addMainMaster delMainMaster">
      <pc:chgData name="Rebecca Francis-Davies" userId="S::r.francis-davies@uwtsd.ac.uk::caf69e2c-2198-47a4-8268-c57958bd4ca9" providerId="AD" clId="Web-{A5DE6E30-FB18-BF33-0177-1EA26F43BFC7}" dt="2025-12-02T22:01:05.358" v="779"/>
      <pc:docMkLst>
        <pc:docMk/>
      </pc:docMkLst>
      <pc:sldChg chg="addSp modSp mod setBg modClrScheme setClrOvrMap chgLayout">
        <pc:chgData name="Rebecca Francis-Davies" userId="S::r.francis-davies@uwtsd.ac.uk::caf69e2c-2198-47a4-8268-c57958bd4ca9" providerId="AD" clId="Web-{A5DE6E30-FB18-BF33-0177-1EA26F43BFC7}" dt="2025-12-02T21:23:35.250" v="19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A5DE6E30-FB18-BF33-0177-1EA26F43BFC7}" dt="2025-12-02T21:23:35.250" v="1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A5DE6E30-FB18-BF33-0177-1EA26F43BFC7}" dt="2025-12-02T21:23:35.250" v="1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23:35.250" v="19"/>
          <ac:spMkLst>
            <pc:docMk/>
            <pc:sldMk cId="109857222" sldId="256"/>
            <ac:spMk id="9" creationId="{33E93247-6229-44AB-A550-739E971E690B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23:35.250" v="19"/>
          <ac:spMkLst>
            <pc:docMk/>
            <pc:sldMk cId="109857222" sldId="256"/>
            <ac:spMk id="11" creationId="{AAB476BF-4EE2-5243-CABB-6CC72C39BF52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23:35.250" v="19"/>
          <ac:spMkLst>
            <pc:docMk/>
            <pc:sldMk cId="109857222" sldId="256"/>
            <ac:spMk id="13" creationId="{20D28EA4-6F96-F7C6-1D07-5BA5C27387EC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23:35.250" v="19"/>
          <ac:spMkLst>
            <pc:docMk/>
            <pc:sldMk cId="109857222" sldId="256"/>
            <ac:spMk id="15" creationId="{FDFF93C5-0576-D227-80A7-4CFBA8791AE4}"/>
          </ac:spMkLst>
        </pc:spChg>
        <pc:picChg chg="add">
          <ac:chgData name="Rebecca Francis-Davies" userId="S::r.francis-davies@uwtsd.ac.uk::caf69e2c-2198-47a4-8268-c57958bd4ca9" providerId="AD" clId="Web-{A5DE6E30-FB18-BF33-0177-1EA26F43BFC7}" dt="2025-12-02T21:23:35.250" v="19"/>
          <ac:picMkLst>
            <pc:docMk/>
            <pc:sldMk cId="109857222" sldId="256"/>
            <ac:picMk id="4" creationId="{F98F5757-76B5-58A0-DE5E-FEDE9358D6B5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A5DE6E30-FB18-BF33-0177-1EA26F43BFC7}" dt="2025-12-02T21:48:18.900" v="321"/>
        <pc:sldMkLst>
          <pc:docMk/>
          <pc:sldMk cId="1679916375" sldId="257"/>
        </pc:sldMkLst>
        <pc:spChg chg="mod">
          <ac:chgData name="Rebecca Francis-Davies" userId="S::r.francis-davies@uwtsd.ac.uk::caf69e2c-2198-47a4-8268-c57958bd4ca9" providerId="AD" clId="Web-{A5DE6E30-FB18-BF33-0177-1EA26F43BFC7}" dt="2025-12-02T21:48:18.900" v="321"/>
          <ac:spMkLst>
            <pc:docMk/>
            <pc:sldMk cId="1679916375" sldId="257"/>
            <ac:spMk id="2" creationId="{73A7BAEF-F6D0-7D46-E2E0-364644DB803E}"/>
          </ac:spMkLst>
        </pc:spChg>
        <pc:spChg chg="del mod">
          <ac:chgData name="Rebecca Francis-Davies" userId="S::r.francis-davies@uwtsd.ac.uk::caf69e2c-2198-47a4-8268-c57958bd4ca9" providerId="AD" clId="Web-{A5DE6E30-FB18-BF33-0177-1EA26F43BFC7}" dt="2025-12-02T21:48:18.900" v="321"/>
          <ac:spMkLst>
            <pc:docMk/>
            <pc:sldMk cId="1679916375" sldId="257"/>
            <ac:spMk id="3" creationId="{E5BA5E2E-B7D2-E9B0-17EF-28C0C4E71F33}"/>
          </ac:spMkLst>
        </pc:spChg>
        <pc:spChg chg="add del">
          <ac:chgData name="Rebecca Francis-Davies" userId="S::r.francis-davies@uwtsd.ac.uk::caf69e2c-2198-47a4-8268-c57958bd4ca9" providerId="AD" clId="Web-{A5DE6E30-FB18-BF33-0177-1EA26F43BFC7}" dt="2025-12-02T21:48:18.900" v="321"/>
          <ac:spMkLst>
            <pc:docMk/>
            <pc:sldMk cId="1679916375" sldId="257"/>
            <ac:spMk id="8" creationId="{42C91D93-014B-66D5-D263-730212C94315}"/>
          </ac:spMkLst>
        </pc:spChg>
        <pc:spChg chg="add del">
          <ac:chgData name="Rebecca Francis-Davies" userId="S::r.francis-davies@uwtsd.ac.uk::caf69e2c-2198-47a4-8268-c57958bd4ca9" providerId="AD" clId="Web-{A5DE6E30-FB18-BF33-0177-1EA26F43BFC7}" dt="2025-12-02T21:48:18.900" v="321"/>
          <ac:spMkLst>
            <pc:docMk/>
            <pc:sldMk cId="1679916375" sldId="257"/>
            <ac:spMk id="10" creationId="{9568B8C9-6702-8441-0D92-220DE92C8861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8:18.900" v="321"/>
          <ac:spMkLst>
            <pc:docMk/>
            <pc:sldMk cId="1679916375" sldId="257"/>
            <ac:spMk id="16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8:18.900" v="321"/>
          <ac:spMkLst>
            <pc:docMk/>
            <pc:sldMk cId="1679916375" sldId="257"/>
            <ac:spMk id="18" creationId="{92BE0106-0C20-465B-A1BE-0BAC2737B1AD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8:18.900" v="321"/>
          <ac:spMkLst>
            <pc:docMk/>
            <pc:sldMk cId="1679916375" sldId="257"/>
            <ac:spMk id="20" creationId="{851808AB-2943-464C-A710-F2A18D869334}"/>
          </ac:spMkLst>
        </pc:spChg>
        <pc:graphicFrameChg chg="add">
          <ac:chgData name="Rebecca Francis-Davies" userId="S::r.francis-davies@uwtsd.ac.uk::caf69e2c-2198-47a4-8268-c57958bd4ca9" providerId="AD" clId="Web-{A5DE6E30-FB18-BF33-0177-1EA26F43BFC7}" dt="2025-12-02T21:48:18.900" v="321"/>
          <ac:graphicFrameMkLst>
            <pc:docMk/>
            <pc:sldMk cId="1679916375" sldId="257"/>
            <ac:graphicFrameMk id="12" creationId="{79900E81-C862-E37D-D1E6-7C802AB6AE17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A5DE6E30-FB18-BF33-0177-1EA26F43BFC7}" dt="2025-12-02T21:44:50.610" v="191"/>
        <pc:sldMkLst>
          <pc:docMk/>
          <pc:sldMk cId="3574684758" sldId="258"/>
        </pc:sldMkLst>
        <pc:spChg chg="mod">
          <ac:chgData name="Rebecca Francis-Davies" userId="S::r.francis-davies@uwtsd.ac.uk::caf69e2c-2198-47a4-8268-c57958bd4ca9" providerId="AD" clId="Web-{A5DE6E30-FB18-BF33-0177-1EA26F43BFC7}" dt="2025-12-02T21:44:50.610" v="191"/>
          <ac:spMkLst>
            <pc:docMk/>
            <pc:sldMk cId="3574684758" sldId="258"/>
            <ac:spMk id="2" creationId="{D37EEE6A-CC7B-8906-A765-FD88ECAFBF40}"/>
          </ac:spMkLst>
        </pc:spChg>
        <pc:spChg chg="del mod">
          <ac:chgData name="Rebecca Francis-Davies" userId="S::r.francis-davies@uwtsd.ac.uk::caf69e2c-2198-47a4-8268-c57958bd4ca9" providerId="AD" clId="Web-{A5DE6E30-FB18-BF33-0177-1EA26F43BFC7}" dt="2025-12-02T21:44:50.610" v="191"/>
          <ac:spMkLst>
            <pc:docMk/>
            <pc:sldMk cId="3574684758" sldId="258"/>
            <ac:spMk id="3" creationId="{6055CDE9-9F25-140F-2877-37654F6C06F2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4:50.610" v="191"/>
          <ac:spMkLst>
            <pc:docMk/>
            <pc:sldMk cId="3574684758" sldId="258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4:50.610" v="191"/>
          <ac:spMkLst>
            <pc:docMk/>
            <pc:sldMk cId="3574684758" sldId="258"/>
            <ac:spMk id="11" creationId="{92BE0106-0C20-465B-A1BE-0BAC2737B1AD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4:50.610" v="191"/>
          <ac:spMkLst>
            <pc:docMk/>
            <pc:sldMk cId="3574684758" sldId="258"/>
            <ac:spMk id="13" creationId="{851808AB-2943-464C-A710-F2A18D869334}"/>
          </ac:spMkLst>
        </pc:spChg>
        <pc:graphicFrameChg chg="add">
          <ac:chgData name="Rebecca Francis-Davies" userId="S::r.francis-davies@uwtsd.ac.uk::caf69e2c-2198-47a4-8268-c57958bd4ca9" providerId="AD" clId="Web-{A5DE6E30-FB18-BF33-0177-1EA26F43BFC7}" dt="2025-12-02T21:44:50.610" v="191"/>
          <ac:graphicFrameMkLst>
            <pc:docMk/>
            <pc:sldMk cId="3574684758" sldId="258"/>
            <ac:graphicFrameMk id="5" creationId="{39AE1097-E84C-7EF8-B996-21AB5F3F5DB7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A5DE6E30-FB18-BF33-0177-1EA26F43BFC7}" dt="2025-12-02T21:48:35.557" v="326"/>
        <pc:sldMkLst>
          <pc:docMk/>
          <pc:sldMk cId="2240216139" sldId="259"/>
        </pc:sldMkLst>
        <pc:spChg chg="mod">
          <ac:chgData name="Rebecca Francis-Davies" userId="S::r.francis-davies@uwtsd.ac.uk::caf69e2c-2198-47a4-8268-c57958bd4ca9" providerId="AD" clId="Web-{A5DE6E30-FB18-BF33-0177-1EA26F43BFC7}" dt="2025-12-02T21:48:35.557" v="326"/>
          <ac:spMkLst>
            <pc:docMk/>
            <pc:sldMk cId="2240216139" sldId="259"/>
            <ac:spMk id="2" creationId="{87770DCC-06EE-935A-D9F3-6A80BCA52FD9}"/>
          </ac:spMkLst>
        </pc:spChg>
        <pc:spChg chg="add del mod">
          <ac:chgData name="Rebecca Francis-Davies" userId="S::r.francis-davies@uwtsd.ac.uk::caf69e2c-2198-47a4-8268-c57958bd4ca9" providerId="AD" clId="Web-{A5DE6E30-FB18-BF33-0177-1EA26F43BFC7}" dt="2025-12-02T21:48:35.557" v="326"/>
          <ac:spMkLst>
            <pc:docMk/>
            <pc:sldMk cId="2240216139" sldId="259"/>
            <ac:spMk id="3" creationId="{A2D1D7E3-057A-70A1-4354-9A47B04CE24B}"/>
          </ac:spMkLst>
        </pc:spChg>
        <pc:spChg chg="add del">
          <ac:chgData name="Rebecca Francis-Davies" userId="S::r.francis-davies@uwtsd.ac.uk::caf69e2c-2198-47a4-8268-c57958bd4ca9" providerId="AD" clId="Web-{A5DE6E30-FB18-BF33-0177-1EA26F43BFC7}" dt="2025-12-02T21:48:34.635" v="323"/>
          <ac:spMkLst>
            <pc:docMk/>
            <pc:sldMk cId="2240216139" sldId="259"/>
            <ac:spMk id="9" creationId="{04213918-F1EB-4BCE-BE23-F5E9851EE05C}"/>
          </ac:spMkLst>
        </pc:spChg>
        <pc:spChg chg="add del">
          <ac:chgData name="Rebecca Francis-Davies" userId="S::r.francis-davies@uwtsd.ac.uk::caf69e2c-2198-47a4-8268-c57958bd4ca9" providerId="AD" clId="Web-{A5DE6E30-FB18-BF33-0177-1EA26F43BFC7}" dt="2025-12-02T21:48:34.635" v="323"/>
          <ac:spMkLst>
            <pc:docMk/>
            <pc:sldMk cId="2240216139" sldId="259"/>
            <ac:spMk id="11" creationId="{2062E862-C7F7-4CA1-B929-D0B75F5E9FB9}"/>
          </ac:spMkLst>
        </pc:spChg>
        <pc:spChg chg="add del">
          <ac:chgData name="Rebecca Francis-Davies" userId="S::r.francis-davies@uwtsd.ac.uk::caf69e2c-2198-47a4-8268-c57958bd4ca9" providerId="AD" clId="Web-{A5DE6E30-FB18-BF33-0177-1EA26F43BFC7}" dt="2025-12-02T21:48:35.541" v="325"/>
          <ac:spMkLst>
            <pc:docMk/>
            <pc:sldMk cId="2240216139" sldId="259"/>
            <ac:spMk id="13" creationId="{851808AB-2943-464C-A710-F2A18D869334}"/>
          </ac:spMkLst>
        </pc:spChg>
        <pc:spChg chg="add del">
          <ac:chgData name="Rebecca Francis-Davies" userId="S::r.francis-davies@uwtsd.ac.uk::caf69e2c-2198-47a4-8268-c57958bd4ca9" providerId="AD" clId="Web-{A5DE6E30-FB18-BF33-0177-1EA26F43BFC7}" dt="2025-12-02T21:48:35.541" v="325"/>
          <ac:spMkLst>
            <pc:docMk/>
            <pc:sldMk cId="2240216139" sldId="259"/>
            <ac:spMk id="14" creationId="{817D949E-564D-4503-A64E-D22FA3232C29}"/>
          </ac:spMkLst>
        </pc:spChg>
        <pc:spChg chg="add del">
          <ac:chgData name="Rebecca Francis-Davies" userId="S::r.francis-davies@uwtsd.ac.uk::caf69e2c-2198-47a4-8268-c57958bd4ca9" providerId="AD" clId="Web-{A5DE6E30-FB18-BF33-0177-1EA26F43BFC7}" dt="2025-12-02T21:48:35.541" v="325"/>
          <ac:spMkLst>
            <pc:docMk/>
            <pc:sldMk cId="2240216139" sldId="259"/>
            <ac:spMk id="15" creationId="{92BE0106-0C20-465B-A1BE-0BAC2737B1AD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8:35.557" v="326"/>
          <ac:spMkLst>
            <pc:docMk/>
            <pc:sldMk cId="2240216139" sldId="259"/>
            <ac:spMk id="18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8:35.557" v="326"/>
          <ac:spMkLst>
            <pc:docMk/>
            <pc:sldMk cId="2240216139" sldId="259"/>
            <ac:spMk id="19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48:35.557" v="326"/>
          <ac:spMkLst>
            <pc:docMk/>
            <pc:sldMk cId="2240216139" sldId="259"/>
            <ac:spMk id="20" creationId="{18482CAC-96FF-EBE5-E97D-0BE2B8A51E3F}"/>
          </ac:spMkLst>
        </pc:spChg>
        <pc:graphicFrameChg chg="add del">
          <ac:chgData name="Rebecca Francis-Davies" userId="S::r.francis-davies@uwtsd.ac.uk::caf69e2c-2198-47a4-8268-c57958bd4ca9" providerId="AD" clId="Web-{A5DE6E30-FB18-BF33-0177-1EA26F43BFC7}" dt="2025-12-02T21:48:34.635" v="323"/>
          <ac:graphicFrameMkLst>
            <pc:docMk/>
            <pc:sldMk cId="2240216139" sldId="259"/>
            <ac:graphicFrameMk id="5" creationId="{830A0638-6D23-56FA-928B-D61D452A3034}"/>
          </ac:graphicFrameMkLst>
        </pc:graphicFrameChg>
        <pc:graphicFrameChg chg="add del">
          <ac:chgData name="Rebecca Francis-Davies" userId="S::r.francis-davies@uwtsd.ac.uk::caf69e2c-2198-47a4-8268-c57958bd4ca9" providerId="AD" clId="Web-{A5DE6E30-FB18-BF33-0177-1EA26F43BFC7}" dt="2025-12-02T21:48:35.541" v="325"/>
          <ac:graphicFrameMkLst>
            <pc:docMk/>
            <pc:sldMk cId="2240216139" sldId="259"/>
            <ac:graphicFrameMk id="16" creationId="{D1563E9B-97DA-BFEE-24EF-906B6AC46A3E}"/>
          </ac:graphicFrameMkLst>
        </pc:graphicFrameChg>
        <pc:graphicFrameChg chg="add">
          <ac:chgData name="Rebecca Francis-Davies" userId="S::r.francis-davies@uwtsd.ac.uk::caf69e2c-2198-47a4-8268-c57958bd4ca9" providerId="AD" clId="Web-{A5DE6E30-FB18-BF33-0177-1EA26F43BFC7}" dt="2025-12-02T21:48:35.557" v="326"/>
          <ac:graphicFrameMkLst>
            <pc:docMk/>
            <pc:sldMk cId="2240216139" sldId="259"/>
            <ac:graphicFrameMk id="21" creationId="{3C856591-A106-B8FC-3C7B-C6E9F2204434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A5DE6E30-FB18-BF33-0177-1EA26F43BFC7}" dt="2025-12-02T21:52:40.721" v="570"/>
        <pc:sldMkLst>
          <pc:docMk/>
          <pc:sldMk cId="3600026989" sldId="260"/>
        </pc:sldMkLst>
        <pc:spChg chg="mod">
          <ac:chgData name="Rebecca Francis-Davies" userId="S::r.francis-davies@uwtsd.ac.uk::caf69e2c-2198-47a4-8268-c57958bd4ca9" providerId="AD" clId="Web-{A5DE6E30-FB18-BF33-0177-1EA26F43BFC7}" dt="2025-12-02T21:52:40.721" v="570"/>
          <ac:spMkLst>
            <pc:docMk/>
            <pc:sldMk cId="3600026989" sldId="260"/>
            <ac:spMk id="2" creationId="{C4267F37-6057-D7FA-AD66-279430453D22}"/>
          </ac:spMkLst>
        </pc:spChg>
        <pc:spChg chg="del mod">
          <ac:chgData name="Rebecca Francis-Davies" userId="S::r.francis-davies@uwtsd.ac.uk::caf69e2c-2198-47a4-8268-c57958bd4ca9" providerId="AD" clId="Web-{A5DE6E30-FB18-BF33-0177-1EA26F43BFC7}" dt="2025-12-02T21:52:40.721" v="570"/>
          <ac:spMkLst>
            <pc:docMk/>
            <pc:sldMk cId="3600026989" sldId="260"/>
            <ac:spMk id="3" creationId="{535B22CF-555F-1BDB-1957-B2F90E12FA9A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52:40.721" v="570"/>
          <ac:spMkLst>
            <pc:docMk/>
            <pc:sldMk cId="3600026989" sldId="260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52:40.721" v="570"/>
          <ac:spMkLst>
            <pc:docMk/>
            <pc:sldMk cId="3600026989" sldId="260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1:52:40.721" v="570"/>
          <ac:spMkLst>
            <pc:docMk/>
            <pc:sldMk cId="3600026989" sldId="260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A5DE6E30-FB18-BF33-0177-1EA26F43BFC7}" dt="2025-12-02T21:52:40.721" v="570"/>
          <ac:graphicFrameMkLst>
            <pc:docMk/>
            <pc:sldMk cId="3600026989" sldId="260"/>
            <ac:graphicFrameMk id="5" creationId="{E1FB7E54-7DB4-16C3-1920-DF24A7B2CB54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A5DE6E30-FB18-BF33-0177-1EA26F43BFC7}" dt="2025-12-02T22:01:05.358" v="779"/>
        <pc:sldMkLst>
          <pc:docMk/>
          <pc:sldMk cId="2878159895" sldId="261"/>
        </pc:sldMkLst>
        <pc:spChg chg="mod">
          <ac:chgData name="Rebecca Francis-Davies" userId="S::r.francis-davies@uwtsd.ac.uk::caf69e2c-2198-47a4-8268-c57958bd4ca9" providerId="AD" clId="Web-{A5DE6E30-FB18-BF33-0177-1EA26F43BFC7}" dt="2025-12-02T22:01:05.358" v="779"/>
          <ac:spMkLst>
            <pc:docMk/>
            <pc:sldMk cId="2878159895" sldId="261"/>
            <ac:spMk id="2" creationId="{53B0E48C-1D81-54C1-64FD-3D80D81F74EB}"/>
          </ac:spMkLst>
        </pc:spChg>
        <pc:spChg chg="del mod">
          <ac:chgData name="Rebecca Francis-Davies" userId="S::r.francis-davies@uwtsd.ac.uk::caf69e2c-2198-47a4-8268-c57958bd4ca9" providerId="AD" clId="Web-{A5DE6E30-FB18-BF33-0177-1EA26F43BFC7}" dt="2025-12-02T22:01:05.358" v="779"/>
          <ac:spMkLst>
            <pc:docMk/>
            <pc:sldMk cId="2878159895" sldId="261"/>
            <ac:spMk id="3" creationId="{7AACF25B-EC82-79AB-7D66-0F63433D5040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2:01:05.358" v="779"/>
          <ac:spMkLst>
            <pc:docMk/>
            <pc:sldMk cId="2878159895" sldId="261"/>
            <ac:spMk id="9" creationId="{817D949E-564D-4503-A64E-D22FA3232C29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2:01:05.358" v="779"/>
          <ac:spMkLst>
            <pc:docMk/>
            <pc:sldMk cId="2878159895" sldId="261"/>
            <ac:spMk id="11" creationId="{2C8EEB27-9249-8B3A-C8C2-18F9DC480810}"/>
          </ac:spMkLst>
        </pc:spChg>
        <pc:spChg chg="add">
          <ac:chgData name="Rebecca Francis-Davies" userId="S::r.francis-davies@uwtsd.ac.uk::caf69e2c-2198-47a4-8268-c57958bd4ca9" providerId="AD" clId="Web-{A5DE6E30-FB18-BF33-0177-1EA26F43BFC7}" dt="2025-12-02T22:01:05.358" v="779"/>
          <ac:spMkLst>
            <pc:docMk/>
            <pc:sldMk cId="2878159895" sldId="261"/>
            <ac:spMk id="13" creationId="{18482CAC-96FF-EBE5-E97D-0BE2B8A51E3F}"/>
          </ac:spMkLst>
        </pc:spChg>
        <pc:graphicFrameChg chg="add">
          <ac:chgData name="Rebecca Francis-Davies" userId="S::r.francis-davies@uwtsd.ac.uk::caf69e2c-2198-47a4-8268-c57958bd4ca9" providerId="AD" clId="Web-{A5DE6E30-FB18-BF33-0177-1EA26F43BFC7}" dt="2025-12-02T22:01:05.358" v="779"/>
          <ac:graphicFrameMkLst>
            <pc:docMk/>
            <pc:sldMk cId="2878159895" sldId="261"/>
            <ac:graphicFrameMk id="5" creationId="{894704DF-3611-AB69-11BF-867300901FB5}"/>
          </ac:graphicFrameMkLst>
        </pc:graphicFrameChg>
      </pc:sldChg>
      <pc:sldMasterChg chg="del delSldLayout">
        <pc:chgData name="Rebecca Francis-Davies" userId="S::r.francis-davies@uwtsd.ac.uk::caf69e2c-2198-47a4-8268-c57958bd4ca9" providerId="AD" clId="Web-{A5DE6E30-FB18-BF33-0177-1EA26F43BFC7}" dt="2025-12-02T21:23:35.250" v="19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A5DE6E30-FB18-BF33-0177-1EA26F43BFC7}" dt="2025-12-02T21:23:35.250" v="19"/>
        <pc:sldMasterMkLst>
          <pc:docMk/>
          <pc:sldMasterMk cId="3672925602" sldId="2147483708"/>
        </pc:sldMasterMkLst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2249408661" sldId="2147483697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1311920099" sldId="2147483698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4164181266" sldId="2147483699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5520003" sldId="2147483700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912484361" sldId="2147483701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1558910130" sldId="2147483702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4263563930" sldId="2147483703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3337791748" sldId="2147483704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4099109643" sldId="2147483705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587426083" sldId="2147483706"/>
          </pc:sldLayoutMkLst>
        </pc:sldLayoutChg>
        <pc:sldLayoutChg chg="add">
          <pc:chgData name="Rebecca Francis-Davies" userId="S::r.francis-davies@uwtsd.ac.uk::caf69e2c-2198-47a4-8268-c57958bd4ca9" providerId="AD" clId="Web-{A5DE6E30-FB18-BF33-0177-1EA26F43BFC7}" dt="2025-12-02T21:23:35.250" v="19"/>
          <pc:sldLayoutMkLst>
            <pc:docMk/>
            <pc:sldMasterMk cId="3672925602" sldId="2147483708"/>
            <pc:sldLayoutMk cId="1864869381" sldId="2147483707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32.png"/><Relationship Id="rId7" Type="http://schemas.openxmlformats.org/officeDocument/2006/relationships/image" Target="../media/image18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7.svg"/><Relationship Id="rId4" Type="http://schemas.openxmlformats.org/officeDocument/2006/relationships/image" Target="../media/image33.svg"/><Relationship Id="rId9" Type="http://schemas.openxmlformats.org/officeDocument/2006/relationships/image" Target="../media/image36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4" Type="http://schemas.openxmlformats.org/officeDocument/2006/relationships/image" Target="../media/image47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10" Type="http://schemas.openxmlformats.org/officeDocument/2006/relationships/image" Target="../media/image69.svg"/><Relationship Id="rId4" Type="http://schemas.openxmlformats.org/officeDocument/2006/relationships/image" Target="../media/image63.svg"/><Relationship Id="rId9" Type="http://schemas.openxmlformats.org/officeDocument/2006/relationships/image" Target="../media/image68.pn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sv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image" Target="../media/image71.svg"/><Relationship Id="rId1" Type="http://schemas.openxmlformats.org/officeDocument/2006/relationships/image" Target="../media/image70.png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3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svg"/><Relationship Id="rId1" Type="http://schemas.openxmlformats.org/officeDocument/2006/relationships/image" Target="../media/image78.png"/><Relationship Id="rId4" Type="http://schemas.openxmlformats.org/officeDocument/2006/relationships/image" Target="../media/image81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85.svg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5" Type="http://schemas.openxmlformats.org/officeDocument/2006/relationships/image" Target="../media/image92.png"/><Relationship Id="rId4" Type="http://schemas.openxmlformats.org/officeDocument/2006/relationships/image" Target="../media/image9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32.png"/><Relationship Id="rId7" Type="http://schemas.openxmlformats.org/officeDocument/2006/relationships/image" Target="../media/image18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7.svg"/><Relationship Id="rId4" Type="http://schemas.openxmlformats.org/officeDocument/2006/relationships/image" Target="../media/image33.svg"/><Relationship Id="rId9" Type="http://schemas.openxmlformats.org/officeDocument/2006/relationships/image" Target="../media/image36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4" Type="http://schemas.openxmlformats.org/officeDocument/2006/relationships/image" Target="../media/image47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10" Type="http://schemas.openxmlformats.org/officeDocument/2006/relationships/image" Target="../media/image69.svg"/><Relationship Id="rId4" Type="http://schemas.openxmlformats.org/officeDocument/2006/relationships/image" Target="../media/image63.svg"/><Relationship Id="rId9" Type="http://schemas.openxmlformats.org/officeDocument/2006/relationships/image" Target="../media/image68.pn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sv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image" Target="../media/image71.svg"/><Relationship Id="rId1" Type="http://schemas.openxmlformats.org/officeDocument/2006/relationships/image" Target="../media/image70.png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3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svg"/><Relationship Id="rId1" Type="http://schemas.openxmlformats.org/officeDocument/2006/relationships/image" Target="../media/image78.png"/><Relationship Id="rId4" Type="http://schemas.openxmlformats.org/officeDocument/2006/relationships/image" Target="../media/image81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svg"/><Relationship Id="rId1" Type="http://schemas.openxmlformats.org/officeDocument/2006/relationships/image" Target="../media/image82.png"/><Relationship Id="rId6" Type="http://schemas.openxmlformats.org/officeDocument/2006/relationships/image" Target="../media/image87.svg"/><Relationship Id="rId5" Type="http://schemas.openxmlformats.org/officeDocument/2006/relationships/image" Target="../media/image86.png"/><Relationship Id="rId4" Type="http://schemas.openxmlformats.org/officeDocument/2006/relationships/image" Target="../media/image85.sv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5" Type="http://schemas.openxmlformats.org/officeDocument/2006/relationships/image" Target="../media/image92.png"/><Relationship Id="rId4" Type="http://schemas.openxmlformats.org/officeDocument/2006/relationships/image" Target="../media/image9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E12472-B194-43A9-81CD-31257F7377BE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9950E68-1112-4367-9016-25D0F93F062D}">
      <dgm:prSet/>
      <dgm:spPr/>
      <dgm:t>
        <a:bodyPr/>
        <a:lstStyle/>
        <a:p>
          <a:r>
            <a:rPr lang="en-US"/>
            <a:t>Main theories and activities involved in international supply chain management</a:t>
          </a:r>
        </a:p>
      </dgm:t>
    </dgm:pt>
    <dgm:pt modelId="{203D85F5-A0CF-4387-B1B5-C9EA8E92A186}" type="parTrans" cxnId="{5D9126D5-85F8-48D3-B0EE-82B4E3EC09F6}">
      <dgm:prSet/>
      <dgm:spPr/>
      <dgm:t>
        <a:bodyPr/>
        <a:lstStyle/>
        <a:p>
          <a:endParaRPr lang="en-US"/>
        </a:p>
      </dgm:t>
    </dgm:pt>
    <dgm:pt modelId="{994DDF5E-AF8D-4E3B-86CD-504FD7029E04}" type="sibTrans" cxnId="{5D9126D5-85F8-48D3-B0EE-82B4E3EC09F6}">
      <dgm:prSet/>
      <dgm:spPr/>
      <dgm:t>
        <a:bodyPr/>
        <a:lstStyle/>
        <a:p>
          <a:endParaRPr lang="en-US"/>
        </a:p>
      </dgm:t>
    </dgm:pt>
    <dgm:pt modelId="{63154ADD-CBFC-4725-986D-BDFF4D679442}">
      <dgm:prSet/>
      <dgm:spPr/>
      <dgm:t>
        <a:bodyPr/>
        <a:lstStyle/>
        <a:p>
          <a:r>
            <a:rPr lang="en-US"/>
            <a:t>Understand how companies plan and execute supply chain management in a global context</a:t>
          </a:r>
        </a:p>
      </dgm:t>
    </dgm:pt>
    <dgm:pt modelId="{D028AAED-194A-4864-87C9-6CA19D6E6480}" type="parTrans" cxnId="{9765FC48-CA64-48F9-ABC6-0C070A9E69DA}">
      <dgm:prSet/>
      <dgm:spPr/>
      <dgm:t>
        <a:bodyPr/>
        <a:lstStyle/>
        <a:p>
          <a:endParaRPr lang="en-US"/>
        </a:p>
      </dgm:t>
    </dgm:pt>
    <dgm:pt modelId="{A11A6664-BA45-4568-8986-6974EC041A92}" type="sibTrans" cxnId="{9765FC48-CA64-48F9-ABC6-0C070A9E69DA}">
      <dgm:prSet/>
      <dgm:spPr/>
      <dgm:t>
        <a:bodyPr/>
        <a:lstStyle/>
        <a:p>
          <a:endParaRPr lang="en-US"/>
        </a:p>
      </dgm:t>
    </dgm:pt>
    <dgm:pt modelId="{8C2C3D5B-CE01-4926-8174-DEBA7B40B679}">
      <dgm:prSet/>
      <dgm:spPr/>
      <dgm:t>
        <a:bodyPr/>
        <a:lstStyle/>
        <a:p>
          <a:r>
            <a:rPr lang="en-US"/>
            <a:t>Consider how resilience is built into supply chains</a:t>
          </a:r>
        </a:p>
      </dgm:t>
    </dgm:pt>
    <dgm:pt modelId="{6335176C-BB95-4C65-A493-FB39DAA319CE}" type="parTrans" cxnId="{E25C9A89-2201-4ACD-AA15-E67B06584B5C}">
      <dgm:prSet/>
      <dgm:spPr/>
      <dgm:t>
        <a:bodyPr/>
        <a:lstStyle/>
        <a:p>
          <a:endParaRPr lang="en-US"/>
        </a:p>
      </dgm:t>
    </dgm:pt>
    <dgm:pt modelId="{D9B6A7A1-B71D-4B53-9DB8-3E024D901B50}" type="sibTrans" cxnId="{E25C9A89-2201-4ACD-AA15-E67B06584B5C}">
      <dgm:prSet/>
      <dgm:spPr/>
      <dgm:t>
        <a:bodyPr/>
        <a:lstStyle/>
        <a:p>
          <a:endParaRPr lang="en-US"/>
        </a:p>
      </dgm:t>
    </dgm:pt>
    <dgm:pt modelId="{A396EE31-64C7-42A0-8935-2782589C3784}">
      <dgm:prSet/>
      <dgm:spPr/>
      <dgm:t>
        <a:bodyPr/>
        <a:lstStyle/>
        <a:p>
          <a:r>
            <a:rPr lang="en-US"/>
            <a:t>Trends in modern supply chain management</a:t>
          </a:r>
        </a:p>
      </dgm:t>
    </dgm:pt>
    <dgm:pt modelId="{12DC0D49-E664-4CD5-98E9-9E5494444879}" type="parTrans" cxnId="{A86D7EE9-883E-4C53-BF0D-B1C663F24ACF}">
      <dgm:prSet/>
      <dgm:spPr/>
      <dgm:t>
        <a:bodyPr/>
        <a:lstStyle/>
        <a:p>
          <a:endParaRPr lang="en-US"/>
        </a:p>
      </dgm:t>
    </dgm:pt>
    <dgm:pt modelId="{22EDCB78-AE1D-4526-88DC-81302F36E461}" type="sibTrans" cxnId="{A86D7EE9-883E-4C53-BF0D-B1C663F24ACF}">
      <dgm:prSet/>
      <dgm:spPr/>
      <dgm:t>
        <a:bodyPr/>
        <a:lstStyle/>
        <a:p>
          <a:endParaRPr lang="en-US"/>
        </a:p>
      </dgm:t>
    </dgm:pt>
    <dgm:pt modelId="{436352F6-CCFC-4AC2-880D-F02BE260A575}" type="pres">
      <dgm:prSet presAssocID="{F7E12472-B194-43A9-81CD-31257F7377BE}" presName="matrix" presStyleCnt="0">
        <dgm:presLayoutVars>
          <dgm:chMax val="1"/>
          <dgm:dir/>
          <dgm:resizeHandles val="exact"/>
        </dgm:presLayoutVars>
      </dgm:prSet>
      <dgm:spPr/>
    </dgm:pt>
    <dgm:pt modelId="{F1596CB0-40D3-426B-B0E2-C01097857C4E}" type="pres">
      <dgm:prSet presAssocID="{F7E12472-B194-43A9-81CD-31257F7377BE}" presName="diamond" presStyleLbl="bgShp" presStyleIdx="0" presStyleCnt="1"/>
      <dgm:spPr/>
    </dgm:pt>
    <dgm:pt modelId="{68F6AD29-9017-4373-9969-E2D48445FFDF}" type="pres">
      <dgm:prSet presAssocID="{F7E12472-B194-43A9-81CD-31257F7377B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1F99382-CD48-4566-9563-CB1AC57AE88C}" type="pres">
      <dgm:prSet presAssocID="{F7E12472-B194-43A9-81CD-31257F7377B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556F032-4FA7-4782-B6E1-AF1AE45917F2}" type="pres">
      <dgm:prSet presAssocID="{F7E12472-B194-43A9-81CD-31257F7377B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0D80C6D-61D1-4221-BF69-D3D1EC5996D1}" type="pres">
      <dgm:prSet presAssocID="{F7E12472-B194-43A9-81CD-31257F7377B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42E6431-C02C-4184-AFED-3465BC8BD239}" type="presOf" srcId="{F7E12472-B194-43A9-81CD-31257F7377BE}" destId="{436352F6-CCFC-4AC2-880D-F02BE260A575}" srcOrd="0" destOrd="0" presId="urn:microsoft.com/office/officeart/2005/8/layout/matrix3"/>
    <dgm:cxn modelId="{43B44F31-1999-44E3-B224-93C0BA70EDFB}" type="presOf" srcId="{8C2C3D5B-CE01-4926-8174-DEBA7B40B679}" destId="{3556F032-4FA7-4782-B6E1-AF1AE45917F2}" srcOrd="0" destOrd="0" presId="urn:microsoft.com/office/officeart/2005/8/layout/matrix3"/>
    <dgm:cxn modelId="{9765FC48-CA64-48F9-ABC6-0C070A9E69DA}" srcId="{F7E12472-B194-43A9-81CD-31257F7377BE}" destId="{63154ADD-CBFC-4725-986D-BDFF4D679442}" srcOrd="1" destOrd="0" parTransId="{D028AAED-194A-4864-87C9-6CA19D6E6480}" sibTransId="{A11A6664-BA45-4568-8986-6974EC041A92}"/>
    <dgm:cxn modelId="{EB07114B-80C3-4537-AD0E-3443AD3ED0DC}" type="presOf" srcId="{63154ADD-CBFC-4725-986D-BDFF4D679442}" destId="{61F99382-CD48-4566-9563-CB1AC57AE88C}" srcOrd="0" destOrd="0" presId="urn:microsoft.com/office/officeart/2005/8/layout/matrix3"/>
    <dgm:cxn modelId="{E25C9A89-2201-4ACD-AA15-E67B06584B5C}" srcId="{F7E12472-B194-43A9-81CD-31257F7377BE}" destId="{8C2C3D5B-CE01-4926-8174-DEBA7B40B679}" srcOrd="2" destOrd="0" parTransId="{6335176C-BB95-4C65-A493-FB39DAA319CE}" sibTransId="{D9B6A7A1-B71D-4B53-9DB8-3E024D901B50}"/>
    <dgm:cxn modelId="{2B946BAA-3F7B-4C52-BF3D-A4738CE9BB42}" type="presOf" srcId="{A396EE31-64C7-42A0-8935-2782589C3784}" destId="{F0D80C6D-61D1-4221-BF69-D3D1EC5996D1}" srcOrd="0" destOrd="0" presId="urn:microsoft.com/office/officeart/2005/8/layout/matrix3"/>
    <dgm:cxn modelId="{5D9126D5-85F8-48D3-B0EE-82B4E3EC09F6}" srcId="{F7E12472-B194-43A9-81CD-31257F7377BE}" destId="{49950E68-1112-4367-9016-25D0F93F062D}" srcOrd="0" destOrd="0" parTransId="{203D85F5-A0CF-4387-B1B5-C9EA8E92A186}" sibTransId="{994DDF5E-AF8D-4E3B-86CD-504FD7029E04}"/>
    <dgm:cxn modelId="{7D70E2DB-2411-4106-8639-637CF207B3D3}" type="presOf" srcId="{49950E68-1112-4367-9016-25D0F93F062D}" destId="{68F6AD29-9017-4373-9969-E2D48445FFDF}" srcOrd="0" destOrd="0" presId="urn:microsoft.com/office/officeart/2005/8/layout/matrix3"/>
    <dgm:cxn modelId="{A86D7EE9-883E-4C53-BF0D-B1C663F24ACF}" srcId="{F7E12472-B194-43A9-81CD-31257F7377BE}" destId="{A396EE31-64C7-42A0-8935-2782589C3784}" srcOrd="3" destOrd="0" parTransId="{12DC0D49-E664-4CD5-98E9-9E5494444879}" sibTransId="{22EDCB78-AE1D-4526-88DC-81302F36E461}"/>
    <dgm:cxn modelId="{FC4795E4-B458-428E-8ADB-F9DE08532039}" type="presParOf" srcId="{436352F6-CCFC-4AC2-880D-F02BE260A575}" destId="{F1596CB0-40D3-426B-B0E2-C01097857C4E}" srcOrd="0" destOrd="0" presId="urn:microsoft.com/office/officeart/2005/8/layout/matrix3"/>
    <dgm:cxn modelId="{5B40455C-51C1-43F0-984B-3ED4D2CF6B22}" type="presParOf" srcId="{436352F6-CCFC-4AC2-880D-F02BE260A575}" destId="{68F6AD29-9017-4373-9969-E2D48445FFDF}" srcOrd="1" destOrd="0" presId="urn:microsoft.com/office/officeart/2005/8/layout/matrix3"/>
    <dgm:cxn modelId="{9101CF67-68D7-4291-AA51-3DDBD825A5DA}" type="presParOf" srcId="{436352F6-CCFC-4AC2-880D-F02BE260A575}" destId="{61F99382-CD48-4566-9563-CB1AC57AE88C}" srcOrd="2" destOrd="0" presId="urn:microsoft.com/office/officeart/2005/8/layout/matrix3"/>
    <dgm:cxn modelId="{21A45EB3-285A-4852-8BF8-7957BA049508}" type="presParOf" srcId="{436352F6-CCFC-4AC2-880D-F02BE260A575}" destId="{3556F032-4FA7-4782-B6E1-AF1AE45917F2}" srcOrd="3" destOrd="0" presId="urn:microsoft.com/office/officeart/2005/8/layout/matrix3"/>
    <dgm:cxn modelId="{3C5984CC-51C7-4816-B3DB-6BE16D6B58F4}" type="presParOf" srcId="{436352F6-CCFC-4AC2-880D-F02BE260A575}" destId="{F0D80C6D-61D1-4221-BF69-D3D1EC5996D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4617E2-21AB-448C-A542-4473EA1C992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7CBC924-BAFA-4EA6-9AF0-15B2A4DB2582}">
      <dgm:prSet/>
      <dgm:spPr/>
      <dgm:t>
        <a:bodyPr/>
        <a:lstStyle/>
        <a:p>
          <a:r>
            <a:rPr lang="en-US"/>
            <a:t>Firms actions to seamlessly integrate the different processes in a product lifecycle</a:t>
          </a:r>
        </a:p>
      </dgm:t>
    </dgm:pt>
    <dgm:pt modelId="{DEDCE2FE-7FCA-4C3B-81AA-658800BCFF12}" type="parTrans" cxnId="{DDAD5AEA-43E1-4471-BF0C-662D0D960CE0}">
      <dgm:prSet/>
      <dgm:spPr/>
      <dgm:t>
        <a:bodyPr/>
        <a:lstStyle/>
        <a:p>
          <a:endParaRPr lang="en-US"/>
        </a:p>
      </dgm:t>
    </dgm:pt>
    <dgm:pt modelId="{C7E25A3C-FA69-4A14-94A4-12CD6139B034}" type="sibTrans" cxnId="{DDAD5AEA-43E1-4471-BF0C-662D0D960CE0}">
      <dgm:prSet/>
      <dgm:spPr/>
      <dgm:t>
        <a:bodyPr/>
        <a:lstStyle/>
        <a:p>
          <a:endParaRPr lang="en-US"/>
        </a:p>
      </dgm:t>
    </dgm:pt>
    <dgm:pt modelId="{7CA1BCBA-6446-4460-A49B-110902705FF8}">
      <dgm:prSet/>
      <dgm:spPr/>
      <dgm:t>
        <a:bodyPr/>
        <a:lstStyle/>
        <a:p>
          <a:r>
            <a:rPr lang="en-US"/>
            <a:t>Sourcing raw materials, manufacturing, storing, distributing and so on</a:t>
          </a:r>
        </a:p>
      </dgm:t>
    </dgm:pt>
    <dgm:pt modelId="{12C55FEC-12A6-4A14-B170-B630E0BF2C19}" type="parTrans" cxnId="{739D0C9B-FC91-4F8D-A561-3FB3D427D12A}">
      <dgm:prSet/>
      <dgm:spPr/>
      <dgm:t>
        <a:bodyPr/>
        <a:lstStyle/>
        <a:p>
          <a:endParaRPr lang="en-US"/>
        </a:p>
      </dgm:t>
    </dgm:pt>
    <dgm:pt modelId="{D3B720EA-2FA9-4BEC-80F6-CA2B6F32E018}" type="sibTrans" cxnId="{739D0C9B-FC91-4F8D-A561-3FB3D427D12A}">
      <dgm:prSet/>
      <dgm:spPr/>
      <dgm:t>
        <a:bodyPr/>
        <a:lstStyle/>
        <a:p>
          <a:endParaRPr lang="en-US"/>
        </a:p>
      </dgm:t>
    </dgm:pt>
    <dgm:pt modelId="{73D106F8-D3F8-4113-8605-F793DDB80A41}">
      <dgm:prSet/>
      <dgm:spPr/>
      <dgm:t>
        <a:bodyPr/>
        <a:lstStyle/>
        <a:p>
          <a:r>
            <a:rPr lang="en-US"/>
            <a:t>Rapid globalisation a factor</a:t>
          </a:r>
        </a:p>
      </dgm:t>
    </dgm:pt>
    <dgm:pt modelId="{F8025DFB-7782-4C9D-8E4D-C3837ADAA091}" type="parTrans" cxnId="{FE9BCCDF-9596-43D5-9F22-0114254EFB53}">
      <dgm:prSet/>
      <dgm:spPr/>
      <dgm:t>
        <a:bodyPr/>
        <a:lstStyle/>
        <a:p>
          <a:endParaRPr lang="en-US"/>
        </a:p>
      </dgm:t>
    </dgm:pt>
    <dgm:pt modelId="{4C749CEB-4E99-4B0C-B3B6-6173100D2EA3}" type="sibTrans" cxnId="{FE9BCCDF-9596-43D5-9F22-0114254EFB53}">
      <dgm:prSet/>
      <dgm:spPr/>
      <dgm:t>
        <a:bodyPr/>
        <a:lstStyle/>
        <a:p>
          <a:endParaRPr lang="en-US"/>
        </a:p>
      </dgm:t>
    </dgm:pt>
    <dgm:pt modelId="{CA1BD16D-CC60-41DE-A983-EB69E1DAE706}">
      <dgm:prSet/>
      <dgm:spPr/>
      <dgm:t>
        <a:bodyPr/>
        <a:lstStyle/>
        <a:p>
          <a:r>
            <a:rPr lang="en-US"/>
            <a:t>Free trade agreements, technological innovations created opportunities to internationalise the supply chain, but there were other factors</a:t>
          </a:r>
        </a:p>
      </dgm:t>
    </dgm:pt>
    <dgm:pt modelId="{2957470B-0E32-40FC-A191-8D909C7F853C}" type="parTrans" cxnId="{62D4076F-F3CD-4E1C-B074-D928C1227C0B}">
      <dgm:prSet/>
      <dgm:spPr/>
      <dgm:t>
        <a:bodyPr/>
        <a:lstStyle/>
        <a:p>
          <a:endParaRPr lang="en-US"/>
        </a:p>
      </dgm:t>
    </dgm:pt>
    <dgm:pt modelId="{97380EA6-8622-4F3F-8F45-7AC06755988F}" type="sibTrans" cxnId="{62D4076F-F3CD-4E1C-B074-D928C1227C0B}">
      <dgm:prSet/>
      <dgm:spPr/>
      <dgm:t>
        <a:bodyPr/>
        <a:lstStyle/>
        <a:p>
          <a:endParaRPr lang="en-US"/>
        </a:p>
      </dgm:t>
    </dgm:pt>
    <dgm:pt modelId="{E2820994-0379-43E9-8063-3EE5EB9E5602}" type="pres">
      <dgm:prSet presAssocID="{594617E2-21AB-448C-A542-4473EA1C9929}" presName="vert0" presStyleCnt="0">
        <dgm:presLayoutVars>
          <dgm:dir/>
          <dgm:animOne val="branch"/>
          <dgm:animLvl val="lvl"/>
        </dgm:presLayoutVars>
      </dgm:prSet>
      <dgm:spPr/>
    </dgm:pt>
    <dgm:pt modelId="{B5C6BD99-75E2-4DCF-BD82-D1C9A7A7D4D3}" type="pres">
      <dgm:prSet presAssocID="{67CBC924-BAFA-4EA6-9AF0-15B2A4DB2582}" presName="thickLine" presStyleLbl="alignNode1" presStyleIdx="0" presStyleCnt="4"/>
      <dgm:spPr/>
    </dgm:pt>
    <dgm:pt modelId="{BF8BCB12-0D4D-44F2-A890-CA59A2ED0764}" type="pres">
      <dgm:prSet presAssocID="{67CBC924-BAFA-4EA6-9AF0-15B2A4DB2582}" presName="horz1" presStyleCnt="0"/>
      <dgm:spPr/>
    </dgm:pt>
    <dgm:pt modelId="{6B4C59A5-8D49-4E4C-BFFB-FEDA498E6D60}" type="pres">
      <dgm:prSet presAssocID="{67CBC924-BAFA-4EA6-9AF0-15B2A4DB2582}" presName="tx1" presStyleLbl="revTx" presStyleIdx="0" presStyleCnt="4"/>
      <dgm:spPr/>
    </dgm:pt>
    <dgm:pt modelId="{62D5279A-0AA2-41B6-A688-757051553DCE}" type="pres">
      <dgm:prSet presAssocID="{67CBC924-BAFA-4EA6-9AF0-15B2A4DB2582}" presName="vert1" presStyleCnt="0"/>
      <dgm:spPr/>
    </dgm:pt>
    <dgm:pt modelId="{B96F8CBC-CFE7-4285-A46A-32E830AFB629}" type="pres">
      <dgm:prSet presAssocID="{7CA1BCBA-6446-4460-A49B-110902705FF8}" presName="thickLine" presStyleLbl="alignNode1" presStyleIdx="1" presStyleCnt="4"/>
      <dgm:spPr/>
    </dgm:pt>
    <dgm:pt modelId="{1AED277D-B382-4579-86A3-8115113A8079}" type="pres">
      <dgm:prSet presAssocID="{7CA1BCBA-6446-4460-A49B-110902705FF8}" presName="horz1" presStyleCnt="0"/>
      <dgm:spPr/>
    </dgm:pt>
    <dgm:pt modelId="{B655D025-2413-474D-B5DF-D66926C217A1}" type="pres">
      <dgm:prSet presAssocID="{7CA1BCBA-6446-4460-A49B-110902705FF8}" presName="tx1" presStyleLbl="revTx" presStyleIdx="1" presStyleCnt="4"/>
      <dgm:spPr/>
    </dgm:pt>
    <dgm:pt modelId="{67ADDDFB-C74B-48CC-86FA-06C80E00949C}" type="pres">
      <dgm:prSet presAssocID="{7CA1BCBA-6446-4460-A49B-110902705FF8}" presName="vert1" presStyleCnt="0"/>
      <dgm:spPr/>
    </dgm:pt>
    <dgm:pt modelId="{23F0FA71-8F5C-4576-BBE6-FAEA602031CF}" type="pres">
      <dgm:prSet presAssocID="{73D106F8-D3F8-4113-8605-F793DDB80A41}" presName="thickLine" presStyleLbl="alignNode1" presStyleIdx="2" presStyleCnt="4"/>
      <dgm:spPr/>
    </dgm:pt>
    <dgm:pt modelId="{14A1C295-BDB8-4674-A33B-1C54514E23F7}" type="pres">
      <dgm:prSet presAssocID="{73D106F8-D3F8-4113-8605-F793DDB80A41}" presName="horz1" presStyleCnt="0"/>
      <dgm:spPr/>
    </dgm:pt>
    <dgm:pt modelId="{459304A6-5F39-4707-AE9D-3D656310D739}" type="pres">
      <dgm:prSet presAssocID="{73D106F8-D3F8-4113-8605-F793DDB80A41}" presName="tx1" presStyleLbl="revTx" presStyleIdx="2" presStyleCnt="4"/>
      <dgm:spPr/>
    </dgm:pt>
    <dgm:pt modelId="{8ED9EAD6-F69D-4EFD-B95D-1474EAB04D15}" type="pres">
      <dgm:prSet presAssocID="{73D106F8-D3F8-4113-8605-F793DDB80A41}" presName="vert1" presStyleCnt="0"/>
      <dgm:spPr/>
    </dgm:pt>
    <dgm:pt modelId="{DD94379F-AC32-49C6-A38B-27CD56E7C0AF}" type="pres">
      <dgm:prSet presAssocID="{CA1BD16D-CC60-41DE-A983-EB69E1DAE706}" presName="thickLine" presStyleLbl="alignNode1" presStyleIdx="3" presStyleCnt="4"/>
      <dgm:spPr/>
    </dgm:pt>
    <dgm:pt modelId="{AD74862B-150B-472F-BECB-C170C13B3298}" type="pres">
      <dgm:prSet presAssocID="{CA1BD16D-CC60-41DE-A983-EB69E1DAE706}" presName="horz1" presStyleCnt="0"/>
      <dgm:spPr/>
    </dgm:pt>
    <dgm:pt modelId="{1574A934-FC87-40AE-A3C3-1A6BF9CF1F08}" type="pres">
      <dgm:prSet presAssocID="{CA1BD16D-CC60-41DE-A983-EB69E1DAE706}" presName="tx1" presStyleLbl="revTx" presStyleIdx="3" presStyleCnt="4"/>
      <dgm:spPr/>
    </dgm:pt>
    <dgm:pt modelId="{7DFE9A02-FA38-4ECD-B1D5-0C45C0A5B8E4}" type="pres">
      <dgm:prSet presAssocID="{CA1BD16D-CC60-41DE-A983-EB69E1DAE706}" presName="vert1" presStyleCnt="0"/>
      <dgm:spPr/>
    </dgm:pt>
  </dgm:ptLst>
  <dgm:cxnLst>
    <dgm:cxn modelId="{CE076B67-1C7E-4AF4-AD3A-84F731F3E45D}" type="presOf" srcId="{67CBC924-BAFA-4EA6-9AF0-15B2A4DB2582}" destId="{6B4C59A5-8D49-4E4C-BFFB-FEDA498E6D60}" srcOrd="0" destOrd="0" presId="urn:microsoft.com/office/officeart/2008/layout/LinedList"/>
    <dgm:cxn modelId="{4ECC7969-2986-4241-8C70-1F4A47BB8BBF}" type="presOf" srcId="{7CA1BCBA-6446-4460-A49B-110902705FF8}" destId="{B655D025-2413-474D-B5DF-D66926C217A1}" srcOrd="0" destOrd="0" presId="urn:microsoft.com/office/officeart/2008/layout/LinedList"/>
    <dgm:cxn modelId="{192A9E6C-BAD9-44BF-83BF-71980D6B6D9D}" type="presOf" srcId="{594617E2-21AB-448C-A542-4473EA1C9929}" destId="{E2820994-0379-43E9-8063-3EE5EB9E5602}" srcOrd="0" destOrd="0" presId="urn:microsoft.com/office/officeart/2008/layout/LinedList"/>
    <dgm:cxn modelId="{62D4076F-F3CD-4E1C-B074-D928C1227C0B}" srcId="{594617E2-21AB-448C-A542-4473EA1C9929}" destId="{CA1BD16D-CC60-41DE-A983-EB69E1DAE706}" srcOrd="3" destOrd="0" parTransId="{2957470B-0E32-40FC-A191-8D909C7F853C}" sibTransId="{97380EA6-8622-4F3F-8F45-7AC06755988F}"/>
    <dgm:cxn modelId="{739D0C9B-FC91-4F8D-A561-3FB3D427D12A}" srcId="{594617E2-21AB-448C-A542-4473EA1C9929}" destId="{7CA1BCBA-6446-4460-A49B-110902705FF8}" srcOrd="1" destOrd="0" parTransId="{12C55FEC-12A6-4A14-B170-B630E0BF2C19}" sibTransId="{D3B720EA-2FA9-4BEC-80F6-CA2B6F32E018}"/>
    <dgm:cxn modelId="{F12ECDB0-F1D8-4F24-8E92-5F89FF0B8E29}" type="presOf" srcId="{CA1BD16D-CC60-41DE-A983-EB69E1DAE706}" destId="{1574A934-FC87-40AE-A3C3-1A6BF9CF1F08}" srcOrd="0" destOrd="0" presId="urn:microsoft.com/office/officeart/2008/layout/LinedList"/>
    <dgm:cxn modelId="{D419BEBA-EAE5-4E0E-B808-5129BD22334F}" type="presOf" srcId="{73D106F8-D3F8-4113-8605-F793DDB80A41}" destId="{459304A6-5F39-4707-AE9D-3D656310D739}" srcOrd="0" destOrd="0" presId="urn:microsoft.com/office/officeart/2008/layout/LinedList"/>
    <dgm:cxn modelId="{FE9BCCDF-9596-43D5-9F22-0114254EFB53}" srcId="{594617E2-21AB-448C-A542-4473EA1C9929}" destId="{73D106F8-D3F8-4113-8605-F793DDB80A41}" srcOrd="2" destOrd="0" parTransId="{F8025DFB-7782-4C9D-8E4D-C3837ADAA091}" sibTransId="{4C749CEB-4E99-4B0C-B3B6-6173100D2EA3}"/>
    <dgm:cxn modelId="{DDAD5AEA-43E1-4471-BF0C-662D0D960CE0}" srcId="{594617E2-21AB-448C-A542-4473EA1C9929}" destId="{67CBC924-BAFA-4EA6-9AF0-15B2A4DB2582}" srcOrd="0" destOrd="0" parTransId="{DEDCE2FE-7FCA-4C3B-81AA-658800BCFF12}" sibTransId="{C7E25A3C-FA69-4A14-94A4-12CD6139B034}"/>
    <dgm:cxn modelId="{13C58EE6-32EB-43DC-A38B-15506D26E55F}" type="presParOf" srcId="{E2820994-0379-43E9-8063-3EE5EB9E5602}" destId="{B5C6BD99-75E2-4DCF-BD82-D1C9A7A7D4D3}" srcOrd="0" destOrd="0" presId="urn:microsoft.com/office/officeart/2008/layout/LinedList"/>
    <dgm:cxn modelId="{991D192F-EAB0-407A-9180-824C39FF6950}" type="presParOf" srcId="{E2820994-0379-43E9-8063-3EE5EB9E5602}" destId="{BF8BCB12-0D4D-44F2-A890-CA59A2ED0764}" srcOrd="1" destOrd="0" presId="urn:microsoft.com/office/officeart/2008/layout/LinedList"/>
    <dgm:cxn modelId="{E880765C-0B7B-4076-9498-8B2014034003}" type="presParOf" srcId="{BF8BCB12-0D4D-44F2-A890-CA59A2ED0764}" destId="{6B4C59A5-8D49-4E4C-BFFB-FEDA498E6D60}" srcOrd="0" destOrd="0" presId="urn:microsoft.com/office/officeart/2008/layout/LinedList"/>
    <dgm:cxn modelId="{966A1613-66BB-430A-B771-9F75E8E4CB8A}" type="presParOf" srcId="{BF8BCB12-0D4D-44F2-A890-CA59A2ED0764}" destId="{62D5279A-0AA2-41B6-A688-757051553DCE}" srcOrd="1" destOrd="0" presId="urn:microsoft.com/office/officeart/2008/layout/LinedList"/>
    <dgm:cxn modelId="{45B8024A-86DD-4B25-8A27-2ABA1366227F}" type="presParOf" srcId="{E2820994-0379-43E9-8063-3EE5EB9E5602}" destId="{B96F8CBC-CFE7-4285-A46A-32E830AFB629}" srcOrd="2" destOrd="0" presId="urn:microsoft.com/office/officeart/2008/layout/LinedList"/>
    <dgm:cxn modelId="{49EA163B-0251-4467-85C2-27CF16DCD5B2}" type="presParOf" srcId="{E2820994-0379-43E9-8063-3EE5EB9E5602}" destId="{1AED277D-B382-4579-86A3-8115113A8079}" srcOrd="3" destOrd="0" presId="urn:microsoft.com/office/officeart/2008/layout/LinedList"/>
    <dgm:cxn modelId="{AEE3AF15-718C-4DE8-AB2B-E097CEC2A07D}" type="presParOf" srcId="{1AED277D-B382-4579-86A3-8115113A8079}" destId="{B655D025-2413-474D-B5DF-D66926C217A1}" srcOrd="0" destOrd="0" presId="urn:microsoft.com/office/officeart/2008/layout/LinedList"/>
    <dgm:cxn modelId="{AC303D82-45A7-40FC-BEFC-7D665947EE9B}" type="presParOf" srcId="{1AED277D-B382-4579-86A3-8115113A8079}" destId="{67ADDDFB-C74B-48CC-86FA-06C80E00949C}" srcOrd="1" destOrd="0" presId="urn:microsoft.com/office/officeart/2008/layout/LinedList"/>
    <dgm:cxn modelId="{48741A4E-BC2D-4B5E-BFFA-82AD6F2980BE}" type="presParOf" srcId="{E2820994-0379-43E9-8063-3EE5EB9E5602}" destId="{23F0FA71-8F5C-4576-BBE6-FAEA602031CF}" srcOrd="4" destOrd="0" presId="urn:microsoft.com/office/officeart/2008/layout/LinedList"/>
    <dgm:cxn modelId="{0C39B2D3-2DB1-49E7-A19D-64DE246AF040}" type="presParOf" srcId="{E2820994-0379-43E9-8063-3EE5EB9E5602}" destId="{14A1C295-BDB8-4674-A33B-1C54514E23F7}" srcOrd="5" destOrd="0" presId="urn:microsoft.com/office/officeart/2008/layout/LinedList"/>
    <dgm:cxn modelId="{5AA06A41-3AB9-4A9E-AF5A-3376154BCA2C}" type="presParOf" srcId="{14A1C295-BDB8-4674-A33B-1C54514E23F7}" destId="{459304A6-5F39-4707-AE9D-3D656310D739}" srcOrd="0" destOrd="0" presId="urn:microsoft.com/office/officeart/2008/layout/LinedList"/>
    <dgm:cxn modelId="{6A477157-B044-436C-A232-2B6283CC36FD}" type="presParOf" srcId="{14A1C295-BDB8-4674-A33B-1C54514E23F7}" destId="{8ED9EAD6-F69D-4EFD-B95D-1474EAB04D15}" srcOrd="1" destOrd="0" presId="urn:microsoft.com/office/officeart/2008/layout/LinedList"/>
    <dgm:cxn modelId="{65264635-3270-44A8-A6BC-FC7523A5B498}" type="presParOf" srcId="{E2820994-0379-43E9-8063-3EE5EB9E5602}" destId="{DD94379F-AC32-49C6-A38B-27CD56E7C0AF}" srcOrd="6" destOrd="0" presId="urn:microsoft.com/office/officeart/2008/layout/LinedList"/>
    <dgm:cxn modelId="{A0A59706-45A4-4817-9BC6-D7A7FD134483}" type="presParOf" srcId="{E2820994-0379-43E9-8063-3EE5EB9E5602}" destId="{AD74862B-150B-472F-BECB-C170C13B3298}" srcOrd="7" destOrd="0" presId="urn:microsoft.com/office/officeart/2008/layout/LinedList"/>
    <dgm:cxn modelId="{3320E06E-F2E5-403A-AF58-4BADE894CC4A}" type="presParOf" srcId="{AD74862B-150B-472F-BECB-C170C13B3298}" destId="{1574A934-FC87-40AE-A3C3-1A6BF9CF1F08}" srcOrd="0" destOrd="0" presId="urn:microsoft.com/office/officeart/2008/layout/LinedList"/>
    <dgm:cxn modelId="{AE86B6F3-5151-483E-BD31-2C4FAFD0DB2A}" type="presParOf" srcId="{AD74862B-150B-472F-BECB-C170C13B3298}" destId="{7DFE9A02-FA38-4ECD-B1D5-0C45C0A5B8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63B3F4-64E6-44E3-90DC-8F443AE225D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686D669-5545-4856-B32B-A86B5C5FE6C3}">
      <dgm:prSet/>
      <dgm:spPr/>
      <dgm:t>
        <a:bodyPr/>
        <a:lstStyle/>
        <a:p>
          <a:r>
            <a:rPr lang="en-US"/>
            <a:t>Procurement</a:t>
          </a:r>
        </a:p>
      </dgm:t>
    </dgm:pt>
    <dgm:pt modelId="{C5EAA4D0-E694-48CB-8D19-F9D672E6BE0B}" type="parTrans" cxnId="{BD72167C-1983-4BA6-B1A2-8156F4EA58D2}">
      <dgm:prSet/>
      <dgm:spPr/>
      <dgm:t>
        <a:bodyPr/>
        <a:lstStyle/>
        <a:p>
          <a:endParaRPr lang="en-US"/>
        </a:p>
      </dgm:t>
    </dgm:pt>
    <dgm:pt modelId="{4679C934-491E-4FCA-8D2E-09BEE6E058C3}" type="sibTrans" cxnId="{BD72167C-1983-4BA6-B1A2-8156F4EA58D2}">
      <dgm:prSet/>
      <dgm:spPr/>
      <dgm:t>
        <a:bodyPr/>
        <a:lstStyle/>
        <a:p>
          <a:endParaRPr lang="en-US"/>
        </a:p>
      </dgm:t>
    </dgm:pt>
    <dgm:pt modelId="{4C433258-3CDE-4AE7-9592-E95F0590E5AA}">
      <dgm:prSet/>
      <dgm:spPr/>
      <dgm:t>
        <a:bodyPr/>
        <a:lstStyle/>
        <a:p>
          <a:r>
            <a:rPr lang="en-US"/>
            <a:t>Manufacturing</a:t>
          </a:r>
        </a:p>
      </dgm:t>
    </dgm:pt>
    <dgm:pt modelId="{BD5D4200-E500-4F1B-B3C6-AB24A41B7A29}" type="parTrans" cxnId="{ABB6F52A-9506-4219-A809-DD36FFFC4BB4}">
      <dgm:prSet/>
      <dgm:spPr/>
      <dgm:t>
        <a:bodyPr/>
        <a:lstStyle/>
        <a:p>
          <a:endParaRPr lang="en-US"/>
        </a:p>
      </dgm:t>
    </dgm:pt>
    <dgm:pt modelId="{0DBBA5C0-C23B-4407-A2BD-8644D23DD5AB}" type="sibTrans" cxnId="{ABB6F52A-9506-4219-A809-DD36FFFC4BB4}">
      <dgm:prSet/>
      <dgm:spPr/>
      <dgm:t>
        <a:bodyPr/>
        <a:lstStyle/>
        <a:p>
          <a:endParaRPr lang="en-US"/>
        </a:p>
      </dgm:t>
    </dgm:pt>
    <dgm:pt modelId="{5FF452E3-9B3A-4AF7-806F-5B1F712B0891}">
      <dgm:prSet/>
      <dgm:spPr/>
      <dgm:t>
        <a:bodyPr/>
        <a:lstStyle/>
        <a:p>
          <a:r>
            <a:rPr lang="en-US"/>
            <a:t>Inventory management</a:t>
          </a:r>
        </a:p>
      </dgm:t>
    </dgm:pt>
    <dgm:pt modelId="{E1F506B2-9B13-401A-8B30-E6346D93E720}" type="parTrans" cxnId="{FBFEAF49-8669-445E-B1FA-7A22C376996E}">
      <dgm:prSet/>
      <dgm:spPr/>
      <dgm:t>
        <a:bodyPr/>
        <a:lstStyle/>
        <a:p>
          <a:endParaRPr lang="en-US"/>
        </a:p>
      </dgm:t>
    </dgm:pt>
    <dgm:pt modelId="{E095C8D2-4048-4AB7-B39E-E162C4371D6B}" type="sibTrans" cxnId="{FBFEAF49-8669-445E-B1FA-7A22C376996E}">
      <dgm:prSet/>
      <dgm:spPr/>
      <dgm:t>
        <a:bodyPr/>
        <a:lstStyle/>
        <a:p>
          <a:endParaRPr lang="en-US"/>
        </a:p>
      </dgm:t>
    </dgm:pt>
    <dgm:pt modelId="{152A6981-85FB-4E02-AC62-52DF1DE1268E}">
      <dgm:prSet/>
      <dgm:spPr/>
      <dgm:t>
        <a:bodyPr/>
        <a:lstStyle/>
        <a:p>
          <a:r>
            <a:rPr lang="en-US"/>
            <a:t>Logistics management</a:t>
          </a:r>
        </a:p>
      </dgm:t>
    </dgm:pt>
    <dgm:pt modelId="{829EF7C3-7384-4CFE-AB25-8D7B8E2E5DC0}" type="parTrans" cxnId="{A745DC91-A764-4999-A681-0731D586AD1F}">
      <dgm:prSet/>
      <dgm:spPr/>
      <dgm:t>
        <a:bodyPr/>
        <a:lstStyle/>
        <a:p>
          <a:endParaRPr lang="en-US"/>
        </a:p>
      </dgm:t>
    </dgm:pt>
    <dgm:pt modelId="{87E7E656-DAA2-42D6-A476-73387F336C8F}" type="sibTrans" cxnId="{A745DC91-A764-4999-A681-0731D586AD1F}">
      <dgm:prSet/>
      <dgm:spPr/>
      <dgm:t>
        <a:bodyPr/>
        <a:lstStyle/>
        <a:p>
          <a:endParaRPr lang="en-US"/>
        </a:p>
      </dgm:t>
    </dgm:pt>
    <dgm:pt modelId="{4E9A71E4-AFF3-4692-A271-2C3C217ADBC7}">
      <dgm:prSet/>
      <dgm:spPr/>
      <dgm:t>
        <a:bodyPr/>
        <a:lstStyle/>
        <a:p>
          <a:r>
            <a:rPr lang="en-US"/>
            <a:t>Return Management</a:t>
          </a:r>
        </a:p>
      </dgm:t>
    </dgm:pt>
    <dgm:pt modelId="{D5807673-F298-49F4-9476-CB16446E1439}" type="parTrans" cxnId="{B9CB2FF9-F593-473A-98E2-767A27FBCEB5}">
      <dgm:prSet/>
      <dgm:spPr/>
      <dgm:t>
        <a:bodyPr/>
        <a:lstStyle/>
        <a:p>
          <a:endParaRPr lang="en-US"/>
        </a:p>
      </dgm:t>
    </dgm:pt>
    <dgm:pt modelId="{A04BBB46-FF02-4FB4-8D68-2BC2A97E09A1}" type="sibTrans" cxnId="{B9CB2FF9-F593-473A-98E2-767A27FBCEB5}">
      <dgm:prSet/>
      <dgm:spPr/>
      <dgm:t>
        <a:bodyPr/>
        <a:lstStyle/>
        <a:p>
          <a:endParaRPr lang="en-US"/>
        </a:p>
      </dgm:t>
    </dgm:pt>
    <dgm:pt modelId="{CDA106B0-E8E6-4AFD-BC62-8DDAE9B6EA0F}" type="pres">
      <dgm:prSet presAssocID="{6A63B3F4-64E6-44E3-90DC-8F443AE225D5}" presName="root" presStyleCnt="0">
        <dgm:presLayoutVars>
          <dgm:dir/>
          <dgm:resizeHandles val="exact"/>
        </dgm:presLayoutVars>
      </dgm:prSet>
      <dgm:spPr/>
    </dgm:pt>
    <dgm:pt modelId="{FCF42FDE-3C46-43AA-A5A1-B8520321AD5D}" type="pres">
      <dgm:prSet presAssocID="{2686D669-5545-4856-B32B-A86B5C5FE6C3}" presName="compNode" presStyleCnt="0"/>
      <dgm:spPr/>
    </dgm:pt>
    <dgm:pt modelId="{8CC50A6F-E596-4E10-9BD2-DCA01029BFBC}" type="pres">
      <dgm:prSet presAssocID="{2686D669-5545-4856-B32B-A86B5C5FE6C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C59B6FB7-6CA0-4152-8090-ACFB1FF95266}" type="pres">
      <dgm:prSet presAssocID="{2686D669-5545-4856-B32B-A86B5C5FE6C3}" presName="spaceRect" presStyleCnt="0"/>
      <dgm:spPr/>
    </dgm:pt>
    <dgm:pt modelId="{B1DB09DD-D363-461E-A3D2-EED49CB243E8}" type="pres">
      <dgm:prSet presAssocID="{2686D669-5545-4856-B32B-A86B5C5FE6C3}" presName="textRect" presStyleLbl="revTx" presStyleIdx="0" presStyleCnt="5">
        <dgm:presLayoutVars>
          <dgm:chMax val="1"/>
          <dgm:chPref val="1"/>
        </dgm:presLayoutVars>
      </dgm:prSet>
      <dgm:spPr/>
    </dgm:pt>
    <dgm:pt modelId="{8B14F5C5-3451-4BB2-A0CC-1227F6F2B80E}" type="pres">
      <dgm:prSet presAssocID="{4679C934-491E-4FCA-8D2E-09BEE6E058C3}" presName="sibTrans" presStyleCnt="0"/>
      <dgm:spPr/>
    </dgm:pt>
    <dgm:pt modelId="{681E6EE3-A719-4E63-A6ED-6614F34A5DC8}" type="pres">
      <dgm:prSet presAssocID="{4C433258-3CDE-4AE7-9592-E95F0590E5AA}" presName="compNode" presStyleCnt="0"/>
      <dgm:spPr/>
    </dgm:pt>
    <dgm:pt modelId="{DEF732BC-5240-4A84-A5C4-76A386DB6031}" type="pres">
      <dgm:prSet presAssocID="{4C433258-3CDE-4AE7-9592-E95F0590E5A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B826C7F1-A3C2-44BB-BF84-0A5B0231D4F9}" type="pres">
      <dgm:prSet presAssocID="{4C433258-3CDE-4AE7-9592-E95F0590E5AA}" presName="spaceRect" presStyleCnt="0"/>
      <dgm:spPr/>
    </dgm:pt>
    <dgm:pt modelId="{CFE9C11E-1B44-4E3D-9BBB-C00D9118AE67}" type="pres">
      <dgm:prSet presAssocID="{4C433258-3CDE-4AE7-9592-E95F0590E5AA}" presName="textRect" presStyleLbl="revTx" presStyleIdx="1" presStyleCnt="5">
        <dgm:presLayoutVars>
          <dgm:chMax val="1"/>
          <dgm:chPref val="1"/>
        </dgm:presLayoutVars>
      </dgm:prSet>
      <dgm:spPr/>
    </dgm:pt>
    <dgm:pt modelId="{4F8FCEC7-4AA6-41BF-887D-5EB03D49B39B}" type="pres">
      <dgm:prSet presAssocID="{0DBBA5C0-C23B-4407-A2BD-8644D23DD5AB}" presName="sibTrans" presStyleCnt="0"/>
      <dgm:spPr/>
    </dgm:pt>
    <dgm:pt modelId="{473BDDC2-5FC0-443B-A610-F3812DD56E82}" type="pres">
      <dgm:prSet presAssocID="{5FF452E3-9B3A-4AF7-806F-5B1F712B0891}" presName="compNode" presStyleCnt="0"/>
      <dgm:spPr/>
    </dgm:pt>
    <dgm:pt modelId="{3BB8EC35-8AC1-4E23-A2B5-35FDEEAA24CB}" type="pres">
      <dgm:prSet presAssocID="{5FF452E3-9B3A-4AF7-806F-5B1F712B089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78525427-AFE5-4879-B3ED-B1796AD9146C}" type="pres">
      <dgm:prSet presAssocID="{5FF452E3-9B3A-4AF7-806F-5B1F712B0891}" presName="spaceRect" presStyleCnt="0"/>
      <dgm:spPr/>
    </dgm:pt>
    <dgm:pt modelId="{951A3C26-74A4-4CD0-A14F-3DD4BE06C269}" type="pres">
      <dgm:prSet presAssocID="{5FF452E3-9B3A-4AF7-806F-5B1F712B0891}" presName="textRect" presStyleLbl="revTx" presStyleIdx="2" presStyleCnt="5">
        <dgm:presLayoutVars>
          <dgm:chMax val="1"/>
          <dgm:chPref val="1"/>
        </dgm:presLayoutVars>
      </dgm:prSet>
      <dgm:spPr/>
    </dgm:pt>
    <dgm:pt modelId="{04A188D6-6ED8-4721-9E64-9CE90EEE2775}" type="pres">
      <dgm:prSet presAssocID="{E095C8D2-4048-4AB7-B39E-E162C4371D6B}" presName="sibTrans" presStyleCnt="0"/>
      <dgm:spPr/>
    </dgm:pt>
    <dgm:pt modelId="{0FCF7430-B3E4-4938-9FC6-C9329C6507C4}" type="pres">
      <dgm:prSet presAssocID="{152A6981-85FB-4E02-AC62-52DF1DE1268E}" presName="compNode" presStyleCnt="0"/>
      <dgm:spPr/>
    </dgm:pt>
    <dgm:pt modelId="{1566BC13-800B-4382-8809-573B6852AD22}" type="pres">
      <dgm:prSet presAssocID="{152A6981-85FB-4E02-AC62-52DF1DE1268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41EBF61F-9377-47A6-9608-3A7849095FBC}" type="pres">
      <dgm:prSet presAssocID="{152A6981-85FB-4E02-AC62-52DF1DE1268E}" presName="spaceRect" presStyleCnt="0"/>
      <dgm:spPr/>
    </dgm:pt>
    <dgm:pt modelId="{FFFC870B-90B4-4C6A-92C7-8F839EAFDBD4}" type="pres">
      <dgm:prSet presAssocID="{152A6981-85FB-4E02-AC62-52DF1DE1268E}" presName="textRect" presStyleLbl="revTx" presStyleIdx="3" presStyleCnt="5">
        <dgm:presLayoutVars>
          <dgm:chMax val="1"/>
          <dgm:chPref val="1"/>
        </dgm:presLayoutVars>
      </dgm:prSet>
      <dgm:spPr/>
    </dgm:pt>
    <dgm:pt modelId="{34D9DF9C-B273-41D1-8C62-414A1617E943}" type="pres">
      <dgm:prSet presAssocID="{87E7E656-DAA2-42D6-A476-73387F336C8F}" presName="sibTrans" presStyleCnt="0"/>
      <dgm:spPr/>
    </dgm:pt>
    <dgm:pt modelId="{5E799BDF-51BA-49A6-A67A-94C1FD7773CB}" type="pres">
      <dgm:prSet presAssocID="{4E9A71E4-AFF3-4692-A271-2C3C217ADBC7}" presName="compNode" presStyleCnt="0"/>
      <dgm:spPr/>
    </dgm:pt>
    <dgm:pt modelId="{FFB3D3A8-1C41-413D-BB29-BF298EA67EAA}" type="pres">
      <dgm:prSet presAssocID="{4E9A71E4-AFF3-4692-A271-2C3C217ADBC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20795775-B83D-4995-916E-7F39D5C50645}" type="pres">
      <dgm:prSet presAssocID="{4E9A71E4-AFF3-4692-A271-2C3C217ADBC7}" presName="spaceRect" presStyleCnt="0"/>
      <dgm:spPr/>
    </dgm:pt>
    <dgm:pt modelId="{99EBF0B0-2833-44C9-B27F-C2E99577B461}" type="pres">
      <dgm:prSet presAssocID="{4E9A71E4-AFF3-4692-A271-2C3C217ADBC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BB6F52A-9506-4219-A809-DD36FFFC4BB4}" srcId="{6A63B3F4-64E6-44E3-90DC-8F443AE225D5}" destId="{4C433258-3CDE-4AE7-9592-E95F0590E5AA}" srcOrd="1" destOrd="0" parTransId="{BD5D4200-E500-4F1B-B3C6-AB24A41B7A29}" sibTransId="{0DBBA5C0-C23B-4407-A2BD-8644D23DD5AB}"/>
    <dgm:cxn modelId="{9815E745-3D49-4F8B-8603-B11488FF35C0}" type="presOf" srcId="{4E9A71E4-AFF3-4692-A271-2C3C217ADBC7}" destId="{99EBF0B0-2833-44C9-B27F-C2E99577B461}" srcOrd="0" destOrd="0" presId="urn:microsoft.com/office/officeart/2018/2/layout/IconLabelList"/>
    <dgm:cxn modelId="{FBFEAF49-8669-445E-B1FA-7A22C376996E}" srcId="{6A63B3F4-64E6-44E3-90DC-8F443AE225D5}" destId="{5FF452E3-9B3A-4AF7-806F-5B1F712B0891}" srcOrd="2" destOrd="0" parTransId="{E1F506B2-9B13-401A-8B30-E6346D93E720}" sibTransId="{E095C8D2-4048-4AB7-B39E-E162C4371D6B}"/>
    <dgm:cxn modelId="{6CA9B749-264A-4D54-96EC-03A3005B4A75}" type="presOf" srcId="{2686D669-5545-4856-B32B-A86B5C5FE6C3}" destId="{B1DB09DD-D363-461E-A3D2-EED49CB243E8}" srcOrd="0" destOrd="0" presId="urn:microsoft.com/office/officeart/2018/2/layout/IconLabelList"/>
    <dgm:cxn modelId="{BD72167C-1983-4BA6-B1A2-8156F4EA58D2}" srcId="{6A63B3F4-64E6-44E3-90DC-8F443AE225D5}" destId="{2686D669-5545-4856-B32B-A86B5C5FE6C3}" srcOrd="0" destOrd="0" parTransId="{C5EAA4D0-E694-48CB-8D19-F9D672E6BE0B}" sibTransId="{4679C934-491E-4FCA-8D2E-09BEE6E058C3}"/>
    <dgm:cxn modelId="{6C1A2582-1797-42AF-B6A1-FB6BA0B3A228}" type="presOf" srcId="{4C433258-3CDE-4AE7-9592-E95F0590E5AA}" destId="{CFE9C11E-1B44-4E3D-9BBB-C00D9118AE67}" srcOrd="0" destOrd="0" presId="urn:microsoft.com/office/officeart/2018/2/layout/IconLabelList"/>
    <dgm:cxn modelId="{A745DC91-A764-4999-A681-0731D586AD1F}" srcId="{6A63B3F4-64E6-44E3-90DC-8F443AE225D5}" destId="{152A6981-85FB-4E02-AC62-52DF1DE1268E}" srcOrd="3" destOrd="0" parTransId="{829EF7C3-7384-4CFE-AB25-8D7B8E2E5DC0}" sibTransId="{87E7E656-DAA2-42D6-A476-73387F336C8F}"/>
    <dgm:cxn modelId="{2ECE63AA-BDFB-4EB1-B2FD-D73D15810550}" type="presOf" srcId="{152A6981-85FB-4E02-AC62-52DF1DE1268E}" destId="{FFFC870B-90B4-4C6A-92C7-8F839EAFDBD4}" srcOrd="0" destOrd="0" presId="urn:microsoft.com/office/officeart/2018/2/layout/IconLabelList"/>
    <dgm:cxn modelId="{405814DF-BEF3-4B81-8BCF-D7B8D7B73437}" type="presOf" srcId="{6A63B3F4-64E6-44E3-90DC-8F443AE225D5}" destId="{CDA106B0-E8E6-4AFD-BC62-8DDAE9B6EA0F}" srcOrd="0" destOrd="0" presId="urn:microsoft.com/office/officeart/2018/2/layout/IconLabelList"/>
    <dgm:cxn modelId="{EFA738F5-901E-44A8-8422-2680EF4A1AB2}" type="presOf" srcId="{5FF452E3-9B3A-4AF7-806F-5B1F712B0891}" destId="{951A3C26-74A4-4CD0-A14F-3DD4BE06C269}" srcOrd="0" destOrd="0" presId="urn:microsoft.com/office/officeart/2018/2/layout/IconLabelList"/>
    <dgm:cxn modelId="{B9CB2FF9-F593-473A-98E2-767A27FBCEB5}" srcId="{6A63B3F4-64E6-44E3-90DC-8F443AE225D5}" destId="{4E9A71E4-AFF3-4692-A271-2C3C217ADBC7}" srcOrd="4" destOrd="0" parTransId="{D5807673-F298-49F4-9476-CB16446E1439}" sibTransId="{A04BBB46-FF02-4FB4-8D68-2BC2A97E09A1}"/>
    <dgm:cxn modelId="{C0ACE66D-4580-418B-BB91-3A4C331E34D7}" type="presParOf" srcId="{CDA106B0-E8E6-4AFD-BC62-8DDAE9B6EA0F}" destId="{FCF42FDE-3C46-43AA-A5A1-B8520321AD5D}" srcOrd="0" destOrd="0" presId="urn:microsoft.com/office/officeart/2018/2/layout/IconLabelList"/>
    <dgm:cxn modelId="{09C3F072-6571-4659-8810-2BC31AE57281}" type="presParOf" srcId="{FCF42FDE-3C46-43AA-A5A1-B8520321AD5D}" destId="{8CC50A6F-E596-4E10-9BD2-DCA01029BFBC}" srcOrd="0" destOrd="0" presId="urn:microsoft.com/office/officeart/2018/2/layout/IconLabelList"/>
    <dgm:cxn modelId="{FD27F868-DC26-41E1-A520-8A0C0965C8CF}" type="presParOf" srcId="{FCF42FDE-3C46-43AA-A5A1-B8520321AD5D}" destId="{C59B6FB7-6CA0-4152-8090-ACFB1FF95266}" srcOrd="1" destOrd="0" presId="urn:microsoft.com/office/officeart/2018/2/layout/IconLabelList"/>
    <dgm:cxn modelId="{F3AE0273-7CC8-4086-8CB1-4665A421CAE0}" type="presParOf" srcId="{FCF42FDE-3C46-43AA-A5A1-B8520321AD5D}" destId="{B1DB09DD-D363-461E-A3D2-EED49CB243E8}" srcOrd="2" destOrd="0" presId="urn:microsoft.com/office/officeart/2018/2/layout/IconLabelList"/>
    <dgm:cxn modelId="{8FBC4DC9-3B80-4FCF-9462-12C2DA6A2372}" type="presParOf" srcId="{CDA106B0-E8E6-4AFD-BC62-8DDAE9B6EA0F}" destId="{8B14F5C5-3451-4BB2-A0CC-1227F6F2B80E}" srcOrd="1" destOrd="0" presId="urn:microsoft.com/office/officeart/2018/2/layout/IconLabelList"/>
    <dgm:cxn modelId="{F4E097CA-7CA4-4A7B-B123-9B3455312D85}" type="presParOf" srcId="{CDA106B0-E8E6-4AFD-BC62-8DDAE9B6EA0F}" destId="{681E6EE3-A719-4E63-A6ED-6614F34A5DC8}" srcOrd="2" destOrd="0" presId="urn:microsoft.com/office/officeart/2018/2/layout/IconLabelList"/>
    <dgm:cxn modelId="{4E6CE74F-7B1F-4E25-9FCE-D69C44800553}" type="presParOf" srcId="{681E6EE3-A719-4E63-A6ED-6614F34A5DC8}" destId="{DEF732BC-5240-4A84-A5C4-76A386DB6031}" srcOrd="0" destOrd="0" presId="urn:microsoft.com/office/officeart/2018/2/layout/IconLabelList"/>
    <dgm:cxn modelId="{2D288447-339C-4D60-9E11-CB4E01D6F538}" type="presParOf" srcId="{681E6EE3-A719-4E63-A6ED-6614F34A5DC8}" destId="{B826C7F1-A3C2-44BB-BF84-0A5B0231D4F9}" srcOrd="1" destOrd="0" presId="urn:microsoft.com/office/officeart/2018/2/layout/IconLabelList"/>
    <dgm:cxn modelId="{E1754A86-EE20-4BB8-B5E5-ED74860C7B4F}" type="presParOf" srcId="{681E6EE3-A719-4E63-A6ED-6614F34A5DC8}" destId="{CFE9C11E-1B44-4E3D-9BBB-C00D9118AE67}" srcOrd="2" destOrd="0" presId="urn:microsoft.com/office/officeart/2018/2/layout/IconLabelList"/>
    <dgm:cxn modelId="{9C405977-674B-4AE1-B117-92DE296AAB18}" type="presParOf" srcId="{CDA106B0-E8E6-4AFD-BC62-8DDAE9B6EA0F}" destId="{4F8FCEC7-4AA6-41BF-887D-5EB03D49B39B}" srcOrd="3" destOrd="0" presId="urn:microsoft.com/office/officeart/2018/2/layout/IconLabelList"/>
    <dgm:cxn modelId="{046D1C46-F78F-44FD-9738-53B5D4F7703D}" type="presParOf" srcId="{CDA106B0-E8E6-4AFD-BC62-8DDAE9B6EA0F}" destId="{473BDDC2-5FC0-443B-A610-F3812DD56E82}" srcOrd="4" destOrd="0" presId="urn:microsoft.com/office/officeart/2018/2/layout/IconLabelList"/>
    <dgm:cxn modelId="{8C192E52-FDDD-4E6D-80C4-C3BDD2D0C355}" type="presParOf" srcId="{473BDDC2-5FC0-443B-A610-F3812DD56E82}" destId="{3BB8EC35-8AC1-4E23-A2B5-35FDEEAA24CB}" srcOrd="0" destOrd="0" presId="urn:microsoft.com/office/officeart/2018/2/layout/IconLabelList"/>
    <dgm:cxn modelId="{479249AB-1489-43D6-98AC-8E00E7B97392}" type="presParOf" srcId="{473BDDC2-5FC0-443B-A610-F3812DD56E82}" destId="{78525427-AFE5-4879-B3ED-B1796AD9146C}" srcOrd="1" destOrd="0" presId="urn:microsoft.com/office/officeart/2018/2/layout/IconLabelList"/>
    <dgm:cxn modelId="{3D594925-6EF8-4C18-AFA5-E1A12F8B56A2}" type="presParOf" srcId="{473BDDC2-5FC0-443B-A610-F3812DD56E82}" destId="{951A3C26-74A4-4CD0-A14F-3DD4BE06C269}" srcOrd="2" destOrd="0" presId="urn:microsoft.com/office/officeart/2018/2/layout/IconLabelList"/>
    <dgm:cxn modelId="{887679C1-11CF-43C8-97FE-37FA6DDF77C5}" type="presParOf" srcId="{CDA106B0-E8E6-4AFD-BC62-8DDAE9B6EA0F}" destId="{04A188D6-6ED8-4721-9E64-9CE90EEE2775}" srcOrd="5" destOrd="0" presId="urn:microsoft.com/office/officeart/2018/2/layout/IconLabelList"/>
    <dgm:cxn modelId="{35CE8BBD-9855-4807-89EC-BB192FB7CD31}" type="presParOf" srcId="{CDA106B0-E8E6-4AFD-BC62-8DDAE9B6EA0F}" destId="{0FCF7430-B3E4-4938-9FC6-C9329C6507C4}" srcOrd="6" destOrd="0" presId="urn:microsoft.com/office/officeart/2018/2/layout/IconLabelList"/>
    <dgm:cxn modelId="{D50C8E53-AF34-455F-9DEA-C3231F4ED42C}" type="presParOf" srcId="{0FCF7430-B3E4-4938-9FC6-C9329C6507C4}" destId="{1566BC13-800B-4382-8809-573B6852AD22}" srcOrd="0" destOrd="0" presId="urn:microsoft.com/office/officeart/2018/2/layout/IconLabelList"/>
    <dgm:cxn modelId="{858E7D86-B2E4-490B-914B-922B10384407}" type="presParOf" srcId="{0FCF7430-B3E4-4938-9FC6-C9329C6507C4}" destId="{41EBF61F-9377-47A6-9608-3A7849095FBC}" srcOrd="1" destOrd="0" presId="urn:microsoft.com/office/officeart/2018/2/layout/IconLabelList"/>
    <dgm:cxn modelId="{DF61D636-6727-441F-8B3C-04B563AC0690}" type="presParOf" srcId="{0FCF7430-B3E4-4938-9FC6-C9329C6507C4}" destId="{FFFC870B-90B4-4C6A-92C7-8F839EAFDBD4}" srcOrd="2" destOrd="0" presId="urn:microsoft.com/office/officeart/2018/2/layout/IconLabelList"/>
    <dgm:cxn modelId="{89169900-5637-44A7-9356-98E3280CFB4A}" type="presParOf" srcId="{CDA106B0-E8E6-4AFD-BC62-8DDAE9B6EA0F}" destId="{34D9DF9C-B273-41D1-8C62-414A1617E943}" srcOrd="7" destOrd="0" presId="urn:microsoft.com/office/officeart/2018/2/layout/IconLabelList"/>
    <dgm:cxn modelId="{6FEF42B4-FB77-4D3B-9E3A-1F1796C7FDA8}" type="presParOf" srcId="{CDA106B0-E8E6-4AFD-BC62-8DDAE9B6EA0F}" destId="{5E799BDF-51BA-49A6-A67A-94C1FD7773CB}" srcOrd="8" destOrd="0" presId="urn:microsoft.com/office/officeart/2018/2/layout/IconLabelList"/>
    <dgm:cxn modelId="{8AC27999-50BD-4967-9574-E10010C9C025}" type="presParOf" srcId="{5E799BDF-51BA-49A6-A67A-94C1FD7773CB}" destId="{FFB3D3A8-1C41-413D-BB29-BF298EA67EAA}" srcOrd="0" destOrd="0" presId="urn:microsoft.com/office/officeart/2018/2/layout/IconLabelList"/>
    <dgm:cxn modelId="{6FF51418-498D-4D11-9697-A40A97D02433}" type="presParOf" srcId="{5E799BDF-51BA-49A6-A67A-94C1FD7773CB}" destId="{20795775-B83D-4995-916E-7F39D5C50645}" srcOrd="1" destOrd="0" presId="urn:microsoft.com/office/officeart/2018/2/layout/IconLabelList"/>
    <dgm:cxn modelId="{427DA505-66AA-43F7-A562-85C48ED4211A}" type="presParOf" srcId="{5E799BDF-51BA-49A6-A67A-94C1FD7773CB}" destId="{99EBF0B0-2833-44C9-B27F-C2E99577B46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BDE8CD-9797-4E5B-B3D4-7CC61E6B58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503BA6-9CFB-40D2-B878-7172ADE26EF2}">
      <dgm:prSet/>
      <dgm:spPr/>
      <dgm:t>
        <a:bodyPr/>
        <a:lstStyle/>
        <a:p>
          <a:r>
            <a:rPr lang="en-US"/>
            <a:t>Market expansion: the opening of new markets due to free trade agreements and economic liberalisation enabled access to new markets, diverse customer bases and expand global footprint</a:t>
          </a:r>
        </a:p>
      </dgm:t>
    </dgm:pt>
    <dgm:pt modelId="{0B274FED-BAF0-412E-BFC2-305DC6E5ED6F}" type="parTrans" cxnId="{61ABAC30-07A3-4414-B3FE-D2FA29AE128A}">
      <dgm:prSet/>
      <dgm:spPr/>
      <dgm:t>
        <a:bodyPr/>
        <a:lstStyle/>
        <a:p>
          <a:endParaRPr lang="en-US"/>
        </a:p>
      </dgm:t>
    </dgm:pt>
    <dgm:pt modelId="{F52CFDF1-952C-4570-8E60-85F362EEB104}" type="sibTrans" cxnId="{61ABAC30-07A3-4414-B3FE-D2FA29AE128A}">
      <dgm:prSet/>
      <dgm:spPr/>
      <dgm:t>
        <a:bodyPr/>
        <a:lstStyle/>
        <a:p>
          <a:endParaRPr lang="en-US"/>
        </a:p>
      </dgm:t>
    </dgm:pt>
    <dgm:pt modelId="{0C95AFD8-F13A-47AD-985F-22D75E14FEE9}">
      <dgm:prSet/>
      <dgm:spPr/>
      <dgm:t>
        <a:bodyPr/>
        <a:lstStyle/>
        <a:p>
          <a:r>
            <a:rPr lang="en-US"/>
            <a:t>Cost benefits: offshoring to countries with lower production costs and accessing more cost-effective resources became imperative for companies seeking to remain competitive</a:t>
          </a:r>
        </a:p>
      </dgm:t>
    </dgm:pt>
    <dgm:pt modelId="{483BC1D0-2B39-4962-8FEC-1BFA9451881F}" type="parTrans" cxnId="{6AB51900-CD65-42B9-A8E1-D7FAE4CF3813}">
      <dgm:prSet/>
      <dgm:spPr/>
      <dgm:t>
        <a:bodyPr/>
        <a:lstStyle/>
        <a:p>
          <a:endParaRPr lang="en-US"/>
        </a:p>
      </dgm:t>
    </dgm:pt>
    <dgm:pt modelId="{A5E646E3-16F7-4F53-9F97-833D253706BC}" type="sibTrans" cxnId="{6AB51900-CD65-42B9-A8E1-D7FAE4CF3813}">
      <dgm:prSet/>
      <dgm:spPr/>
      <dgm:t>
        <a:bodyPr/>
        <a:lstStyle/>
        <a:p>
          <a:endParaRPr lang="en-US"/>
        </a:p>
      </dgm:t>
    </dgm:pt>
    <dgm:pt modelId="{541EF1DF-0208-4EB6-9BC1-B5AAD28F3829}">
      <dgm:prSet/>
      <dgm:spPr/>
      <dgm:t>
        <a:bodyPr/>
        <a:lstStyle/>
        <a:p>
          <a:r>
            <a:rPr lang="en-US"/>
            <a:t>Customer satisfaction: expectations of timely and reliable deliveries</a:t>
          </a:r>
        </a:p>
      </dgm:t>
    </dgm:pt>
    <dgm:pt modelId="{BB52D90E-5617-4C09-B2F7-942F6B5ABE11}" type="parTrans" cxnId="{AA2B2DD4-F758-4F5A-82F6-A0B3D6A9851C}">
      <dgm:prSet/>
      <dgm:spPr/>
      <dgm:t>
        <a:bodyPr/>
        <a:lstStyle/>
        <a:p>
          <a:endParaRPr lang="en-US"/>
        </a:p>
      </dgm:t>
    </dgm:pt>
    <dgm:pt modelId="{EF958349-9708-4D8D-A141-E0E6CE2B4B68}" type="sibTrans" cxnId="{AA2B2DD4-F758-4F5A-82F6-A0B3D6A9851C}">
      <dgm:prSet/>
      <dgm:spPr/>
      <dgm:t>
        <a:bodyPr/>
        <a:lstStyle/>
        <a:p>
          <a:endParaRPr lang="en-US"/>
        </a:p>
      </dgm:t>
    </dgm:pt>
    <dgm:pt modelId="{FE7AC317-97DA-4C38-B5D4-C14F3F1FB22C}">
      <dgm:prSet/>
      <dgm:spPr/>
      <dgm:t>
        <a:bodyPr/>
        <a:lstStyle/>
        <a:p>
          <a:r>
            <a:rPr lang="en-US"/>
            <a:t>Collaborations: firms saw the benefits of relationships beyond their own organisation</a:t>
          </a:r>
        </a:p>
      </dgm:t>
    </dgm:pt>
    <dgm:pt modelId="{EFCBFF77-B201-4301-86DD-7E2824E904D5}" type="parTrans" cxnId="{F663A7E5-A746-4759-B523-F9B4F35F953B}">
      <dgm:prSet/>
      <dgm:spPr/>
      <dgm:t>
        <a:bodyPr/>
        <a:lstStyle/>
        <a:p>
          <a:endParaRPr lang="en-US"/>
        </a:p>
      </dgm:t>
    </dgm:pt>
    <dgm:pt modelId="{AA930FE9-1ADF-4D5B-AC35-9B55226F0970}" type="sibTrans" cxnId="{F663A7E5-A746-4759-B523-F9B4F35F953B}">
      <dgm:prSet/>
      <dgm:spPr/>
      <dgm:t>
        <a:bodyPr/>
        <a:lstStyle/>
        <a:p>
          <a:endParaRPr lang="en-US"/>
        </a:p>
      </dgm:t>
    </dgm:pt>
    <dgm:pt modelId="{434219F3-1433-452C-9726-DA9CA06CFCF2}">
      <dgm:prSet/>
      <dgm:spPr/>
      <dgm:t>
        <a:bodyPr/>
        <a:lstStyle/>
        <a:p>
          <a:r>
            <a:rPr lang="en-US"/>
            <a:t>Risk management: an important function in managing risk and resilience</a:t>
          </a:r>
        </a:p>
      </dgm:t>
    </dgm:pt>
    <dgm:pt modelId="{FF43E09E-CE58-41D2-91CD-02B65D121865}" type="parTrans" cxnId="{20E6CA08-E461-48CE-8339-4C91E3F786A6}">
      <dgm:prSet/>
      <dgm:spPr/>
      <dgm:t>
        <a:bodyPr/>
        <a:lstStyle/>
        <a:p>
          <a:endParaRPr lang="en-US"/>
        </a:p>
      </dgm:t>
    </dgm:pt>
    <dgm:pt modelId="{D342E789-7946-4594-A3B8-89493AA8D8F9}" type="sibTrans" cxnId="{20E6CA08-E461-48CE-8339-4C91E3F786A6}">
      <dgm:prSet/>
      <dgm:spPr/>
      <dgm:t>
        <a:bodyPr/>
        <a:lstStyle/>
        <a:p>
          <a:endParaRPr lang="en-US"/>
        </a:p>
      </dgm:t>
    </dgm:pt>
    <dgm:pt modelId="{747AA050-64C8-4335-BF92-FD2D863C9BD7}" type="pres">
      <dgm:prSet presAssocID="{DABDE8CD-9797-4E5B-B3D4-7CC61E6B5865}" presName="root" presStyleCnt="0">
        <dgm:presLayoutVars>
          <dgm:dir/>
          <dgm:resizeHandles val="exact"/>
        </dgm:presLayoutVars>
      </dgm:prSet>
      <dgm:spPr/>
    </dgm:pt>
    <dgm:pt modelId="{1D890176-8EC9-42B6-A697-03D51A3CB331}" type="pres">
      <dgm:prSet presAssocID="{19503BA6-9CFB-40D2-B878-7172ADE26EF2}" presName="compNode" presStyleCnt="0"/>
      <dgm:spPr/>
    </dgm:pt>
    <dgm:pt modelId="{6F5479C3-E3B6-4D57-ABFF-760E7CA90369}" type="pres">
      <dgm:prSet presAssocID="{19503BA6-9CFB-40D2-B878-7172ADE26EF2}" presName="bgRect" presStyleLbl="bgShp" presStyleIdx="0" presStyleCnt="5"/>
      <dgm:spPr/>
    </dgm:pt>
    <dgm:pt modelId="{BC12EB3B-931D-4E6D-AA4F-634AEE06E806}" type="pres">
      <dgm:prSet presAssocID="{19503BA6-9CFB-40D2-B878-7172ADE26EF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8C770D7-8A0C-4157-9F34-72AC6104D090}" type="pres">
      <dgm:prSet presAssocID="{19503BA6-9CFB-40D2-B878-7172ADE26EF2}" presName="spaceRect" presStyleCnt="0"/>
      <dgm:spPr/>
    </dgm:pt>
    <dgm:pt modelId="{17630557-97AF-4EFD-84B2-49EEDD628086}" type="pres">
      <dgm:prSet presAssocID="{19503BA6-9CFB-40D2-B878-7172ADE26EF2}" presName="parTx" presStyleLbl="revTx" presStyleIdx="0" presStyleCnt="5">
        <dgm:presLayoutVars>
          <dgm:chMax val="0"/>
          <dgm:chPref val="0"/>
        </dgm:presLayoutVars>
      </dgm:prSet>
      <dgm:spPr/>
    </dgm:pt>
    <dgm:pt modelId="{4884EA0C-BAC6-4DFD-9912-824E374615DE}" type="pres">
      <dgm:prSet presAssocID="{F52CFDF1-952C-4570-8E60-85F362EEB104}" presName="sibTrans" presStyleCnt="0"/>
      <dgm:spPr/>
    </dgm:pt>
    <dgm:pt modelId="{9DA17E35-D993-4BCB-98D9-970AAB432485}" type="pres">
      <dgm:prSet presAssocID="{0C95AFD8-F13A-47AD-985F-22D75E14FEE9}" presName="compNode" presStyleCnt="0"/>
      <dgm:spPr/>
    </dgm:pt>
    <dgm:pt modelId="{3EEEDFA0-102D-4CB6-B4CC-15F8340EC85C}" type="pres">
      <dgm:prSet presAssocID="{0C95AFD8-F13A-47AD-985F-22D75E14FEE9}" presName="bgRect" presStyleLbl="bgShp" presStyleIdx="1" presStyleCnt="5"/>
      <dgm:spPr/>
    </dgm:pt>
    <dgm:pt modelId="{668905DB-44C4-4C92-8E35-0E2D134E3388}" type="pres">
      <dgm:prSet presAssocID="{0C95AFD8-F13A-47AD-985F-22D75E14FEE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7A52D15-1BD4-4C06-9292-76B6352003E1}" type="pres">
      <dgm:prSet presAssocID="{0C95AFD8-F13A-47AD-985F-22D75E14FEE9}" presName="spaceRect" presStyleCnt="0"/>
      <dgm:spPr/>
    </dgm:pt>
    <dgm:pt modelId="{F887B878-1C22-4234-B544-07580C96729D}" type="pres">
      <dgm:prSet presAssocID="{0C95AFD8-F13A-47AD-985F-22D75E14FEE9}" presName="parTx" presStyleLbl="revTx" presStyleIdx="1" presStyleCnt="5">
        <dgm:presLayoutVars>
          <dgm:chMax val="0"/>
          <dgm:chPref val="0"/>
        </dgm:presLayoutVars>
      </dgm:prSet>
      <dgm:spPr/>
    </dgm:pt>
    <dgm:pt modelId="{067FA85D-C7F6-4F33-A747-D0466C53832A}" type="pres">
      <dgm:prSet presAssocID="{A5E646E3-16F7-4F53-9F97-833D253706BC}" presName="sibTrans" presStyleCnt="0"/>
      <dgm:spPr/>
    </dgm:pt>
    <dgm:pt modelId="{ACD8E334-A703-46CC-895B-89B0618A1FAD}" type="pres">
      <dgm:prSet presAssocID="{541EF1DF-0208-4EB6-9BC1-B5AAD28F3829}" presName="compNode" presStyleCnt="0"/>
      <dgm:spPr/>
    </dgm:pt>
    <dgm:pt modelId="{6BB4A256-4087-4ACF-AE5A-657362430CBA}" type="pres">
      <dgm:prSet presAssocID="{541EF1DF-0208-4EB6-9BC1-B5AAD28F3829}" presName="bgRect" presStyleLbl="bgShp" presStyleIdx="2" presStyleCnt="5"/>
      <dgm:spPr/>
    </dgm:pt>
    <dgm:pt modelId="{557BF4D2-804D-4F9B-BBB5-4DEE93191B7A}" type="pres">
      <dgm:prSet presAssocID="{541EF1DF-0208-4EB6-9BC1-B5AAD28F382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190CAB9A-304B-4370-B5D5-9C6B3D5FBC08}" type="pres">
      <dgm:prSet presAssocID="{541EF1DF-0208-4EB6-9BC1-B5AAD28F3829}" presName="spaceRect" presStyleCnt="0"/>
      <dgm:spPr/>
    </dgm:pt>
    <dgm:pt modelId="{61F57B87-8C83-4D6E-8DA9-7F6C3097B58E}" type="pres">
      <dgm:prSet presAssocID="{541EF1DF-0208-4EB6-9BC1-B5AAD28F3829}" presName="parTx" presStyleLbl="revTx" presStyleIdx="2" presStyleCnt="5">
        <dgm:presLayoutVars>
          <dgm:chMax val="0"/>
          <dgm:chPref val="0"/>
        </dgm:presLayoutVars>
      </dgm:prSet>
      <dgm:spPr/>
    </dgm:pt>
    <dgm:pt modelId="{2574269A-630E-4F27-8DA6-729518114255}" type="pres">
      <dgm:prSet presAssocID="{EF958349-9708-4D8D-A141-E0E6CE2B4B68}" presName="sibTrans" presStyleCnt="0"/>
      <dgm:spPr/>
    </dgm:pt>
    <dgm:pt modelId="{8B9D8282-C654-4077-83FB-612F66ADF3A4}" type="pres">
      <dgm:prSet presAssocID="{FE7AC317-97DA-4C38-B5D4-C14F3F1FB22C}" presName="compNode" presStyleCnt="0"/>
      <dgm:spPr/>
    </dgm:pt>
    <dgm:pt modelId="{BA745D77-1ACF-48EE-8C1B-FCA4DA56F5B5}" type="pres">
      <dgm:prSet presAssocID="{FE7AC317-97DA-4C38-B5D4-C14F3F1FB22C}" presName="bgRect" presStyleLbl="bgShp" presStyleIdx="3" presStyleCnt="5"/>
      <dgm:spPr/>
    </dgm:pt>
    <dgm:pt modelId="{9372027D-9CDF-4FFA-ACF1-92B4B2BE4D92}" type="pres">
      <dgm:prSet presAssocID="{FE7AC317-97DA-4C38-B5D4-C14F3F1FB22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3350E21-46D2-48B5-9BA5-8EC788020A44}" type="pres">
      <dgm:prSet presAssocID="{FE7AC317-97DA-4C38-B5D4-C14F3F1FB22C}" presName="spaceRect" presStyleCnt="0"/>
      <dgm:spPr/>
    </dgm:pt>
    <dgm:pt modelId="{AF5935DE-26EC-4809-B03C-D4648C7588D0}" type="pres">
      <dgm:prSet presAssocID="{FE7AC317-97DA-4C38-B5D4-C14F3F1FB22C}" presName="parTx" presStyleLbl="revTx" presStyleIdx="3" presStyleCnt="5">
        <dgm:presLayoutVars>
          <dgm:chMax val="0"/>
          <dgm:chPref val="0"/>
        </dgm:presLayoutVars>
      </dgm:prSet>
      <dgm:spPr/>
    </dgm:pt>
    <dgm:pt modelId="{E751553D-1B40-49A3-9EED-8FF2037BC2FC}" type="pres">
      <dgm:prSet presAssocID="{AA930FE9-1ADF-4D5B-AC35-9B55226F0970}" presName="sibTrans" presStyleCnt="0"/>
      <dgm:spPr/>
    </dgm:pt>
    <dgm:pt modelId="{27DC095B-29F0-481D-B715-94BA3140C702}" type="pres">
      <dgm:prSet presAssocID="{434219F3-1433-452C-9726-DA9CA06CFCF2}" presName="compNode" presStyleCnt="0"/>
      <dgm:spPr/>
    </dgm:pt>
    <dgm:pt modelId="{CD2D6628-5977-496E-945E-C5715E2019DF}" type="pres">
      <dgm:prSet presAssocID="{434219F3-1433-452C-9726-DA9CA06CFCF2}" presName="bgRect" presStyleLbl="bgShp" presStyleIdx="4" presStyleCnt="5"/>
      <dgm:spPr/>
    </dgm:pt>
    <dgm:pt modelId="{5F81D821-8BC6-4738-B453-07ABE0B8FEEA}" type="pres">
      <dgm:prSet presAssocID="{434219F3-1433-452C-9726-DA9CA06CFCF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ippery"/>
        </a:ext>
      </dgm:extLst>
    </dgm:pt>
    <dgm:pt modelId="{48CBF855-3F04-46E2-A5D5-53F4BE7EEC4D}" type="pres">
      <dgm:prSet presAssocID="{434219F3-1433-452C-9726-DA9CA06CFCF2}" presName="spaceRect" presStyleCnt="0"/>
      <dgm:spPr/>
    </dgm:pt>
    <dgm:pt modelId="{9CA3D0AA-DCC2-44D5-8ED1-DBB45E75DAF9}" type="pres">
      <dgm:prSet presAssocID="{434219F3-1433-452C-9726-DA9CA06CFCF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AB51900-CD65-42B9-A8E1-D7FAE4CF3813}" srcId="{DABDE8CD-9797-4E5B-B3D4-7CC61E6B5865}" destId="{0C95AFD8-F13A-47AD-985F-22D75E14FEE9}" srcOrd="1" destOrd="0" parTransId="{483BC1D0-2B39-4962-8FEC-1BFA9451881F}" sibTransId="{A5E646E3-16F7-4F53-9F97-833D253706BC}"/>
    <dgm:cxn modelId="{20E6CA08-E461-48CE-8339-4C91E3F786A6}" srcId="{DABDE8CD-9797-4E5B-B3D4-7CC61E6B5865}" destId="{434219F3-1433-452C-9726-DA9CA06CFCF2}" srcOrd="4" destOrd="0" parTransId="{FF43E09E-CE58-41D2-91CD-02B65D121865}" sibTransId="{D342E789-7946-4594-A3B8-89493AA8D8F9}"/>
    <dgm:cxn modelId="{61ABAC30-07A3-4414-B3FE-D2FA29AE128A}" srcId="{DABDE8CD-9797-4E5B-B3D4-7CC61E6B5865}" destId="{19503BA6-9CFB-40D2-B878-7172ADE26EF2}" srcOrd="0" destOrd="0" parTransId="{0B274FED-BAF0-412E-BFC2-305DC6E5ED6F}" sibTransId="{F52CFDF1-952C-4570-8E60-85F362EEB104}"/>
    <dgm:cxn modelId="{0F4EE06F-667A-4D5D-8798-9C3D4F8661B7}" type="presOf" srcId="{DABDE8CD-9797-4E5B-B3D4-7CC61E6B5865}" destId="{747AA050-64C8-4335-BF92-FD2D863C9BD7}" srcOrd="0" destOrd="0" presId="urn:microsoft.com/office/officeart/2018/2/layout/IconVerticalSolidList"/>
    <dgm:cxn modelId="{42F36D7D-51EC-4DD2-B136-F810D1488E8D}" type="presOf" srcId="{19503BA6-9CFB-40D2-B878-7172ADE26EF2}" destId="{17630557-97AF-4EFD-84B2-49EEDD628086}" srcOrd="0" destOrd="0" presId="urn:microsoft.com/office/officeart/2018/2/layout/IconVerticalSolidList"/>
    <dgm:cxn modelId="{69BF8784-52D7-4C2C-855A-DAAF4C6B1C61}" type="presOf" srcId="{541EF1DF-0208-4EB6-9BC1-B5AAD28F3829}" destId="{61F57B87-8C83-4D6E-8DA9-7F6C3097B58E}" srcOrd="0" destOrd="0" presId="urn:microsoft.com/office/officeart/2018/2/layout/IconVerticalSolidList"/>
    <dgm:cxn modelId="{0C7985C1-8942-4077-A9C0-EB0CBEFCF312}" type="presOf" srcId="{FE7AC317-97DA-4C38-B5D4-C14F3F1FB22C}" destId="{AF5935DE-26EC-4809-B03C-D4648C7588D0}" srcOrd="0" destOrd="0" presId="urn:microsoft.com/office/officeart/2018/2/layout/IconVerticalSolidList"/>
    <dgm:cxn modelId="{AA2B2DD4-F758-4F5A-82F6-A0B3D6A9851C}" srcId="{DABDE8CD-9797-4E5B-B3D4-7CC61E6B5865}" destId="{541EF1DF-0208-4EB6-9BC1-B5AAD28F3829}" srcOrd="2" destOrd="0" parTransId="{BB52D90E-5617-4C09-B2F7-942F6B5ABE11}" sibTransId="{EF958349-9708-4D8D-A141-E0E6CE2B4B68}"/>
    <dgm:cxn modelId="{AEC9E6DA-D1D9-4ED5-A040-0B823C489090}" type="presOf" srcId="{0C95AFD8-F13A-47AD-985F-22D75E14FEE9}" destId="{F887B878-1C22-4234-B544-07580C96729D}" srcOrd="0" destOrd="0" presId="urn:microsoft.com/office/officeart/2018/2/layout/IconVerticalSolidList"/>
    <dgm:cxn modelId="{AD7C6DE3-9D1B-4DCF-A5EF-5F8080B67A49}" type="presOf" srcId="{434219F3-1433-452C-9726-DA9CA06CFCF2}" destId="{9CA3D0AA-DCC2-44D5-8ED1-DBB45E75DAF9}" srcOrd="0" destOrd="0" presId="urn:microsoft.com/office/officeart/2018/2/layout/IconVerticalSolidList"/>
    <dgm:cxn modelId="{F663A7E5-A746-4759-B523-F9B4F35F953B}" srcId="{DABDE8CD-9797-4E5B-B3D4-7CC61E6B5865}" destId="{FE7AC317-97DA-4C38-B5D4-C14F3F1FB22C}" srcOrd="3" destOrd="0" parTransId="{EFCBFF77-B201-4301-86DD-7E2824E904D5}" sibTransId="{AA930FE9-1ADF-4D5B-AC35-9B55226F0970}"/>
    <dgm:cxn modelId="{ABD217E2-AD35-4D53-80CA-BD78CA97BB1E}" type="presParOf" srcId="{747AA050-64C8-4335-BF92-FD2D863C9BD7}" destId="{1D890176-8EC9-42B6-A697-03D51A3CB331}" srcOrd="0" destOrd="0" presId="urn:microsoft.com/office/officeart/2018/2/layout/IconVerticalSolidList"/>
    <dgm:cxn modelId="{02BD0BE4-1BD3-4AA5-9E66-6EAF360F040C}" type="presParOf" srcId="{1D890176-8EC9-42B6-A697-03D51A3CB331}" destId="{6F5479C3-E3B6-4D57-ABFF-760E7CA90369}" srcOrd="0" destOrd="0" presId="urn:microsoft.com/office/officeart/2018/2/layout/IconVerticalSolidList"/>
    <dgm:cxn modelId="{555CFC78-AE72-4EB4-A5CE-F21332C6A6FA}" type="presParOf" srcId="{1D890176-8EC9-42B6-A697-03D51A3CB331}" destId="{BC12EB3B-931D-4E6D-AA4F-634AEE06E806}" srcOrd="1" destOrd="0" presId="urn:microsoft.com/office/officeart/2018/2/layout/IconVerticalSolidList"/>
    <dgm:cxn modelId="{41352D10-05BC-4F44-8B2E-16B8F905BA81}" type="presParOf" srcId="{1D890176-8EC9-42B6-A697-03D51A3CB331}" destId="{08C770D7-8A0C-4157-9F34-72AC6104D090}" srcOrd="2" destOrd="0" presId="urn:microsoft.com/office/officeart/2018/2/layout/IconVerticalSolidList"/>
    <dgm:cxn modelId="{3CF3580E-B87F-45FF-9691-FE014598D54F}" type="presParOf" srcId="{1D890176-8EC9-42B6-A697-03D51A3CB331}" destId="{17630557-97AF-4EFD-84B2-49EEDD628086}" srcOrd="3" destOrd="0" presId="urn:microsoft.com/office/officeart/2018/2/layout/IconVerticalSolidList"/>
    <dgm:cxn modelId="{F747451D-6391-4E31-9CE2-06319EE6EB40}" type="presParOf" srcId="{747AA050-64C8-4335-BF92-FD2D863C9BD7}" destId="{4884EA0C-BAC6-4DFD-9912-824E374615DE}" srcOrd="1" destOrd="0" presId="urn:microsoft.com/office/officeart/2018/2/layout/IconVerticalSolidList"/>
    <dgm:cxn modelId="{E8CAE089-6F29-476C-90CA-06622E71737D}" type="presParOf" srcId="{747AA050-64C8-4335-BF92-FD2D863C9BD7}" destId="{9DA17E35-D993-4BCB-98D9-970AAB432485}" srcOrd="2" destOrd="0" presId="urn:microsoft.com/office/officeart/2018/2/layout/IconVerticalSolidList"/>
    <dgm:cxn modelId="{63A6DEF4-5EB8-45F5-BB28-DDA226C0CBFB}" type="presParOf" srcId="{9DA17E35-D993-4BCB-98D9-970AAB432485}" destId="{3EEEDFA0-102D-4CB6-B4CC-15F8340EC85C}" srcOrd="0" destOrd="0" presId="urn:microsoft.com/office/officeart/2018/2/layout/IconVerticalSolidList"/>
    <dgm:cxn modelId="{858E80FE-B187-41C0-B6DA-3058F9A36B7D}" type="presParOf" srcId="{9DA17E35-D993-4BCB-98D9-970AAB432485}" destId="{668905DB-44C4-4C92-8E35-0E2D134E3388}" srcOrd="1" destOrd="0" presId="urn:microsoft.com/office/officeart/2018/2/layout/IconVerticalSolidList"/>
    <dgm:cxn modelId="{5BC545F6-539F-4F70-A69E-35205853701F}" type="presParOf" srcId="{9DA17E35-D993-4BCB-98D9-970AAB432485}" destId="{B7A52D15-1BD4-4C06-9292-76B6352003E1}" srcOrd="2" destOrd="0" presId="urn:microsoft.com/office/officeart/2018/2/layout/IconVerticalSolidList"/>
    <dgm:cxn modelId="{4407942A-1AF7-4BF6-BABD-51D6A6F20021}" type="presParOf" srcId="{9DA17E35-D993-4BCB-98D9-970AAB432485}" destId="{F887B878-1C22-4234-B544-07580C96729D}" srcOrd="3" destOrd="0" presId="urn:microsoft.com/office/officeart/2018/2/layout/IconVerticalSolidList"/>
    <dgm:cxn modelId="{40D13719-B292-48BB-BEBF-4DDBA64942FC}" type="presParOf" srcId="{747AA050-64C8-4335-BF92-FD2D863C9BD7}" destId="{067FA85D-C7F6-4F33-A747-D0466C53832A}" srcOrd="3" destOrd="0" presId="urn:microsoft.com/office/officeart/2018/2/layout/IconVerticalSolidList"/>
    <dgm:cxn modelId="{0F487E5D-20A2-4A72-BCDF-94417BFD1752}" type="presParOf" srcId="{747AA050-64C8-4335-BF92-FD2D863C9BD7}" destId="{ACD8E334-A703-46CC-895B-89B0618A1FAD}" srcOrd="4" destOrd="0" presId="urn:microsoft.com/office/officeart/2018/2/layout/IconVerticalSolidList"/>
    <dgm:cxn modelId="{0B77358A-02D5-4A9A-A24D-7B2749EE0B70}" type="presParOf" srcId="{ACD8E334-A703-46CC-895B-89B0618A1FAD}" destId="{6BB4A256-4087-4ACF-AE5A-657362430CBA}" srcOrd="0" destOrd="0" presId="urn:microsoft.com/office/officeart/2018/2/layout/IconVerticalSolidList"/>
    <dgm:cxn modelId="{D6021197-92C2-4D6E-B60A-4BA2D7CDCECD}" type="presParOf" srcId="{ACD8E334-A703-46CC-895B-89B0618A1FAD}" destId="{557BF4D2-804D-4F9B-BBB5-4DEE93191B7A}" srcOrd="1" destOrd="0" presId="urn:microsoft.com/office/officeart/2018/2/layout/IconVerticalSolidList"/>
    <dgm:cxn modelId="{61F2A10E-8D06-4DB5-8779-D2AB1A676CA8}" type="presParOf" srcId="{ACD8E334-A703-46CC-895B-89B0618A1FAD}" destId="{190CAB9A-304B-4370-B5D5-9C6B3D5FBC08}" srcOrd="2" destOrd="0" presId="urn:microsoft.com/office/officeart/2018/2/layout/IconVerticalSolidList"/>
    <dgm:cxn modelId="{7018190B-3E7D-4877-B993-C092903AFD9E}" type="presParOf" srcId="{ACD8E334-A703-46CC-895B-89B0618A1FAD}" destId="{61F57B87-8C83-4D6E-8DA9-7F6C3097B58E}" srcOrd="3" destOrd="0" presId="urn:microsoft.com/office/officeart/2018/2/layout/IconVerticalSolidList"/>
    <dgm:cxn modelId="{6629D1BD-1FBC-431A-BF4A-FEF24CEBEDB8}" type="presParOf" srcId="{747AA050-64C8-4335-BF92-FD2D863C9BD7}" destId="{2574269A-630E-4F27-8DA6-729518114255}" srcOrd="5" destOrd="0" presId="urn:microsoft.com/office/officeart/2018/2/layout/IconVerticalSolidList"/>
    <dgm:cxn modelId="{25CEE675-DCB9-44EC-BD7B-04889D9BE378}" type="presParOf" srcId="{747AA050-64C8-4335-BF92-FD2D863C9BD7}" destId="{8B9D8282-C654-4077-83FB-612F66ADF3A4}" srcOrd="6" destOrd="0" presId="urn:microsoft.com/office/officeart/2018/2/layout/IconVerticalSolidList"/>
    <dgm:cxn modelId="{F2437009-6263-4076-B121-896160F09053}" type="presParOf" srcId="{8B9D8282-C654-4077-83FB-612F66ADF3A4}" destId="{BA745D77-1ACF-48EE-8C1B-FCA4DA56F5B5}" srcOrd="0" destOrd="0" presId="urn:microsoft.com/office/officeart/2018/2/layout/IconVerticalSolidList"/>
    <dgm:cxn modelId="{FD448D33-E76D-4460-874D-F07E4C04C4CD}" type="presParOf" srcId="{8B9D8282-C654-4077-83FB-612F66ADF3A4}" destId="{9372027D-9CDF-4FFA-ACF1-92B4B2BE4D92}" srcOrd="1" destOrd="0" presId="urn:microsoft.com/office/officeart/2018/2/layout/IconVerticalSolidList"/>
    <dgm:cxn modelId="{1EBE6063-6B8F-4D77-BECE-E104712188B6}" type="presParOf" srcId="{8B9D8282-C654-4077-83FB-612F66ADF3A4}" destId="{73350E21-46D2-48B5-9BA5-8EC788020A44}" srcOrd="2" destOrd="0" presId="urn:microsoft.com/office/officeart/2018/2/layout/IconVerticalSolidList"/>
    <dgm:cxn modelId="{A1EA8C7D-64A2-49E8-847C-F5EF985F61CB}" type="presParOf" srcId="{8B9D8282-C654-4077-83FB-612F66ADF3A4}" destId="{AF5935DE-26EC-4809-B03C-D4648C7588D0}" srcOrd="3" destOrd="0" presId="urn:microsoft.com/office/officeart/2018/2/layout/IconVerticalSolidList"/>
    <dgm:cxn modelId="{DCA50726-4308-4DAB-BC12-F9BAED2C653C}" type="presParOf" srcId="{747AA050-64C8-4335-BF92-FD2D863C9BD7}" destId="{E751553D-1B40-49A3-9EED-8FF2037BC2FC}" srcOrd="7" destOrd="0" presId="urn:microsoft.com/office/officeart/2018/2/layout/IconVerticalSolidList"/>
    <dgm:cxn modelId="{649616A5-87A2-40E8-9FF3-C46E643D6FF0}" type="presParOf" srcId="{747AA050-64C8-4335-BF92-FD2D863C9BD7}" destId="{27DC095B-29F0-481D-B715-94BA3140C702}" srcOrd="8" destOrd="0" presId="urn:microsoft.com/office/officeart/2018/2/layout/IconVerticalSolidList"/>
    <dgm:cxn modelId="{79662B37-DD51-4DC3-84C8-CB628F64D263}" type="presParOf" srcId="{27DC095B-29F0-481D-B715-94BA3140C702}" destId="{CD2D6628-5977-496E-945E-C5715E2019DF}" srcOrd="0" destOrd="0" presId="urn:microsoft.com/office/officeart/2018/2/layout/IconVerticalSolidList"/>
    <dgm:cxn modelId="{D4B55487-FBA1-43C5-BD77-5A8B3A9E52E9}" type="presParOf" srcId="{27DC095B-29F0-481D-B715-94BA3140C702}" destId="{5F81D821-8BC6-4738-B453-07ABE0B8FEEA}" srcOrd="1" destOrd="0" presId="urn:microsoft.com/office/officeart/2018/2/layout/IconVerticalSolidList"/>
    <dgm:cxn modelId="{F17EB4C5-574F-4A31-B7D6-9E0DDFE98C4E}" type="presParOf" srcId="{27DC095B-29F0-481D-B715-94BA3140C702}" destId="{48CBF855-3F04-46E2-A5D5-53F4BE7EEC4D}" srcOrd="2" destOrd="0" presId="urn:microsoft.com/office/officeart/2018/2/layout/IconVerticalSolidList"/>
    <dgm:cxn modelId="{AA7F0568-C639-4024-BFD4-8B03DE64A7EF}" type="presParOf" srcId="{27DC095B-29F0-481D-B715-94BA3140C702}" destId="{9CA3D0AA-DCC2-44D5-8ED1-DBB45E75DA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8219B9-3C94-4EC2-94C7-BD41F83C69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677E1EE-4D42-4DE2-91BD-7D581E3908F3}">
      <dgm:prSet/>
      <dgm:spPr/>
      <dgm:t>
        <a:bodyPr/>
        <a:lstStyle/>
        <a:p>
          <a:r>
            <a:rPr lang="en-US"/>
            <a:t>Competitive advantage derived from its unique resources and capabilities </a:t>
          </a:r>
        </a:p>
      </dgm:t>
    </dgm:pt>
    <dgm:pt modelId="{EE219A2D-8F4C-449D-AE8F-B143C845B855}" type="parTrans" cxnId="{A85C3CE0-51AD-4463-AEEB-0396C058E02A}">
      <dgm:prSet/>
      <dgm:spPr/>
      <dgm:t>
        <a:bodyPr/>
        <a:lstStyle/>
        <a:p>
          <a:endParaRPr lang="en-US"/>
        </a:p>
      </dgm:t>
    </dgm:pt>
    <dgm:pt modelId="{C2511018-0DA5-42F4-833A-FBD00B81F24E}" type="sibTrans" cxnId="{A85C3CE0-51AD-4463-AEEB-0396C058E02A}">
      <dgm:prSet/>
      <dgm:spPr/>
      <dgm:t>
        <a:bodyPr/>
        <a:lstStyle/>
        <a:p>
          <a:endParaRPr lang="en-US"/>
        </a:p>
      </dgm:t>
    </dgm:pt>
    <dgm:pt modelId="{2A6F9160-2C07-453C-8E8B-461C88B8DF89}">
      <dgm:prSet/>
      <dgm:spPr/>
      <dgm:t>
        <a:bodyPr/>
        <a:lstStyle/>
        <a:p>
          <a:r>
            <a:rPr lang="en-US"/>
            <a:t>This emphasizes the importance of international supply chain management</a:t>
          </a:r>
        </a:p>
      </dgm:t>
    </dgm:pt>
    <dgm:pt modelId="{A494E185-9B41-4BB6-BB32-74042D265A7D}" type="parTrans" cxnId="{2F032460-20BB-46FB-9144-074160E534BF}">
      <dgm:prSet/>
      <dgm:spPr/>
      <dgm:t>
        <a:bodyPr/>
        <a:lstStyle/>
        <a:p>
          <a:endParaRPr lang="en-US"/>
        </a:p>
      </dgm:t>
    </dgm:pt>
    <dgm:pt modelId="{37714DCB-F374-4C33-BA5F-3B5E07E2E6A0}" type="sibTrans" cxnId="{2F032460-20BB-46FB-9144-074160E534BF}">
      <dgm:prSet/>
      <dgm:spPr/>
      <dgm:t>
        <a:bodyPr/>
        <a:lstStyle/>
        <a:p>
          <a:endParaRPr lang="en-US"/>
        </a:p>
      </dgm:t>
    </dgm:pt>
    <dgm:pt modelId="{20869A7D-904B-4883-9FB4-E6D92B98775A}">
      <dgm:prSet/>
      <dgm:spPr/>
      <dgm:t>
        <a:bodyPr/>
        <a:lstStyle/>
        <a:p>
          <a:r>
            <a:rPr lang="en-US"/>
            <a:t>Companies must identify and optimise resources such as supplier relationships, logistics infrastructure and information systems</a:t>
          </a:r>
        </a:p>
      </dgm:t>
    </dgm:pt>
    <dgm:pt modelId="{1181ACD6-5F97-4740-B235-638F115326C2}" type="parTrans" cxnId="{43CF1C73-39CD-444E-A3F7-9D82ECE14FD3}">
      <dgm:prSet/>
      <dgm:spPr/>
      <dgm:t>
        <a:bodyPr/>
        <a:lstStyle/>
        <a:p>
          <a:endParaRPr lang="en-US"/>
        </a:p>
      </dgm:t>
    </dgm:pt>
    <dgm:pt modelId="{A418DAE9-49D2-4E55-8065-273259B39505}" type="sibTrans" cxnId="{43CF1C73-39CD-444E-A3F7-9D82ECE14FD3}">
      <dgm:prSet/>
      <dgm:spPr/>
      <dgm:t>
        <a:bodyPr/>
        <a:lstStyle/>
        <a:p>
          <a:endParaRPr lang="en-US"/>
        </a:p>
      </dgm:t>
    </dgm:pt>
    <dgm:pt modelId="{01EC4548-98E8-4A12-AB44-492DED505847}">
      <dgm:prSet/>
      <dgm:spPr/>
      <dgm:t>
        <a:bodyPr/>
        <a:lstStyle/>
        <a:p>
          <a:r>
            <a:rPr lang="en-US"/>
            <a:t>Will create a sustainable competitive advantage in global markets (Gligor &amp; Holcomb, 2014)</a:t>
          </a:r>
        </a:p>
      </dgm:t>
    </dgm:pt>
    <dgm:pt modelId="{1132EEA7-1AD8-4958-84B6-FA670921EC5A}" type="parTrans" cxnId="{8D5881B8-BD73-48DD-995D-37BF0FBF7078}">
      <dgm:prSet/>
      <dgm:spPr/>
      <dgm:t>
        <a:bodyPr/>
        <a:lstStyle/>
        <a:p>
          <a:endParaRPr lang="en-US"/>
        </a:p>
      </dgm:t>
    </dgm:pt>
    <dgm:pt modelId="{C39DDD55-1808-445E-B007-42A076AC16CF}" type="sibTrans" cxnId="{8D5881B8-BD73-48DD-995D-37BF0FBF7078}">
      <dgm:prSet/>
      <dgm:spPr/>
      <dgm:t>
        <a:bodyPr/>
        <a:lstStyle/>
        <a:p>
          <a:endParaRPr lang="en-US"/>
        </a:p>
      </dgm:t>
    </dgm:pt>
    <dgm:pt modelId="{43095C15-8F26-4762-9FBB-86DDD1FB7D48}" type="pres">
      <dgm:prSet presAssocID="{6A8219B9-3C94-4EC2-94C7-BD41F83C69C6}" presName="root" presStyleCnt="0">
        <dgm:presLayoutVars>
          <dgm:dir/>
          <dgm:resizeHandles val="exact"/>
        </dgm:presLayoutVars>
      </dgm:prSet>
      <dgm:spPr/>
    </dgm:pt>
    <dgm:pt modelId="{185456D1-F6CF-476A-B8F6-4E935AA59C33}" type="pres">
      <dgm:prSet presAssocID="{6677E1EE-4D42-4DE2-91BD-7D581E3908F3}" presName="compNode" presStyleCnt="0"/>
      <dgm:spPr/>
    </dgm:pt>
    <dgm:pt modelId="{14162506-246D-4681-AF5D-3695F54CE784}" type="pres">
      <dgm:prSet presAssocID="{6677E1EE-4D42-4DE2-91BD-7D581E3908F3}" presName="bgRect" presStyleLbl="bgShp" presStyleIdx="0" presStyleCnt="4"/>
      <dgm:spPr/>
    </dgm:pt>
    <dgm:pt modelId="{0B46D859-960C-4232-9F93-DFE7765A1F53}" type="pres">
      <dgm:prSet presAssocID="{6677E1EE-4D42-4DE2-91BD-7D581E3908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6F04856-C532-4D16-AB04-0ED87B160D81}" type="pres">
      <dgm:prSet presAssocID="{6677E1EE-4D42-4DE2-91BD-7D581E3908F3}" presName="spaceRect" presStyleCnt="0"/>
      <dgm:spPr/>
    </dgm:pt>
    <dgm:pt modelId="{81A07D31-F1F9-4757-9286-DE47C8C996C7}" type="pres">
      <dgm:prSet presAssocID="{6677E1EE-4D42-4DE2-91BD-7D581E3908F3}" presName="parTx" presStyleLbl="revTx" presStyleIdx="0" presStyleCnt="4">
        <dgm:presLayoutVars>
          <dgm:chMax val="0"/>
          <dgm:chPref val="0"/>
        </dgm:presLayoutVars>
      </dgm:prSet>
      <dgm:spPr/>
    </dgm:pt>
    <dgm:pt modelId="{13D613FA-EEEC-4037-A5C7-5D7D3B4C2547}" type="pres">
      <dgm:prSet presAssocID="{C2511018-0DA5-42F4-833A-FBD00B81F24E}" presName="sibTrans" presStyleCnt="0"/>
      <dgm:spPr/>
    </dgm:pt>
    <dgm:pt modelId="{5D9DADA5-6711-4348-9F98-1D61119EC868}" type="pres">
      <dgm:prSet presAssocID="{2A6F9160-2C07-453C-8E8B-461C88B8DF89}" presName="compNode" presStyleCnt="0"/>
      <dgm:spPr/>
    </dgm:pt>
    <dgm:pt modelId="{E8524838-26E7-4CF9-BF11-5ED8B7401EBC}" type="pres">
      <dgm:prSet presAssocID="{2A6F9160-2C07-453C-8E8B-461C88B8DF89}" presName="bgRect" presStyleLbl="bgShp" presStyleIdx="1" presStyleCnt="4"/>
      <dgm:spPr/>
    </dgm:pt>
    <dgm:pt modelId="{530E17E4-3A7A-4B99-B8E0-D93A0357A625}" type="pres">
      <dgm:prSet presAssocID="{2A6F9160-2C07-453C-8E8B-461C88B8DF8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82D0F233-87E8-47F3-A63C-E82FB4CADBDF}" type="pres">
      <dgm:prSet presAssocID="{2A6F9160-2C07-453C-8E8B-461C88B8DF89}" presName="spaceRect" presStyleCnt="0"/>
      <dgm:spPr/>
    </dgm:pt>
    <dgm:pt modelId="{55D55920-C333-4678-A105-FF0C581559DE}" type="pres">
      <dgm:prSet presAssocID="{2A6F9160-2C07-453C-8E8B-461C88B8DF89}" presName="parTx" presStyleLbl="revTx" presStyleIdx="1" presStyleCnt="4">
        <dgm:presLayoutVars>
          <dgm:chMax val="0"/>
          <dgm:chPref val="0"/>
        </dgm:presLayoutVars>
      </dgm:prSet>
      <dgm:spPr/>
    </dgm:pt>
    <dgm:pt modelId="{86C74754-CC1B-45A7-A238-C3B571B8C331}" type="pres">
      <dgm:prSet presAssocID="{37714DCB-F374-4C33-BA5F-3B5E07E2E6A0}" presName="sibTrans" presStyleCnt="0"/>
      <dgm:spPr/>
    </dgm:pt>
    <dgm:pt modelId="{A8CB3C07-BF91-495E-A7B8-310E7FEB10B1}" type="pres">
      <dgm:prSet presAssocID="{20869A7D-904B-4883-9FB4-E6D92B98775A}" presName="compNode" presStyleCnt="0"/>
      <dgm:spPr/>
    </dgm:pt>
    <dgm:pt modelId="{8C4FC86E-F1CB-402D-86CB-C9A79ED5CAC2}" type="pres">
      <dgm:prSet presAssocID="{20869A7D-904B-4883-9FB4-E6D92B98775A}" presName="bgRect" presStyleLbl="bgShp" presStyleIdx="2" presStyleCnt="4"/>
      <dgm:spPr/>
    </dgm:pt>
    <dgm:pt modelId="{5B611AE8-8245-426B-AB56-C4881DE444AF}" type="pres">
      <dgm:prSet presAssocID="{20869A7D-904B-4883-9FB4-E6D92B98775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979F93E-F555-4920-A11D-93D86529BA20}" type="pres">
      <dgm:prSet presAssocID="{20869A7D-904B-4883-9FB4-E6D92B98775A}" presName="spaceRect" presStyleCnt="0"/>
      <dgm:spPr/>
    </dgm:pt>
    <dgm:pt modelId="{08D3F171-C4C0-4D46-BF89-9B7B0B3B18FF}" type="pres">
      <dgm:prSet presAssocID="{20869A7D-904B-4883-9FB4-E6D92B98775A}" presName="parTx" presStyleLbl="revTx" presStyleIdx="2" presStyleCnt="4">
        <dgm:presLayoutVars>
          <dgm:chMax val="0"/>
          <dgm:chPref val="0"/>
        </dgm:presLayoutVars>
      </dgm:prSet>
      <dgm:spPr/>
    </dgm:pt>
    <dgm:pt modelId="{20D9DC88-9742-46DC-899D-813F9DB01921}" type="pres">
      <dgm:prSet presAssocID="{A418DAE9-49D2-4E55-8065-273259B39505}" presName="sibTrans" presStyleCnt="0"/>
      <dgm:spPr/>
    </dgm:pt>
    <dgm:pt modelId="{0E71EB14-3712-4C68-87E1-392FAE69B911}" type="pres">
      <dgm:prSet presAssocID="{01EC4548-98E8-4A12-AB44-492DED505847}" presName="compNode" presStyleCnt="0"/>
      <dgm:spPr/>
    </dgm:pt>
    <dgm:pt modelId="{DF34F4ED-DEDC-4B81-868F-0C49A23BD542}" type="pres">
      <dgm:prSet presAssocID="{01EC4548-98E8-4A12-AB44-492DED505847}" presName="bgRect" presStyleLbl="bgShp" presStyleIdx="3" presStyleCnt="4"/>
      <dgm:spPr/>
    </dgm:pt>
    <dgm:pt modelId="{A5D248FC-C6BE-4426-91B9-A04674F2EF68}" type="pres">
      <dgm:prSet presAssocID="{01EC4548-98E8-4A12-AB44-492DED50584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30C2B047-3B9F-4325-91A2-D39283858964}" type="pres">
      <dgm:prSet presAssocID="{01EC4548-98E8-4A12-AB44-492DED505847}" presName="spaceRect" presStyleCnt="0"/>
      <dgm:spPr/>
    </dgm:pt>
    <dgm:pt modelId="{9F42F64B-4A35-430F-9BD4-7724C1B7DD37}" type="pres">
      <dgm:prSet presAssocID="{01EC4548-98E8-4A12-AB44-492DED50584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8CA2334-AFE2-45F9-AC84-084A43B65B75}" type="presOf" srcId="{01EC4548-98E8-4A12-AB44-492DED505847}" destId="{9F42F64B-4A35-430F-9BD4-7724C1B7DD37}" srcOrd="0" destOrd="0" presId="urn:microsoft.com/office/officeart/2018/2/layout/IconVerticalSolidList"/>
    <dgm:cxn modelId="{2F032460-20BB-46FB-9144-074160E534BF}" srcId="{6A8219B9-3C94-4EC2-94C7-BD41F83C69C6}" destId="{2A6F9160-2C07-453C-8E8B-461C88B8DF89}" srcOrd="1" destOrd="0" parTransId="{A494E185-9B41-4BB6-BB32-74042D265A7D}" sibTransId="{37714DCB-F374-4C33-BA5F-3B5E07E2E6A0}"/>
    <dgm:cxn modelId="{08D2734F-B3DC-4ED4-A67D-4B12C70FC004}" type="presOf" srcId="{2A6F9160-2C07-453C-8E8B-461C88B8DF89}" destId="{55D55920-C333-4678-A105-FF0C581559DE}" srcOrd="0" destOrd="0" presId="urn:microsoft.com/office/officeart/2018/2/layout/IconVerticalSolidList"/>
    <dgm:cxn modelId="{43CF1C73-39CD-444E-A3F7-9D82ECE14FD3}" srcId="{6A8219B9-3C94-4EC2-94C7-BD41F83C69C6}" destId="{20869A7D-904B-4883-9FB4-E6D92B98775A}" srcOrd="2" destOrd="0" parTransId="{1181ACD6-5F97-4740-B235-638F115326C2}" sibTransId="{A418DAE9-49D2-4E55-8065-273259B39505}"/>
    <dgm:cxn modelId="{E075978F-7FDC-40A4-8C76-84F002A1574D}" type="presOf" srcId="{6A8219B9-3C94-4EC2-94C7-BD41F83C69C6}" destId="{43095C15-8F26-4762-9FBB-86DDD1FB7D48}" srcOrd="0" destOrd="0" presId="urn:microsoft.com/office/officeart/2018/2/layout/IconVerticalSolidList"/>
    <dgm:cxn modelId="{F2493895-EC01-4487-8F17-8441ED917AC3}" type="presOf" srcId="{6677E1EE-4D42-4DE2-91BD-7D581E3908F3}" destId="{81A07D31-F1F9-4757-9286-DE47C8C996C7}" srcOrd="0" destOrd="0" presId="urn:microsoft.com/office/officeart/2018/2/layout/IconVerticalSolidList"/>
    <dgm:cxn modelId="{8D5881B8-BD73-48DD-995D-37BF0FBF7078}" srcId="{6A8219B9-3C94-4EC2-94C7-BD41F83C69C6}" destId="{01EC4548-98E8-4A12-AB44-492DED505847}" srcOrd="3" destOrd="0" parTransId="{1132EEA7-1AD8-4958-84B6-FA670921EC5A}" sibTransId="{C39DDD55-1808-445E-B007-42A076AC16CF}"/>
    <dgm:cxn modelId="{2DDCEBC7-7D7B-4231-8237-4D0BA43746E3}" type="presOf" srcId="{20869A7D-904B-4883-9FB4-E6D92B98775A}" destId="{08D3F171-C4C0-4D46-BF89-9B7B0B3B18FF}" srcOrd="0" destOrd="0" presId="urn:microsoft.com/office/officeart/2018/2/layout/IconVerticalSolidList"/>
    <dgm:cxn modelId="{A85C3CE0-51AD-4463-AEEB-0396C058E02A}" srcId="{6A8219B9-3C94-4EC2-94C7-BD41F83C69C6}" destId="{6677E1EE-4D42-4DE2-91BD-7D581E3908F3}" srcOrd="0" destOrd="0" parTransId="{EE219A2D-8F4C-449D-AE8F-B143C845B855}" sibTransId="{C2511018-0DA5-42F4-833A-FBD00B81F24E}"/>
    <dgm:cxn modelId="{F4675BC3-6D3F-435B-86C5-E25F14234A7E}" type="presParOf" srcId="{43095C15-8F26-4762-9FBB-86DDD1FB7D48}" destId="{185456D1-F6CF-476A-B8F6-4E935AA59C33}" srcOrd="0" destOrd="0" presId="urn:microsoft.com/office/officeart/2018/2/layout/IconVerticalSolidList"/>
    <dgm:cxn modelId="{E18FC492-739E-4D70-BBBC-BFA72576D16F}" type="presParOf" srcId="{185456D1-F6CF-476A-B8F6-4E935AA59C33}" destId="{14162506-246D-4681-AF5D-3695F54CE784}" srcOrd="0" destOrd="0" presId="urn:microsoft.com/office/officeart/2018/2/layout/IconVerticalSolidList"/>
    <dgm:cxn modelId="{EF8347C5-AC0D-4880-8612-3D65A9C9C6D5}" type="presParOf" srcId="{185456D1-F6CF-476A-B8F6-4E935AA59C33}" destId="{0B46D859-960C-4232-9F93-DFE7765A1F53}" srcOrd="1" destOrd="0" presId="urn:microsoft.com/office/officeart/2018/2/layout/IconVerticalSolidList"/>
    <dgm:cxn modelId="{7234DCE4-6FBE-47C0-A0E1-5BD1C1023580}" type="presParOf" srcId="{185456D1-F6CF-476A-B8F6-4E935AA59C33}" destId="{26F04856-C532-4D16-AB04-0ED87B160D81}" srcOrd="2" destOrd="0" presId="urn:microsoft.com/office/officeart/2018/2/layout/IconVerticalSolidList"/>
    <dgm:cxn modelId="{411B91E6-3B1E-4D6C-B690-0330B13C11A6}" type="presParOf" srcId="{185456D1-F6CF-476A-B8F6-4E935AA59C33}" destId="{81A07D31-F1F9-4757-9286-DE47C8C996C7}" srcOrd="3" destOrd="0" presId="urn:microsoft.com/office/officeart/2018/2/layout/IconVerticalSolidList"/>
    <dgm:cxn modelId="{9F001924-540F-43A2-B101-FD9205C09D77}" type="presParOf" srcId="{43095C15-8F26-4762-9FBB-86DDD1FB7D48}" destId="{13D613FA-EEEC-4037-A5C7-5D7D3B4C2547}" srcOrd="1" destOrd="0" presId="urn:microsoft.com/office/officeart/2018/2/layout/IconVerticalSolidList"/>
    <dgm:cxn modelId="{966FE4AF-0046-4F74-857C-B5A7538ACCC0}" type="presParOf" srcId="{43095C15-8F26-4762-9FBB-86DDD1FB7D48}" destId="{5D9DADA5-6711-4348-9F98-1D61119EC868}" srcOrd="2" destOrd="0" presId="urn:microsoft.com/office/officeart/2018/2/layout/IconVerticalSolidList"/>
    <dgm:cxn modelId="{9E156106-794A-432E-86A8-29C254034E10}" type="presParOf" srcId="{5D9DADA5-6711-4348-9F98-1D61119EC868}" destId="{E8524838-26E7-4CF9-BF11-5ED8B7401EBC}" srcOrd="0" destOrd="0" presId="urn:microsoft.com/office/officeart/2018/2/layout/IconVerticalSolidList"/>
    <dgm:cxn modelId="{84EED378-A8D9-45F0-A593-D860AB032729}" type="presParOf" srcId="{5D9DADA5-6711-4348-9F98-1D61119EC868}" destId="{530E17E4-3A7A-4B99-B8E0-D93A0357A625}" srcOrd="1" destOrd="0" presId="urn:microsoft.com/office/officeart/2018/2/layout/IconVerticalSolidList"/>
    <dgm:cxn modelId="{BAE7548C-5733-4DE3-A6A6-71C7FA242388}" type="presParOf" srcId="{5D9DADA5-6711-4348-9F98-1D61119EC868}" destId="{82D0F233-87E8-47F3-A63C-E82FB4CADBDF}" srcOrd="2" destOrd="0" presId="urn:microsoft.com/office/officeart/2018/2/layout/IconVerticalSolidList"/>
    <dgm:cxn modelId="{5CD620F7-2C3E-4EA3-ACCC-0CC5947808B4}" type="presParOf" srcId="{5D9DADA5-6711-4348-9F98-1D61119EC868}" destId="{55D55920-C333-4678-A105-FF0C581559DE}" srcOrd="3" destOrd="0" presId="urn:microsoft.com/office/officeart/2018/2/layout/IconVerticalSolidList"/>
    <dgm:cxn modelId="{17943ABF-9B09-46BE-AD8A-C8DAC2AE84BB}" type="presParOf" srcId="{43095C15-8F26-4762-9FBB-86DDD1FB7D48}" destId="{86C74754-CC1B-45A7-A238-C3B571B8C331}" srcOrd="3" destOrd="0" presId="urn:microsoft.com/office/officeart/2018/2/layout/IconVerticalSolidList"/>
    <dgm:cxn modelId="{D682B60E-BB98-4ABE-9FD2-A9290D4D86CB}" type="presParOf" srcId="{43095C15-8F26-4762-9FBB-86DDD1FB7D48}" destId="{A8CB3C07-BF91-495E-A7B8-310E7FEB10B1}" srcOrd="4" destOrd="0" presId="urn:microsoft.com/office/officeart/2018/2/layout/IconVerticalSolidList"/>
    <dgm:cxn modelId="{64E7C601-DFBD-4DA4-8929-77657D4F446C}" type="presParOf" srcId="{A8CB3C07-BF91-495E-A7B8-310E7FEB10B1}" destId="{8C4FC86E-F1CB-402D-86CB-C9A79ED5CAC2}" srcOrd="0" destOrd="0" presId="urn:microsoft.com/office/officeart/2018/2/layout/IconVerticalSolidList"/>
    <dgm:cxn modelId="{DC8EF396-23AC-4EE1-BE9A-50BC10A30910}" type="presParOf" srcId="{A8CB3C07-BF91-495E-A7B8-310E7FEB10B1}" destId="{5B611AE8-8245-426B-AB56-C4881DE444AF}" srcOrd="1" destOrd="0" presId="urn:microsoft.com/office/officeart/2018/2/layout/IconVerticalSolidList"/>
    <dgm:cxn modelId="{53CAC033-5922-4A15-8E2A-AA9370F22AC1}" type="presParOf" srcId="{A8CB3C07-BF91-495E-A7B8-310E7FEB10B1}" destId="{4979F93E-F555-4920-A11D-93D86529BA20}" srcOrd="2" destOrd="0" presId="urn:microsoft.com/office/officeart/2018/2/layout/IconVerticalSolidList"/>
    <dgm:cxn modelId="{27897ED7-A1B5-450E-9F86-818284CD7DF3}" type="presParOf" srcId="{A8CB3C07-BF91-495E-A7B8-310E7FEB10B1}" destId="{08D3F171-C4C0-4D46-BF89-9B7B0B3B18FF}" srcOrd="3" destOrd="0" presId="urn:microsoft.com/office/officeart/2018/2/layout/IconVerticalSolidList"/>
    <dgm:cxn modelId="{677F179D-6623-4C8A-ABC3-C81F25D1B380}" type="presParOf" srcId="{43095C15-8F26-4762-9FBB-86DDD1FB7D48}" destId="{20D9DC88-9742-46DC-899D-813F9DB01921}" srcOrd="5" destOrd="0" presId="urn:microsoft.com/office/officeart/2018/2/layout/IconVerticalSolidList"/>
    <dgm:cxn modelId="{F2392D33-94F4-46DD-ACA7-619F23D967CC}" type="presParOf" srcId="{43095C15-8F26-4762-9FBB-86DDD1FB7D48}" destId="{0E71EB14-3712-4C68-87E1-392FAE69B911}" srcOrd="6" destOrd="0" presId="urn:microsoft.com/office/officeart/2018/2/layout/IconVerticalSolidList"/>
    <dgm:cxn modelId="{08703FDA-A952-42EA-A223-3E2EA9AAACE0}" type="presParOf" srcId="{0E71EB14-3712-4C68-87E1-392FAE69B911}" destId="{DF34F4ED-DEDC-4B81-868F-0C49A23BD542}" srcOrd="0" destOrd="0" presId="urn:microsoft.com/office/officeart/2018/2/layout/IconVerticalSolidList"/>
    <dgm:cxn modelId="{96AA1EB8-F928-4C20-8EE7-52F7940A2050}" type="presParOf" srcId="{0E71EB14-3712-4C68-87E1-392FAE69B911}" destId="{A5D248FC-C6BE-4426-91B9-A04674F2EF68}" srcOrd="1" destOrd="0" presId="urn:microsoft.com/office/officeart/2018/2/layout/IconVerticalSolidList"/>
    <dgm:cxn modelId="{DCEAF0AB-E487-4BF6-A192-FCEAF7D29C84}" type="presParOf" srcId="{0E71EB14-3712-4C68-87E1-392FAE69B911}" destId="{30C2B047-3B9F-4325-91A2-D39283858964}" srcOrd="2" destOrd="0" presId="urn:microsoft.com/office/officeart/2018/2/layout/IconVerticalSolidList"/>
    <dgm:cxn modelId="{6592D5E0-5DB8-4281-A2E2-4AC7D31D2110}" type="presParOf" srcId="{0E71EB14-3712-4C68-87E1-392FAE69B911}" destId="{9F42F64B-4A35-430F-9BD4-7724C1B7DD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FCB00CA-5013-47CB-BF83-173C98B731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52749B-CCB1-4BCF-A515-8BAD98F4EAA7}">
      <dgm:prSet/>
      <dgm:spPr/>
      <dgm:t>
        <a:bodyPr/>
        <a:lstStyle/>
        <a:p>
          <a:r>
            <a:rPr lang="en-US"/>
            <a:t>In SCM, TCE helps understand the make or buy decision</a:t>
          </a:r>
        </a:p>
      </dgm:t>
    </dgm:pt>
    <dgm:pt modelId="{0B3A2BFB-88A8-44E5-8238-427A1AE7B6AA}" type="parTrans" cxnId="{B1125833-B70C-4243-A7D1-0FEB934A1FB6}">
      <dgm:prSet/>
      <dgm:spPr/>
      <dgm:t>
        <a:bodyPr/>
        <a:lstStyle/>
        <a:p>
          <a:endParaRPr lang="en-US"/>
        </a:p>
      </dgm:t>
    </dgm:pt>
    <dgm:pt modelId="{2C5ADDE4-71DC-41E8-B467-DB2B50A32F70}" type="sibTrans" cxnId="{B1125833-B70C-4243-A7D1-0FEB934A1FB6}">
      <dgm:prSet/>
      <dgm:spPr/>
      <dgm:t>
        <a:bodyPr/>
        <a:lstStyle/>
        <a:p>
          <a:endParaRPr lang="en-US"/>
        </a:p>
      </dgm:t>
    </dgm:pt>
    <dgm:pt modelId="{DA00A951-67DB-45BE-8300-5AFB69A3BD4C}">
      <dgm:prSet/>
      <dgm:spPr/>
      <dgm:t>
        <a:bodyPr/>
        <a:lstStyle/>
        <a:p>
          <a:r>
            <a:rPr lang="en-US"/>
            <a:t>Produce in-house or outsource them from external suppliers.</a:t>
          </a:r>
        </a:p>
      </dgm:t>
    </dgm:pt>
    <dgm:pt modelId="{A6B07CD4-B3D1-466C-842F-E9B06D3227F7}" type="parTrans" cxnId="{90E56DF7-721C-4AEC-924E-AAC9C38F8164}">
      <dgm:prSet/>
      <dgm:spPr/>
      <dgm:t>
        <a:bodyPr/>
        <a:lstStyle/>
        <a:p>
          <a:endParaRPr lang="en-US"/>
        </a:p>
      </dgm:t>
    </dgm:pt>
    <dgm:pt modelId="{671BD3DB-69E2-44F9-9EF4-95503D07FBC2}" type="sibTrans" cxnId="{90E56DF7-721C-4AEC-924E-AAC9C38F8164}">
      <dgm:prSet/>
      <dgm:spPr/>
      <dgm:t>
        <a:bodyPr/>
        <a:lstStyle/>
        <a:p>
          <a:endParaRPr lang="en-US"/>
        </a:p>
      </dgm:t>
    </dgm:pt>
    <dgm:pt modelId="{7DF99979-A3A0-42CE-9BAD-34A01F62C0C4}">
      <dgm:prSet/>
      <dgm:spPr/>
      <dgm:t>
        <a:bodyPr/>
        <a:lstStyle/>
        <a:p>
          <a:r>
            <a:rPr lang="en-US"/>
            <a:t>In essence, TCE is a theory of governance of transactions related to power, competence, and efficiency (Ketokivi &amp; Mahoney, 2020)</a:t>
          </a:r>
        </a:p>
      </dgm:t>
    </dgm:pt>
    <dgm:pt modelId="{01E5C7D2-13F1-4AE0-B4F3-C21D5589B882}" type="parTrans" cxnId="{6DA86D53-730D-4033-8DD2-C0519370D115}">
      <dgm:prSet/>
      <dgm:spPr/>
      <dgm:t>
        <a:bodyPr/>
        <a:lstStyle/>
        <a:p>
          <a:endParaRPr lang="en-US"/>
        </a:p>
      </dgm:t>
    </dgm:pt>
    <dgm:pt modelId="{F55F769D-2668-4D51-AD93-543B41967AA7}" type="sibTrans" cxnId="{6DA86D53-730D-4033-8DD2-C0519370D115}">
      <dgm:prSet/>
      <dgm:spPr/>
      <dgm:t>
        <a:bodyPr/>
        <a:lstStyle/>
        <a:p>
          <a:endParaRPr lang="en-US"/>
        </a:p>
      </dgm:t>
    </dgm:pt>
    <dgm:pt modelId="{F7006AD9-147D-47B7-85CD-100EDAB89535}">
      <dgm:prSet/>
      <dgm:spPr/>
      <dgm:t>
        <a:bodyPr/>
        <a:lstStyle/>
        <a:p>
          <a:r>
            <a:rPr lang="en-US"/>
            <a:t>In a global context, TCE helps managers assess risk, coordination costs and benefits of global sourcing</a:t>
          </a:r>
        </a:p>
      </dgm:t>
    </dgm:pt>
    <dgm:pt modelId="{2A268F56-85C1-4697-BD30-A309D21502D9}" type="parTrans" cxnId="{F3C8D34C-3B53-43DA-BCED-5540C29724DD}">
      <dgm:prSet/>
      <dgm:spPr/>
      <dgm:t>
        <a:bodyPr/>
        <a:lstStyle/>
        <a:p>
          <a:endParaRPr lang="en-US"/>
        </a:p>
      </dgm:t>
    </dgm:pt>
    <dgm:pt modelId="{560A96D0-6367-4072-A95F-022C10D82DED}" type="sibTrans" cxnId="{F3C8D34C-3B53-43DA-BCED-5540C29724DD}">
      <dgm:prSet/>
      <dgm:spPr/>
      <dgm:t>
        <a:bodyPr/>
        <a:lstStyle/>
        <a:p>
          <a:endParaRPr lang="en-US"/>
        </a:p>
      </dgm:t>
    </dgm:pt>
    <dgm:pt modelId="{FD62A754-B161-40F7-8CCE-8C631B869263}">
      <dgm:prSet/>
      <dgm:spPr/>
      <dgm:t>
        <a:bodyPr/>
        <a:lstStyle/>
        <a:p>
          <a:r>
            <a:rPr lang="en-US"/>
            <a:t>By understanding transaction costs, companies can make informed decisions on the most efficient and effective methods of procurement and production</a:t>
          </a:r>
        </a:p>
      </dgm:t>
    </dgm:pt>
    <dgm:pt modelId="{DCD458BE-9888-4DFD-9C77-269677B563CF}" type="parTrans" cxnId="{9CB23925-6951-431D-BB87-43D5CAB90134}">
      <dgm:prSet/>
      <dgm:spPr/>
      <dgm:t>
        <a:bodyPr/>
        <a:lstStyle/>
        <a:p>
          <a:endParaRPr lang="en-US"/>
        </a:p>
      </dgm:t>
    </dgm:pt>
    <dgm:pt modelId="{D3663ED9-DBB2-4C0E-AAD2-F0AD80837C01}" type="sibTrans" cxnId="{9CB23925-6951-431D-BB87-43D5CAB90134}">
      <dgm:prSet/>
      <dgm:spPr/>
      <dgm:t>
        <a:bodyPr/>
        <a:lstStyle/>
        <a:p>
          <a:endParaRPr lang="en-US"/>
        </a:p>
      </dgm:t>
    </dgm:pt>
    <dgm:pt modelId="{3B34BB4C-16BD-472D-ADD8-7BC94D45D3CD}" type="pres">
      <dgm:prSet presAssocID="{2FCB00CA-5013-47CB-BF83-173C98B7310A}" presName="root" presStyleCnt="0">
        <dgm:presLayoutVars>
          <dgm:dir/>
          <dgm:resizeHandles val="exact"/>
        </dgm:presLayoutVars>
      </dgm:prSet>
      <dgm:spPr/>
    </dgm:pt>
    <dgm:pt modelId="{D8647CC8-35F2-494C-991E-136910ABAA3D}" type="pres">
      <dgm:prSet presAssocID="{8652749B-CCB1-4BCF-A515-8BAD98F4EAA7}" presName="compNode" presStyleCnt="0"/>
      <dgm:spPr/>
    </dgm:pt>
    <dgm:pt modelId="{308A94B8-3D78-43E8-A0AF-7EDA2AC320F2}" type="pres">
      <dgm:prSet presAssocID="{8652749B-CCB1-4BCF-A515-8BAD98F4EAA7}" presName="bgRect" presStyleLbl="bgShp" presStyleIdx="0" presStyleCnt="5"/>
      <dgm:spPr/>
    </dgm:pt>
    <dgm:pt modelId="{E18CFA4B-A0B6-4F54-83F4-D66CE807337C}" type="pres">
      <dgm:prSet presAssocID="{8652749B-CCB1-4BCF-A515-8BAD98F4EAA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D26A485-D6AB-4274-A793-828A977B7727}" type="pres">
      <dgm:prSet presAssocID="{8652749B-CCB1-4BCF-A515-8BAD98F4EAA7}" presName="spaceRect" presStyleCnt="0"/>
      <dgm:spPr/>
    </dgm:pt>
    <dgm:pt modelId="{5DDCB20D-2676-40F7-939D-3EDE4D629055}" type="pres">
      <dgm:prSet presAssocID="{8652749B-CCB1-4BCF-A515-8BAD98F4EAA7}" presName="parTx" presStyleLbl="revTx" presStyleIdx="0" presStyleCnt="5">
        <dgm:presLayoutVars>
          <dgm:chMax val="0"/>
          <dgm:chPref val="0"/>
        </dgm:presLayoutVars>
      </dgm:prSet>
      <dgm:spPr/>
    </dgm:pt>
    <dgm:pt modelId="{70FA613F-34CF-4282-8823-A1ED85090A8B}" type="pres">
      <dgm:prSet presAssocID="{2C5ADDE4-71DC-41E8-B467-DB2B50A32F70}" presName="sibTrans" presStyleCnt="0"/>
      <dgm:spPr/>
    </dgm:pt>
    <dgm:pt modelId="{08F9EFE9-B754-41DC-9085-9CB4A960E091}" type="pres">
      <dgm:prSet presAssocID="{DA00A951-67DB-45BE-8300-5AFB69A3BD4C}" presName="compNode" presStyleCnt="0"/>
      <dgm:spPr/>
    </dgm:pt>
    <dgm:pt modelId="{57D77F7F-459F-4A51-ADAF-AC0DBAA03306}" type="pres">
      <dgm:prSet presAssocID="{DA00A951-67DB-45BE-8300-5AFB69A3BD4C}" presName="bgRect" presStyleLbl="bgShp" presStyleIdx="1" presStyleCnt="5"/>
      <dgm:spPr/>
    </dgm:pt>
    <dgm:pt modelId="{917B2E15-CE9C-42A3-8A97-CFDB08B3C282}" type="pres">
      <dgm:prSet presAssocID="{DA00A951-67DB-45BE-8300-5AFB69A3BD4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28C9A5CC-973A-4CE3-B013-8C00F2F5333B}" type="pres">
      <dgm:prSet presAssocID="{DA00A951-67DB-45BE-8300-5AFB69A3BD4C}" presName="spaceRect" presStyleCnt="0"/>
      <dgm:spPr/>
    </dgm:pt>
    <dgm:pt modelId="{2406346F-1590-45F6-AD12-478019852647}" type="pres">
      <dgm:prSet presAssocID="{DA00A951-67DB-45BE-8300-5AFB69A3BD4C}" presName="parTx" presStyleLbl="revTx" presStyleIdx="1" presStyleCnt="5">
        <dgm:presLayoutVars>
          <dgm:chMax val="0"/>
          <dgm:chPref val="0"/>
        </dgm:presLayoutVars>
      </dgm:prSet>
      <dgm:spPr/>
    </dgm:pt>
    <dgm:pt modelId="{3CEECA61-8E6C-4E71-BBD6-7A1A785FCD01}" type="pres">
      <dgm:prSet presAssocID="{671BD3DB-69E2-44F9-9EF4-95503D07FBC2}" presName="sibTrans" presStyleCnt="0"/>
      <dgm:spPr/>
    </dgm:pt>
    <dgm:pt modelId="{111D1D24-2946-4B5B-BE5A-716DBF44F56E}" type="pres">
      <dgm:prSet presAssocID="{7DF99979-A3A0-42CE-9BAD-34A01F62C0C4}" presName="compNode" presStyleCnt="0"/>
      <dgm:spPr/>
    </dgm:pt>
    <dgm:pt modelId="{74C37A29-9EBA-471A-AA96-56DAF0274D93}" type="pres">
      <dgm:prSet presAssocID="{7DF99979-A3A0-42CE-9BAD-34A01F62C0C4}" presName="bgRect" presStyleLbl="bgShp" presStyleIdx="2" presStyleCnt="5"/>
      <dgm:spPr/>
    </dgm:pt>
    <dgm:pt modelId="{6844C470-FB17-41CE-BC9D-7017B209457A}" type="pres">
      <dgm:prSet presAssocID="{7DF99979-A3A0-42CE-9BAD-34A01F62C0C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nger"/>
        </a:ext>
      </dgm:extLst>
    </dgm:pt>
    <dgm:pt modelId="{AB12BD4E-8838-4946-A57C-1BA03D6F49FB}" type="pres">
      <dgm:prSet presAssocID="{7DF99979-A3A0-42CE-9BAD-34A01F62C0C4}" presName="spaceRect" presStyleCnt="0"/>
      <dgm:spPr/>
    </dgm:pt>
    <dgm:pt modelId="{B6EC7F85-3679-4C48-8992-7DD71ED2F0E9}" type="pres">
      <dgm:prSet presAssocID="{7DF99979-A3A0-42CE-9BAD-34A01F62C0C4}" presName="parTx" presStyleLbl="revTx" presStyleIdx="2" presStyleCnt="5">
        <dgm:presLayoutVars>
          <dgm:chMax val="0"/>
          <dgm:chPref val="0"/>
        </dgm:presLayoutVars>
      </dgm:prSet>
      <dgm:spPr/>
    </dgm:pt>
    <dgm:pt modelId="{6B0FF556-1685-4295-AF55-A081FDC7C191}" type="pres">
      <dgm:prSet presAssocID="{F55F769D-2668-4D51-AD93-543B41967AA7}" presName="sibTrans" presStyleCnt="0"/>
      <dgm:spPr/>
    </dgm:pt>
    <dgm:pt modelId="{94B8974B-5410-4A2D-A729-D787D1D128FC}" type="pres">
      <dgm:prSet presAssocID="{F7006AD9-147D-47B7-85CD-100EDAB89535}" presName="compNode" presStyleCnt="0"/>
      <dgm:spPr/>
    </dgm:pt>
    <dgm:pt modelId="{057327D9-6AAA-4977-B8BA-4D106FE453C8}" type="pres">
      <dgm:prSet presAssocID="{F7006AD9-147D-47B7-85CD-100EDAB89535}" presName="bgRect" presStyleLbl="bgShp" presStyleIdx="3" presStyleCnt="5"/>
      <dgm:spPr/>
    </dgm:pt>
    <dgm:pt modelId="{48B01976-DDB8-4322-830B-0395989B1437}" type="pres">
      <dgm:prSet presAssocID="{F7006AD9-147D-47B7-85CD-100EDAB8953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A160548-00A1-41AA-87F5-19940B8F572D}" type="pres">
      <dgm:prSet presAssocID="{F7006AD9-147D-47B7-85CD-100EDAB89535}" presName="spaceRect" presStyleCnt="0"/>
      <dgm:spPr/>
    </dgm:pt>
    <dgm:pt modelId="{700DB168-B6CA-4FC0-A48B-0C916F7B9906}" type="pres">
      <dgm:prSet presAssocID="{F7006AD9-147D-47B7-85CD-100EDAB89535}" presName="parTx" presStyleLbl="revTx" presStyleIdx="3" presStyleCnt="5">
        <dgm:presLayoutVars>
          <dgm:chMax val="0"/>
          <dgm:chPref val="0"/>
        </dgm:presLayoutVars>
      </dgm:prSet>
      <dgm:spPr/>
    </dgm:pt>
    <dgm:pt modelId="{65F4F309-2980-4151-B1EB-D876253B0D55}" type="pres">
      <dgm:prSet presAssocID="{560A96D0-6367-4072-A95F-022C10D82DED}" presName="sibTrans" presStyleCnt="0"/>
      <dgm:spPr/>
    </dgm:pt>
    <dgm:pt modelId="{D3CDD93F-0B0B-47B0-B8CA-C3AB62596505}" type="pres">
      <dgm:prSet presAssocID="{FD62A754-B161-40F7-8CCE-8C631B869263}" presName="compNode" presStyleCnt="0"/>
      <dgm:spPr/>
    </dgm:pt>
    <dgm:pt modelId="{74B8D642-C69B-4838-9FA1-8C36A369D164}" type="pres">
      <dgm:prSet presAssocID="{FD62A754-B161-40F7-8CCE-8C631B869263}" presName="bgRect" presStyleLbl="bgShp" presStyleIdx="4" presStyleCnt="5"/>
      <dgm:spPr/>
    </dgm:pt>
    <dgm:pt modelId="{075214C2-0F24-4961-B2C9-80B21F8CEC7F}" type="pres">
      <dgm:prSet presAssocID="{FD62A754-B161-40F7-8CCE-8C631B86926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93206542-3570-47CD-B9B9-B34D46F7309E}" type="pres">
      <dgm:prSet presAssocID="{FD62A754-B161-40F7-8CCE-8C631B869263}" presName="spaceRect" presStyleCnt="0"/>
      <dgm:spPr/>
    </dgm:pt>
    <dgm:pt modelId="{E14C7B6A-84C3-49F9-8DC3-BBC1734558C1}" type="pres">
      <dgm:prSet presAssocID="{FD62A754-B161-40F7-8CCE-8C631B86926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CB23925-6951-431D-BB87-43D5CAB90134}" srcId="{2FCB00CA-5013-47CB-BF83-173C98B7310A}" destId="{FD62A754-B161-40F7-8CCE-8C631B869263}" srcOrd="4" destOrd="0" parTransId="{DCD458BE-9888-4DFD-9C77-269677B563CF}" sibTransId="{D3663ED9-DBB2-4C0E-AAD2-F0AD80837C01}"/>
    <dgm:cxn modelId="{B1125833-B70C-4243-A7D1-0FEB934A1FB6}" srcId="{2FCB00CA-5013-47CB-BF83-173C98B7310A}" destId="{8652749B-CCB1-4BCF-A515-8BAD98F4EAA7}" srcOrd="0" destOrd="0" parTransId="{0B3A2BFB-88A8-44E5-8238-427A1AE7B6AA}" sibTransId="{2C5ADDE4-71DC-41E8-B467-DB2B50A32F70}"/>
    <dgm:cxn modelId="{AF930266-90F0-45B7-8B96-17E5B6AD927B}" type="presOf" srcId="{F7006AD9-147D-47B7-85CD-100EDAB89535}" destId="{700DB168-B6CA-4FC0-A48B-0C916F7B9906}" srcOrd="0" destOrd="0" presId="urn:microsoft.com/office/officeart/2018/2/layout/IconVerticalSolidList"/>
    <dgm:cxn modelId="{F3C8D34C-3B53-43DA-BCED-5540C29724DD}" srcId="{2FCB00CA-5013-47CB-BF83-173C98B7310A}" destId="{F7006AD9-147D-47B7-85CD-100EDAB89535}" srcOrd="3" destOrd="0" parTransId="{2A268F56-85C1-4697-BD30-A309D21502D9}" sibTransId="{560A96D0-6367-4072-A95F-022C10D82DED}"/>
    <dgm:cxn modelId="{6DA86D53-730D-4033-8DD2-C0519370D115}" srcId="{2FCB00CA-5013-47CB-BF83-173C98B7310A}" destId="{7DF99979-A3A0-42CE-9BAD-34A01F62C0C4}" srcOrd="2" destOrd="0" parTransId="{01E5C7D2-13F1-4AE0-B4F3-C21D5589B882}" sibTransId="{F55F769D-2668-4D51-AD93-543B41967AA7}"/>
    <dgm:cxn modelId="{9CB3137A-DC05-49E9-8957-C9B492D9DEA7}" type="presOf" srcId="{FD62A754-B161-40F7-8CCE-8C631B869263}" destId="{E14C7B6A-84C3-49F9-8DC3-BBC1734558C1}" srcOrd="0" destOrd="0" presId="urn:microsoft.com/office/officeart/2018/2/layout/IconVerticalSolidList"/>
    <dgm:cxn modelId="{AD1A938D-4F00-4B7C-A732-93C5BF3DA74B}" type="presOf" srcId="{DA00A951-67DB-45BE-8300-5AFB69A3BD4C}" destId="{2406346F-1590-45F6-AD12-478019852647}" srcOrd="0" destOrd="0" presId="urn:microsoft.com/office/officeart/2018/2/layout/IconVerticalSolidList"/>
    <dgm:cxn modelId="{D86E18A7-7245-4BC1-A25F-01B212DE9394}" type="presOf" srcId="{7DF99979-A3A0-42CE-9BAD-34A01F62C0C4}" destId="{B6EC7F85-3679-4C48-8992-7DD71ED2F0E9}" srcOrd="0" destOrd="0" presId="urn:microsoft.com/office/officeart/2018/2/layout/IconVerticalSolidList"/>
    <dgm:cxn modelId="{693347E4-47B2-459B-AD60-22258AAF215F}" type="presOf" srcId="{2FCB00CA-5013-47CB-BF83-173C98B7310A}" destId="{3B34BB4C-16BD-472D-ADD8-7BC94D45D3CD}" srcOrd="0" destOrd="0" presId="urn:microsoft.com/office/officeart/2018/2/layout/IconVerticalSolidList"/>
    <dgm:cxn modelId="{C698D6EC-D09A-4739-8EB7-2511F8623EA1}" type="presOf" srcId="{8652749B-CCB1-4BCF-A515-8BAD98F4EAA7}" destId="{5DDCB20D-2676-40F7-939D-3EDE4D629055}" srcOrd="0" destOrd="0" presId="urn:microsoft.com/office/officeart/2018/2/layout/IconVerticalSolidList"/>
    <dgm:cxn modelId="{90E56DF7-721C-4AEC-924E-AAC9C38F8164}" srcId="{2FCB00CA-5013-47CB-BF83-173C98B7310A}" destId="{DA00A951-67DB-45BE-8300-5AFB69A3BD4C}" srcOrd="1" destOrd="0" parTransId="{A6B07CD4-B3D1-466C-842F-E9B06D3227F7}" sibTransId="{671BD3DB-69E2-44F9-9EF4-95503D07FBC2}"/>
    <dgm:cxn modelId="{F93BF903-1FFC-4670-A934-11ABDBC6A709}" type="presParOf" srcId="{3B34BB4C-16BD-472D-ADD8-7BC94D45D3CD}" destId="{D8647CC8-35F2-494C-991E-136910ABAA3D}" srcOrd="0" destOrd="0" presId="urn:microsoft.com/office/officeart/2018/2/layout/IconVerticalSolidList"/>
    <dgm:cxn modelId="{D58E4AEB-F408-4FA4-9D9C-8D4E66FE8A89}" type="presParOf" srcId="{D8647CC8-35F2-494C-991E-136910ABAA3D}" destId="{308A94B8-3D78-43E8-A0AF-7EDA2AC320F2}" srcOrd="0" destOrd="0" presId="urn:microsoft.com/office/officeart/2018/2/layout/IconVerticalSolidList"/>
    <dgm:cxn modelId="{853B7277-7C9D-4D3A-AE3C-3B74C05F1D5E}" type="presParOf" srcId="{D8647CC8-35F2-494C-991E-136910ABAA3D}" destId="{E18CFA4B-A0B6-4F54-83F4-D66CE807337C}" srcOrd="1" destOrd="0" presId="urn:microsoft.com/office/officeart/2018/2/layout/IconVerticalSolidList"/>
    <dgm:cxn modelId="{F3AAB7D0-66B0-41C3-B8E7-A29DAAC6F9C7}" type="presParOf" srcId="{D8647CC8-35F2-494C-991E-136910ABAA3D}" destId="{5D26A485-D6AB-4274-A793-828A977B7727}" srcOrd="2" destOrd="0" presId="urn:microsoft.com/office/officeart/2018/2/layout/IconVerticalSolidList"/>
    <dgm:cxn modelId="{FEB38D99-1A52-4995-9477-767656AE6756}" type="presParOf" srcId="{D8647CC8-35F2-494C-991E-136910ABAA3D}" destId="{5DDCB20D-2676-40F7-939D-3EDE4D629055}" srcOrd="3" destOrd="0" presId="urn:microsoft.com/office/officeart/2018/2/layout/IconVerticalSolidList"/>
    <dgm:cxn modelId="{F38189F5-432C-45FA-A16B-FFB72AC1642F}" type="presParOf" srcId="{3B34BB4C-16BD-472D-ADD8-7BC94D45D3CD}" destId="{70FA613F-34CF-4282-8823-A1ED85090A8B}" srcOrd="1" destOrd="0" presId="urn:microsoft.com/office/officeart/2018/2/layout/IconVerticalSolidList"/>
    <dgm:cxn modelId="{F3B96E6A-E2CB-4B5C-B127-129B88CC0FA9}" type="presParOf" srcId="{3B34BB4C-16BD-472D-ADD8-7BC94D45D3CD}" destId="{08F9EFE9-B754-41DC-9085-9CB4A960E091}" srcOrd="2" destOrd="0" presId="urn:microsoft.com/office/officeart/2018/2/layout/IconVerticalSolidList"/>
    <dgm:cxn modelId="{ED06BDE4-172B-4434-AC4D-6E4BA544DD33}" type="presParOf" srcId="{08F9EFE9-B754-41DC-9085-9CB4A960E091}" destId="{57D77F7F-459F-4A51-ADAF-AC0DBAA03306}" srcOrd="0" destOrd="0" presId="urn:microsoft.com/office/officeart/2018/2/layout/IconVerticalSolidList"/>
    <dgm:cxn modelId="{BD056DD9-3416-43F0-BF86-EB2BA2D36463}" type="presParOf" srcId="{08F9EFE9-B754-41DC-9085-9CB4A960E091}" destId="{917B2E15-CE9C-42A3-8A97-CFDB08B3C282}" srcOrd="1" destOrd="0" presId="urn:microsoft.com/office/officeart/2018/2/layout/IconVerticalSolidList"/>
    <dgm:cxn modelId="{3635A3FD-6027-46B2-B471-FE471AB602F3}" type="presParOf" srcId="{08F9EFE9-B754-41DC-9085-9CB4A960E091}" destId="{28C9A5CC-973A-4CE3-B013-8C00F2F5333B}" srcOrd="2" destOrd="0" presId="urn:microsoft.com/office/officeart/2018/2/layout/IconVerticalSolidList"/>
    <dgm:cxn modelId="{FE4A7468-AAB9-45E8-80D7-6D8FD87D81AA}" type="presParOf" srcId="{08F9EFE9-B754-41DC-9085-9CB4A960E091}" destId="{2406346F-1590-45F6-AD12-478019852647}" srcOrd="3" destOrd="0" presId="urn:microsoft.com/office/officeart/2018/2/layout/IconVerticalSolidList"/>
    <dgm:cxn modelId="{413CD1F0-805D-4F7B-BCCE-2F2539C39F3A}" type="presParOf" srcId="{3B34BB4C-16BD-472D-ADD8-7BC94D45D3CD}" destId="{3CEECA61-8E6C-4E71-BBD6-7A1A785FCD01}" srcOrd="3" destOrd="0" presId="urn:microsoft.com/office/officeart/2018/2/layout/IconVerticalSolidList"/>
    <dgm:cxn modelId="{E6E64ADE-9811-4C56-9648-EAEC5B6F3C3C}" type="presParOf" srcId="{3B34BB4C-16BD-472D-ADD8-7BC94D45D3CD}" destId="{111D1D24-2946-4B5B-BE5A-716DBF44F56E}" srcOrd="4" destOrd="0" presId="urn:microsoft.com/office/officeart/2018/2/layout/IconVerticalSolidList"/>
    <dgm:cxn modelId="{FCD2CC66-AD75-4560-A983-86455A4EB104}" type="presParOf" srcId="{111D1D24-2946-4B5B-BE5A-716DBF44F56E}" destId="{74C37A29-9EBA-471A-AA96-56DAF0274D93}" srcOrd="0" destOrd="0" presId="urn:microsoft.com/office/officeart/2018/2/layout/IconVerticalSolidList"/>
    <dgm:cxn modelId="{6ECE959F-8C00-4377-9DCC-461436D59C24}" type="presParOf" srcId="{111D1D24-2946-4B5B-BE5A-716DBF44F56E}" destId="{6844C470-FB17-41CE-BC9D-7017B209457A}" srcOrd="1" destOrd="0" presId="urn:microsoft.com/office/officeart/2018/2/layout/IconVerticalSolidList"/>
    <dgm:cxn modelId="{32C887BF-B1C0-4F67-ADE0-B31E56E8ACF2}" type="presParOf" srcId="{111D1D24-2946-4B5B-BE5A-716DBF44F56E}" destId="{AB12BD4E-8838-4946-A57C-1BA03D6F49FB}" srcOrd="2" destOrd="0" presId="urn:microsoft.com/office/officeart/2018/2/layout/IconVerticalSolidList"/>
    <dgm:cxn modelId="{50EDD73C-0BE6-4C4F-A973-FE960827AE16}" type="presParOf" srcId="{111D1D24-2946-4B5B-BE5A-716DBF44F56E}" destId="{B6EC7F85-3679-4C48-8992-7DD71ED2F0E9}" srcOrd="3" destOrd="0" presId="urn:microsoft.com/office/officeart/2018/2/layout/IconVerticalSolidList"/>
    <dgm:cxn modelId="{9179F1AF-965B-457C-8140-B508983C4F8D}" type="presParOf" srcId="{3B34BB4C-16BD-472D-ADD8-7BC94D45D3CD}" destId="{6B0FF556-1685-4295-AF55-A081FDC7C191}" srcOrd="5" destOrd="0" presId="urn:microsoft.com/office/officeart/2018/2/layout/IconVerticalSolidList"/>
    <dgm:cxn modelId="{945E5353-9F15-4FB2-A04A-954102AF8CDF}" type="presParOf" srcId="{3B34BB4C-16BD-472D-ADD8-7BC94D45D3CD}" destId="{94B8974B-5410-4A2D-A729-D787D1D128FC}" srcOrd="6" destOrd="0" presId="urn:microsoft.com/office/officeart/2018/2/layout/IconVerticalSolidList"/>
    <dgm:cxn modelId="{0F21F6C4-851A-46DF-B4BA-928799D304B0}" type="presParOf" srcId="{94B8974B-5410-4A2D-A729-D787D1D128FC}" destId="{057327D9-6AAA-4977-B8BA-4D106FE453C8}" srcOrd="0" destOrd="0" presId="urn:microsoft.com/office/officeart/2018/2/layout/IconVerticalSolidList"/>
    <dgm:cxn modelId="{D01E967E-9E0C-4F24-BEED-F780C828A001}" type="presParOf" srcId="{94B8974B-5410-4A2D-A729-D787D1D128FC}" destId="{48B01976-DDB8-4322-830B-0395989B1437}" srcOrd="1" destOrd="0" presId="urn:microsoft.com/office/officeart/2018/2/layout/IconVerticalSolidList"/>
    <dgm:cxn modelId="{226FE9B8-CD37-4E0F-AAAF-B86959094BC3}" type="presParOf" srcId="{94B8974B-5410-4A2D-A729-D787D1D128FC}" destId="{DA160548-00A1-41AA-87F5-19940B8F572D}" srcOrd="2" destOrd="0" presId="urn:microsoft.com/office/officeart/2018/2/layout/IconVerticalSolidList"/>
    <dgm:cxn modelId="{15F4CBCB-3DCB-479B-93F5-22C84E4118C1}" type="presParOf" srcId="{94B8974B-5410-4A2D-A729-D787D1D128FC}" destId="{700DB168-B6CA-4FC0-A48B-0C916F7B9906}" srcOrd="3" destOrd="0" presId="urn:microsoft.com/office/officeart/2018/2/layout/IconVerticalSolidList"/>
    <dgm:cxn modelId="{0C02121A-F2B6-45A6-99DC-0B32670D27B2}" type="presParOf" srcId="{3B34BB4C-16BD-472D-ADD8-7BC94D45D3CD}" destId="{65F4F309-2980-4151-B1EB-D876253B0D55}" srcOrd="7" destOrd="0" presId="urn:microsoft.com/office/officeart/2018/2/layout/IconVerticalSolidList"/>
    <dgm:cxn modelId="{27E78285-6814-4921-959C-B18687835EEC}" type="presParOf" srcId="{3B34BB4C-16BD-472D-ADD8-7BC94D45D3CD}" destId="{D3CDD93F-0B0B-47B0-B8CA-C3AB62596505}" srcOrd="8" destOrd="0" presId="urn:microsoft.com/office/officeart/2018/2/layout/IconVerticalSolidList"/>
    <dgm:cxn modelId="{26DFEA05-FD52-43DA-A2EF-3B954FE9CE87}" type="presParOf" srcId="{D3CDD93F-0B0B-47B0-B8CA-C3AB62596505}" destId="{74B8D642-C69B-4838-9FA1-8C36A369D164}" srcOrd="0" destOrd="0" presId="urn:microsoft.com/office/officeart/2018/2/layout/IconVerticalSolidList"/>
    <dgm:cxn modelId="{9AA4B397-0511-4B29-A536-72980CFCC133}" type="presParOf" srcId="{D3CDD93F-0B0B-47B0-B8CA-C3AB62596505}" destId="{075214C2-0F24-4961-B2C9-80B21F8CEC7F}" srcOrd="1" destOrd="0" presId="urn:microsoft.com/office/officeart/2018/2/layout/IconVerticalSolidList"/>
    <dgm:cxn modelId="{1D6D72E4-7A31-46C3-B60C-373176B65E54}" type="presParOf" srcId="{D3CDD93F-0B0B-47B0-B8CA-C3AB62596505}" destId="{93206542-3570-47CD-B9B9-B34D46F7309E}" srcOrd="2" destOrd="0" presId="urn:microsoft.com/office/officeart/2018/2/layout/IconVerticalSolidList"/>
    <dgm:cxn modelId="{9B7C82DE-85B8-4EFA-844A-645E841D9CAB}" type="presParOf" srcId="{D3CDD93F-0B0B-47B0-B8CA-C3AB62596505}" destId="{E14C7B6A-84C3-49F9-8DC3-BBC1734558C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E9815B-D5E8-43D7-89A7-A25D74695BA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79856FD-86D9-4B2D-A269-DB702D6098F5}">
      <dgm:prSet/>
      <dgm:spPr/>
      <dgm:t>
        <a:bodyPr/>
        <a:lstStyle/>
        <a:p>
          <a:r>
            <a:rPr lang="en-US"/>
            <a:t>Explores how organisations actions and structures are influenced by cultural norms</a:t>
          </a:r>
        </a:p>
      </dgm:t>
    </dgm:pt>
    <dgm:pt modelId="{DA1F66E6-911A-47BD-A9F6-1C09B1DBA980}" type="parTrans" cxnId="{B40A8B05-6194-4F15-ACAE-EC7B4C4C9D46}">
      <dgm:prSet/>
      <dgm:spPr/>
      <dgm:t>
        <a:bodyPr/>
        <a:lstStyle/>
        <a:p>
          <a:endParaRPr lang="en-US"/>
        </a:p>
      </dgm:t>
    </dgm:pt>
    <dgm:pt modelId="{F132BEEB-BE3C-4D05-8655-53138AB6D549}" type="sibTrans" cxnId="{B40A8B05-6194-4F15-ACAE-EC7B4C4C9D46}">
      <dgm:prSet/>
      <dgm:spPr/>
      <dgm:t>
        <a:bodyPr/>
        <a:lstStyle/>
        <a:p>
          <a:endParaRPr lang="en-US"/>
        </a:p>
      </dgm:t>
    </dgm:pt>
    <dgm:pt modelId="{5EEAFE3A-7770-46EC-8F4A-5F142A3B0CF4}">
      <dgm:prSet/>
      <dgm:spPr/>
      <dgm:t>
        <a:bodyPr/>
        <a:lstStyle/>
        <a:p>
          <a:r>
            <a:rPr lang="en-US"/>
            <a:t>As in other areas of study, understanding the cultural context is crucial</a:t>
          </a:r>
        </a:p>
      </dgm:t>
    </dgm:pt>
    <dgm:pt modelId="{396B57BE-1BE7-4C4A-91D7-F6B2AEFA7B56}" type="parTrans" cxnId="{3767D96A-2C79-4777-8CA8-10536DFF051A}">
      <dgm:prSet/>
      <dgm:spPr/>
      <dgm:t>
        <a:bodyPr/>
        <a:lstStyle/>
        <a:p>
          <a:endParaRPr lang="en-US"/>
        </a:p>
      </dgm:t>
    </dgm:pt>
    <dgm:pt modelId="{3BE5DB1A-39D4-4441-8627-C842B23D66CE}" type="sibTrans" cxnId="{3767D96A-2C79-4777-8CA8-10536DFF051A}">
      <dgm:prSet/>
      <dgm:spPr/>
      <dgm:t>
        <a:bodyPr/>
        <a:lstStyle/>
        <a:p>
          <a:endParaRPr lang="en-US"/>
        </a:p>
      </dgm:t>
    </dgm:pt>
    <dgm:pt modelId="{B6AFF971-17FB-4C2F-B678-C4D2D6BE2C35}">
      <dgm:prSet/>
      <dgm:spPr/>
      <dgm:t>
        <a:bodyPr/>
        <a:lstStyle/>
        <a:p>
          <a:r>
            <a:rPr lang="en-US"/>
            <a:t>In SCM, companies must adapt to comply with diverse regulations, cultural norms, and ethical considerations, which may differ from their home market (Kauppi, 2013)</a:t>
          </a:r>
        </a:p>
      </dgm:t>
    </dgm:pt>
    <dgm:pt modelId="{12972E68-356C-427F-ABD3-07093F5DA3A7}" type="parTrans" cxnId="{675900F7-9936-44C6-96E9-E4DE1229C9FC}">
      <dgm:prSet/>
      <dgm:spPr/>
      <dgm:t>
        <a:bodyPr/>
        <a:lstStyle/>
        <a:p>
          <a:endParaRPr lang="en-US"/>
        </a:p>
      </dgm:t>
    </dgm:pt>
    <dgm:pt modelId="{263E8BEB-E1F0-48EB-A74C-EBFA42F5BB20}" type="sibTrans" cxnId="{675900F7-9936-44C6-96E9-E4DE1229C9FC}">
      <dgm:prSet/>
      <dgm:spPr/>
      <dgm:t>
        <a:bodyPr/>
        <a:lstStyle/>
        <a:p>
          <a:endParaRPr lang="en-US"/>
        </a:p>
      </dgm:t>
    </dgm:pt>
    <dgm:pt modelId="{F10BD333-0C86-4294-92FE-9069C89F0ECE}" type="pres">
      <dgm:prSet presAssocID="{6AE9815B-D5E8-43D7-89A7-A25D74695BA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78BF724-388F-4F11-A8A3-E03B3E8C67E9}" type="pres">
      <dgm:prSet presAssocID="{479856FD-86D9-4B2D-A269-DB702D6098F5}" presName="hierRoot1" presStyleCnt="0"/>
      <dgm:spPr/>
    </dgm:pt>
    <dgm:pt modelId="{D41236DA-4275-4F86-9E07-B5C5626E5201}" type="pres">
      <dgm:prSet presAssocID="{479856FD-86D9-4B2D-A269-DB702D6098F5}" presName="composite" presStyleCnt="0"/>
      <dgm:spPr/>
    </dgm:pt>
    <dgm:pt modelId="{CD26F095-8B75-4C3D-9B7B-EABFCD0B67AE}" type="pres">
      <dgm:prSet presAssocID="{479856FD-86D9-4B2D-A269-DB702D6098F5}" presName="background" presStyleLbl="node0" presStyleIdx="0" presStyleCnt="3"/>
      <dgm:spPr/>
    </dgm:pt>
    <dgm:pt modelId="{A2EC8F1D-50E8-44F6-8899-FF1A4B7DBE18}" type="pres">
      <dgm:prSet presAssocID="{479856FD-86D9-4B2D-A269-DB702D6098F5}" presName="text" presStyleLbl="fgAcc0" presStyleIdx="0" presStyleCnt="3">
        <dgm:presLayoutVars>
          <dgm:chPref val="3"/>
        </dgm:presLayoutVars>
      </dgm:prSet>
      <dgm:spPr/>
    </dgm:pt>
    <dgm:pt modelId="{C377941B-698C-4AC3-895B-C91ED94DD435}" type="pres">
      <dgm:prSet presAssocID="{479856FD-86D9-4B2D-A269-DB702D6098F5}" presName="hierChild2" presStyleCnt="0"/>
      <dgm:spPr/>
    </dgm:pt>
    <dgm:pt modelId="{0139E937-F9B3-4C84-ABF6-2E1D6F95FE1E}" type="pres">
      <dgm:prSet presAssocID="{5EEAFE3A-7770-46EC-8F4A-5F142A3B0CF4}" presName="hierRoot1" presStyleCnt="0"/>
      <dgm:spPr/>
    </dgm:pt>
    <dgm:pt modelId="{9D09DB52-7FEF-4BF6-AA13-81FACE3EE130}" type="pres">
      <dgm:prSet presAssocID="{5EEAFE3A-7770-46EC-8F4A-5F142A3B0CF4}" presName="composite" presStyleCnt="0"/>
      <dgm:spPr/>
    </dgm:pt>
    <dgm:pt modelId="{122AC716-C311-4EDB-BAF7-CC967FA39565}" type="pres">
      <dgm:prSet presAssocID="{5EEAFE3A-7770-46EC-8F4A-5F142A3B0CF4}" presName="background" presStyleLbl="node0" presStyleIdx="1" presStyleCnt="3"/>
      <dgm:spPr/>
    </dgm:pt>
    <dgm:pt modelId="{BE7A605C-0A5D-4B20-9BF3-518EFF763F5E}" type="pres">
      <dgm:prSet presAssocID="{5EEAFE3A-7770-46EC-8F4A-5F142A3B0CF4}" presName="text" presStyleLbl="fgAcc0" presStyleIdx="1" presStyleCnt="3">
        <dgm:presLayoutVars>
          <dgm:chPref val="3"/>
        </dgm:presLayoutVars>
      </dgm:prSet>
      <dgm:spPr/>
    </dgm:pt>
    <dgm:pt modelId="{48FFCB32-8141-4907-9F58-B88D283328AD}" type="pres">
      <dgm:prSet presAssocID="{5EEAFE3A-7770-46EC-8F4A-5F142A3B0CF4}" presName="hierChild2" presStyleCnt="0"/>
      <dgm:spPr/>
    </dgm:pt>
    <dgm:pt modelId="{5D590F8E-3A90-400B-86B5-05666DE39270}" type="pres">
      <dgm:prSet presAssocID="{B6AFF971-17FB-4C2F-B678-C4D2D6BE2C35}" presName="hierRoot1" presStyleCnt="0"/>
      <dgm:spPr/>
    </dgm:pt>
    <dgm:pt modelId="{24712D21-5BB8-4678-92DE-CF28DF8898DA}" type="pres">
      <dgm:prSet presAssocID="{B6AFF971-17FB-4C2F-B678-C4D2D6BE2C35}" presName="composite" presStyleCnt="0"/>
      <dgm:spPr/>
    </dgm:pt>
    <dgm:pt modelId="{6D9022E9-0BA0-4AD2-A63F-B317E401AA12}" type="pres">
      <dgm:prSet presAssocID="{B6AFF971-17FB-4C2F-B678-C4D2D6BE2C35}" presName="background" presStyleLbl="node0" presStyleIdx="2" presStyleCnt="3"/>
      <dgm:spPr/>
    </dgm:pt>
    <dgm:pt modelId="{FD32DC6B-2DDA-494C-BD6A-DF79DCEA9E2D}" type="pres">
      <dgm:prSet presAssocID="{B6AFF971-17FB-4C2F-B678-C4D2D6BE2C35}" presName="text" presStyleLbl="fgAcc0" presStyleIdx="2" presStyleCnt="3">
        <dgm:presLayoutVars>
          <dgm:chPref val="3"/>
        </dgm:presLayoutVars>
      </dgm:prSet>
      <dgm:spPr/>
    </dgm:pt>
    <dgm:pt modelId="{7725B7D6-2061-48F0-A22C-7BB23AD7D925}" type="pres">
      <dgm:prSet presAssocID="{B6AFF971-17FB-4C2F-B678-C4D2D6BE2C35}" presName="hierChild2" presStyleCnt="0"/>
      <dgm:spPr/>
    </dgm:pt>
  </dgm:ptLst>
  <dgm:cxnLst>
    <dgm:cxn modelId="{B40A8B05-6194-4F15-ACAE-EC7B4C4C9D46}" srcId="{6AE9815B-D5E8-43D7-89A7-A25D74695BAD}" destId="{479856FD-86D9-4B2D-A269-DB702D6098F5}" srcOrd="0" destOrd="0" parTransId="{DA1F66E6-911A-47BD-A9F6-1C09B1DBA980}" sibTransId="{F132BEEB-BE3C-4D05-8655-53138AB6D549}"/>
    <dgm:cxn modelId="{B777D913-DA34-47E1-941E-1495D87582BB}" type="presOf" srcId="{B6AFF971-17FB-4C2F-B678-C4D2D6BE2C35}" destId="{FD32DC6B-2DDA-494C-BD6A-DF79DCEA9E2D}" srcOrd="0" destOrd="0" presId="urn:microsoft.com/office/officeart/2005/8/layout/hierarchy1"/>
    <dgm:cxn modelId="{EF9E4426-4C6B-4BFB-AE15-9474C9A85E37}" type="presOf" srcId="{5EEAFE3A-7770-46EC-8F4A-5F142A3B0CF4}" destId="{BE7A605C-0A5D-4B20-9BF3-518EFF763F5E}" srcOrd="0" destOrd="0" presId="urn:microsoft.com/office/officeart/2005/8/layout/hierarchy1"/>
    <dgm:cxn modelId="{C2F8733B-E475-4F43-92D9-F8D1C72A3C66}" type="presOf" srcId="{479856FD-86D9-4B2D-A269-DB702D6098F5}" destId="{A2EC8F1D-50E8-44F6-8899-FF1A4B7DBE18}" srcOrd="0" destOrd="0" presId="urn:microsoft.com/office/officeart/2005/8/layout/hierarchy1"/>
    <dgm:cxn modelId="{3767D96A-2C79-4777-8CA8-10536DFF051A}" srcId="{6AE9815B-D5E8-43D7-89A7-A25D74695BAD}" destId="{5EEAFE3A-7770-46EC-8F4A-5F142A3B0CF4}" srcOrd="1" destOrd="0" parTransId="{396B57BE-1BE7-4C4A-91D7-F6B2AEFA7B56}" sibTransId="{3BE5DB1A-39D4-4441-8627-C842B23D66CE}"/>
    <dgm:cxn modelId="{B7135FB6-124C-4C08-B52F-E3BB2B3F4865}" type="presOf" srcId="{6AE9815B-D5E8-43D7-89A7-A25D74695BAD}" destId="{F10BD333-0C86-4294-92FE-9069C89F0ECE}" srcOrd="0" destOrd="0" presId="urn:microsoft.com/office/officeart/2005/8/layout/hierarchy1"/>
    <dgm:cxn modelId="{675900F7-9936-44C6-96E9-E4DE1229C9FC}" srcId="{6AE9815B-D5E8-43D7-89A7-A25D74695BAD}" destId="{B6AFF971-17FB-4C2F-B678-C4D2D6BE2C35}" srcOrd="2" destOrd="0" parTransId="{12972E68-356C-427F-ABD3-07093F5DA3A7}" sibTransId="{263E8BEB-E1F0-48EB-A74C-EBFA42F5BB20}"/>
    <dgm:cxn modelId="{A5658FC6-33A0-4EA4-9264-CB76ADE14CAF}" type="presParOf" srcId="{F10BD333-0C86-4294-92FE-9069C89F0ECE}" destId="{578BF724-388F-4F11-A8A3-E03B3E8C67E9}" srcOrd="0" destOrd="0" presId="urn:microsoft.com/office/officeart/2005/8/layout/hierarchy1"/>
    <dgm:cxn modelId="{5B297A67-063B-47A2-BB08-C97FCA442493}" type="presParOf" srcId="{578BF724-388F-4F11-A8A3-E03B3E8C67E9}" destId="{D41236DA-4275-4F86-9E07-B5C5626E5201}" srcOrd="0" destOrd="0" presId="urn:microsoft.com/office/officeart/2005/8/layout/hierarchy1"/>
    <dgm:cxn modelId="{B65ABA60-221D-4E27-AAD0-281C16A55881}" type="presParOf" srcId="{D41236DA-4275-4F86-9E07-B5C5626E5201}" destId="{CD26F095-8B75-4C3D-9B7B-EABFCD0B67AE}" srcOrd="0" destOrd="0" presId="urn:microsoft.com/office/officeart/2005/8/layout/hierarchy1"/>
    <dgm:cxn modelId="{7D8261F0-8559-499D-8A27-63D79B6302CB}" type="presParOf" srcId="{D41236DA-4275-4F86-9E07-B5C5626E5201}" destId="{A2EC8F1D-50E8-44F6-8899-FF1A4B7DBE18}" srcOrd="1" destOrd="0" presId="urn:microsoft.com/office/officeart/2005/8/layout/hierarchy1"/>
    <dgm:cxn modelId="{C4940C2A-40EF-44A0-91AA-44D5FC46CED6}" type="presParOf" srcId="{578BF724-388F-4F11-A8A3-E03B3E8C67E9}" destId="{C377941B-698C-4AC3-895B-C91ED94DD435}" srcOrd="1" destOrd="0" presId="urn:microsoft.com/office/officeart/2005/8/layout/hierarchy1"/>
    <dgm:cxn modelId="{CA99F87B-D2F2-4982-B2D9-E36EF02A0EA0}" type="presParOf" srcId="{F10BD333-0C86-4294-92FE-9069C89F0ECE}" destId="{0139E937-F9B3-4C84-ABF6-2E1D6F95FE1E}" srcOrd="1" destOrd="0" presId="urn:microsoft.com/office/officeart/2005/8/layout/hierarchy1"/>
    <dgm:cxn modelId="{371B0374-C8FF-45E8-950E-7A7C683240D0}" type="presParOf" srcId="{0139E937-F9B3-4C84-ABF6-2E1D6F95FE1E}" destId="{9D09DB52-7FEF-4BF6-AA13-81FACE3EE130}" srcOrd="0" destOrd="0" presId="urn:microsoft.com/office/officeart/2005/8/layout/hierarchy1"/>
    <dgm:cxn modelId="{5E88FEAF-E0C1-452F-A458-A2988D482E48}" type="presParOf" srcId="{9D09DB52-7FEF-4BF6-AA13-81FACE3EE130}" destId="{122AC716-C311-4EDB-BAF7-CC967FA39565}" srcOrd="0" destOrd="0" presId="urn:microsoft.com/office/officeart/2005/8/layout/hierarchy1"/>
    <dgm:cxn modelId="{F49F6884-830D-4069-AB6C-BDF146C8A388}" type="presParOf" srcId="{9D09DB52-7FEF-4BF6-AA13-81FACE3EE130}" destId="{BE7A605C-0A5D-4B20-9BF3-518EFF763F5E}" srcOrd="1" destOrd="0" presId="urn:microsoft.com/office/officeart/2005/8/layout/hierarchy1"/>
    <dgm:cxn modelId="{8F737C3F-2792-41BE-87A9-5A60DBAB9F6B}" type="presParOf" srcId="{0139E937-F9B3-4C84-ABF6-2E1D6F95FE1E}" destId="{48FFCB32-8141-4907-9F58-B88D283328AD}" srcOrd="1" destOrd="0" presId="urn:microsoft.com/office/officeart/2005/8/layout/hierarchy1"/>
    <dgm:cxn modelId="{F6E046B5-FD0B-4970-8329-B22A0BB20FC0}" type="presParOf" srcId="{F10BD333-0C86-4294-92FE-9069C89F0ECE}" destId="{5D590F8E-3A90-400B-86B5-05666DE39270}" srcOrd="2" destOrd="0" presId="urn:microsoft.com/office/officeart/2005/8/layout/hierarchy1"/>
    <dgm:cxn modelId="{A1F63367-DC0F-4758-9968-AC67DEDF6409}" type="presParOf" srcId="{5D590F8E-3A90-400B-86B5-05666DE39270}" destId="{24712D21-5BB8-4678-92DE-CF28DF8898DA}" srcOrd="0" destOrd="0" presId="urn:microsoft.com/office/officeart/2005/8/layout/hierarchy1"/>
    <dgm:cxn modelId="{5A236D37-66D4-4024-80F0-858F2684B92F}" type="presParOf" srcId="{24712D21-5BB8-4678-92DE-CF28DF8898DA}" destId="{6D9022E9-0BA0-4AD2-A63F-B317E401AA12}" srcOrd="0" destOrd="0" presId="urn:microsoft.com/office/officeart/2005/8/layout/hierarchy1"/>
    <dgm:cxn modelId="{45190E3F-C593-4E71-AD88-3D59923DD42B}" type="presParOf" srcId="{24712D21-5BB8-4678-92DE-CF28DF8898DA}" destId="{FD32DC6B-2DDA-494C-BD6A-DF79DCEA9E2D}" srcOrd="1" destOrd="0" presId="urn:microsoft.com/office/officeart/2005/8/layout/hierarchy1"/>
    <dgm:cxn modelId="{C632FAC5-F52A-4753-92E0-99555796F8BA}" type="presParOf" srcId="{5D590F8E-3A90-400B-86B5-05666DE39270}" destId="{7725B7D6-2061-48F0-A22C-7BB23AD7D9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2A6AA1F-9603-4512-92EC-3116F1E385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D61B951-DC12-438D-B650-B3CBE6DC2390}">
      <dgm:prSet/>
      <dgm:spPr/>
      <dgm:t>
        <a:bodyPr/>
        <a:lstStyle/>
        <a:p>
          <a:r>
            <a:rPr lang="en-US"/>
            <a:t>Fundamental activity in global SCM that involves the sourcing and acquisition of raw materials, components, and finished goods from suppliers located in different countries</a:t>
          </a:r>
        </a:p>
      </dgm:t>
    </dgm:pt>
    <dgm:pt modelId="{F8BD210F-079D-4137-901C-FEEA4484C0EE}" type="parTrans" cxnId="{23F44C52-D85D-4D10-B195-E38EF15DD335}">
      <dgm:prSet/>
      <dgm:spPr/>
      <dgm:t>
        <a:bodyPr/>
        <a:lstStyle/>
        <a:p>
          <a:endParaRPr lang="en-US"/>
        </a:p>
      </dgm:t>
    </dgm:pt>
    <dgm:pt modelId="{0DDE1A6D-53EE-4706-B2D8-94CDB5CA82F1}" type="sibTrans" cxnId="{23F44C52-D85D-4D10-B195-E38EF15DD335}">
      <dgm:prSet/>
      <dgm:spPr/>
      <dgm:t>
        <a:bodyPr/>
        <a:lstStyle/>
        <a:p>
          <a:endParaRPr lang="en-US"/>
        </a:p>
      </dgm:t>
    </dgm:pt>
    <dgm:pt modelId="{00775E92-DB6D-4920-B0C6-D501553F94BC}">
      <dgm:prSet/>
      <dgm:spPr/>
      <dgm:t>
        <a:bodyPr/>
        <a:lstStyle/>
        <a:p>
          <a:r>
            <a:rPr lang="en-US"/>
            <a:t>In a global context, procurement managers face unique challenges, including currency fluctuations.</a:t>
          </a:r>
        </a:p>
      </dgm:t>
    </dgm:pt>
    <dgm:pt modelId="{7FA62D40-53D0-47D4-95F1-0FD78CF41A1A}" type="parTrans" cxnId="{1F96BC6D-5B8F-485A-921A-3B0E2F6BB3A9}">
      <dgm:prSet/>
      <dgm:spPr/>
      <dgm:t>
        <a:bodyPr/>
        <a:lstStyle/>
        <a:p>
          <a:endParaRPr lang="en-US"/>
        </a:p>
      </dgm:t>
    </dgm:pt>
    <dgm:pt modelId="{7BAF4B95-4BE2-498D-B770-DD608810C19C}" type="sibTrans" cxnId="{1F96BC6D-5B8F-485A-921A-3B0E2F6BB3A9}">
      <dgm:prSet/>
      <dgm:spPr/>
      <dgm:t>
        <a:bodyPr/>
        <a:lstStyle/>
        <a:p>
          <a:endParaRPr lang="en-US"/>
        </a:p>
      </dgm:t>
    </dgm:pt>
    <dgm:pt modelId="{8FE7DF55-6C14-46E9-AB96-C2BEE3F0A09A}">
      <dgm:prSet/>
      <dgm:spPr/>
      <dgm:t>
        <a:bodyPr/>
        <a:lstStyle/>
        <a:p>
          <a:r>
            <a:rPr lang="en-US"/>
            <a:t>Activities include:</a:t>
          </a:r>
        </a:p>
      </dgm:t>
    </dgm:pt>
    <dgm:pt modelId="{12BEAF9C-61EB-4601-9A11-6BF87F5B0E0C}" type="parTrans" cxnId="{6C8C8FC1-934D-4019-A266-B9CC1440F293}">
      <dgm:prSet/>
      <dgm:spPr/>
      <dgm:t>
        <a:bodyPr/>
        <a:lstStyle/>
        <a:p>
          <a:endParaRPr lang="en-US"/>
        </a:p>
      </dgm:t>
    </dgm:pt>
    <dgm:pt modelId="{F9B07E34-A107-42AF-A55B-0C78C4B72F7A}" type="sibTrans" cxnId="{6C8C8FC1-934D-4019-A266-B9CC1440F293}">
      <dgm:prSet/>
      <dgm:spPr/>
      <dgm:t>
        <a:bodyPr/>
        <a:lstStyle/>
        <a:p>
          <a:endParaRPr lang="en-US"/>
        </a:p>
      </dgm:t>
    </dgm:pt>
    <dgm:pt modelId="{C59155E4-60B3-43FB-90E4-3AD796DA1D90}">
      <dgm:prSet/>
      <dgm:spPr/>
      <dgm:t>
        <a:bodyPr/>
        <a:lstStyle/>
        <a:p>
          <a:r>
            <a:rPr lang="en-US"/>
            <a:t>Supplier selection and evaluation</a:t>
          </a:r>
        </a:p>
      </dgm:t>
    </dgm:pt>
    <dgm:pt modelId="{0E65E8D8-DD31-4D9F-872C-251F2B33520C}" type="parTrans" cxnId="{E2BA67CD-0E82-4B25-87A9-943A1A254044}">
      <dgm:prSet/>
      <dgm:spPr/>
      <dgm:t>
        <a:bodyPr/>
        <a:lstStyle/>
        <a:p>
          <a:endParaRPr lang="en-US"/>
        </a:p>
      </dgm:t>
    </dgm:pt>
    <dgm:pt modelId="{FEAD5782-88F4-4F79-AD58-72F5574DBF3E}" type="sibTrans" cxnId="{E2BA67CD-0E82-4B25-87A9-943A1A254044}">
      <dgm:prSet/>
      <dgm:spPr/>
      <dgm:t>
        <a:bodyPr/>
        <a:lstStyle/>
        <a:p>
          <a:endParaRPr lang="en-US"/>
        </a:p>
      </dgm:t>
    </dgm:pt>
    <dgm:pt modelId="{7B75AFA0-1C9F-4A84-973C-89CE4D03CED9}">
      <dgm:prSet/>
      <dgm:spPr/>
      <dgm:t>
        <a:bodyPr/>
        <a:lstStyle/>
        <a:p>
          <a:r>
            <a:rPr lang="en-US"/>
            <a:t>Negotiation and contracting</a:t>
          </a:r>
        </a:p>
      </dgm:t>
    </dgm:pt>
    <dgm:pt modelId="{C4654486-8BB8-451A-8CA6-65E6D59B0654}" type="parTrans" cxnId="{F8C49EEA-9BE0-456B-B36C-EE5307FEB5B9}">
      <dgm:prSet/>
      <dgm:spPr/>
      <dgm:t>
        <a:bodyPr/>
        <a:lstStyle/>
        <a:p>
          <a:endParaRPr lang="en-US"/>
        </a:p>
      </dgm:t>
    </dgm:pt>
    <dgm:pt modelId="{380D7890-35D1-4F3B-9E2C-3667091C56A5}" type="sibTrans" cxnId="{F8C49EEA-9BE0-456B-B36C-EE5307FEB5B9}">
      <dgm:prSet/>
      <dgm:spPr/>
      <dgm:t>
        <a:bodyPr/>
        <a:lstStyle/>
        <a:p>
          <a:endParaRPr lang="en-US"/>
        </a:p>
      </dgm:t>
    </dgm:pt>
    <dgm:pt modelId="{A26EA183-04C5-4724-A94F-8A1E7F31371B}">
      <dgm:prSet/>
      <dgm:spPr/>
      <dgm:t>
        <a:bodyPr/>
        <a:lstStyle/>
        <a:p>
          <a:r>
            <a:rPr lang="en-US"/>
            <a:t>Risk management</a:t>
          </a:r>
        </a:p>
      </dgm:t>
    </dgm:pt>
    <dgm:pt modelId="{11D1E775-3E6D-493A-9945-C7603652C318}" type="parTrans" cxnId="{8B4E5385-B246-4D37-A4C1-67B7483E7905}">
      <dgm:prSet/>
      <dgm:spPr/>
      <dgm:t>
        <a:bodyPr/>
        <a:lstStyle/>
        <a:p>
          <a:endParaRPr lang="en-US"/>
        </a:p>
      </dgm:t>
    </dgm:pt>
    <dgm:pt modelId="{6B88D8E3-9EE6-4515-9979-B97E0BDA4AF6}" type="sibTrans" cxnId="{8B4E5385-B246-4D37-A4C1-67B7483E7905}">
      <dgm:prSet/>
      <dgm:spPr/>
      <dgm:t>
        <a:bodyPr/>
        <a:lstStyle/>
        <a:p>
          <a:endParaRPr lang="en-US"/>
        </a:p>
      </dgm:t>
    </dgm:pt>
    <dgm:pt modelId="{B713D788-A547-48C5-ACDF-8BFF7ECEAA3E}" type="pres">
      <dgm:prSet presAssocID="{E2A6AA1F-9603-4512-92EC-3116F1E385E0}" presName="root" presStyleCnt="0">
        <dgm:presLayoutVars>
          <dgm:dir/>
          <dgm:resizeHandles val="exact"/>
        </dgm:presLayoutVars>
      </dgm:prSet>
      <dgm:spPr/>
    </dgm:pt>
    <dgm:pt modelId="{CF703BD9-1172-4C40-B669-2877A052AD8A}" type="pres">
      <dgm:prSet presAssocID="{BD61B951-DC12-438D-B650-B3CBE6DC2390}" presName="compNode" presStyleCnt="0"/>
      <dgm:spPr/>
    </dgm:pt>
    <dgm:pt modelId="{596DD68C-C0BC-4454-B970-9FBA9048E41C}" type="pres">
      <dgm:prSet presAssocID="{BD61B951-DC12-438D-B650-B3CBE6DC2390}" presName="bgRect" presStyleLbl="bgShp" presStyleIdx="0" presStyleCnt="3"/>
      <dgm:spPr/>
    </dgm:pt>
    <dgm:pt modelId="{4FB5D827-0B2B-476A-B2F0-BF4408DCB0BA}" type="pres">
      <dgm:prSet presAssocID="{BD61B951-DC12-438D-B650-B3CBE6DC239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F354EA9-F413-4F3F-89C7-271EAD5E5A1F}" type="pres">
      <dgm:prSet presAssocID="{BD61B951-DC12-438D-B650-B3CBE6DC2390}" presName="spaceRect" presStyleCnt="0"/>
      <dgm:spPr/>
    </dgm:pt>
    <dgm:pt modelId="{C7938724-000C-42BA-8658-07E17997EDB1}" type="pres">
      <dgm:prSet presAssocID="{BD61B951-DC12-438D-B650-B3CBE6DC2390}" presName="parTx" presStyleLbl="revTx" presStyleIdx="0" presStyleCnt="4">
        <dgm:presLayoutVars>
          <dgm:chMax val="0"/>
          <dgm:chPref val="0"/>
        </dgm:presLayoutVars>
      </dgm:prSet>
      <dgm:spPr/>
    </dgm:pt>
    <dgm:pt modelId="{A7F8F211-28F7-42C7-A606-1B368FAADEF4}" type="pres">
      <dgm:prSet presAssocID="{0DDE1A6D-53EE-4706-B2D8-94CDB5CA82F1}" presName="sibTrans" presStyleCnt="0"/>
      <dgm:spPr/>
    </dgm:pt>
    <dgm:pt modelId="{B2FC331A-4F48-41BD-8A77-24DF3FB68F3F}" type="pres">
      <dgm:prSet presAssocID="{00775E92-DB6D-4920-B0C6-D501553F94BC}" presName="compNode" presStyleCnt="0"/>
      <dgm:spPr/>
    </dgm:pt>
    <dgm:pt modelId="{45C779C6-1512-4B81-8B0B-9CB3E6AE2E25}" type="pres">
      <dgm:prSet presAssocID="{00775E92-DB6D-4920-B0C6-D501553F94BC}" presName="bgRect" presStyleLbl="bgShp" presStyleIdx="1" presStyleCnt="3"/>
      <dgm:spPr/>
    </dgm:pt>
    <dgm:pt modelId="{FE1FB993-CB8F-4FE2-A2DD-99918D83A5CC}" type="pres">
      <dgm:prSet presAssocID="{00775E92-DB6D-4920-B0C6-D501553F94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7BC8C14-4F14-4A0D-B60D-F7C063E5DEC4}" type="pres">
      <dgm:prSet presAssocID="{00775E92-DB6D-4920-B0C6-D501553F94BC}" presName="spaceRect" presStyleCnt="0"/>
      <dgm:spPr/>
    </dgm:pt>
    <dgm:pt modelId="{9A2D91E5-AD11-4DDB-8986-65E68E41437E}" type="pres">
      <dgm:prSet presAssocID="{00775E92-DB6D-4920-B0C6-D501553F94BC}" presName="parTx" presStyleLbl="revTx" presStyleIdx="1" presStyleCnt="4">
        <dgm:presLayoutVars>
          <dgm:chMax val="0"/>
          <dgm:chPref val="0"/>
        </dgm:presLayoutVars>
      </dgm:prSet>
      <dgm:spPr/>
    </dgm:pt>
    <dgm:pt modelId="{5DC89430-DCBD-43B8-BCFD-FC9C848C5223}" type="pres">
      <dgm:prSet presAssocID="{7BAF4B95-4BE2-498D-B770-DD608810C19C}" presName="sibTrans" presStyleCnt="0"/>
      <dgm:spPr/>
    </dgm:pt>
    <dgm:pt modelId="{72088C13-7248-4C15-919F-0AB9EB300B6F}" type="pres">
      <dgm:prSet presAssocID="{8FE7DF55-6C14-46E9-AB96-C2BEE3F0A09A}" presName="compNode" presStyleCnt="0"/>
      <dgm:spPr/>
    </dgm:pt>
    <dgm:pt modelId="{0FA350EF-5671-443B-B6EA-BD6709BB9E5D}" type="pres">
      <dgm:prSet presAssocID="{8FE7DF55-6C14-46E9-AB96-C2BEE3F0A09A}" presName="bgRect" presStyleLbl="bgShp" presStyleIdx="2" presStyleCnt="3"/>
      <dgm:spPr/>
    </dgm:pt>
    <dgm:pt modelId="{4C86234D-7C70-4941-95DF-143146A4C917}" type="pres">
      <dgm:prSet presAssocID="{8FE7DF55-6C14-46E9-AB96-C2BEE3F0A09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987E3D9-84A8-4FA1-B992-4EF19E5FA235}" type="pres">
      <dgm:prSet presAssocID="{8FE7DF55-6C14-46E9-AB96-C2BEE3F0A09A}" presName="spaceRect" presStyleCnt="0"/>
      <dgm:spPr/>
    </dgm:pt>
    <dgm:pt modelId="{BD5A8963-FCA4-47C0-88AA-8EC4B7D21053}" type="pres">
      <dgm:prSet presAssocID="{8FE7DF55-6C14-46E9-AB96-C2BEE3F0A09A}" presName="parTx" presStyleLbl="revTx" presStyleIdx="2" presStyleCnt="4">
        <dgm:presLayoutVars>
          <dgm:chMax val="0"/>
          <dgm:chPref val="0"/>
        </dgm:presLayoutVars>
      </dgm:prSet>
      <dgm:spPr/>
    </dgm:pt>
    <dgm:pt modelId="{C50A00B3-BC9B-428D-989C-A637FC73F584}" type="pres">
      <dgm:prSet presAssocID="{8FE7DF55-6C14-46E9-AB96-C2BEE3F0A09A}" presName="desTx" presStyleLbl="revTx" presStyleIdx="3" presStyleCnt="4">
        <dgm:presLayoutVars/>
      </dgm:prSet>
      <dgm:spPr/>
    </dgm:pt>
  </dgm:ptLst>
  <dgm:cxnLst>
    <dgm:cxn modelId="{3405B116-C964-4648-9C2B-5A7F02131B5E}" type="presOf" srcId="{BD61B951-DC12-438D-B650-B3CBE6DC2390}" destId="{C7938724-000C-42BA-8658-07E17997EDB1}" srcOrd="0" destOrd="0" presId="urn:microsoft.com/office/officeart/2018/2/layout/IconVerticalSolidList"/>
    <dgm:cxn modelId="{E3661E1C-3C9D-47F8-B82C-A0E0344BC81D}" type="presOf" srcId="{00775E92-DB6D-4920-B0C6-D501553F94BC}" destId="{9A2D91E5-AD11-4DDB-8986-65E68E41437E}" srcOrd="0" destOrd="0" presId="urn:microsoft.com/office/officeart/2018/2/layout/IconVerticalSolidList"/>
    <dgm:cxn modelId="{AB9FC241-FE0E-45D4-823F-A54DFEBFA6A3}" type="presOf" srcId="{E2A6AA1F-9603-4512-92EC-3116F1E385E0}" destId="{B713D788-A547-48C5-ACDF-8BFF7ECEAA3E}" srcOrd="0" destOrd="0" presId="urn:microsoft.com/office/officeart/2018/2/layout/IconVerticalSolidList"/>
    <dgm:cxn modelId="{1F96BC6D-5B8F-485A-921A-3B0E2F6BB3A9}" srcId="{E2A6AA1F-9603-4512-92EC-3116F1E385E0}" destId="{00775E92-DB6D-4920-B0C6-D501553F94BC}" srcOrd="1" destOrd="0" parTransId="{7FA62D40-53D0-47D4-95F1-0FD78CF41A1A}" sibTransId="{7BAF4B95-4BE2-498D-B770-DD608810C19C}"/>
    <dgm:cxn modelId="{23F44C52-D85D-4D10-B195-E38EF15DD335}" srcId="{E2A6AA1F-9603-4512-92EC-3116F1E385E0}" destId="{BD61B951-DC12-438D-B650-B3CBE6DC2390}" srcOrd="0" destOrd="0" parTransId="{F8BD210F-079D-4137-901C-FEEA4484C0EE}" sibTransId="{0DDE1A6D-53EE-4706-B2D8-94CDB5CA82F1}"/>
    <dgm:cxn modelId="{8B4E5385-B246-4D37-A4C1-67B7483E7905}" srcId="{8FE7DF55-6C14-46E9-AB96-C2BEE3F0A09A}" destId="{A26EA183-04C5-4724-A94F-8A1E7F31371B}" srcOrd="2" destOrd="0" parTransId="{11D1E775-3E6D-493A-9945-C7603652C318}" sibTransId="{6B88D8E3-9EE6-4515-9979-B97E0BDA4AF6}"/>
    <dgm:cxn modelId="{0700AC90-8D6C-4358-958B-F45CE8125402}" type="presOf" srcId="{7B75AFA0-1C9F-4A84-973C-89CE4D03CED9}" destId="{C50A00B3-BC9B-428D-989C-A637FC73F584}" srcOrd="0" destOrd="1" presId="urn:microsoft.com/office/officeart/2018/2/layout/IconVerticalSolidList"/>
    <dgm:cxn modelId="{C71C82BF-C922-4045-A373-6B0CE81244E9}" type="presOf" srcId="{A26EA183-04C5-4724-A94F-8A1E7F31371B}" destId="{C50A00B3-BC9B-428D-989C-A637FC73F584}" srcOrd="0" destOrd="2" presId="urn:microsoft.com/office/officeart/2018/2/layout/IconVerticalSolidList"/>
    <dgm:cxn modelId="{6C8C8FC1-934D-4019-A266-B9CC1440F293}" srcId="{E2A6AA1F-9603-4512-92EC-3116F1E385E0}" destId="{8FE7DF55-6C14-46E9-AB96-C2BEE3F0A09A}" srcOrd="2" destOrd="0" parTransId="{12BEAF9C-61EB-4601-9A11-6BF87F5B0E0C}" sibTransId="{F9B07E34-A107-42AF-A55B-0C78C4B72F7A}"/>
    <dgm:cxn modelId="{E2BA67CD-0E82-4B25-87A9-943A1A254044}" srcId="{8FE7DF55-6C14-46E9-AB96-C2BEE3F0A09A}" destId="{C59155E4-60B3-43FB-90E4-3AD796DA1D90}" srcOrd="0" destOrd="0" parTransId="{0E65E8D8-DD31-4D9F-872C-251F2B33520C}" sibTransId="{FEAD5782-88F4-4F79-AD58-72F5574DBF3E}"/>
    <dgm:cxn modelId="{F8C49EEA-9BE0-456B-B36C-EE5307FEB5B9}" srcId="{8FE7DF55-6C14-46E9-AB96-C2BEE3F0A09A}" destId="{7B75AFA0-1C9F-4A84-973C-89CE4D03CED9}" srcOrd="1" destOrd="0" parTransId="{C4654486-8BB8-451A-8CA6-65E6D59B0654}" sibTransId="{380D7890-35D1-4F3B-9E2C-3667091C56A5}"/>
    <dgm:cxn modelId="{05D068F3-BDE0-479B-B920-8F920B50B99A}" type="presOf" srcId="{C59155E4-60B3-43FB-90E4-3AD796DA1D90}" destId="{C50A00B3-BC9B-428D-989C-A637FC73F584}" srcOrd="0" destOrd="0" presId="urn:microsoft.com/office/officeart/2018/2/layout/IconVerticalSolidList"/>
    <dgm:cxn modelId="{C422D3F6-B67E-4522-ABC0-69CCD251E935}" type="presOf" srcId="{8FE7DF55-6C14-46E9-AB96-C2BEE3F0A09A}" destId="{BD5A8963-FCA4-47C0-88AA-8EC4B7D21053}" srcOrd="0" destOrd="0" presId="urn:microsoft.com/office/officeart/2018/2/layout/IconVerticalSolidList"/>
    <dgm:cxn modelId="{6A70125B-4CAD-46E0-801A-5677BF4254EA}" type="presParOf" srcId="{B713D788-A547-48C5-ACDF-8BFF7ECEAA3E}" destId="{CF703BD9-1172-4C40-B669-2877A052AD8A}" srcOrd="0" destOrd="0" presId="urn:microsoft.com/office/officeart/2018/2/layout/IconVerticalSolidList"/>
    <dgm:cxn modelId="{866960FE-B726-46AF-9073-D56A9F9A2627}" type="presParOf" srcId="{CF703BD9-1172-4C40-B669-2877A052AD8A}" destId="{596DD68C-C0BC-4454-B970-9FBA9048E41C}" srcOrd="0" destOrd="0" presId="urn:microsoft.com/office/officeart/2018/2/layout/IconVerticalSolidList"/>
    <dgm:cxn modelId="{26E891C7-D8C5-422A-923D-68E3E12619F5}" type="presParOf" srcId="{CF703BD9-1172-4C40-B669-2877A052AD8A}" destId="{4FB5D827-0B2B-476A-B2F0-BF4408DCB0BA}" srcOrd="1" destOrd="0" presId="urn:microsoft.com/office/officeart/2018/2/layout/IconVerticalSolidList"/>
    <dgm:cxn modelId="{FD95853F-F522-44EA-A906-9B3ED12BAC4D}" type="presParOf" srcId="{CF703BD9-1172-4C40-B669-2877A052AD8A}" destId="{8F354EA9-F413-4F3F-89C7-271EAD5E5A1F}" srcOrd="2" destOrd="0" presId="urn:microsoft.com/office/officeart/2018/2/layout/IconVerticalSolidList"/>
    <dgm:cxn modelId="{0FEA28F7-2900-4A48-98EF-E031739A0753}" type="presParOf" srcId="{CF703BD9-1172-4C40-B669-2877A052AD8A}" destId="{C7938724-000C-42BA-8658-07E17997EDB1}" srcOrd="3" destOrd="0" presId="urn:microsoft.com/office/officeart/2018/2/layout/IconVerticalSolidList"/>
    <dgm:cxn modelId="{B09EDCE2-3759-4547-9F36-EA3706BE7427}" type="presParOf" srcId="{B713D788-A547-48C5-ACDF-8BFF7ECEAA3E}" destId="{A7F8F211-28F7-42C7-A606-1B368FAADEF4}" srcOrd="1" destOrd="0" presId="urn:microsoft.com/office/officeart/2018/2/layout/IconVerticalSolidList"/>
    <dgm:cxn modelId="{3C965382-B3CD-4A81-8C89-E86F4B21B666}" type="presParOf" srcId="{B713D788-A547-48C5-ACDF-8BFF7ECEAA3E}" destId="{B2FC331A-4F48-41BD-8A77-24DF3FB68F3F}" srcOrd="2" destOrd="0" presId="urn:microsoft.com/office/officeart/2018/2/layout/IconVerticalSolidList"/>
    <dgm:cxn modelId="{12352370-C197-4F17-85D6-BB1C5E60807F}" type="presParOf" srcId="{B2FC331A-4F48-41BD-8A77-24DF3FB68F3F}" destId="{45C779C6-1512-4B81-8B0B-9CB3E6AE2E25}" srcOrd="0" destOrd="0" presId="urn:microsoft.com/office/officeart/2018/2/layout/IconVerticalSolidList"/>
    <dgm:cxn modelId="{51051495-788A-4FBA-BF66-6AFF95E7AFC1}" type="presParOf" srcId="{B2FC331A-4F48-41BD-8A77-24DF3FB68F3F}" destId="{FE1FB993-CB8F-4FE2-A2DD-99918D83A5CC}" srcOrd="1" destOrd="0" presId="urn:microsoft.com/office/officeart/2018/2/layout/IconVerticalSolidList"/>
    <dgm:cxn modelId="{EB6D8FCF-41EB-4A6B-A3DA-652034CA2CA2}" type="presParOf" srcId="{B2FC331A-4F48-41BD-8A77-24DF3FB68F3F}" destId="{B7BC8C14-4F14-4A0D-B60D-F7C063E5DEC4}" srcOrd="2" destOrd="0" presId="urn:microsoft.com/office/officeart/2018/2/layout/IconVerticalSolidList"/>
    <dgm:cxn modelId="{5C2356D9-5B1C-4B45-915A-C21CACB56401}" type="presParOf" srcId="{B2FC331A-4F48-41BD-8A77-24DF3FB68F3F}" destId="{9A2D91E5-AD11-4DDB-8986-65E68E41437E}" srcOrd="3" destOrd="0" presId="urn:microsoft.com/office/officeart/2018/2/layout/IconVerticalSolidList"/>
    <dgm:cxn modelId="{47887EC0-2322-434A-A3F8-34189E5CE84C}" type="presParOf" srcId="{B713D788-A547-48C5-ACDF-8BFF7ECEAA3E}" destId="{5DC89430-DCBD-43B8-BCFD-FC9C848C5223}" srcOrd="3" destOrd="0" presId="urn:microsoft.com/office/officeart/2018/2/layout/IconVerticalSolidList"/>
    <dgm:cxn modelId="{974D658F-27C7-4FCF-AB49-D3055C34A49A}" type="presParOf" srcId="{B713D788-A547-48C5-ACDF-8BFF7ECEAA3E}" destId="{72088C13-7248-4C15-919F-0AB9EB300B6F}" srcOrd="4" destOrd="0" presId="urn:microsoft.com/office/officeart/2018/2/layout/IconVerticalSolidList"/>
    <dgm:cxn modelId="{0AC6301E-C0C4-4B5C-A03D-A80DBA943D75}" type="presParOf" srcId="{72088C13-7248-4C15-919F-0AB9EB300B6F}" destId="{0FA350EF-5671-443B-B6EA-BD6709BB9E5D}" srcOrd="0" destOrd="0" presId="urn:microsoft.com/office/officeart/2018/2/layout/IconVerticalSolidList"/>
    <dgm:cxn modelId="{53BCF8EA-A808-4FB8-B492-8C0C358129F1}" type="presParOf" srcId="{72088C13-7248-4C15-919F-0AB9EB300B6F}" destId="{4C86234D-7C70-4941-95DF-143146A4C917}" srcOrd="1" destOrd="0" presId="urn:microsoft.com/office/officeart/2018/2/layout/IconVerticalSolidList"/>
    <dgm:cxn modelId="{56BA0AED-41DE-4B3F-B661-327FFE65DB0E}" type="presParOf" srcId="{72088C13-7248-4C15-919F-0AB9EB300B6F}" destId="{3987E3D9-84A8-4FA1-B992-4EF19E5FA235}" srcOrd="2" destOrd="0" presId="urn:microsoft.com/office/officeart/2018/2/layout/IconVerticalSolidList"/>
    <dgm:cxn modelId="{010C7694-6FB3-4892-997C-F8C8D434459F}" type="presParOf" srcId="{72088C13-7248-4C15-919F-0AB9EB300B6F}" destId="{BD5A8963-FCA4-47C0-88AA-8EC4B7D21053}" srcOrd="3" destOrd="0" presId="urn:microsoft.com/office/officeart/2018/2/layout/IconVerticalSolidList"/>
    <dgm:cxn modelId="{25F878EF-610F-47FC-8D75-78699C30304A}" type="presParOf" srcId="{72088C13-7248-4C15-919F-0AB9EB300B6F}" destId="{C50A00B3-BC9B-428D-989C-A637FC73F584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2B00C8D-35FE-4BE2-8C2C-E619CE010AD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810FD62-B103-41C9-AC14-C33EAD85937D}">
      <dgm:prSet/>
      <dgm:spPr/>
      <dgm:t>
        <a:bodyPr/>
        <a:lstStyle/>
        <a:p>
          <a:r>
            <a:rPr lang="en-US"/>
            <a:t>Often considered the heart of the supply chain</a:t>
          </a:r>
        </a:p>
      </dgm:t>
    </dgm:pt>
    <dgm:pt modelId="{29E4E554-3AB6-4AEE-8A73-31D002964D5B}" type="parTrans" cxnId="{C7286FA1-650C-4092-99A4-E6602855C26A}">
      <dgm:prSet/>
      <dgm:spPr/>
      <dgm:t>
        <a:bodyPr/>
        <a:lstStyle/>
        <a:p>
          <a:endParaRPr lang="en-US"/>
        </a:p>
      </dgm:t>
    </dgm:pt>
    <dgm:pt modelId="{8DBD7AF0-BA13-44F7-837C-33F81D00C3EB}" type="sibTrans" cxnId="{C7286FA1-650C-4092-99A4-E6602855C26A}">
      <dgm:prSet/>
      <dgm:spPr/>
      <dgm:t>
        <a:bodyPr/>
        <a:lstStyle/>
        <a:p>
          <a:endParaRPr lang="en-US"/>
        </a:p>
      </dgm:t>
    </dgm:pt>
    <dgm:pt modelId="{7E8C401B-1B97-4D67-9952-5CCF00B5501F}">
      <dgm:prSet/>
      <dgm:spPr/>
      <dgm:t>
        <a:bodyPr/>
        <a:lstStyle/>
        <a:p>
          <a:r>
            <a:rPr lang="en-US"/>
            <a:t>Transforming into the finished goods</a:t>
          </a:r>
        </a:p>
      </dgm:t>
    </dgm:pt>
    <dgm:pt modelId="{407E6905-7BC7-4753-9934-18E8DC87D93F}" type="parTrans" cxnId="{0C095E19-76AB-421C-AC34-B67977A9EB9B}">
      <dgm:prSet/>
      <dgm:spPr/>
      <dgm:t>
        <a:bodyPr/>
        <a:lstStyle/>
        <a:p>
          <a:endParaRPr lang="en-US"/>
        </a:p>
      </dgm:t>
    </dgm:pt>
    <dgm:pt modelId="{8F6DACDF-545B-4849-B9F3-F21806491891}" type="sibTrans" cxnId="{0C095E19-76AB-421C-AC34-B67977A9EB9B}">
      <dgm:prSet/>
      <dgm:spPr/>
      <dgm:t>
        <a:bodyPr/>
        <a:lstStyle/>
        <a:p>
          <a:endParaRPr lang="en-US"/>
        </a:p>
      </dgm:t>
    </dgm:pt>
    <dgm:pt modelId="{FD0B0856-3759-4BAD-8285-880ABCC00D60}">
      <dgm:prSet/>
      <dgm:spPr/>
      <dgm:t>
        <a:bodyPr/>
        <a:lstStyle/>
        <a:p>
          <a:r>
            <a:rPr lang="en-US"/>
            <a:t>In global SCM, manufacturing can be distributed across borders to leverage cost advantages, access specialised skills and reduce time to market</a:t>
          </a:r>
        </a:p>
      </dgm:t>
    </dgm:pt>
    <dgm:pt modelId="{CF59D363-CB58-4815-849B-D6B7F8DC1A3E}" type="parTrans" cxnId="{7D3020E2-1B43-406D-BDB0-F140E02123A2}">
      <dgm:prSet/>
      <dgm:spPr/>
      <dgm:t>
        <a:bodyPr/>
        <a:lstStyle/>
        <a:p>
          <a:endParaRPr lang="en-US"/>
        </a:p>
      </dgm:t>
    </dgm:pt>
    <dgm:pt modelId="{8A5EF4F1-5CEE-4669-B810-10E739B46938}" type="sibTrans" cxnId="{7D3020E2-1B43-406D-BDB0-F140E02123A2}">
      <dgm:prSet/>
      <dgm:spPr/>
      <dgm:t>
        <a:bodyPr/>
        <a:lstStyle/>
        <a:p>
          <a:endParaRPr lang="en-US"/>
        </a:p>
      </dgm:t>
    </dgm:pt>
    <dgm:pt modelId="{F71FD4CE-C7CE-4204-AB8D-E07CC12F3405}">
      <dgm:prSet/>
      <dgm:spPr/>
      <dgm:t>
        <a:bodyPr/>
        <a:lstStyle/>
        <a:p>
          <a:r>
            <a:rPr lang="en-US"/>
            <a:t>Coordination of course can be challenging</a:t>
          </a:r>
        </a:p>
      </dgm:t>
    </dgm:pt>
    <dgm:pt modelId="{40D0C762-D3E6-44BC-9BB5-A81D31807CDA}" type="parTrans" cxnId="{684F164A-C119-4450-A7C0-AF645FCA1D22}">
      <dgm:prSet/>
      <dgm:spPr/>
      <dgm:t>
        <a:bodyPr/>
        <a:lstStyle/>
        <a:p>
          <a:endParaRPr lang="en-US"/>
        </a:p>
      </dgm:t>
    </dgm:pt>
    <dgm:pt modelId="{03AE6E98-A785-490B-AA8B-4EE8EAACB8D2}" type="sibTrans" cxnId="{684F164A-C119-4450-A7C0-AF645FCA1D22}">
      <dgm:prSet/>
      <dgm:spPr/>
      <dgm:t>
        <a:bodyPr/>
        <a:lstStyle/>
        <a:p>
          <a:endParaRPr lang="en-US"/>
        </a:p>
      </dgm:t>
    </dgm:pt>
    <dgm:pt modelId="{BDAF3CE7-A989-4E93-96C8-6D71C229DC03}">
      <dgm:prSet/>
      <dgm:spPr/>
      <dgm:t>
        <a:bodyPr/>
        <a:lstStyle/>
        <a:p>
          <a:r>
            <a:rPr lang="en-US"/>
            <a:t>Global production networks</a:t>
          </a:r>
        </a:p>
      </dgm:t>
    </dgm:pt>
    <dgm:pt modelId="{386C8070-46E7-4041-9E43-6D26CD783748}" type="parTrans" cxnId="{D9AB0126-953E-4E3C-83F8-D06C706D64FE}">
      <dgm:prSet/>
      <dgm:spPr/>
      <dgm:t>
        <a:bodyPr/>
        <a:lstStyle/>
        <a:p>
          <a:endParaRPr lang="en-US"/>
        </a:p>
      </dgm:t>
    </dgm:pt>
    <dgm:pt modelId="{12A60C62-9945-49D8-ACC2-E2225D87BFAC}" type="sibTrans" cxnId="{D9AB0126-953E-4E3C-83F8-D06C706D64FE}">
      <dgm:prSet/>
      <dgm:spPr/>
      <dgm:t>
        <a:bodyPr/>
        <a:lstStyle/>
        <a:p>
          <a:endParaRPr lang="en-US"/>
        </a:p>
      </dgm:t>
    </dgm:pt>
    <dgm:pt modelId="{9C44D5F3-8999-45A3-AD70-439CB50A4DCD}">
      <dgm:prSet/>
      <dgm:spPr/>
      <dgm:t>
        <a:bodyPr/>
        <a:lstStyle/>
        <a:p>
          <a:r>
            <a:rPr lang="en-US"/>
            <a:t>Quality control and standards</a:t>
          </a:r>
        </a:p>
      </dgm:t>
    </dgm:pt>
    <dgm:pt modelId="{66B44923-0F15-45BC-B3FC-5B45E714F7E7}" type="parTrans" cxnId="{BE1F0359-13EA-4441-AC6E-6AC4B03F47DB}">
      <dgm:prSet/>
      <dgm:spPr/>
      <dgm:t>
        <a:bodyPr/>
        <a:lstStyle/>
        <a:p>
          <a:endParaRPr lang="en-US"/>
        </a:p>
      </dgm:t>
    </dgm:pt>
    <dgm:pt modelId="{E6B7683B-2C87-4C7D-91A1-BF699219BD1B}" type="sibTrans" cxnId="{BE1F0359-13EA-4441-AC6E-6AC4B03F47DB}">
      <dgm:prSet/>
      <dgm:spPr/>
      <dgm:t>
        <a:bodyPr/>
        <a:lstStyle/>
        <a:p>
          <a:endParaRPr lang="en-US"/>
        </a:p>
      </dgm:t>
    </dgm:pt>
    <dgm:pt modelId="{9A53574B-AA71-49E6-BE1A-DD42B3AAF54E}">
      <dgm:prSet/>
      <dgm:spPr/>
      <dgm:t>
        <a:bodyPr/>
        <a:lstStyle/>
        <a:p>
          <a:r>
            <a:rPr lang="en-US"/>
            <a:t>Lean manufacturing and JIT practices</a:t>
          </a:r>
        </a:p>
      </dgm:t>
    </dgm:pt>
    <dgm:pt modelId="{D268A2E7-AFAF-4272-84D2-843968C490FB}" type="parTrans" cxnId="{24CB2391-AC6A-41C5-94B6-35661297E24C}">
      <dgm:prSet/>
      <dgm:spPr/>
      <dgm:t>
        <a:bodyPr/>
        <a:lstStyle/>
        <a:p>
          <a:endParaRPr lang="en-US"/>
        </a:p>
      </dgm:t>
    </dgm:pt>
    <dgm:pt modelId="{58B8BAEA-B9C8-480F-942B-80DECD4AF652}" type="sibTrans" cxnId="{24CB2391-AC6A-41C5-94B6-35661297E24C}">
      <dgm:prSet/>
      <dgm:spPr/>
      <dgm:t>
        <a:bodyPr/>
        <a:lstStyle/>
        <a:p>
          <a:endParaRPr lang="en-US"/>
        </a:p>
      </dgm:t>
    </dgm:pt>
    <dgm:pt modelId="{C8090471-A4FD-45F7-99C6-546C6C3528B8}" type="pres">
      <dgm:prSet presAssocID="{B2B00C8D-35FE-4BE2-8C2C-E619CE010AD1}" presName="root" presStyleCnt="0">
        <dgm:presLayoutVars>
          <dgm:dir/>
          <dgm:resizeHandles val="exact"/>
        </dgm:presLayoutVars>
      </dgm:prSet>
      <dgm:spPr/>
    </dgm:pt>
    <dgm:pt modelId="{8A6E32DA-DF75-4867-99CD-6AD8A7F14531}" type="pres">
      <dgm:prSet presAssocID="{8810FD62-B103-41C9-AC14-C33EAD85937D}" presName="compNode" presStyleCnt="0"/>
      <dgm:spPr/>
    </dgm:pt>
    <dgm:pt modelId="{DC17704D-A8ED-493D-88EF-9B448A638809}" type="pres">
      <dgm:prSet presAssocID="{8810FD62-B103-41C9-AC14-C33EAD85937D}" presName="bgRect" presStyleLbl="bgShp" presStyleIdx="0" presStyleCnt="4"/>
      <dgm:spPr/>
    </dgm:pt>
    <dgm:pt modelId="{A9229B47-33D1-4E97-A636-4F270009FA48}" type="pres">
      <dgm:prSet presAssocID="{8810FD62-B103-41C9-AC14-C33EAD85937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6BF99E57-2BCC-4353-8286-5516702EBBBC}" type="pres">
      <dgm:prSet presAssocID="{8810FD62-B103-41C9-AC14-C33EAD85937D}" presName="spaceRect" presStyleCnt="0"/>
      <dgm:spPr/>
    </dgm:pt>
    <dgm:pt modelId="{781D95DC-334C-4F00-A121-265CF3828FBE}" type="pres">
      <dgm:prSet presAssocID="{8810FD62-B103-41C9-AC14-C33EAD85937D}" presName="parTx" presStyleLbl="revTx" presStyleIdx="0" presStyleCnt="5">
        <dgm:presLayoutVars>
          <dgm:chMax val="0"/>
          <dgm:chPref val="0"/>
        </dgm:presLayoutVars>
      </dgm:prSet>
      <dgm:spPr/>
    </dgm:pt>
    <dgm:pt modelId="{48D0C599-3B8F-48FF-B42F-013EA06CE361}" type="pres">
      <dgm:prSet presAssocID="{8DBD7AF0-BA13-44F7-837C-33F81D00C3EB}" presName="sibTrans" presStyleCnt="0"/>
      <dgm:spPr/>
    </dgm:pt>
    <dgm:pt modelId="{E5DBBCDC-F352-4396-80F4-BE9C3C804A6C}" type="pres">
      <dgm:prSet presAssocID="{7E8C401B-1B97-4D67-9952-5CCF00B5501F}" presName="compNode" presStyleCnt="0"/>
      <dgm:spPr/>
    </dgm:pt>
    <dgm:pt modelId="{60EBAF41-D874-4F09-8C7A-76233F54FFD8}" type="pres">
      <dgm:prSet presAssocID="{7E8C401B-1B97-4D67-9952-5CCF00B5501F}" presName="bgRect" presStyleLbl="bgShp" presStyleIdx="1" presStyleCnt="4"/>
      <dgm:spPr/>
    </dgm:pt>
    <dgm:pt modelId="{CFCF7AE6-96CE-4BBE-BE0E-3072E323A830}" type="pres">
      <dgm:prSet presAssocID="{7E8C401B-1B97-4D67-9952-5CCF00B550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724F9124-BC88-4B42-A0F4-B968267B3B6A}" type="pres">
      <dgm:prSet presAssocID="{7E8C401B-1B97-4D67-9952-5CCF00B5501F}" presName="spaceRect" presStyleCnt="0"/>
      <dgm:spPr/>
    </dgm:pt>
    <dgm:pt modelId="{8BCDEB19-37BA-4A94-BDB6-51B179DCCB20}" type="pres">
      <dgm:prSet presAssocID="{7E8C401B-1B97-4D67-9952-5CCF00B5501F}" presName="parTx" presStyleLbl="revTx" presStyleIdx="1" presStyleCnt="5">
        <dgm:presLayoutVars>
          <dgm:chMax val="0"/>
          <dgm:chPref val="0"/>
        </dgm:presLayoutVars>
      </dgm:prSet>
      <dgm:spPr/>
    </dgm:pt>
    <dgm:pt modelId="{699FB1B5-5DB5-4199-A0E9-6BD56AAD9112}" type="pres">
      <dgm:prSet presAssocID="{8F6DACDF-545B-4849-B9F3-F21806491891}" presName="sibTrans" presStyleCnt="0"/>
      <dgm:spPr/>
    </dgm:pt>
    <dgm:pt modelId="{36628661-13A9-4245-A299-6953899ED593}" type="pres">
      <dgm:prSet presAssocID="{FD0B0856-3759-4BAD-8285-880ABCC00D60}" presName="compNode" presStyleCnt="0"/>
      <dgm:spPr/>
    </dgm:pt>
    <dgm:pt modelId="{EA848449-466F-462D-852E-6DE3A829EA54}" type="pres">
      <dgm:prSet presAssocID="{FD0B0856-3759-4BAD-8285-880ABCC00D60}" presName="bgRect" presStyleLbl="bgShp" presStyleIdx="2" presStyleCnt="4"/>
      <dgm:spPr/>
    </dgm:pt>
    <dgm:pt modelId="{3ED57034-3AAC-4315-AEF3-C2805AEDE7C1}" type="pres">
      <dgm:prSet presAssocID="{FD0B0856-3759-4BAD-8285-880ABCC00D6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D859EA6C-1412-4307-A0FB-A64A2D78D07F}" type="pres">
      <dgm:prSet presAssocID="{FD0B0856-3759-4BAD-8285-880ABCC00D60}" presName="spaceRect" presStyleCnt="0"/>
      <dgm:spPr/>
    </dgm:pt>
    <dgm:pt modelId="{541B3DAF-664B-4968-AE3A-9FC6D2B00637}" type="pres">
      <dgm:prSet presAssocID="{FD0B0856-3759-4BAD-8285-880ABCC00D60}" presName="parTx" presStyleLbl="revTx" presStyleIdx="2" presStyleCnt="5">
        <dgm:presLayoutVars>
          <dgm:chMax val="0"/>
          <dgm:chPref val="0"/>
        </dgm:presLayoutVars>
      </dgm:prSet>
      <dgm:spPr/>
    </dgm:pt>
    <dgm:pt modelId="{2D3840FA-0774-4E5E-BC68-DEDC4B28107D}" type="pres">
      <dgm:prSet presAssocID="{8A5EF4F1-5CEE-4669-B810-10E739B46938}" presName="sibTrans" presStyleCnt="0"/>
      <dgm:spPr/>
    </dgm:pt>
    <dgm:pt modelId="{C2F9F7CB-9DF7-415D-9CA8-7A2258EDFAC7}" type="pres">
      <dgm:prSet presAssocID="{F71FD4CE-C7CE-4204-AB8D-E07CC12F3405}" presName="compNode" presStyleCnt="0"/>
      <dgm:spPr/>
    </dgm:pt>
    <dgm:pt modelId="{551C8F26-2F23-47AD-B63F-0200E3ED672F}" type="pres">
      <dgm:prSet presAssocID="{F71FD4CE-C7CE-4204-AB8D-E07CC12F3405}" presName="bgRect" presStyleLbl="bgShp" presStyleIdx="3" presStyleCnt="4"/>
      <dgm:spPr/>
    </dgm:pt>
    <dgm:pt modelId="{337FE0DA-3959-4F68-96B2-F38262DA5CCD}" type="pres">
      <dgm:prSet presAssocID="{F71FD4CE-C7CE-4204-AB8D-E07CC12F340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5140DC4A-8628-41FE-A422-5401F8037A59}" type="pres">
      <dgm:prSet presAssocID="{F71FD4CE-C7CE-4204-AB8D-E07CC12F3405}" presName="spaceRect" presStyleCnt="0"/>
      <dgm:spPr/>
    </dgm:pt>
    <dgm:pt modelId="{12D0AC03-D811-4419-BE43-8E128DEDC6F2}" type="pres">
      <dgm:prSet presAssocID="{F71FD4CE-C7CE-4204-AB8D-E07CC12F3405}" presName="parTx" presStyleLbl="revTx" presStyleIdx="3" presStyleCnt="5">
        <dgm:presLayoutVars>
          <dgm:chMax val="0"/>
          <dgm:chPref val="0"/>
        </dgm:presLayoutVars>
      </dgm:prSet>
      <dgm:spPr/>
    </dgm:pt>
    <dgm:pt modelId="{217FEE56-E31A-4F53-8A5F-2CC723D3F489}" type="pres">
      <dgm:prSet presAssocID="{F71FD4CE-C7CE-4204-AB8D-E07CC12F3405}" presName="desTx" presStyleLbl="revTx" presStyleIdx="4" presStyleCnt="5">
        <dgm:presLayoutVars/>
      </dgm:prSet>
      <dgm:spPr/>
    </dgm:pt>
  </dgm:ptLst>
  <dgm:cxnLst>
    <dgm:cxn modelId="{0C095E19-76AB-421C-AC34-B67977A9EB9B}" srcId="{B2B00C8D-35FE-4BE2-8C2C-E619CE010AD1}" destId="{7E8C401B-1B97-4D67-9952-5CCF00B5501F}" srcOrd="1" destOrd="0" parTransId="{407E6905-7BC7-4753-9934-18E8DC87D93F}" sibTransId="{8F6DACDF-545B-4849-B9F3-F21806491891}"/>
    <dgm:cxn modelId="{D9AB0126-953E-4E3C-83F8-D06C706D64FE}" srcId="{F71FD4CE-C7CE-4204-AB8D-E07CC12F3405}" destId="{BDAF3CE7-A989-4E93-96C8-6D71C229DC03}" srcOrd="0" destOrd="0" parTransId="{386C8070-46E7-4041-9E43-6D26CD783748}" sibTransId="{12A60C62-9945-49D8-ACC2-E2225D87BFAC}"/>
    <dgm:cxn modelId="{46A30369-58B3-47D4-966C-20837C005471}" type="presOf" srcId="{BDAF3CE7-A989-4E93-96C8-6D71C229DC03}" destId="{217FEE56-E31A-4F53-8A5F-2CC723D3F489}" srcOrd="0" destOrd="0" presId="urn:microsoft.com/office/officeart/2018/2/layout/IconVerticalSolidList"/>
    <dgm:cxn modelId="{684F164A-C119-4450-A7C0-AF645FCA1D22}" srcId="{B2B00C8D-35FE-4BE2-8C2C-E619CE010AD1}" destId="{F71FD4CE-C7CE-4204-AB8D-E07CC12F3405}" srcOrd="3" destOrd="0" parTransId="{40D0C762-D3E6-44BC-9BB5-A81D31807CDA}" sibTransId="{03AE6E98-A785-490B-AA8B-4EE8EAACB8D2}"/>
    <dgm:cxn modelId="{BE1F0359-13EA-4441-AC6E-6AC4B03F47DB}" srcId="{F71FD4CE-C7CE-4204-AB8D-E07CC12F3405}" destId="{9C44D5F3-8999-45A3-AD70-439CB50A4DCD}" srcOrd="1" destOrd="0" parTransId="{66B44923-0F15-45BC-B3FC-5B45E714F7E7}" sibTransId="{E6B7683B-2C87-4C7D-91A1-BF699219BD1B}"/>
    <dgm:cxn modelId="{24CB2391-AC6A-41C5-94B6-35661297E24C}" srcId="{F71FD4CE-C7CE-4204-AB8D-E07CC12F3405}" destId="{9A53574B-AA71-49E6-BE1A-DD42B3AAF54E}" srcOrd="2" destOrd="0" parTransId="{D268A2E7-AFAF-4272-84D2-843968C490FB}" sibTransId="{58B8BAEA-B9C8-480F-942B-80DECD4AF652}"/>
    <dgm:cxn modelId="{C7286FA1-650C-4092-99A4-E6602855C26A}" srcId="{B2B00C8D-35FE-4BE2-8C2C-E619CE010AD1}" destId="{8810FD62-B103-41C9-AC14-C33EAD85937D}" srcOrd="0" destOrd="0" parTransId="{29E4E554-3AB6-4AEE-8A73-31D002964D5B}" sibTransId="{8DBD7AF0-BA13-44F7-837C-33F81D00C3EB}"/>
    <dgm:cxn modelId="{3C9933B7-5B3B-4F5D-AD3A-D9A970E008FA}" type="presOf" srcId="{F71FD4CE-C7CE-4204-AB8D-E07CC12F3405}" destId="{12D0AC03-D811-4419-BE43-8E128DEDC6F2}" srcOrd="0" destOrd="0" presId="urn:microsoft.com/office/officeart/2018/2/layout/IconVerticalSolidList"/>
    <dgm:cxn modelId="{E6C7D6D8-72E3-4CA6-A35C-0DA5F5A22036}" type="presOf" srcId="{7E8C401B-1B97-4D67-9952-5CCF00B5501F}" destId="{8BCDEB19-37BA-4A94-BDB6-51B179DCCB20}" srcOrd="0" destOrd="0" presId="urn:microsoft.com/office/officeart/2018/2/layout/IconVerticalSolidList"/>
    <dgm:cxn modelId="{7D3020E2-1B43-406D-BDB0-F140E02123A2}" srcId="{B2B00C8D-35FE-4BE2-8C2C-E619CE010AD1}" destId="{FD0B0856-3759-4BAD-8285-880ABCC00D60}" srcOrd="2" destOrd="0" parTransId="{CF59D363-CB58-4815-849B-D6B7F8DC1A3E}" sibTransId="{8A5EF4F1-5CEE-4669-B810-10E739B46938}"/>
    <dgm:cxn modelId="{E0F8E9EA-5F13-4EA9-BEEE-52B80059C984}" type="presOf" srcId="{B2B00C8D-35FE-4BE2-8C2C-E619CE010AD1}" destId="{C8090471-A4FD-45F7-99C6-546C6C3528B8}" srcOrd="0" destOrd="0" presId="urn:microsoft.com/office/officeart/2018/2/layout/IconVerticalSolidList"/>
    <dgm:cxn modelId="{B3174DED-7E5A-44FE-86DA-6640D2900DB9}" type="presOf" srcId="{9A53574B-AA71-49E6-BE1A-DD42B3AAF54E}" destId="{217FEE56-E31A-4F53-8A5F-2CC723D3F489}" srcOrd="0" destOrd="2" presId="urn:microsoft.com/office/officeart/2018/2/layout/IconVerticalSolidList"/>
    <dgm:cxn modelId="{445E2FF3-18D3-4AC9-B506-B908063677CC}" type="presOf" srcId="{9C44D5F3-8999-45A3-AD70-439CB50A4DCD}" destId="{217FEE56-E31A-4F53-8A5F-2CC723D3F489}" srcOrd="0" destOrd="1" presId="urn:microsoft.com/office/officeart/2018/2/layout/IconVerticalSolidList"/>
    <dgm:cxn modelId="{A42A5FFD-F012-4E74-8F69-BC71F63C0B69}" type="presOf" srcId="{FD0B0856-3759-4BAD-8285-880ABCC00D60}" destId="{541B3DAF-664B-4968-AE3A-9FC6D2B00637}" srcOrd="0" destOrd="0" presId="urn:microsoft.com/office/officeart/2018/2/layout/IconVerticalSolidList"/>
    <dgm:cxn modelId="{86268CFE-70E7-4F3A-9E05-A781BEED78E0}" type="presOf" srcId="{8810FD62-B103-41C9-AC14-C33EAD85937D}" destId="{781D95DC-334C-4F00-A121-265CF3828FBE}" srcOrd="0" destOrd="0" presId="urn:microsoft.com/office/officeart/2018/2/layout/IconVerticalSolidList"/>
    <dgm:cxn modelId="{08FAD6C7-C424-4170-863F-B28EEA353E27}" type="presParOf" srcId="{C8090471-A4FD-45F7-99C6-546C6C3528B8}" destId="{8A6E32DA-DF75-4867-99CD-6AD8A7F14531}" srcOrd="0" destOrd="0" presId="urn:microsoft.com/office/officeart/2018/2/layout/IconVerticalSolidList"/>
    <dgm:cxn modelId="{EB522317-6422-440A-A19F-B8360D54E7D7}" type="presParOf" srcId="{8A6E32DA-DF75-4867-99CD-6AD8A7F14531}" destId="{DC17704D-A8ED-493D-88EF-9B448A638809}" srcOrd="0" destOrd="0" presId="urn:microsoft.com/office/officeart/2018/2/layout/IconVerticalSolidList"/>
    <dgm:cxn modelId="{7822533E-B1EF-43FC-A08A-E682BF75F68A}" type="presParOf" srcId="{8A6E32DA-DF75-4867-99CD-6AD8A7F14531}" destId="{A9229B47-33D1-4E97-A636-4F270009FA48}" srcOrd="1" destOrd="0" presId="urn:microsoft.com/office/officeart/2018/2/layout/IconVerticalSolidList"/>
    <dgm:cxn modelId="{EE661D3D-3BD0-41D5-83C4-F3123F0C4942}" type="presParOf" srcId="{8A6E32DA-DF75-4867-99CD-6AD8A7F14531}" destId="{6BF99E57-2BCC-4353-8286-5516702EBBBC}" srcOrd="2" destOrd="0" presId="urn:microsoft.com/office/officeart/2018/2/layout/IconVerticalSolidList"/>
    <dgm:cxn modelId="{38E774B9-703E-4292-946B-5700F4EDD454}" type="presParOf" srcId="{8A6E32DA-DF75-4867-99CD-6AD8A7F14531}" destId="{781D95DC-334C-4F00-A121-265CF3828FBE}" srcOrd="3" destOrd="0" presId="urn:microsoft.com/office/officeart/2018/2/layout/IconVerticalSolidList"/>
    <dgm:cxn modelId="{83598625-1A7E-43A8-9731-666C24CD3302}" type="presParOf" srcId="{C8090471-A4FD-45F7-99C6-546C6C3528B8}" destId="{48D0C599-3B8F-48FF-B42F-013EA06CE361}" srcOrd="1" destOrd="0" presId="urn:microsoft.com/office/officeart/2018/2/layout/IconVerticalSolidList"/>
    <dgm:cxn modelId="{8600802E-96EC-478E-9531-86FA1C9C804D}" type="presParOf" srcId="{C8090471-A4FD-45F7-99C6-546C6C3528B8}" destId="{E5DBBCDC-F352-4396-80F4-BE9C3C804A6C}" srcOrd="2" destOrd="0" presId="urn:microsoft.com/office/officeart/2018/2/layout/IconVerticalSolidList"/>
    <dgm:cxn modelId="{63D1B022-B1EA-49F2-880F-1467BE7DE77F}" type="presParOf" srcId="{E5DBBCDC-F352-4396-80F4-BE9C3C804A6C}" destId="{60EBAF41-D874-4F09-8C7A-76233F54FFD8}" srcOrd="0" destOrd="0" presId="urn:microsoft.com/office/officeart/2018/2/layout/IconVerticalSolidList"/>
    <dgm:cxn modelId="{1B41CE8E-81B6-42E9-B939-C450CEF59D4A}" type="presParOf" srcId="{E5DBBCDC-F352-4396-80F4-BE9C3C804A6C}" destId="{CFCF7AE6-96CE-4BBE-BE0E-3072E323A830}" srcOrd="1" destOrd="0" presId="urn:microsoft.com/office/officeart/2018/2/layout/IconVerticalSolidList"/>
    <dgm:cxn modelId="{8E3CAEAA-3C15-47BF-A703-B26EF0223AEE}" type="presParOf" srcId="{E5DBBCDC-F352-4396-80F4-BE9C3C804A6C}" destId="{724F9124-BC88-4B42-A0F4-B968267B3B6A}" srcOrd="2" destOrd="0" presId="urn:microsoft.com/office/officeart/2018/2/layout/IconVerticalSolidList"/>
    <dgm:cxn modelId="{4BD43300-38FC-4E45-BEB3-759D0757854D}" type="presParOf" srcId="{E5DBBCDC-F352-4396-80F4-BE9C3C804A6C}" destId="{8BCDEB19-37BA-4A94-BDB6-51B179DCCB20}" srcOrd="3" destOrd="0" presId="urn:microsoft.com/office/officeart/2018/2/layout/IconVerticalSolidList"/>
    <dgm:cxn modelId="{68108C83-9D75-4212-89B0-C9B34B67C8B3}" type="presParOf" srcId="{C8090471-A4FD-45F7-99C6-546C6C3528B8}" destId="{699FB1B5-5DB5-4199-A0E9-6BD56AAD9112}" srcOrd="3" destOrd="0" presId="urn:microsoft.com/office/officeart/2018/2/layout/IconVerticalSolidList"/>
    <dgm:cxn modelId="{8599C760-99A4-429E-844A-476E19BC3F91}" type="presParOf" srcId="{C8090471-A4FD-45F7-99C6-546C6C3528B8}" destId="{36628661-13A9-4245-A299-6953899ED593}" srcOrd="4" destOrd="0" presId="urn:microsoft.com/office/officeart/2018/2/layout/IconVerticalSolidList"/>
    <dgm:cxn modelId="{003B99DC-6FD5-461E-B1D1-FE5327B2A0F0}" type="presParOf" srcId="{36628661-13A9-4245-A299-6953899ED593}" destId="{EA848449-466F-462D-852E-6DE3A829EA54}" srcOrd="0" destOrd="0" presId="urn:microsoft.com/office/officeart/2018/2/layout/IconVerticalSolidList"/>
    <dgm:cxn modelId="{6A5C506D-5539-4805-9D0A-1BE17F370C0D}" type="presParOf" srcId="{36628661-13A9-4245-A299-6953899ED593}" destId="{3ED57034-3AAC-4315-AEF3-C2805AEDE7C1}" srcOrd="1" destOrd="0" presId="urn:microsoft.com/office/officeart/2018/2/layout/IconVerticalSolidList"/>
    <dgm:cxn modelId="{E4D628F3-95F4-4EEA-934F-E0E949AEA786}" type="presParOf" srcId="{36628661-13A9-4245-A299-6953899ED593}" destId="{D859EA6C-1412-4307-A0FB-A64A2D78D07F}" srcOrd="2" destOrd="0" presId="urn:microsoft.com/office/officeart/2018/2/layout/IconVerticalSolidList"/>
    <dgm:cxn modelId="{76E72DC5-BBA7-428C-A8BA-3E8DE58B9422}" type="presParOf" srcId="{36628661-13A9-4245-A299-6953899ED593}" destId="{541B3DAF-664B-4968-AE3A-9FC6D2B00637}" srcOrd="3" destOrd="0" presId="urn:microsoft.com/office/officeart/2018/2/layout/IconVerticalSolidList"/>
    <dgm:cxn modelId="{4F26B3AA-A6D8-4705-A460-16ABD7B3701F}" type="presParOf" srcId="{C8090471-A4FD-45F7-99C6-546C6C3528B8}" destId="{2D3840FA-0774-4E5E-BC68-DEDC4B28107D}" srcOrd="5" destOrd="0" presId="urn:microsoft.com/office/officeart/2018/2/layout/IconVerticalSolidList"/>
    <dgm:cxn modelId="{FD1F6275-EA4E-4357-B16C-CED2F1042565}" type="presParOf" srcId="{C8090471-A4FD-45F7-99C6-546C6C3528B8}" destId="{C2F9F7CB-9DF7-415D-9CA8-7A2258EDFAC7}" srcOrd="6" destOrd="0" presId="urn:microsoft.com/office/officeart/2018/2/layout/IconVerticalSolidList"/>
    <dgm:cxn modelId="{49403747-0346-4C52-AFB6-7C5C5265202B}" type="presParOf" srcId="{C2F9F7CB-9DF7-415D-9CA8-7A2258EDFAC7}" destId="{551C8F26-2F23-47AD-B63F-0200E3ED672F}" srcOrd="0" destOrd="0" presId="urn:microsoft.com/office/officeart/2018/2/layout/IconVerticalSolidList"/>
    <dgm:cxn modelId="{0BA7BDB4-E67F-4B14-A5FC-061F7EBC1B66}" type="presParOf" srcId="{C2F9F7CB-9DF7-415D-9CA8-7A2258EDFAC7}" destId="{337FE0DA-3959-4F68-96B2-F38262DA5CCD}" srcOrd="1" destOrd="0" presId="urn:microsoft.com/office/officeart/2018/2/layout/IconVerticalSolidList"/>
    <dgm:cxn modelId="{8387F32D-7B44-401C-8835-546030EF13E6}" type="presParOf" srcId="{C2F9F7CB-9DF7-415D-9CA8-7A2258EDFAC7}" destId="{5140DC4A-8628-41FE-A422-5401F8037A59}" srcOrd="2" destOrd="0" presId="urn:microsoft.com/office/officeart/2018/2/layout/IconVerticalSolidList"/>
    <dgm:cxn modelId="{7339276F-BFD0-4092-B0AB-149E714EEF56}" type="presParOf" srcId="{C2F9F7CB-9DF7-415D-9CA8-7A2258EDFAC7}" destId="{12D0AC03-D811-4419-BE43-8E128DEDC6F2}" srcOrd="3" destOrd="0" presId="urn:microsoft.com/office/officeart/2018/2/layout/IconVerticalSolidList"/>
    <dgm:cxn modelId="{FF471C0D-D708-49CD-9652-9A97C95A5901}" type="presParOf" srcId="{C2F9F7CB-9DF7-415D-9CA8-7A2258EDFAC7}" destId="{217FEE56-E31A-4F53-8A5F-2CC723D3F489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E908484-26C8-4E19-A462-8D986262FD0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90C02B2-4D9A-4DD6-98E4-FE9FB12E796E}">
      <dgm:prSet/>
      <dgm:spPr/>
      <dgm:t>
        <a:bodyPr/>
        <a:lstStyle/>
        <a:p>
          <a:r>
            <a:rPr lang="en-US"/>
            <a:t>Strikes a delicate balance between maintaining adequate stock levels to meet customer demands whilst minimising holding costs and risk of obsolescence</a:t>
          </a:r>
        </a:p>
      </dgm:t>
    </dgm:pt>
    <dgm:pt modelId="{907B6072-275C-4C51-87E3-D75E16785562}" type="parTrans" cxnId="{7CEE3871-6A52-4093-86FA-86821FC334C7}">
      <dgm:prSet/>
      <dgm:spPr/>
      <dgm:t>
        <a:bodyPr/>
        <a:lstStyle/>
        <a:p>
          <a:endParaRPr lang="en-US"/>
        </a:p>
      </dgm:t>
    </dgm:pt>
    <dgm:pt modelId="{9DC9CE8D-679F-419D-969B-AD48DDA82E6C}" type="sibTrans" cxnId="{7CEE3871-6A52-4093-86FA-86821FC334C7}">
      <dgm:prSet/>
      <dgm:spPr/>
      <dgm:t>
        <a:bodyPr/>
        <a:lstStyle/>
        <a:p>
          <a:endParaRPr lang="en-US"/>
        </a:p>
      </dgm:t>
    </dgm:pt>
    <dgm:pt modelId="{FA6C2B56-EC54-4156-A4C4-B9ECD20218D9}">
      <dgm:prSet/>
      <dgm:spPr/>
      <dgm:t>
        <a:bodyPr/>
        <a:lstStyle/>
        <a:p>
          <a:r>
            <a:rPr lang="en-US"/>
            <a:t>In a global context, critical due to longer lead times and increased uncertainty due to global transportation and customs procedures</a:t>
          </a:r>
        </a:p>
      </dgm:t>
    </dgm:pt>
    <dgm:pt modelId="{EA86C90A-1C20-418E-8DF8-AB1550C683C7}" type="parTrans" cxnId="{4B50949F-DF85-4F6A-9AE1-B64195EAD8EB}">
      <dgm:prSet/>
      <dgm:spPr/>
      <dgm:t>
        <a:bodyPr/>
        <a:lstStyle/>
        <a:p>
          <a:endParaRPr lang="en-US"/>
        </a:p>
      </dgm:t>
    </dgm:pt>
    <dgm:pt modelId="{C5EF7C9B-AC0F-47B0-84DC-0F4B8FDDF013}" type="sibTrans" cxnId="{4B50949F-DF85-4F6A-9AE1-B64195EAD8EB}">
      <dgm:prSet/>
      <dgm:spPr/>
      <dgm:t>
        <a:bodyPr/>
        <a:lstStyle/>
        <a:p>
          <a:endParaRPr lang="en-US"/>
        </a:p>
      </dgm:t>
    </dgm:pt>
    <dgm:pt modelId="{EEB1DF96-A032-4EDE-9EA7-B8660266A7B9}">
      <dgm:prSet/>
      <dgm:spPr/>
      <dgm:t>
        <a:bodyPr/>
        <a:lstStyle/>
        <a:p>
          <a:r>
            <a:rPr lang="en-US"/>
            <a:t>Stock management and lead time management</a:t>
          </a:r>
        </a:p>
      </dgm:t>
    </dgm:pt>
    <dgm:pt modelId="{6150EB03-2A21-4AE2-A78F-140D48E52B33}" type="parTrans" cxnId="{77C11AA6-D48A-488A-AE8C-84037943D11C}">
      <dgm:prSet/>
      <dgm:spPr/>
      <dgm:t>
        <a:bodyPr/>
        <a:lstStyle/>
        <a:p>
          <a:endParaRPr lang="en-US"/>
        </a:p>
      </dgm:t>
    </dgm:pt>
    <dgm:pt modelId="{624C58BF-1D35-4A0A-8A42-21DB6A8FE1A6}" type="sibTrans" cxnId="{77C11AA6-D48A-488A-AE8C-84037943D11C}">
      <dgm:prSet/>
      <dgm:spPr/>
      <dgm:t>
        <a:bodyPr/>
        <a:lstStyle/>
        <a:p>
          <a:endParaRPr lang="en-US"/>
        </a:p>
      </dgm:t>
    </dgm:pt>
    <dgm:pt modelId="{5E549191-D3A7-4CF1-A850-3D553D7C97DD}">
      <dgm:prSet/>
      <dgm:spPr/>
      <dgm:t>
        <a:bodyPr/>
        <a:lstStyle/>
        <a:p>
          <a:r>
            <a:rPr lang="en-US"/>
            <a:t>Collaboration with suppliers and customers enables better demand forecasting and planning</a:t>
          </a:r>
        </a:p>
      </dgm:t>
    </dgm:pt>
    <dgm:pt modelId="{7B7F7E06-6490-4B20-8475-B1328DCCFB0E}" type="parTrans" cxnId="{FDFD4736-FCD9-4A90-BA0C-F5DB5D00C941}">
      <dgm:prSet/>
      <dgm:spPr/>
      <dgm:t>
        <a:bodyPr/>
        <a:lstStyle/>
        <a:p>
          <a:endParaRPr lang="en-US"/>
        </a:p>
      </dgm:t>
    </dgm:pt>
    <dgm:pt modelId="{5BDF2FA4-CDFD-49BF-A828-9FD3B0DD4EFA}" type="sibTrans" cxnId="{FDFD4736-FCD9-4A90-BA0C-F5DB5D00C941}">
      <dgm:prSet/>
      <dgm:spPr/>
      <dgm:t>
        <a:bodyPr/>
        <a:lstStyle/>
        <a:p>
          <a:endParaRPr lang="en-US"/>
        </a:p>
      </dgm:t>
    </dgm:pt>
    <dgm:pt modelId="{E5233D7F-88C6-480A-B968-CB3C1A51F062}">
      <dgm:prSet/>
      <dgm:spPr/>
      <dgm:t>
        <a:bodyPr/>
        <a:lstStyle/>
        <a:p>
          <a:r>
            <a:rPr lang="en-US"/>
            <a:t>Technology integration such as Internet of Things sensors and RFID tagging allowing data driven decisions </a:t>
          </a:r>
        </a:p>
      </dgm:t>
    </dgm:pt>
    <dgm:pt modelId="{4C0C7C4D-6EF9-45CB-8D8F-63521A82FEE2}" type="parTrans" cxnId="{0DC72215-75E5-4A6E-8CE7-09703FAFC3CB}">
      <dgm:prSet/>
      <dgm:spPr/>
      <dgm:t>
        <a:bodyPr/>
        <a:lstStyle/>
        <a:p>
          <a:endParaRPr lang="en-US"/>
        </a:p>
      </dgm:t>
    </dgm:pt>
    <dgm:pt modelId="{15B9BDD6-AA58-4933-AD74-B9B47B773B4B}" type="sibTrans" cxnId="{0DC72215-75E5-4A6E-8CE7-09703FAFC3CB}">
      <dgm:prSet/>
      <dgm:spPr/>
      <dgm:t>
        <a:bodyPr/>
        <a:lstStyle/>
        <a:p>
          <a:endParaRPr lang="en-US"/>
        </a:p>
      </dgm:t>
    </dgm:pt>
    <dgm:pt modelId="{1FC4EE62-B730-44E8-A659-D731A3FDD656}" type="pres">
      <dgm:prSet presAssocID="{7E908484-26C8-4E19-A462-8D986262FD06}" presName="linear" presStyleCnt="0">
        <dgm:presLayoutVars>
          <dgm:animLvl val="lvl"/>
          <dgm:resizeHandles val="exact"/>
        </dgm:presLayoutVars>
      </dgm:prSet>
      <dgm:spPr/>
    </dgm:pt>
    <dgm:pt modelId="{A8D025E7-34A1-4CAD-A6B3-B464577FFBFD}" type="pres">
      <dgm:prSet presAssocID="{B90C02B2-4D9A-4DD6-98E4-FE9FB12E796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9A1FE7D-10A9-432B-8FD4-C2E0CD2128FC}" type="pres">
      <dgm:prSet presAssocID="{9DC9CE8D-679F-419D-969B-AD48DDA82E6C}" presName="spacer" presStyleCnt="0"/>
      <dgm:spPr/>
    </dgm:pt>
    <dgm:pt modelId="{00254CBD-F89D-4D87-A1EE-1A3E1CBD68E1}" type="pres">
      <dgm:prSet presAssocID="{FA6C2B56-EC54-4156-A4C4-B9ECD20218D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CA886A6-C20E-4584-AAE3-93BF354B29DC}" type="pres">
      <dgm:prSet presAssocID="{FA6C2B56-EC54-4156-A4C4-B9ECD20218D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A949105-CA19-4C00-834C-5C7C171F2562}" type="presOf" srcId="{EEB1DF96-A032-4EDE-9EA7-B8660266A7B9}" destId="{BCA886A6-C20E-4584-AAE3-93BF354B29DC}" srcOrd="0" destOrd="0" presId="urn:microsoft.com/office/officeart/2005/8/layout/vList2"/>
    <dgm:cxn modelId="{04CB1C08-981A-43F2-B253-1C9904AC8BC7}" type="presOf" srcId="{FA6C2B56-EC54-4156-A4C4-B9ECD20218D9}" destId="{00254CBD-F89D-4D87-A1EE-1A3E1CBD68E1}" srcOrd="0" destOrd="0" presId="urn:microsoft.com/office/officeart/2005/8/layout/vList2"/>
    <dgm:cxn modelId="{0DC72215-75E5-4A6E-8CE7-09703FAFC3CB}" srcId="{FA6C2B56-EC54-4156-A4C4-B9ECD20218D9}" destId="{E5233D7F-88C6-480A-B968-CB3C1A51F062}" srcOrd="2" destOrd="0" parTransId="{4C0C7C4D-6EF9-45CB-8D8F-63521A82FEE2}" sibTransId="{15B9BDD6-AA58-4933-AD74-B9B47B773B4B}"/>
    <dgm:cxn modelId="{FDFD4736-FCD9-4A90-BA0C-F5DB5D00C941}" srcId="{FA6C2B56-EC54-4156-A4C4-B9ECD20218D9}" destId="{5E549191-D3A7-4CF1-A850-3D553D7C97DD}" srcOrd="1" destOrd="0" parTransId="{7B7F7E06-6490-4B20-8475-B1328DCCFB0E}" sibTransId="{5BDF2FA4-CDFD-49BF-A828-9FD3B0DD4EFA}"/>
    <dgm:cxn modelId="{748C1369-2E98-4FF9-BA95-871BE755374A}" type="presOf" srcId="{7E908484-26C8-4E19-A462-8D986262FD06}" destId="{1FC4EE62-B730-44E8-A659-D731A3FDD656}" srcOrd="0" destOrd="0" presId="urn:microsoft.com/office/officeart/2005/8/layout/vList2"/>
    <dgm:cxn modelId="{7CEE3871-6A52-4093-86FA-86821FC334C7}" srcId="{7E908484-26C8-4E19-A462-8D986262FD06}" destId="{B90C02B2-4D9A-4DD6-98E4-FE9FB12E796E}" srcOrd="0" destOrd="0" parTransId="{907B6072-275C-4C51-87E3-D75E16785562}" sibTransId="{9DC9CE8D-679F-419D-969B-AD48DDA82E6C}"/>
    <dgm:cxn modelId="{4B50949F-DF85-4F6A-9AE1-B64195EAD8EB}" srcId="{7E908484-26C8-4E19-A462-8D986262FD06}" destId="{FA6C2B56-EC54-4156-A4C4-B9ECD20218D9}" srcOrd="1" destOrd="0" parTransId="{EA86C90A-1C20-418E-8DF8-AB1550C683C7}" sibTransId="{C5EF7C9B-AC0F-47B0-84DC-0F4B8FDDF013}"/>
    <dgm:cxn modelId="{77C11AA6-D48A-488A-AE8C-84037943D11C}" srcId="{FA6C2B56-EC54-4156-A4C4-B9ECD20218D9}" destId="{EEB1DF96-A032-4EDE-9EA7-B8660266A7B9}" srcOrd="0" destOrd="0" parTransId="{6150EB03-2A21-4AE2-A78F-140D48E52B33}" sibTransId="{624C58BF-1D35-4A0A-8A42-21DB6A8FE1A6}"/>
    <dgm:cxn modelId="{6268BCAC-6CEA-4892-931B-2F0F648F5C77}" type="presOf" srcId="{5E549191-D3A7-4CF1-A850-3D553D7C97DD}" destId="{BCA886A6-C20E-4584-AAE3-93BF354B29DC}" srcOrd="0" destOrd="1" presId="urn:microsoft.com/office/officeart/2005/8/layout/vList2"/>
    <dgm:cxn modelId="{51DD0BAE-CA2F-4C75-A559-BA768D1AD07E}" type="presOf" srcId="{B90C02B2-4D9A-4DD6-98E4-FE9FB12E796E}" destId="{A8D025E7-34A1-4CAD-A6B3-B464577FFBFD}" srcOrd="0" destOrd="0" presId="urn:microsoft.com/office/officeart/2005/8/layout/vList2"/>
    <dgm:cxn modelId="{1253A3D6-293F-4D9C-BCAB-6BBDCAA98E10}" type="presOf" srcId="{E5233D7F-88C6-480A-B968-CB3C1A51F062}" destId="{BCA886A6-C20E-4584-AAE3-93BF354B29DC}" srcOrd="0" destOrd="2" presId="urn:microsoft.com/office/officeart/2005/8/layout/vList2"/>
    <dgm:cxn modelId="{C321D4A0-85EC-4207-8CFE-0732B7195614}" type="presParOf" srcId="{1FC4EE62-B730-44E8-A659-D731A3FDD656}" destId="{A8D025E7-34A1-4CAD-A6B3-B464577FFBFD}" srcOrd="0" destOrd="0" presId="urn:microsoft.com/office/officeart/2005/8/layout/vList2"/>
    <dgm:cxn modelId="{3616660B-A3B0-4D3C-97A2-3DA5F2531162}" type="presParOf" srcId="{1FC4EE62-B730-44E8-A659-D731A3FDD656}" destId="{99A1FE7D-10A9-432B-8FD4-C2E0CD2128FC}" srcOrd="1" destOrd="0" presId="urn:microsoft.com/office/officeart/2005/8/layout/vList2"/>
    <dgm:cxn modelId="{FCA00164-4AFB-41D8-B58D-8B3C73C172DD}" type="presParOf" srcId="{1FC4EE62-B730-44E8-A659-D731A3FDD656}" destId="{00254CBD-F89D-4D87-A1EE-1A3E1CBD68E1}" srcOrd="2" destOrd="0" presId="urn:microsoft.com/office/officeart/2005/8/layout/vList2"/>
    <dgm:cxn modelId="{A42C2143-B9A3-43E6-9A41-5D5427105458}" type="presParOf" srcId="{1FC4EE62-B730-44E8-A659-D731A3FDD656}" destId="{BCA886A6-C20E-4584-AAE3-93BF354B29D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947CA98-6AE6-49B8-8359-963D42A4E48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D59C219-65D9-4FE8-B0C5-2C3E1DCC05DD}">
      <dgm:prSet/>
      <dgm:spPr/>
      <dgm:t>
        <a:bodyPr/>
        <a:lstStyle/>
        <a:p>
          <a:pPr>
            <a:defRPr cap="all"/>
          </a:pPr>
          <a:r>
            <a:rPr lang="en-US"/>
            <a:t>What is the Internet of Things?</a:t>
          </a:r>
        </a:p>
      </dgm:t>
    </dgm:pt>
    <dgm:pt modelId="{F26BFAA5-6D8A-4150-972D-01FDDE5E01C6}" type="parTrans" cxnId="{BCC577E5-1887-4EE6-879F-EAD00B716CC4}">
      <dgm:prSet/>
      <dgm:spPr/>
      <dgm:t>
        <a:bodyPr/>
        <a:lstStyle/>
        <a:p>
          <a:endParaRPr lang="en-US"/>
        </a:p>
      </dgm:t>
    </dgm:pt>
    <dgm:pt modelId="{EE83320B-3614-48D8-97ED-14210A59B7C5}" type="sibTrans" cxnId="{BCC577E5-1887-4EE6-879F-EAD00B716CC4}">
      <dgm:prSet/>
      <dgm:spPr/>
      <dgm:t>
        <a:bodyPr/>
        <a:lstStyle/>
        <a:p>
          <a:endParaRPr lang="en-US"/>
        </a:p>
      </dgm:t>
    </dgm:pt>
    <dgm:pt modelId="{FBFB948B-7627-4354-8A03-7C31EDEC620C}">
      <dgm:prSet/>
      <dgm:spPr/>
      <dgm:t>
        <a:bodyPr/>
        <a:lstStyle/>
        <a:p>
          <a:pPr>
            <a:defRPr cap="all"/>
          </a:pPr>
          <a:r>
            <a:rPr lang="en-US"/>
            <a:t>Explain how the Internet of Things can be used to improve global supply chain management </a:t>
          </a:r>
        </a:p>
      </dgm:t>
    </dgm:pt>
    <dgm:pt modelId="{0A4767E3-3527-4743-BBAC-4B0FEFC4CF05}" type="parTrans" cxnId="{0F656B2D-5A08-457F-A01F-204F5C0C5D3E}">
      <dgm:prSet/>
      <dgm:spPr/>
      <dgm:t>
        <a:bodyPr/>
        <a:lstStyle/>
        <a:p>
          <a:endParaRPr lang="en-US"/>
        </a:p>
      </dgm:t>
    </dgm:pt>
    <dgm:pt modelId="{AEA1324C-B204-456E-9B62-673A4B77955B}" type="sibTrans" cxnId="{0F656B2D-5A08-457F-A01F-204F5C0C5D3E}">
      <dgm:prSet/>
      <dgm:spPr/>
      <dgm:t>
        <a:bodyPr/>
        <a:lstStyle/>
        <a:p>
          <a:endParaRPr lang="en-US"/>
        </a:p>
      </dgm:t>
    </dgm:pt>
    <dgm:pt modelId="{DDBF2880-7014-4D2F-B192-EC6F5849B43B}" type="pres">
      <dgm:prSet presAssocID="{D947CA98-6AE6-49B8-8359-963D42A4E48D}" presName="root" presStyleCnt="0">
        <dgm:presLayoutVars>
          <dgm:dir/>
          <dgm:resizeHandles val="exact"/>
        </dgm:presLayoutVars>
      </dgm:prSet>
      <dgm:spPr/>
    </dgm:pt>
    <dgm:pt modelId="{97ACC1E6-7224-403C-8637-DF778183738A}" type="pres">
      <dgm:prSet presAssocID="{5D59C219-65D9-4FE8-B0C5-2C3E1DCC05DD}" presName="compNode" presStyleCnt="0"/>
      <dgm:spPr/>
    </dgm:pt>
    <dgm:pt modelId="{AB49754E-2E28-4060-B8C8-6DDB41AB9A89}" type="pres">
      <dgm:prSet presAssocID="{5D59C219-65D9-4FE8-B0C5-2C3E1DCC05DD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161C8CE5-6D62-409E-BC2A-915DDCF83300}" type="pres">
      <dgm:prSet presAssocID="{5D59C219-65D9-4FE8-B0C5-2C3E1DCC05D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2FDB06C8-39F7-43A4-93F1-9A434FDE2C8D}" type="pres">
      <dgm:prSet presAssocID="{5D59C219-65D9-4FE8-B0C5-2C3E1DCC05DD}" presName="spaceRect" presStyleCnt="0"/>
      <dgm:spPr/>
    </dgm:pt>
    <dgm:pt modelId="{C10D14A1-4967-423A-A792-E71B514373C7}" type="pres">
      <dgm:prSet presAssocID="{5D59C219-65D9-4FE8-B0C5-2C3E1DCC05DD}" presName="textRect" presStyleLbl="revTx" presStyleIdx="0" presStyleCnt="2">
        <dgm:presLayoutVars>
          <dgm:chMax val="1"/>
          <dgm:chPref val="1"/>
        </dgm:presLayoutVars>
      </dgm:prSet>
      <dgm:spPr/>
    </dgm:pt>
    <dgm:pt modelId="{BC6CEC62-2C08-4CDE-9E4F-AFF02722BFE4}" type="pres">
      <dgm:prSet presAssocID="{EE83320B-3614-48D8-97ED-14210A59B7C5}" presName="sibTrans" presStyleCnt="0"/>
      <dgm:spPr/>
    </dgm:pt>
    <dgm:pt modelId="{F022740C-B237-4A5B-AD72-36A2757FFD3C}" type="pres">
      <dgm:prSet presAssocID="{FBFB948B-7627-4354-8A03-7C31EDEC620C}" presName="compNode" presStyleCnt="0"/>
      <dgm:spPr/>
    </dgm:pt>
    <dgm:pt modelId="{F36DFAA2-5646-4F95-924C-13DA46716FAA}" type="pres">
      <dgm:prSet presAssocID="{FBFB948B-7627-4354-8A03-7C31EDEC620C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08EFFB70-BBCB-4BE4-BE41-FC1843835901}" type="pres">
      <dgm:prSet presAssocID="{FBFB948B-7627-4354-8A03-7C31EDEC620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2E5A6313-20EF-46C8-A415-F7B41511F570}" type="pres">
      <dgm:prSet presAssocID="{FBFB948B-7627-4354-8A03-7C31EDEC620C}" presName="spaceRect" presStyleCnt="0"/>
      <dgm:spPr/>
    </dgm:pt>
    <dgm:pt modelId="{8D86E186-3E69-4DE4-B5E0-6C700B633877}" type="pres">
      <dgm:prSet presAssocID="{FBFB948B-7627-4354-8A03-7C31EDEC620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F656B2D-5A08-457F-A01F-204F5C0C5D3E}" srcId="{D947CA98-6AE6-49B8-8359-963D42A4E48D}" destId="{FBFB948B-7627-4354-8A03-7C31EDEC620C}" srcOrd="1" destOrd="0" parTransId="{0A4767E3-3527-4743-BBAC-4B0FEFC4CF05}" sibTransId="{AEA1324C-B204-456E-9B62-673A4B77955B}"/>
    <dgm:cxn modelId="{123BA86D-B0D9-4AD2-B064-E1ADC9F5931A}" type="presOf" srcId="{D947CA98-6AE6-49B8-8359-963D42A4E48D}" destId="{DDBF2880-7014-4D2F-B192-EC6F5849B43B}" srcOrd="0" destOrd="0" presId="urn:microsoft.com/office/officeart/2018/5/layout/IconLeafLabelList"/>
    <dgm:cxn modelId="{0E266F81-C2F0-404F-9CCF-8F1AD0D2DB01}" type="presOf" srcId="{FBFB948B-7627-4354-8A03-7C31EDEC620C}" destId="{8D86E186-3E69-4DE4-B5E0-6C700B633877}" srcOrd="0" destOrd="0" presId="urn:microsoft.com/office/officeart/2018/5/layout/IconLeafLabelList"/>
    <dgm:cxn modelId="{CB2AE184-657D-4077-98F5-BE4005FF177B}" type="presOf" srcId="{5D59C219-65D9-4FE8-B0C5-2C3E1DCC05DD}" destId="{C10D14A1-4967-423A-A792-E71B514373C7}" srcOrd="0" destOrd="0" presId="urn:microsoft.com/office/officeart/2018/5/layout/IconLeafLabelList"/>
    <dgm:cxn modelId="{BCC577E5-1887-4EE6-879F-EAD00B716CC4}" srcId="{D947CA98-6AE6-49B8-8359-963D42A4E48D}" destId="{5D59C219-65D9-4FE8-B0C5-2C3E1DCC05DD}" srcOrd="0" destOrd="0" parTransId="{F26BFAA5-6D8A-4150-972D-01FDDE5E01C6}" sibTransId="{EE83320B-3614-48D8-97ED-14210A59B7C5}"/>
    <dgm:cxn modelId="{8FD9F502-E0E4-4BB1-B086-AD22F01AFFD1}" type="presParOf" srcId="{DDBF2880-7014-4D2F-B192-EC6F5849B43B}" destId="{97ACC1E6-7224-403C-8637-DF778183738A}" srcOrd="0" destOrd="0" presId="urn:microsoft.com/office/officeart/2018/5/layout/IconLeafLabelList"/>
    <dgm:cxn modelId="{EEC29BFA-EAB6-4706-BE95-289F3EC0D8A1}" type="presParOf" srcId="{97ACC1E6-7224-403C-8637-DF778183738A}" destId="{AB49754E-2E28-4060-B8C8-6DDB41AB9A89}" srcOrd="0" destOrd="0" presId="urn:microsoft.com/office/officeart/2018/5/layout/IconLeafLabelList"/>
    <dgm:cxn modelId="{5124CE3C-E3C2-4CF7-846A-069B7B87D154}" type="presParOf" srcId="{97ACC1E6-7224-403C-8637-DF778183738A}" destId="{161C8CE5-6D62-409E-BC2A-915DDCF83300}" srcOrd="1" destOrd="0" presId="urn:microsoft.com/office/officeart/2018/5/layout/IconLeafLabelList"/>
    <dgm:cxn modelId="{3C145DA0-E8E4-4275-82C7-FAB5E4CFCD22}" type="presParOf" srcId="{97ACC1E6-7224-403C-8637-DF778183738A}" destId="{2FDB06C8-39F7-43A4-93F1-9A434FDE2C8D}" srcOrd="2" destOrd="0" presId="urn:microsoft.com/office/officeart/2018/5/layout/IconLeafLabelList"/>
    <dgm:cxn modelId="{735ED34E-858D-46D4-9141-581929347E32}" type="presParOf" srcId="{97ACC1E6-7224-403C-8637-DF778183738A}" destId="{C10D14A1-4967-423A-A792-E71B514373C7}" srcOrd="3" destOrd="0" presId="urn:microsoft.com/office/officeart/2018/5/layout/IconLeafLabelList"/>
    <dgm:cxn modelId="{3F7CF7C2-359A-481E-B387-D48086D6202F}" type="presParOf" srcId="{DDBF2880-7014-4D2F-B192-EC6F5849B43B}" destId="{BC6CEC62-2C08-4CDE-9E4F-AFF02722BFE4}" srcOrd="1" destOrd="0" presId="urn:microsoft.com/office/officeart/2018/5/layout/IconLeafLabelList"/>
    <dgm:cxn modelId="{EAFBB88F-A2C9-4EB7-BAA0-2351F2D0F7AF}" type="presParOf" srcId="{DDBF2880-7014-4D2F-B192-EC6F5849B43B}" destId="{F022740C-B237-4A5B-AD72-36A2757FFD3C}" srcOrd="2" destOrd="0" presId="urn:microsoft.com/office/officeart/2018/5/layout/IconLeafLabelList"/>
    <dgm:cxn modelId="{AA33FE07-148B-4DC9-ACD6-A4FC37A512E9}" type="presParOf" srcId="{F022740C-B237-4A5B-AD72-36A2757FFD3C}" destId="{F36DFAA2-5646-4F95-924C-13DA46716FAA}" srcOrd="0" destOrd="0" presId="urn:microsoft.com/office/officeart/2018/5/layout/IconLeafLabelList"/>
    <dgm:cxn modelId="{26405F0F-793B-43C9-A949-98F89B91BA54}" type="presParOf" srcId="{F022740C-B237-4A5B-AD72-36A2757FFD3C}" destId="{08EFFB70-BBCB-4BE4-BE41-FC1843835901}" srcOrd="1" destOrd="0" presId="urn:microsoft.com/office/officeart/2018/5/layout/IconLeafLabelList"/>
    <dgm:cxn modelId="{19F55742-CD0E-41D1-ACE9-A1674E2A9E87}" type="presParOf" srcId="{F022740C-B237-4A5B-AD72-36A2757FFD3C}" destId="{2E5A6313-20EF-46C8-A415-F7B41511F570}" srcOrd="2" destOrd="0" presId="urn:microsoft.com/office/officeart/2018/5/layout/IconLeafLabelList"/>
    <dgm:cxn modelId="{57290963-3FB9-4837-B1D0-4499605B23F3}" type="presParOf" srcId="{F022740C-B237-4A5B-AD72-36A2757FFD3C}" destId="{8D86E186-3E69-4DE4-B5E0-6C700B63387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E0C60E8-48AF-4BD3-B82D-10C2BB650B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9AF5736-512A-4877-A1CB-5D7B180D09A8}">
      <dgm:prSet/>
      <dgm:spPr/>
      <dgm:t>
        <a:bodyPr/>
        <a:lstStyle/>
        <a:p>
          <a:r>
            <a:rPr lang="en-US"/>
            <a:t>Physical movement and distribution of goods</a:t>
          </a:r>
        </a:p>
      </dgm:t>
    </dgm:pt>
    <dgm:pt modelId="{E34CD464-4A84-4E53-81C5-1448D8FF7DF3}" type="parTrans" cxnId="{2AA154E3-DD46-4D09-9458-9921956B09CB}">
      <dgm:prSet/>
      <dgm:spPr/>
      <dgm:t>
        <a:bodyPr/>
        <a:lstStyle/>
        <a:p>
          <a:endParaRPr lang="en-US"/>
        </a:p>
      </dgm:t>
    </dgm:pt>
    <dgm:pt modelId="{0B0E9309-46DB-44C6-B459-EF95F13F483F}" type="sibTrans" cxnId="{2AA154E3-DD46-4D09-9458-9921956B09CB}">
      <dgm:prSet/>
      <dgm:spPr/>
      <dgm:t>
        <a:bodyPr/>
        <a:lstStyle/>
        <a:p>
          <a:endParaRPr lang="en-US"/>
        </a:p>
      </dgm:t>
    </dgm:pt>
    <dgm:pt modelId="{B04B7536-FEF4-4D4B-B0CD-3F452378B17C}">
      <dgm:prSet/>
      <dgm:spPr/>
      <dgm:t>
        <a:bodyPr/>
        <a:lstStyle/>
        <a:p>
          <a:r>
            <a:rPr lang="en-US"/>
            <a:t>Inbound and outbound</a:t>
          </a:r>
        </a:p>
      </dgm:t>
    </dgm:pt>
    <dgm:pt modelId="{200801BA-4E17-42EC-B564-410FC5FD27C2}" type="parTrans" cxnId="{4E5C4435-DB36-423F-BC00-CBD8AD7D7B8F}">
      <dgm:prSet/>
      <dgm:spPr/>
      <dgm:t>
        <a:bodyPr/>
        <a:lstStyle/>
        <a:p>
          <a:endParaRPr lang="en-US"/>
        </a:p>
      </dgm:t>
    </dgm:pt>
    <dgm:pt modelId="{055CA0EE-478E-48B4-A232-E8E8802B6A05}" type="sibTrans" cxnId="{4E5C4435-DB36-423F-BC00-CBD8AD7D7B8F}">
      <dgm:prSet/>
      <dgm:spPr/>
      <dgm:t>
        <a:bodyPr/>
        <a:lstStyle/>
        <a:p>
          <a:endParaRPr lang="en-US"/>
        </a:p>
      </dgm:t>
    </dgm:pt>
    <dgm:pt modelId="{0D8AD801-67A6-4367-A53A-A38D1F94C689}">
      <dgm:prSet/>
      <dgm:spPr/>
      <dgm:t>
        <a:bodyPr/>
        <a:lstStyle/>
        <a:p>
          <a:r>
            <a:rPr lang="en-US"/>
            <a:t>Consider transport modes and routes, customs clearance and compliance</a:t>
          </a:r>
        </a:p>
      </dgm:t>
    </dgm:pt>
    <dgm:pt modelId="{3BB7AE1C-A484-458F-9650-6C146DCFAA9E}" type="parTrans" cxnId="{6A7BA504-4739-4882-803F-81498EFD9EE5}">
      <dgm:prSet/>
      <dgm:spPr/>
      <dgm:t>
        <a:bodyPr/>
        <a:lstStyle/>
        <a:p>
          <a:endParaRPr lang="en-US"/>
        </a:p>
      </dgm:t>
    </dgm:pt>
    <dgm:pt modelId="{B1E63577-D73F-4B0E-ABC9-510493B41B22}" type="sibTrans" cxnId="{6A7BA504-4739-4882-803F-81498EFD9EE5}">
      <dgm:prSet/>
      <dgm:spPr/>
      <dgm:t>
        <a:bodyPr/>
        <a:lstStyle/>
        <a:p>
          <a:endParaRPr lang="en-US"/>
        </a:p>
      </dgm:t>
    </dgm:pt>
    <dgm:pt modelId="{2888B8D7-CB01-4443-89B7-F8EC1E55DB78}" type="pres">
      <dgm:prSet presAssocID="{CE0C60E8-48AF-4BD3-B82D-10C2BB650B4B}" presName="root" presStyleCnt="0">
        <dgm:presLayoutVars>
          <dgm:dir/>
          <dgm:resizeHandles val="exact"/>
        </dgm:presLayoutVars>
      </dgm:prSet>
      <dgm:spPr/>
    </dgm:pt>
    <dgm:pt modelId="{CCE18066-C8D7-4DDE-9A4D-6382925916EF}" type="pres">
      <dgm:prSet presAssocID="{49AF5736-512A-4877-A1CB-5D7B180D09A8}" presName="compNode" presStyleCnt="0"/>
      <dgm:spPr/>
    </dgm:pt>
    <dgm:pt modelId="{D586A010-0140-4B16-AA75-4671F13D4EFC}" type="pres">
      <dgm:prSet presAssocID="{49AF5736-512A-4877-A1CB-5D7B180D09A8}" presName="bgRect" presStyleLbl="bgShp" presStyleIdx="0" presStyleCnt="3"/>
      <dgm:spPr/>
    </dgm:pt>
    <dgm:pt modelId="{D08E323F-EFD9-4F7B-A32A-4F5167638687}" type="pres">
      <dgm:prSet presAssocID="{49AF5736-512A-4877-A1CB-5D7B180D09A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4A55E323-DD05-4B4F-B85D-8102582B8BA7}" type="pres">
      <dgm:prSet presAssocID="{49AF5736-512A-4877-A1CB-5D7B180D09A8}" presName="spaceRect" presStyleCnt="0"/>
      <dgm:spPr/>
    </dgm:pt>
    <dgm:pt modelId="{A15FDA9B-7D5D-40FB-896E-567D694B19B9}" type="pres">
      <dgm:prSet presAssocID="{49AF5736-512A-4877-A1CB-5D7B180D09A8}" presName="parTx" presStyleLbl="revTx" presStyleIdx="0" presStyleCnt="3">
        <dgm:presLayoutVars>
          <dgm:chMax val="0"/>
          <dgm:chPref val="0"/>
        </dgm:presLayoutVars>
      </dgm:prSet>
      <dgm:spPr/>
    </dgm:pt>
    <dgm:pt modelId="{318872D8-905A-4644-A4B1-EA5297E35242}" type="pres">
      <dgm:prSet presAssocID="{0B0E9309-46DB-44C6-B459-EF95F13F483F}" presName="sibTrans" presStyleCnt="0"/>
      <dgm:spPr/>
    </dgm:pt>
    <dgm:pt modelId="{C665AE5B-1D73-49DA-A4DC-09234EE2522B}" type="pres">
      <dgm:prSet presAssocID="{B04B7536-FEF4-4D4B-B0CD-3F452378B17C}" presName="compNode" presStyleCnt="0"/>
      <dgm:spPr/>
    </dgm:pt>
    <dgm:pt modelId="{04ECEEB2-BFEC-41DC-97BB-A05EBFECAB99}" type="pres">
      <dgm:prSet presAssocID="{B04B7536-FEF4-4D4B-B0CD-3F452378B17C}" presName="bgRect" presStyleLbl="bgShp" presStyleIdx="1" presStyleCnt="3"/>
      <dgm:spPr/>
    </dgm:pt>
    <dgm:pt modelId="{380E3274-D56E-4366-AC62-951F21C1A227}" type="pres">
      <dgm:prSet presAssocID="{B04B7536-FEF4-4D4B-B0CD-3F452378B1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A3737F95-795B-40E9-B068-F20012E62739}" type="pres">
      <dgm:prSet presAssocID="{B04B7536-FEF4-4D4B-B0CD-3F452378B17C}" presName="spaceRect" presStyleCnt="0"/>
      <dgm:spPr/>
    </dgm:pt>
    <dgm:pt modelId="{D0D60BC7-624A-441B-A58F-27AE28717491}" type="pres">
      <dgm:prSet presAssocID="{B04B7536-FEF4-4D4B-B0CD-3F452378B17C}" presName="parTx" presStyleLbl="revTx" presStyleIdx="1" presStyleCnt="3">
        <dgm:presLayoutVars>
          <dgm:chMax val="0"/>
          <dgm:chPref val="0"/>
        </dgm:presLayoutVars>
      </dgm:prSet>
      <dgm:spPr/>
    </dgm:pt>
    <dgm:pt modelId="{ABC0A028-A514-49BD-AED4-C9AD82D7B33B}" type="pres">
      <dgm:prSet presAssocID="{055CA0EE-478E-48B4-A232-E8E8802B6A05}" presName="sibTrans" presStyleCnt="0"/>
      <dgm:spPr/>
    </dgm:pt>
    <dgm:pt modelId="{4972A297-5A4E-41E2-BA80-7B1270F7049C}" type="pres">
      <dgm:prSet presAssocID="{0D8AD801-67A6-4367-A53A-A38D1F94C689}" presName="compNode" presStyleCnt="0"/>
      <dgm:spPr/>
    </dgm:pt>
    <dgm:pt modelId="{E00E0A2E-186F-4DE6-8FAA-2863038ADCEE}" type="pres">
      <dgm:prSet presAssocID="{0D8AD801-67A6-4367-A53A-A38D1F94C689}" presName="bgRect" presStyleLbl="bgShp" presStyleIdx="2" presStyleCnt="3"/>
      <dgm:spPr/>
    </dgm:pt>
    <dgm:pt modelId="{64115BFE-9FE1-42B3-8CC1-0BAEFE82107D}" type="pres">
      <dgm:prSet presAssocID="{0D8AD801-67A6-4367-A53A-A38D1F94C6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369B5BA7-7CC1-475C-80C6-7882546AECE9}" type="pres">
      <dgm:prSet presAssocID="{0D8AD801-67A6-4367-A53A-A38D1F94C689}" presName="spaceRect" presStyleCnt="0"/>
      <dgm:spPr/>
    </dgm:pt>
    <dgm:pt modelId="{6193C7C0-2BDA-40C2-9CFC-5862F6DDD84B}" type="pres">
      <dgm:prSet presAssocID="{0D8AD801-67A6-4367-A53A-A38D1F94C68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A7BA504-4739-4882-803F-81498EFD9EE5}" srcId="{CE0C60E8-48AF-4BD3-B82D-10C2BB650B4B}" destId="{0D8AD801-67A6-4367-A53A-A38D1F94C689}" srcOrd="2" destOrd="0" parTransId="{3BB7AE1C-A484-458F-9650-6C146DCFAA9E}" sibTransId="{B1E63577-D73F-4B0E-ABC9-510493B41B22}"/>
    <dgm:cxn modelId="{4E5C4435-DB36-423F-BC00-CBD8AD7D7B8F}" srcId="{CE0C60E8-48AF-4BD3-B82D-10C2BB650B4B}" destId="{B04B7536-FEF4-4D4B-B0CD-3F452378B17C}" srcOrd="1" destOrd="0" parTransId="{200801BA-4E17-42EC-B564-410FC5FD27C2}" sibTransId="{055CA0EE-478E-48B4-A232-E8E8802B6A05}"/>
    <dgm:cxn modelId="{F296583C-A1E4-4F75-9F4D-78185F3F54E2}" type="presOf" srcId="{49AF5736-512A-4877-A1CB-5D7B180D09A8}" destId="{A15FDA9B-7D5D-40FB-896E-567D694B19B9}" srcOrd="0" destOrd="0" presId="urn:microsoft.com/office/officeart/2018/2/layout/IconVerticalSolidList"/>
    <dgm:cxn modelId="{B538148F-F30B-47B8-A6A6-822E31EB4018}" type="presOf" srcId="{0D8AD801-67A6-4367-A53A-A38D1F94C689}" destId="{6193C7C0-2BDA-40C2-9CFC-5862F6DDD84B}" srcOrd="0" destOrd="0" presId="urn:microsoft.com/office/officeart/2018/2/layout/IconVerticalSolidList"/>
    <dgm:cxn modelId="{D2C84295-F9E0-4D8A-AC63-EED28BF33A6B}" type="presOf" srcId="{B04B7536-FEF4-4D4B-B0CD-3F452378B17C}" destId="{D0D60BC7-624A-441B-A58F-27AE28717491}" srcOrd="0" destOrd="0" presId="urn:microsoft.com/office/officeart/2018/2/layout/IconVerticalSolidList"/>
    <dgm:cxn modelId="{C8E1B2CB-9974-4619-AA6F-9BC0B806A6F8}" type="presOf" srcId="{CE0C60E8-48AF-4BD3-B82D-10C2BB650B4B}" destId="{2888B8D7-CB01-4443-89B7-F8EC1E55DB78}" srcOrd="0" destOrd="0" presId="urn:microsoft.com/office/officeart/2018/2/layout/IconVerticalSolidList"/>
    <dgm:cxn modelId="{2AA154E3-DD46-4D09-9458-9921956B09CB}" srcId="{CE0C60E8-48AF-4BD3-B82D-10C2BB650B4B}" destId="{49AF5736-512A-4877-A1CB-5D7B180D09A8}" srcOrd="0" destOrd="0" parTransId="{E34CD464-4A84-4E53-81C5-1448D8FF7DF3}" sibTransId="{0B0E9309-46DB-44C6-B459-EF95F13F483F}"/>
    <dgm:cxn modelId="{04498410-4292-44D3-9DFE-CDEE2031626B}" type="presParOf" srcId="{2888B8D7-CB01-4443-89B7-F8EC1E55DB78}" destId="{CCE18066-C8D7-4DDE-9A4D-6382925916EF}" srcOrd="0" destOrd="0" presId="urn:microsoft.com/office/officeart/2018/2/layout/IconVerticalSolidList"/>
    <dgm:cxn modelId="{6D10FCDC-D749-47D5-9AA2-24CA330E0885}" type="presParOf" srcId="{CCE18066-C8D7-4DDE-9A4D-6382925916EF}" destId="{D586A010-0140-4B16-AA75-4671F13D4EFC}" srcOrd="0" destOrd="0" presId="urn:microsoft.com/office/officeart/2018/2/layout/IconVerticalSolidList"/>
    <dgm:cxn modelId="{A40405BA-60B6-4324-94BA-4631E5DC9E0B}" type="presParOf" srcId="{CCE18066-C8D7-4DDE-9A4D-6382925916EF}" destId="{D08E323F-EFD9-4F7B-A32A-4F5167638687}" srcOrd="1" destOrd="0" presId="urn:microsoft.com/office/officeart/2018/2/layout/IconVerticalSolidList"/>
    <dgm:cxn modelId="{96F45D8D-5694-4E2A-BB65-3A36262AC082}" type="presParOf" srcId="{CCE18066-C8D7-4DDE-9A4D-6382925916EF}" destId="{4A55E323-DD05-4B4F-B85D-8102582B8BA7}" srcOrd="2" destOrd="0" presId="urn:microsoft.com/office/officeart/2018/2/layout/IconVerticalSolidList"/>
    <dgm:cxn modelId="{ACA1F9E8-EE9B-477D-BCF8-F04A4899C4B1}" type="presParOf" srcId="{CCE18066-C8D7-4DDE-9A4D-6382925916EF}" destId="{A15FDA9B-7D5D-40FB-896E-567D694B19B9}" srcOrd="3" destOrd="0" presId="urn:microsoft.com/office/officeart/2018/2/layout/IconVerticalSolidList"/>
    <dgm:cxn modelId="{203F4F0A-4449-41A4-A1BB-13AD4C0072EC}" type="presParOf" srcId="{2888B8D7-CB01-4443-89B7-F8EC1E55DB78}" destId="{318872D8-905A-4644-A4B1-EA5297E35242}" srcOrd="1" destOrd="0" presId="urn:microsoft.com/office/officeart/2018/2/layout/IconVerticalSolidList"/>
    <dgm:cxn modelId="{60D670E2-020B-4775-BF76-09643239A58F}" type="presParOf" srcId="{2888B8D7-CB01-4443-89B7-F8EC1E55DB78}" destId="{C665AE5B-1D73-49DA-A4DC-09234EE2522B}" srcOrd="2" destOrd="0" presId="urn:microsoft.com/office/officeart/2018/2/layout/IconVerticalSolidList"/>
    <dgm:cxn modelId="{60D74767-384D-4A19-964C-244E2871D245}" type="presParOf" srcId="{C665AE5B-1D73-49DA-A4DC-09234EE2522B}" destId="{04ECEEB2-BFEC-41DC-97BB-A05EBFECAB99}" srcOrd="0" destOrd="0" presId="urn:microsoft.com/office/officeart/2018/2/layout/IconVerticalSolidList"/>
    <dgm:cxn modelId="{F851352B-BAF9-409F-A572-E5C71BA5FA2D}" type="presParOf" srcId="{C665AE5B-1D73-49DA-A4DC-09234EE2522B}" destId="{380E3274-D56E-4366-AC62-951F21C1A227}" srcOrd="1" destOrd="0" presId="urn:microsoft.com/office/officeart/2018/2/layout/IconVerticalSolidList"/>
    <dgm:cxn modelId="{4F05D301-D268-4CFB-BC78-6F687DE8D8E6}" type="presParOf" srcId="{C665AE5B-1D73-49DA-A4DC-09234EE2522B}" destId="{A3737F95-795B-40E9-B068-F20012E62739}" srcOrd="2" destOrd="0" presId="urn:microsoft.com/office/officeart/2018/2/layout/IconVerticalSolidList"/>
    <dgm:cxn modelId="{8B48C3EE-857D-4396-A3AA-6C71DC129B8E}" type="presParOf" srcId="{C665AE5B-1D73-49DA-A4DC-09234EE2522B}" destId="{D0D60BC7-624A-441B-A58F-27AE28717491}" srcOrd="3" destOrd="0" presId="urn:microsoft.com/office/officeart/2018/2/layout/IconVerticalSolidList"/>
    <dgm:cxn modelId="{FCCF967C-B035-47F3-831B-BB14B87D111E}" type="presParOf" srcId="{2888B8D7-CB01-4443-89B7-F8EC1E55DB78}" destId="{ABC0A028-A514-49BD-AED4-C9AD82D7B33B}" srcOrd="3" destOrd="0" presId="urn:microsoft.com/office/officeart/2018/2/layout/IconVerticalSolidList"/>
    <dgm:cxn modelId="{C31D857C-C843-4224-BA1A-5A84A59A3094}" type="presParOf" srcId="{2888B8D7-CB01-4443-89B7-F8EC1E55DB78}" destId="{4972A297-5A4E-41E2-BA80-7B1270F7049C}" srcOrd="4" destOrd="0" presId="urn:microsoft.com/office/officeart/2018/2/layout/IconVerticalSolidList"/>
    <dgm:cxn modelId="{AF4396A7-3052-4D73-AA9D-713D6CBAC843}" type="presParOf" srcId="{4972A297-5A4E-41E2-BA80-7B1270F7049C}" destId="{E00E0A2E-186F-4DE6-8FAA-2863038ADCEE}" srcOrd="0" destOrd="0" presId="urn:microsoft.com/office/officeart/2018/2/layout/IconVerticalSolidList"/>
    <dgm:cxn modelId="{21274797-0F17-47FB-8AC5-4A6169BD97D5}" type="presParOf" srcId="{4972A297-5A4E-41E2-BA80-7B1270F7049C}" destId="{64115BFE-9FE1-42B3-8CC1-0BAEFE82107D}" srcOrd="1" destOrd="0" presId="urn:microsoft.com/office/officeart/2018/2/layout/IconVerticalSolidList"/>
    <dgm:cxn modelId="{C76EFB3F-69CF-4CE0-8A8A-5AB812932ECA}" type="presParOf" srcId="{4972A297-5A4E-41E2-BA80-7B1270F7049C}" destId="{369B5BA7-7CC1-475C-80C6-7882546AECE9}" srcOrd="2" destOrd="0" presId="urn:microsoft.com/office/officeart/2018/2/layout/IconVerticalSolidList"/>
    <dgm:cxn modelId="{800640F6-90E1-4C3F-841C-D06977A72C74}" type="presParOf" srcId="{4972A297-5A4E-41E2-BA80-7B1270F7049C}" destId="{6193C7C0-2BDA-40C2-9CFC-5862F6DDD8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FDA0888-3972-4380-BB6F-FA7A285C4AE2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7F386EA-795F-48FA-9BF9-1791726CB66B}">
      <dgm:prSet/>
      <dgm:spPr/>
      <dgm:t>
        <a:bodyPr/>
        <a:lstStyle/>
        <a:p>
          <a:r>
            <a:rPr lang="en-US"/>
            <a:t>Critical chokepoint in global SCM: 12% of world trade and 30% of global container traffic, equating to $1 trillion in goods annually</a:t>
          </a:r>
        </a:p>
      </dgm:t>
    </dgm:pt>
    <dgm:pt modelId="{9DD465C8-40B7-4283-8667-88D899FBACBC}" type="parTrans" cxnId="{F58751AD-B0CB-4D5A-BF03-48AA7B2BE111}">
      <dgm:prSet/>
      <dgm:spPr/>
      <dgm:t>
        <a:bodyPr/>
        <a:lstStyle/>
        <a:p>
          <a:endParaRPr lang="en-US"/>
        </a:p>
      </dgm:t>
    </dgm:pt>
    <dgm:pt modelId="{76D1DBEB-B5C7-414D-BCB7-D59A380C3692}" type="sibTrans" cxnId="{F58751AD-B0CB-4D5A-BF03-48AA7B2BE11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6462EA8-1C18-41E5-8143-2286C47D14EF}">
      <dgm:prSet/>
      <dgm:spPr/>
      <dgm:t>
        <a:bodyPr/>
        <a:lstStyle/>
        <a:p>
          <a:r>
            <a:rPr lang="en-US"/>
            <a:t>Shortens Asia-EU routes by 7,000km, supporting just in time models</a:t>
          </a:r>
        </a:p>
      </dgm:t>
    </dgm:pt>
    <dgm:pt modelId="{FC0E3517-116C-46DD-BA55-C078FD99FF34}" type="parTrans" cxnId="{7FE98E19-3E54-4951-B943-289F284B3CCB}">
      <dgm:prSet/>
      <dgm:spPr/>
      <dgm:t>
        <a:bodyPr/>
        <a:lstStyle/>
        <a:p>
          <a:endParaRPr lang="en-US"/>
        </a:p>
      </dgm:t>
    </dgm:pt>
    <dgm:pt modelId="{640562BE-7DB4-400B-89A2-91F1CAC9D2F4}" type="sibTrans" cxnId="{7FE98E19-3E54-4951-B943-289F284B3CC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70DB314-0E15-4ABE-B9C4-29D561ABEAB3}">
      <dgm:prSet/>
      <dgm:spPr/>
      <dgm:t>
        <a:bodyPr/>
        <a:lstStyle/>
        <a:p>
          <a:r>
            <a:rPr lang="en-US"/>
            <a:t>50 ships per day</a:t>
          </a:r>
        </a:p>
      </dgm:t>
    </dgm:pt>
    <dgm:pt modelId="{226779E8-730C-4CD7-BF09-7837C2DB6E59}" type="parTrans" cxnId="{46BC77D7-3028-48A2-8780-996A472CD67D}">
      <dgm:prSet/>
      <dgm:spPr/>
      <dgm:t>
        <a:bodyPr/>
        <a:lstStyle/>
        <a:p>
          <a:endParaRPr lang="en-US"/>
        </a:p>
      </dgm:t>
    </dgm:pt>
    <dgm:pt modelId="{EC9D6CB4-3EDE-431C-B241-3ABDB374485B}" type="sibTrans" cxnId="{46BC77D7-3028-48A2-8780-996A472CD67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01F7862-2987-4FEC-A312-1F27A40B9745}">
      <dgm:prSet/>
      <dgm:spPr/>
      <dgm:t>
        <a:bodyPr/>
        <a:lstStyle/>
        <a:p>
          <a:r>
            <a:rPr lang="en-US"/>
            <a:t>1 million barrels of oil, 8% liquified gas: flows vital for energy security in Europe</a:t>
          </a:r>
        </a:p>
      </dgm:t>
    </dgm:pt>
    <dgm:pt modelId="{F7B5E4A1-9647-4F48-952D-67BFF918FF29}" type="parTrans" cxnId="{D9A1FF98-92B0-4252-B04C-EA564BAFB148}">
      <dgm:prSet/>
      <dgm:spPr/>
      <dgm:t>
        <a:bodyPr/>
        <a:lstStyle/>
        <a:p>
          <a:endParaRPr lang="en-US"/>
        </a:p>
      </dgm:t>
    </dgm:pt>
    <dgm:pt modelId="{AD2B5AC9-7909-471F-B5F9-87F0FBCD722E}" type="sibTrans" cxnId="{D9A1FF98-92B0-4252-B04C-EA564BAFB148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9EB2C56-0008-4AD1-AFA6-B26D6C7E7C05}">
      <dgm:prSet/>
      <dgm:spPr/>
      <dgm:t>
        <a:bodyPr/>
        <a:lstStyle/>
        <a:p>
          <a:r>
            <a:rPr lang="en-US"/>
            <a:t>2021 blockage halted $9 billion in daily trade for six days, causing supply delays, port congestion, higher costs and highlighted need for diversified routes and resiliece planning</a:t>
          </a:r>
        </a:p>
      </dgm:t>
    </dgm:pt>
    <dgm:pt modelId="{E20C4249-E45F-498A-87B6-45773C689D2A}" type="parTrans" cxnId="{30D04802-5F17-4A83-9CCA-F95E37D6106E}">
      <dgm:prSet/>
      <dgm:spPr/>
      <dgm:t>
        <a:bodyPr/>
        <a:lstStyle/>
        <a:p>
          <a:endParaRPr lang="en-US"/>
        </a:p>
      </dgm:t>
    </dgm:pt>
    <dgm:pt modelId="{0B47DD89-6920-4627-842F-BCECCB3DF161}" type="sibTrans" cxnId="{30D04802-5F17-4A83-9CCA-F95E37D6106E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23C2BA7D-9E41-40C0-BBFE-8DE4DE120888}" type="pres">
      <dgm:prSet presAssocID="{8FDA0888-3972-4380-BB6F-FA7A285C4AE2}" presName="linearFlow" presStyleCnt="0">
        <dgm:presLayoutVars>
          <dgm:dir/>
          <dgm:animLvl val="lvl"/>
          <dgm:resizeHandles val="exact"/>
        </dgm:presLayoutVars>
      </dgm:prSet>
      <dgm:spPr/>
    </dgm:pt>
    <dgm:pt modelId="{BEA4AA4F-1698-4FE8-89B1-D83103B67B79}" type="pres">
      <dgm:prSet presAssocID="{27F386EA-795F-48FA-9BF9-1791726CB66B}" presName="compositeNode" presStyleCnt="0"/>
      <dgm:spPr/>
    </dgm:pt>
    <dgm:pt modelId="{9B474775-32F8-4C20-9F61-D79FB2B5F0B2}" type="pres">
      <dgm:prSet presAssocID="{27F386EA-795F-48FA-9BF9-1791726CB66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92A0444-FA1C-4B83-A594-9EB7D0A0E0E8}" type="pres">
      <dgm:prSet presAssocID="{27F386EA-795F-48FA-9BF9-1791726CB66B}" presName="parSh" presStyleCnt="0"/>
      <dgm:spPr/>
    </dgm:pt>
    <dgm:pt modelId="{E6D25B81-2FD3-43AA-A89F-E2E988A69565}" type="pres">
      <dgm:prSet presAssocID="{27F386EA-795F-48FA-9BF9-1791726CB66B}" presName="lineNode" presStyleLbl="alignAccFollowNode1" presStyleIdx="0" presStyleCnt="15"/>
      <dgm:spPr/>
    </dgm:pt>
    <dgm:pt modelId="{43C3907F-AB2C-4A9F-B9E9-D74B72BEAFC8}" type="pres">
      <dgm:prSet presAssocID="{27F386EA-795F-48FA-9BF9-1791726CB66B}" presName="lineArrowNode" presStyleLbl="alignAccFollowNode1" presStyleIdx="1" presStyleCnt="15"/>
      <dgm:spPr/>
    </dgm:pt>
    <dgm:pt modelId="{D11A2247-D2F9-4530-A53E-52DFA2F820B8}" type="pres">
      <dgm:prSet presAssocID="{76D1DBEB-B5C7-414D-BCB7-D59A380C3692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29021C2A-2C22-43A5-A828-4DC951746363}" type="pres">
      <dgm:prSet presAssocID="{76D1DBEB-B5C7-414D-BCB7-D59A380C3692}" presName="spacerBetweenCircleAndCallout" presStyleCnt="0">
        <dgm:presLayoutVars/>
      </dgm:prSet>
      <dgm:spPr/>
    </dgm:pt>
    <dgm:pt modelId="{0C4C0309-5D2F-4E93-BA01-5406716B491F}" type="pres">
      <dgm:prSet presAssocID="{27F386EA-795F-48FA-9BF9-1791726CB66B}" presName="nodeText" presStyleLbl="alignAccFollowNode1" presStyleIdx="2" presStyleCnt="15">
        <dgm:presLayoutVars>
          <dgm:bulletEnabled val="1"/>
        </dgm:presLayoutVars>
      </dgm:prSet>
      <dgm:spPr/>
    </dgm:pt>
    <dgm:pt modelId="{CE8D6013-767C-4B63-872A-7EC2296E2E80}" type="pres">
      <dgm:prSet presAssocID="{76D1DBEB-B5C7-414D-BCB7-D59A380C3692}" presName="sibTransComposite" presStyleCnt="0"/>
      <dgm:spPr/>
    </dgm:pt>
    <dgm:pt modelId="{B921FDE2-385B-4630-B558-07CB3FE7F42E}" type="pres">
      <dgm:prSet presAssocID="{D6462EA8-1C18-41E5-8143-2286C47D14EF}" presName="compositeNode" presStyleCnt="0"/>
      <dgm:spPr/>
    </dgm:pt>
    <dgm:pt modelId="{4EBDD75C-82E7-4277-8F56-D1A3D86DB67D}" type="pres">
      <dgm:prSet presAssocID="{D6462EA8-1C18-41E5-8143-2286C47D14E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5CDB7BA-43BE-4CDC-ACEC-EF7DE5BCA77C}" type="pres">
      <dgm:prSet presAssocID="{D6462EA8-1C18-41E5-8143-2286C47D14EF}" presName="parSh" presStyleCnt="0"/>
      <dgm:spPr/>
    </dgm:pt>
    <dgm:pt modelId="{21640051-89D7-4159-AD93-A804A4C7DDF9}" type="pres">
      <dgm:prSet presAssocID="{D6462EA8-1C18-41E5-8143-2286C47D14EF}" presName="lineNode" presStyleLbl="alignAccFollowNode1" presStyleIdx="3" presStyleCnt="15"/>
      <dgm:spPr/>
    </dgm:pt>
    <dgm:pt modelId="{3B11024F-635E-4A0B-983A-A5E72D5D982D}" type="pres">
      <dgm:prSet presAssocID="{D6462EA8-1C18-41E5-8143-2286C47D14EF}" presName="lineArrowNode" presStyleLbl="alignAccFollowNode1" presStyleIdx="4" presStyleCnt="15"/>
      <dgm:spPr/>
    </dgm:pt>
    <dgm:pt modelId="{68B7310A-405C-4FA5-8C89-B490AACBB141}" type="pres">
      <dgm:prSet presAssocID="{640562BE-7DB4-400B-89A2-91F1CAC9D2F4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FDB4F5BA-3171-41CF-B1B2-F1AC3A45B979}" type="pres">
      <dgm:prSet presAssocID="{640562BE-7DB4-400B-89A2-91F1CAC9D2F4}" presName="spacerBetweenCircleAndCallout" presStyleCnt="0">
        <dgm:presLayoutVars/>
      </dgm:prSet>
      <dgm:spPr/>
    </dgm:pt>
    <dgm:pt modelId="{A042397E-E31F-4DF9-B591-79F5EB8ED914}" type="pres">
      <dgm:prSet presAssocID="{D6462EA8-1C18-41E5-8143-2286C47D14EF}" presName="nodeText" presStyleLbl="alignAccFollowNode1" presStyleIdx="5" presStyleCnt="15">
        <dgm:presLayoutVars>
          <dgm:bulletEnabled val="1"/>
        </dgm:presLayoutVars>
      </dgm:prSet>
      <dgm:spPr/>
    </dgm:pt>
    <dgm:pt modelId="{814FE24A-122C-4063-80B5-EA760C4097EC}" type="pres">
      <dgm:prSet presAssocID="{640562BE-7DB4-400B-89A2-91F1CAC9D2F4}" presName="sibTransComposite" presStyleCnt="0"/>
      <dgm:spPr/>
    </dgm:pt>
    <dgm:pt modelId="{99056500-DE79-40C9-962B-A734D70363FA}" type="pres">
      <dgm:prSet presAssocID="{A70DB314-0E15-4ABE-B9C4-29D561ABEAB3}" presName="compositeNode" presStyleCnt="0"/>
      <dgm:spPr/>
    </dgm:pt>
    <dgm:pt modelId="{576783EA-395B-4804-B7F1-FD1F11F6F99D}" type="pres">
      <dgm:prSet presAssocID="{A70DB314-0E15-4ABE-B9C4-29D561ABEAB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94849A7-B5F8-4A6A-802E-DE34AC25D9F5}" type="pres">
      <dgm:prSet presAssocID="{A70DB314-0E15-4ABE-B9C4-29D561ABEAB3}" presName="parSh" presStyleCnt="0"/>
      <dgm:spPr/>
    </dgm:pt>
    <dgm:pt modelId="{B154A640-359A-4834-AC11-B9B8CB1B7472}" type="pres">
      <dgm:prSet presAssocID="{A70DB314-0E15-4ABE-B9C4-29D561ABEAB3}" presName="lineNode" presStyleLbl="alignAccFollowNode1" presStyleIdx="6" presStyleCnt="15"/>
      <dgm:spPr/>
    </dgm:pt>
    <dgm:pt modelId="{A7F831A1-E40C-4F25-A8FA-0D54E52F9013}" type="pres">
      <dgm:prSet presAssocID="{A70DB314-0E15-4ABE-B9C4-29D561ABEAB3}" presName="lineArrowNode" presStyleLbl="alignAccFollowNode1" presStyleIdx="7" presStyleCnt="15"/>
      <dgm:spPr/>
    </dgm:pt>
    <dgm:pt modelId="{5B22EA4F-8578-4C51-8E51-9899202CE1A7}" type="pres">
      <dgm:prSet presAssocID="{EC9D6CB4-3EDE-431C-B241-3ABDB374485B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EDD06D8C-01ED-4C50-BA03-D1328D916C0B}" type="pres">
      <dgm:prSet presAssocID="{EC9D6CB4-3EDE-431C-B241-3ABDB374485B}" presName="spacerBetweenCircleAndCallout" presStyleCnt="0">
        <dgm:presLayoutVars/>
      </dgm:prSet>
      <dgm:spPr/>
    </dgm:pt>
    <dgm:pt modelId="{582478AA-12F5-49EA-BDF6-3E8153A1B839}" type="pres">
      <dgm:prSet presAssocID="{A70DB314-0E15-4ABE-B9C4-29D561ABEAB3}" presName="nodeText" presStyleLbl="alignAccFollowNode1" presStyleIdx="8" presStyleCnt="15">
        <dgm:presLayoutVars>
          <dgm:bulletEnabled val="1"/>
        </dgm:presLayoutVars>
      </dgm:prSet>
      <dgm:spPr/>
    </dgm:pt>
    <dgm:pt modelId="{65015941-9919-4A87-A9A1-1501E01D2C65}" type="pres">
      <dgm:prSet presAssocID="{EC9D6CB4-3EDE-431C-B241-3ABDB374485B}" presName="sibTransComposite" presStyleCnt="0"/>
      <dgm:spPr/>
    </dgm:pt>
    <dgm:pt modelId="{D45F7F03-1213-445F-8ECE-1DAE0EDBF2CE}" type="pres">
      <dgm:prSet presAssocID="{001F7862-2987-4FEC-A312-1F27A40B9745}" presName="compositeNode" presStyleCnt="0"/>
      <dgm:spPr/>
    </dgm:pt>
    <dgm:pt modelId="{5B7C4017-FA4E-46D5-B0C4-CB89AD8F4224}" type="pres">
      <dgm:prSet presAssocID="{001F7862-2987-4FEC-A312-1F27A40B974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8C7DD34-CF75-4250-82F3-6974F82A8553}" type="pres">
      <dgm:prSet presAssocID="{001F7862-2987-4FEC-A312-1F27A40B9745}" presName="parSh" presStyleCnt="0"/>
      <dgm:spPr/>
    </dgm:pt>
    <dgm:pt modelId="{5E425AD3-7355-4AE1-89EF-83BDAF9E23E9}" type="pres">
      <dgm:prSet presAssocID="{001F7862-2987-4FEC-A312-1F27A40B9745}" presName="lineNode" presStyleLbl="alignAccFollowNode1" presStyleIdx="9" presStyleCnt="15"/>
      <dgm:spPr/>
    </dgm:pt>
    <dgm:pt modelId="{245CD5F9-D0AE-41DA-92B8-124E6C593C0F}" type="pres">
      <dgm:prSet presAssocID="{001F7862-2987-4FEC-A312-1F27A40B9745}" presName="lineArrowNode" presStyleLbl="alignAccFollowNode1" presStyleIdx="10" presStyleCnt="15"/>
      <dgm:spPr/>
    </dgm:pt>
    <dgm:pt modelId="{3FF84D9A-4E7C-42CC-8498-A20F2535DD2D}" type="pres">
      <dgm:prSet presAssocID="{AD2B5AC9-7909-471F-B5F9-87F0FBCD722E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B4BCDF91-644B-426A-B26C-B46FDD1D9CCE}" type="pres">
      <dgm:prSet presAssocID="{AD2B5AC9-7909-471F-B5F9-87F0FBCD722E}" presName="spacerBetweenCircleAndCallout" presStyleCnt="0">
        <dgm:presLayoutVars/>
      </dgm:prSet>
      <dgm:spPr/>
    </dgm:pt>
    <dgm:pt modelId="{D5805D7E-3FB7-425C-BA9B-1BB20457483A}" type="pres">
      <dgm:prSet presAssocID="{001F7862-2987-4FEC-A312-1F27A40B9745}" presName="nodeText" presStyleLbl="alignAccFollowNode1" presStyleIdx="11" presStyleCnt="15">
        <dgm:presLayoutVars>
          <dgm:bulletEnabled val="1"/>
        </dgm:presLayoutVars>
      </dgm:prSet>
      <dgm:spPr/>
    </dgm:pt>
    <dgm:pt modelId="{534520B5-A6DD-405B-9C38-9CA29DC6C212}" type="pres">
      <dgm:prSet presAssocID="{AD2B5AC9-7909-471F-B5F9-87F0FBCD722E}" presName="sibTransComposite" presStyleCnt="0"/>
      <dgm:spPr/>
    </dgm:pt>
    <dgm:pt modelId="{80B4F573-3A69-4ACE-AD3C-40C3DF37B403}" type="pres">
      <dgm:prSet presAssocID="{B9EB2C56-0008-4AD1-AFA6-B26D6C7E7C05}" presName="compositeNode" presStyleCnt="0"/>
      <dgm:spPr/>
    </dgm:pt>
    <dgm:pt modelId="{A9BD4FB5-E7AD-4A02-B469-5239071815A5}" type="pres">
      <dgm:prSet presAssocID="{B9EB2C56-0008-4AD1-AFA6-B26D6C7E7C05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1580111-3296-46F0-B42A-AC05B62A33CF}" type="pres">
      <dgm:prSet presAssocID="{B9EB2C56-0008-4AD1-AFA6-B26D6C7E7C05}" presName="parSh" presStyleCnt="0"/>
      <dgm:spPr/>
    </dgm:pt>
    <dgm:pt modelId="{EFB9244B-EE14-4B00-92D2-4155D66D19F9}" type="pres">
      <dgm:prSet presAssocID="{B9EB2C56-0008-4AD1-AFA6-B26D6C7E7C05}" presName="lineNode" presStyleLbl="alignAccFollowNode1" presStyleIdx="12" presStyleCnt="15"/>
      <dgm:spPr/>
    </dgm:pt>
    <dgm:pt modelId="{3038F8C7-91A4-433C-AF97-331390B8B7F7}" type="pres">
      <dgm:prSet presAssocID="{B9EB2C56-0008-4AD1-AFA6-B26D6C7E7C05}" presName="lineArrowNode" presStyleLbl="alignAccFollowNode1" presStyleIdx="13" presStyleCnt="15"/>
      <dgm:spPr/>
    </dgm:pt>
    <dgm:pt modelId="{23446375-5892-49D0-9CBE-1BEF3C92465B}" type="pres">
      <dgm:prSet presAssocID="{0B47DD89-6920-4627-842F-BCECCB3DF161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52CD5CB6-99AD-48B5-BB42-D43F5A328C70}" type="pres">
      <dgm:prSet presAssocID="{0B47DD89-6920-4627-842F-BCECCB3DF161}" presName="spacerBetweenCircleAndCallout" presStyleCnt="0">
        <dgm:presLayoutVars/>
      </dgm:prSet>
      <dgm:spPr/>
    </dgm:pt>
    <dgm:pt modelId="{DD4FE60A-1151-4975-B205-A8AE3D07C457}" type="pres">
      <dgm:prSet presAssocID="{B9EB2C56-0008-4AD1-AFA6-B26D6C7E7C05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30D04802-5F17-4A83-9CCA-F95E37D6106E}" srcId="{8FDA0888-3972-4380-BB6F-FA7A285C4AE2}" destId="{B9EB2C56-0008-4AD1-AFA6-B26D6C7E7C05}" srcOrd="4" destOrd="0" parTransId="{E20C4249-E45F-498A-87B6-45773C689D2A}" sibTransId="{0B47DD89-6920-4627-842F-BCECCB3DF161}"/>
    <dgm:cxn modelId="{1869DB05-F137-471C-9739-67B46997001C}" type="presOf" srcId="{76D1DBEB-B5C7-414D-BCB7-D59A380C3692}" destId="{D11A2247-D2F9-4530-A53E-52DFA2F820B8}" srcOrd="0" destOrd="0" presId="urn:microsoft.com/office/officeart/2016/7/layout/LinearArrowProcessNumbered"/>
    <dgm:cxn modelId="{C7FA4013-79C1-411C-AC67-27491910D768}" type="presOf" srcId="{D6462EA8-1C18-41E5-8143-2286C47D14EF}" destId="{A042397E-E31F-4DF9-B591-79F5EB8ED914}" srcOrd="0" destOrd="0" presId="urn:microsoft.com/office/officeart/2016/7/layout/LinearArrowProcessNumbered"/>
    <dgm:cxn modelId="{7FE98E19-3E54-4951-B943-289F284B3CCB}" srcId="{8FDA0888-3972-4380-BB6F-FA7A285C4AE2}" destId="{D6462EA8-1C18-41E5-8143-2286C47D14EF}" srcOrd="1" destOrd="0" parTransId="{FC0E3517-116C-46DD-BA55-C078FD99FF34}" sibTransId="{640562BE-7DB4-400B-89A2-91F1CAC9D2F4}"/>
    <dgm:cxn modelId="{2902DC2E-6E06-4E47-AC6B-8DEF6C9CFE15}" type="presOf" srcId="{AD2B5AC9-7909-471F-B5F9-87F0FBCD722E}" destId="{3FF84D9A-4E7C-42CC-8498-A20F2535DD2D}" srcOrd="0" destOrd="0" presId="urn:microsoft.com/office/officeart/2016/7/layout/LinearArrowProcessNumbered"/>
    <dgm:cxn modelId="{FE9D2B37-C89A-44AC-8970-F52386157F93}" type="presOf" srcId="{640562BE-7DB4-400B-89A2-91F1CAC9D2F4}" destId="{68B7310A-405C-4FA5-8C89-B490AACBB141}" srcOrd="0" destOrd="0" presId="urn:microsoft.com/office/officeart/2016/7/layout/LinearArrowProcessNumbered"/>
    <dgm:cxn modelId="{492E485C-682C-44B0-80D1-D78B916EBC7C}" type="presOf" srcId="{A70DB314-0E15-4ABE-B9C4-29D561ABEAB3}" destId="{582478AA-12F5-49EA-BDF6-3E8153A1B839}" srcOrd="0" destOrd="0" presId="urn:microsoft.com/office/officeart/2016/7/layout/LinearArrowProcessNumbered"/>
    <dgm:cxn modelId="{45030E8E-DCC9-4598-B929-60FC33473DE4}" type="presOf" srcId="{0B47DD89-6920-4627-842F-BCECCB3DF161}" destId="{23446375-5892-49D0-9CBE-1BEF3C92465B}" srcOrd="0" destOrd="0" presId="urn:microsoft.com/office/officeart/2016/7/layout/LinearArrowProcessNumbered"/>
    <dgm:cxn modelId="{D9A1FF98-92B0-4252-B04C-EA564BAFB148}" srcId="{8FDA0888-3972-4380-BB6F-FA7A285C4AE2}" destId="{001F7862-2987-4FEC-A312-1F27A40B9745}" srcOrd="3" destOrd="0" parTransId="{F7B5E4A1-9647-4F48-952D-67BFF918FF29}" sibTransId="{AD2B5AC9-7909-471F-B5F9-87F0FBCD722E}"/>
    <dgm:cxn modelId="{BE8B66A1-9863-42E1-9F5A-E73F3F5DDD5F}" type="presOf" srcId="{8FDA0888-3972-4380-BB6F-FA7A285C4AE2}" destId="{23C2BA7D-9E41-40C0-BBFE-8DE4DE120888}" srcOrd="0" destOrd="0" presId="urn:microsoft.com/office/officeart/2016/7/layout/LinearArrowProcessNumbered"/>
    <dgm:cxn modelId="{D8126FA1-8DE8-4723-A236-DC75190F884F}" type="presOf" srcId="{B9EB2C56-0008-4AD1-AFA6-B26D6C7E7C05}" destId="{DD4FE60A-1151-4975-B205-A8AE3D07C457}" srcOrd="0" destOrd="0" presId="urn:microsoft.com/office/officeart/2016/7/layout/LinearArrowProcessNumbered"/>
    <dgm:cxn modelId="{F58751AD-B0CB-4D5A-BF03-48AA7B2BE111}" srcId="{8FDA0888-3972-4380-BB6F-FA7A285C4AE2}" destId="{27F386EA-795F-48FA-9BF9-1791726CB66B}" srcOrd="0" destOrd="0" parTransId="{9DD465C8-40B7-4283-8667-88D899FBACBC}" sibTransId="{76D1DBEB-B5C7-414D-BCB7-D59A380C3692}"/>
    <dgm:cxn modelId="{9A7583BB-171D-4D90-A2D1-AAA70E2EF9DA}" type="presOf" srcId="{001F7862-2987-4FEC-A312-1F27A40B9745}" destId="{D5805D7E-3FB7-425C-BA9B-1BB20457483A}" srcOrd="0" destOrd="0" presId="urn:microsoft.com/office/officeart/2016/7/layout/LinearArrowProcessNumbered"/>
    <dgm:cxn modelId="{46BC77D7-3028-48A2-8780-996A472CD67D}" srcId="{8FDA0888-3972-4380-BB6F-FA7A285C4AE2}" destId="{A70DB314-0E15-4ABE-B9C4-29D561ABEAB3}" srcOrd="2" destOrd="0" parTransId="{226779E8-730C-4CD7-BF09-7837C2DB6E59}" sibTransId="{EC9D6CB4-3EDE-431C-B241-3ABDB374485B}"/>
    <dgm:cxn modelId="{B93668DC-295C-4851-AD24-99EBFF1C59FC}" type="presOf" srcId="{EC9D6CB4-3EDE-431C-B241-3ABDB374485B}" destId="{5B22EA4F-8578-4C51-8E51-9899202CE1A7}" srcOrd="0" destOrd="0" presId="urn:microsoft.com/office/officeart/2016/7/layout/LinearArrowProcessNumbered"/>
    <dgm:cxn modelId="{0BF3C0E3-2F5C-47E7-A933-59785E7791D9}" type="presOf" srcId="{27F386EA-795F-48FA-9BF9-1791726CB66B}" destId="{0C4C0309-5D2F-4E93-BA01-5406716B491F}" srcOrd="0" destOrd="0" presId="urn:microsoft.com/office/officeart/2016/7/layout/LinearArrowProcessNumbered"/>
    <dgm:cxn modelId="{0254F43E-E7E3-4C0B-99A8-48305C88170F}" type="presParOf" srcId="{23C2BA7D-9E41-40C0-BBFE-8DE4DE120888}" destId="{BEA4AA4F-1698-4FE8-89B1-D83103B67B79}" srcOrd="0" destOrd="0" presId="urn:microsoft.com/office/officeart/2016/7/layout/LinearArrowProcessNumbered"/>
    <dgm:cxn modelId="{45780909-B84C-4277-AC69-0B0B911501D1}" type="presParOf" srcId="{BEA4AA4F-1698-4FE8-89B1-D83103B67B79}" destId="{9B474775-32F8-4C20-9F61-D79FB2B5F0B2}" srcOrd="0" destOrd="0" presId="urn:microsoft.com/office/officeart/2016/7/layout/LinearArrowProcessNumbered"/>
    <dgm:cxn modelId="{A468EB68-1F18-4C45-9FF9-B7F389224115}" type="presParOf" srcId="{BEA4AA4F-1698-4FE8-89B1-D83103B67B79}" destId="{E92A0444-FA1C-4B83-A594-9EB7D0A0E0E8}" srcOrd="1" destOrd="0" presId="urn:microsoft.com/office/officeart/2016/7/layout/LinearArrowProcessNumbered"/>
    <dgm:cxn modelId="{D67FE223-2935-4606-896D-AF883E4A75F3}" type="presParOf" srcId="{E92A0444-FA1C-4B83-A594-9EB7D0A0E0E8}" destId="{E6D25B81-2FD3-43AA-A89F-E2E988A69565}" srcOrd="0" destOrd="0" presId="urn:microsoft.com/office/officeart/2016/7/layout/LinearArrowProcessNumbered"/>
    <dgm:cxn modelId="{0B35CF18-3575-4628-B4A9-2873F6D4DB6C}" type="presParOf" srcId="{E92A0444-FA1C-4B83-A594-9EB7D0A0E0E8}" destId="{43C3907F-AB2C-4A9F-B9E9-D74B72BEAFC8}" srcOrd="1" destOrd="0" presId="urn:microsoft.com/office/officeart/2016/7/layout/LinearArrowProcessNumbered"/>
    <dgm:cxn modelId="{9D9E20CE-67B4-49B1-B561-70E7F1615D62}" type="presParOf" srcId="{E92A0444-FA1C-4B83-A594-9EB7D0A0E0E8}" destId="{D11A2247-D2F9-4530-A53E-52DFA2F820B8}" srcOrd="2" destOrd="0" presId="urn:microsoft.com/office/officeart/2016/7/layout/LinearArrowProcessNumbered"/>
    <dgm:cxn modelId="{C439F6D2-4491-483D-94C1-BF1CC8A32883}" type="presParOf" srcId="{E92A0444-FA1C-4B83-A594-9EB7D0A0E0E8}" destId="{29021C2A-2C22-43A5-A828-4DC951746363}" srcOrd="3" destOrd="0" presId="urn:microsoft.com/office/officeart/2016/7/layout/LinearArrowProcessNumbered"/>
    <dgm:cxn modelId="{2E3FD23A-0569-4101-9A45-84E809A29C89}" type="presParOf" srcId="{BEA4AA4F-1698-4FE8-89B1-D83103B67B79}" destId="{0C4C0309-5D2F-4E93-BA01-5406716B491F}" srcOrd="2" destOrd="0" presId="urn:microsoft.com/office/officeart/2016/7/layout/LinearArrowProcessNumbered"/>
    <dgm:cxn modelId="{ACBB2C3C-4193-4C42-96D9-1E40026E6734}" type="presParOf" srcId="{23C2BA7D-9E41-40C0-BBFE-8DE4DE120888}" destId="{CE8D6013-767C-4B63-872A-7EC2296E2E80}" srcOrd="1" destOrd="0" presId="urn:microsoft.com/office/officeart/2016/7/layout/LinearArrowProcessNumbered"/>
    <dgm:cxn modelId="{76305A60-1880-492E-9B08-323BCB253748}" type="presParOf" srcId="{23C2BA7D-9E41-40C0-BBFE-8DE4DE120888}" destId="{B921FDE2-385B-4630-B558-07CB3FE7F42E}" srcOrd="2" destOrd="0" presId="urn:microsoft.com/office/officeart/2016/7/layout/LinearArrowProcessNumbered"/>
    <dgm:cxn modelId="{53C342BF-4D67-4559-B4F6-74A43588EBF4}" type="presParOf" srcId="{B921FDE2-385B-4630-B558-07CB3FE7F42E}" destId="{4EBDD75C-82E7-4277-8F56-D1A3D86DB67D}" srcOrd="0" destOrd="0" presId="urn:microsoft.com/office/officeart/2016/7/layout/LinearArrowProcessNumbered"/>
    <dgm:cxn modelId="{8A523BE4-48AE-49E2-AAC1-C2CA933AE45C}" type="presParOf" srcId="{B921FDE2-385B-4630-B558-07CB3FE7F42E}" destId="{75CDB7BA-43BE-4CDC-ACEC-EF7DE5BCA77C}" srcOrd="1" destOrd="0" presId="urn:microsoft.com/office/officeart/2016/7/layout/LinearArrowProcessNumbered"/>
    <dgm:cxn modelId="{035C7BF1-8360-44DA-8055-360B7999616D}" type="presParOf" srcId="{75CDB7BA-43BE-4CDC-ACEC-EF7DE5BCA77C}" destId="{21640051-89D7-4159-AD93-A804A4C7DDF9}" srcOrd="0" destOrd="0" presId="urn:microsoft.com/office/officeart/2016/7/layout/LinearArrowProcessNumbered"/>
    <dgm:cxn modelId="{EF8C474A-1AD2-44D9-B5E2-389560003C08}" type="presParOf" srcId="{75CDB7BA-43BE-4CDC-ACEC-EF7DE5BCA77C}" destId="{3B11024F-635E-4A0B-983A-A5E72D5D982D}" srcOrd="1" destOrd="0" presId="urn:microsoft.com/office/officeart/2016/7/layout/LinearArrowProcessNumbered"/>
    <dgm:cxn modelId="{566DC063-CBB0-4E54-BD07-F48E6CB75194}" type="presParOf" srcId="{75CDB7BA-43BE-4CDC-ACEC-EF7DE5BCA77C}" destId="{68B7310A-405C-4FA5-8C89-B490AACBB141}" srcOrd="2" destOrd="0" presId="urn:microsoft.com/office/officeart/2016/7/layout/LinearArrowProcessNumbered"/>
    <dgm:cxn modelId="{DFB32D0B-024A-426D-BE08-D0443C5E20CD}" type="presParOf" srcId="{75CDB7BA-43BE-4CDC-ACEC-EF7DE5BCA77C}" destId="{FDB4F5BA-3171-41CF-B1B2-F1AC3A45B979}" srcOrd="3" destOrd="0" presId="urn:microsoft.com/office/officeart/2016/7/layout/LinearArrowProcessNumbered"/>
    <dgm:cxn modelId="{1C656C22-4354-4FFD-A791-950141505D48}" type="presParOf" srcId="{B921FDE2-385B-4630-B558-07CB3FE7F42E}" destId="{A042397E-E31F-4DF9-B591-79F5EB8ED914}" srcOrd="2" destOrd="0" presId="urn:microsoft.com/office/officeart/2016/7/layout/LinearArrowProcessNumbered"/>
    <dgm:cxn modelId="{86B2D321-73C8-4DD5-92E0-C92B2C389ED7}" type="presParOf" srcId="{23C2BA7D-9E41-40C0-BBFE-8DE4DE120888}" destId="{814FE24A-122C-4063-80B5-EA760C4097EC}" srcOrd="3" destOrd="0" presId="urn:microsoft.com/office/officeart/2016/7/layout/LinearArrowProcessNumbered"/>
    <dgm:cxn modelId="{064AC8E9-7D68-4EDE-BDDA-9855324E3538}" type="presParOf" srcId="{23C2BA7D-9E41-40C0-BBFE-8DE4DE120888}" destId="{99056500-DE79-40C9-962B-A734D70363FA}" srcOrd="4" destOrd="0" presId="urn:microsoft.com/office/officeart/2016/7/layout/LinearArrowProcessNumbered"/>
    <dgm:cxn modelId="{908161F7-8309-43DD-8713-57377F5555A5}" type="presParOf" srcId="{99056500-DE79-40C9-962B-A734D70363FA}" destId="{576783EA-395B-4804-B7F1-FD1F11F6F99D}" srcOrd="0" destOrd="0" presId="urn:microsoft.com/office/officeart/2016/7/layout/LinearArrowProcessNumbered"/>
    <dgm:cxn modelId="{BFE4B8C9-A3BE-4BEC-9629-8DB10E735CCD}" type="presParOf" srcId="{99056500-DE79-40C9-962B-A734D70363FA}" destId="{994849A7-B5F8-4A6A-802E-DE34AC25D9F5}" srcOrd="1" destOrd="0" presId="urn:microsoft.com/office/officeart/2016/7/layout/LinearArrowProcessNumbered"/>
    <dgm:cxn modelId="{365D2FFE-5C24-4971-8876-7FFE31EB7D06}" type="presParOf" srcId="{994849A7-B5F8-4A6A-802E-DE34AC25D9F5}" destId="{B154A640-359A-4834-AC11-B9B8CB1B7472}" srcOrd="0" destOrd="0" presId="urn:microsoft.com/office/officeart/2016/7/layout/LinearArrowProcessNumbered"/>
    <dgm:cxn modelId="{9B9558BD-D6BD-4AAD-A987-18E0526F70D6}" type="presParOf" srcId="{994849A7-B5F8-4A6A-802E-DE34AC25D9F5}" destId="{A7F831A1-E40C-4F25-A8FA-0D54E52F9013}" srcOrd="1" destOrd="0" presId="urn:microsoft.com/office/officeart/2016/7/layout/LinearArrowProcessNumbered"/>
    <dgm:cxn modelId="{16CA6E09-0258-49DF-80A4-6EBC6862669C}" type="presParOf" srcId="{994849A7-B5F8-4A6A-802E-DE34AC25D9F5}" destId="{5B22EA4F-8578-4C51-8E51-9899202CE1A7}" srcOrd="2" destOrd="0" presId="urn:microsoft.com/office/officeart/2016/7/layout/LinearArrowProcessNumbered"/>
    <dgm:cxn modelId="{FBF2A422-C6AB-4B9A-BD37-0595283C9060}" type="presParOf" srcId="{994849A7-B5F8-4A6A-802E-DE34AC25D9F5}" destId="{EDD06D8C-01ED-4C50-BA03-D1328D916C0B}" srcOrd="3" destOrd="0" presId="urn:microsoft.com/office/officeart/2016/7/layout/LinearArrowProcessNumbered"/>
    <dgm:cxn modelId="{0A3572F7-CB8E-490E-8AB4-83783654BA34}" type="presParOf" srcId="{99056500-DE79-40C9-962B-A734D70363FA}" destId="{582478AA-12F5-49EA-BDF6-3E8153A1B839}" srcOrd="2" destOrd="0" presId="urn:microsoft.com/office/officeart/2016/7/layout/LinearArrowProcessNumbered"/>
    <dgm:cxn modelId="{843AC6F1-7F83-40CA-9D84-667ACAC5AC0A}" type="presParOf" srcId="{23C2BA7D-9E41-40C0-BBFE-8DE4DE120888}" destId="{65015941-9919-4A87-A9A1-1501E01D2C65}" srcOrd="5" destOrd="0" presId="urn:microsoft.com/office/officeart/2016/7/layout/LinearArrowProcessNumbered"/>
    <dgm:cxn modelId="{E8FAEF6B-E9CA-4E2E-BF0D-B0D6B4037CD2}" type="presParOf" srcId="{23C2BA7D-9E41-40C0-BBFE-8DE4DE120888}" destId="{D45F7F03-1213-445F-8ECE-1DAE0EDBF2CE}" srcOrd="6" destOrd="0" presId="urn:microsoft.com/office/officeart/2016/7/layout/LinearArrowProcessNumbered"/>
    <dgm:cxn modelId="{8D00CF28-2B80-4EDD-9E4A-83CF4037CF86}" type="presParOf" srcId="{D45F7F03-1213-445F-8ECE-1DAE0EDBF2CE}" destId="{5B7C4017-FA4E-46D5-B0C4-CB89AD8F4224}" srcOrd="0" destOrd="0" presId="urn:microsoft.com/office/officeart/2016/7/layout/LinearArrowProcessNumbered"/>
    <dgm:cxn modelId="{106EEC95-5F41-4F4F-9F86-4F7020198A20}" type="presParOf" srcId="{D45F7F03-1213-445F-8ECE-1DAE0EDBF2CE}" destId="{18C7DD34-CF75-4250-82F3-6974F82A8553}" srcOrd="1" destOrd="0" presId="urn:microsoft.com/office/officeart/2016/7/layout/LinearArrowProcessNumbered"/>
    <dgm:cxn modelId="{8959D65C-96E9-41D8-907D-F60239B5ABE9}" type="presParOf" srcId="{18C7DD34-CF75-4250-82F3-6974F82A8553}" destId="{5E425AD3-7355-4AE1-89EF-83BDAF9E23E9}" srcOrd="0" destOrd="0" presId="urn:microsoft.com/office/officeart/2016/7/layout/LinearArrowProcessNumbered"/>
    <dgm:cxn modelId="{3DCD7549-3307-4883-8D9D-33CB20A83FE8}" type="presParOf" srcId="{18C7DD34-CF75-4250-82F3-6974F82A8553}" destId="{245CD5F9-D0AE-41DA-92B8-124E6C593C0F}" srcOrd="1" destOrd="0" presId="urn:microsoft.com/office/officeart/2016/7/layout/LinearArrowProcessNumbered"/>
    <dgm:cxn modelId="{3B7D7F2E-9BE1-44B4-AEC2-340416C8699A}" type="presParOf" srcId="{18C7DD34-CF75-4250-82F3-6974F82A8553}" destId="{3FF84D9A-4E7C-42CC-8498-A20F2535DD2D}" srcOrd="2" destOrd="0" presId="urn:microsoft.com/office/officeart/2016/7/layout/LinearArrowProcessNumbered"/>
    <dgm:cxn modelId="{EAEAF8E0-8471-49B2-A505-6E482D4D0B98}" type="presParOf" srcId="{18C7DD34-CF75-4250-82F3-6974F82A8553}" destId="{B4BCDF91-644B-426A-B26C-B46FDD1D9CCE}" srcOrd="3" destOrd="0" presId="urn:microsoft.com/office/officeart/2016/7/layout/LinearArrowProcessNumbered"/>
    <dgm:cxn modelId="{1CF02B6E-0B02-4679-8657-21E868D6E3CC}" type="presParOf" srcId="{D45F7F03-1213-445F-8ECE-1DAE0EDBF2CE}" destId="{D5805D7E-3FB7-425C-BA9B-1BB20457483A}" srcOrd="2" destOrd="0" presId="urn:microsoft.com/office/officeart/2016/7/layout/LinearArrowProcessNumbered"/>
    <dgm:cxn modelId="{7EAFF3BF-CF27-4BD7-9E3A-9D57B980A80B}" type="presParOf" srcId="{23C2BA7D-9E41-40C0-BBFE-8DE4DE120888}" destId="{534520B5-A6DD-405B-9C38-9CA29DC6C212}" srcOrd="7" destOrd="0" presId="urn:microsoft.com/office/officeart/2016/7/layout/LinearArrowProcessNumbered"/>
    <dgm:cxn modelId="{F8FDB9D8-5506-4E0D-9EBC-59DEDEC27EA3}" type="presParOf" srcId="{23C2BA7D-9E41-40C0-BBFE-8DE4DE120888}" destId="{80B4F573-3A69-4ACE-AD3C-40C3DF37B403}" srcOrd="8" destOrd="0" presId="urn:microsoft.com/office/officeart/2016/7/layout/LinearArrowProcessNumbered"/>
    <dgm:cxn modelId="{BF42B2B1-EDD3-42B5-B73F-2D05D8D5FBA4}" type="presParOf" srcId="{80B4F573-3A69-4ACE-AD3C-40C3DF37B403}" destId="{A9BD4FB5-E7AD-4A02-B469-5239071815A5}" srcOrd="0" destOrd="0" presId="urn:microsoft.com/office/officeart/2016/7/layout/LinearArrowProcessNumbered"/>
    <dgm:cxn modelId="{613A9126-9C10-448A-BE8F-C40E54964114}" type="presParOf" srcId="{80B4F573-3A69-4ACE-AD3C-40C3DF37B403}" destId="{D1580111-3296-46F0-B42A-AC05B62A33CF}" srcOrd="1" destOrd="0" presId="urn:microsoft.com/office/officeart/2016/7/layout/LinearArrowProcessNumbered"/>
    <dgm:cxn modelId="{25C5864A-3321-472C-A513-3C41567A00B6}" type="presParOf" srcId="{D1580111-3296-46F0-B42A-AC05B62A33CF}" destId="{EFB9244B-EE14-4B00-92D2-4155D66D19F9}" srcOrd="0" destOrd="0" presId="urn:microsoft.com/office/officeart/2016/7/layout/LinearArrowProcessNumbered"/>
    <dgm:cxn modelId="{FA5B80F4-E715-4CD3-8EE3-F18AAFAE1D95}" type="presParOf" srcId="{D1580111-3296-46F0-B42A-AC05B62A33CF}" destId="{3038F8C7-91A4-433C-AF97-331390B8B7F7}" srcOrd="1" destOrd="0" presId="urn:microsoft.com/office/officeart/2016/7/layout/LinearArrowProcessNumbered"/>
    <dgm:cxn modelId="{6EAD9A93-75A2-49A2-9552-F2B56A6CFBBA}" type="presParOf" srcId="{D1580111-3296-46F0-B42A-AC05B62A33CF}" destId="{23446375-5892-49D0-9CBE-1BEF3C92465B}" srcOrd="2" destOrd="0" presId="urn:microsoft.com/office/officeart/2016/7/layout/LinearArrowProcessNumbered"/>
    <dgm:cxn modelId="{DBAF6793-29E3-4263-B1EC-3C5CA7850AAD}" type="presParOf" srcId="{D1580111-3296-46F0-B42A-AC05B62A33CF}" destId="{52CD5CB6-99AD-48B5-BB42-D43F5A328C70}" srcOrd="3" destOrd="0" presId="urn:microsoft.com/office/officeart/2016/7/layout/LinearArrowProcessNumbered"/>
    <dgm:cxn modelId="{D73DF646-1370-440D-A7BB-51CAA84B47C5}" type="presParOf" srcId="{80B4F573-3A69-4ACE-AD3C-40C3DF37B403}" destId="{DD4FE60A-1151-4975-B205-A8AE3D07C457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A47599B-D7A8-4627-89C7-E0F99E2D665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086158-4EA5-4386-9279-9F77FB149148}">
      <dgm:prSet/>
      <dgm:spPr/>
      <dgm:t>
        <a:bodyPr/>
        <a:lstStyle/>
        <a:p>
          <a:r>
            <a:rPr lang="en-US"/>
            <a:t>Risks and disruptions:  various kinds of uncertain events</a:t>
          </a:r>
        </a:p>
      </dgm:t>
    </dgm:pt>
    <dgm:pt modelId="{06C06278-4B3E-47AC-9DE0-79A7622160A5}" type="parTrans" cxnId="{51FB1F31-0469-4A62-85BB-14060FF7D697}">
      <dgm:prSet/>
      <dgm:spPr/>
      <dgm:t>
        <a:bodyPr/>
        <a:lstStyle/>
        <a:p>
          <a:endParaRPr lang="en-US"/>
        </a:p>
      </dgm:t>
    </dgm:pt>
    <dgm:pt modelId="{964F4771-1073-4A76-84B8-5C6AF8A394A0}" type="sibTrans" cxnId="{51FB1F31-0469-4A62-85BB-14060FF7D697}">
      <dgm:prSet/>
      <dgm:spPr/>
      <dgm:t>
        <a:bodyPr/>
        <a:lstStyle/>
        <a:p>
          <a:endParaRPr lang="en-US"/>
        </a:p>
      </dgm:t>
    </dgm:pt>
    <dgm:pt modelId="{94E4C23E-7A9D-45F0-BB92-54AFA599BCCF}">
      <dgm:prSet/>
      <dgm:spPr/>
      <dgm:t>
        <a:bodyPr/>
        <a:lstStyle/>
        <a:p>
          <a:r>
            <a:rPr lang="en-US"/>
            <a:t>Can be single events or impacting a region or industry</a:t>
          </a:r>
        </a:p>
      </dgm:t>
    </dgm:pt>
    <dgm:pt modelId="{AC1A087B-AB6C-4275-8CDA-8521DAD9A08D}" type="parTrans" cxnId="{40CF6D90-3A83-44DD-98E9-F2EF78B3D7DA}">
      <dgm:prSet/>
      <dgm:spPr/>
      <dgm:t>
        <a:bodyPr/>
        <a:lstStyle/>
        <a:p>
          <a:endParaRPr lang="en-US"/>
        </a:p>
      </dgm:t>
    </dgm:pt>
    <dgm:pt modelId="{1167D7AF-A28B-495F-A159-0F1441DDEDAB}" type="sibTrans" cxnId="{40CF6D90-3A83-44DD-98E9-F2EF78B3D7DA}">
      <dgm:prSet/>
      <dgm:spPr/>
      <dgm:t>
        <a:bodyPr/>
        <a:lstStyle/>
        <a:p>
          <a:endParaRPr lang="en-US"/>
        </a:p>
      </dgm:t>
    </dgm:pt>
    <dgm:pt modelId="{C90ABC7D-A3E9-4E7A-B22A-88BAFD007BAD}">
      <dgm:prSet/>
      <dgm:spPr/>
      <dgm:t>
        <a:bodyPr/>
        <a:lstStyle/>
        <a:p>
          <a:r>
            <a:rPr lang="en-US"/>
            <a:t>Political: protectionism</a:t>
          </a:r>
        </a:p>
      </dgm:t>
    </dgm:pt>
    <dgm:pt modelId="{8055BAAD-7FF1-4B18-9CF0-549FEE6C84A9}" type="parTrans" cxnId="{2DC82476-83F9-4026-9204-33B83B0EDD5E}">
      <dgm:prSet/>
      <dgm:spPr/>
      <dgm:t>
        <a:bodyPr/>
        <a:lstStyle/>
        <a:p>
          <a:endParaRPr lang="en-US"/>
        </a:p>
      </dgm:t>
    </dgm:pt>
    <dgm:pt modelId="{D3E64C4C-D1C4-4E02-863B-1DE2F218E8E6}" type="sibTrans" cxnId="{2DC82476-83F9-4026-9204-33B83B0EDD5E}">
      <dgm:prSet/>
      <dgm:spPr/>
      <dgm:t>
        <a:bodyPr/>
        <a:lstStyle/>
        <a:p>
          <a:endParaRPr lang="en-US"/>
        </a:p>
      </dgm:t>
    </dgm:pt>
    <dgm:pt modelId="{DA419E7C-D58B-4932-8C8A-5D7D3E961EC6}">
      <dgm:prSet/>
      <dgm:spPr/>
      <dgm:t>
        <a:bodyPr/>
        <a:lstStyle/>
        <a:p>
          <a:r>
            <a:rPr lang="en-US"/>
            <a:t>Environmental</a:t>
          </a:r>
        </a:p>
      </dgm:t>
    </dgm:pt>
    <dgm:pt modelId="{52B004D8-3EC8-4CDE-9D3D-41D4622FDF2C}" type="parTrans" cxnId="{86D36C8F-A740-450D-AA7D-311D83589205}">
      <dgm:prSet/>
      <dgm:spPr/>
      <dgm:t>
        <a:bodyPr/>
        <a:lstStyle/>
        <a:p>
          <a:endParaRPr lang="en-US"/>
        </a:p>
      </dgm:t>
    </dgm:pt>
    <dgm:pt modelId="{6A53BD85-E9B4-4CEB-80B4-7441FBCF91DF}" type="sibTrans" cxnId="{86D36C8F-A740-450D-AA7D-311D83589205}">
      <dgm:prSet/>
      <dgm:spPr/>
      <dgm:t>
        <a:bodyPr/>
        <a:lstStyle/>
        <a:p>
          <a:endParaRPr lang="en-US"/>
        </a:p>
      </dgm:t>
    </dgm:pt>
    <dgm:pt modelId="{EFF8807D-4C1B-4618-ADF9-6DE98F8F0A01}">
      <dgm:prSet/>
      <dgm:spPr/>
      <dgm:t>
        <a:bodyPr/>
        <a:lstStyle/>
        <a:p>
          <a:r>
            <a:rPr lang="en-US"/>
            <a:t>Climate change – MNCs need to consider adaptations as natural disasters become more prevalent</a:t>
          </a:r>
        </a:p>
      </dgm:t>
    </dgm:pt>
    <dgm:pt modelId="{0B0FAE6D-907F-42CB-986C-191426D2BBEC}" type="parTrans" cxnId="{42BD53BC-101B-46E0-8602-B26A2E83E286}">
      <dgm:prSet/>
      <dgm:spPr/>
      <dgm:t>
        <a:bodyPr/>
        <a:lstStyle/>
        <a:p>
          <a:endParaRPr lang="en-US"/>
        </a:p>
      </dgm:t>
    </dgm:pt>
    <dgm:pt modelId="{9DFC2BB4-82C7-4E01-B377-34544C5E5885}" type="sibTrans" cxnId="{42BD53BC-101B-46E0-8602-B26A2E83E286}">
      <dgm:prSet/>
      <dgm:spPr/>
      <dgm:t>
        <a:bodyPr/>
        <a:lstStyle/>
        <a:p>
          <a:endParaRPr lang="en-US"/>
        </a:p>
      </dgm:t>
    </dgm:pt>
    <dgm:pt modelId="{CA58312B-339E-401A-81C4-1F94CBDF12E0}" type="pres">
      <dgm:prSet presAssocID="{1A47599B-D7A8-4627-89C7-E0F99E2D6657}" presName="root" presStyleCnt="0">
        <dgm:presLayoutVars>
          <dgm:dir/>
          <dgm:resizeHandles val="exact"/>
        </dgm:presLayoutVars>
      </dgm:prSet>
      <dgm:spPr/>
    </dgm:pt>
    <dgm:pt modelId="{1E45E759-0CF3-40CE-862D-D7F41493363A}" type="pres">
      <dgm:prSet presAssocID="{29086158-4EA5-4386-9279-9F77FB149148}" presName="compNode" presStyleCnt="0"/>
      <dgm:spPr/>
    </dgm:pt>
    <dgm:pt modelId="{09C5ABD9-FA57-446B-86E4-D1B21EC776D9}" type="pres">
      <dgm:prSet presAssocID="{29086158-4EA5-4386-9279-9F77FB149148}" presName="bgRect" presStyleLbl="bgShp" presStyleIdx="0" presStyleCnt="5"/>
      <dgm:spPr/>
    </dgm:pt>
    <dgm:pt modelId="{0C5D1199-7382-4895-92E8-D451CFA1E279}" type="pres">
      <dgm:prSet presAssocID="{29086158-4EA5-4386-9279-9F77FB14914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A2406DBE-37F2-4A32-B9DE-87AD26B1888D}" type="pres">
      <dgm:prSet presAssocID="{29086158-4EA5-4386-9279-9F77FB149148}" presName="spaceRect" presStyleCnt="0"/>
      <dgm:spPr/>
    </dgm:pt>
    <dgm:pt modelId="{B9F09266-A44E-48FD-BB40-0AEB6F01699E}" type="pres">
      <dgm:prSet presAssocID="{29086158-4EA5-4386-9279-9F77FB149148}" presName="parTx" presStyleLbl="revTx" presStyleIdx="0" presStyleCnt="5">
        <dgm:presLayoutVars>
          <dgm:chMax val="0"/>
          <dgm:chPref val="0"/>
        </dgm:presLayoutVars>
      </dgm:prSet>
      <dgm:spPr/>
    </dgm:pt>
    <dgm:pt modelId="{AE471F13-360E-4D4C-97B8-5C77F3464508}" type="pres">
      <dgm:prSet presAssocID="{964F4771-1073-4A76-84B8-5C6AF8A394A0}" presName="sibTrans" presStyleCnt="0"/>
      <dgm:spPr/>
    </dgm:pt>
    <dgm:pt modelId="{89367670-31FA-40B6-AD88-03DFC861F51B}" type="pres">
      <dgm:prSet presAssocID="{94E4C23E-7A9D-45F0-BB92-54AFA599BCCF}" presName="compNode" presStyleCnt="0"/>
      <dgm:spPr/>
    </dgm:pt>
    <dgm:pt modelId="{D097C808-D32B-4E50-9AA6-D8F62465CFB3}" type="pres">
      <dgm:prSet presAssocID="{94E4C23E-7A9D-45F0-BB92-54AFA599BCCF}" presName="bgRect" presStyleLbl="bgShp" presStyleIdx="1" presStyleCnt="5"/>
      <dgm:spPr/>
    </dgm:pt>
    <dgm:pt modelId="{0FA45D93-58F3-401E-BF4C-F48667F91483}" type="pres">
      <dgm:prSet presAssocID="{94E4C23E-7A9D-45F0-BB92-54AFA599BCC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C6B0ED4-EFC3-4F5A-A6FB-BEEFB0065F57}" type="pres">
      <dgm:prSet presAssocID="{94E4C23E-7A9D-45F0-BB92-54AFA599BCCF}" presName="spaceRect" presStyleCnt="0"/>
      <dgm:spPr/>
    </dgm:pt>
    <dgm:pt modelId="{D3128F87-E637-4B4E-8395-C7A98A92E159}" type="pres">
      <dgm:prSet presAssocID="{94E4C23E-7A9D-45F0-BB92-54AFA599BCCF}" presName="parTx" presStyleLbl="revTx" presStyleIdx="1" presStyleCnt="5">
        <dgm:presLayoutVars>
          <dgm:chMax val="0"/>
          <dgm:chPref val="0"/>
        </dgm:presLayoutVars>
      </dgm:prSet>
      <dgm:spPr/>
    </dgm:pt>
    <dgm:pt modelId="{D1EFE990-1DF2-4F18-B737-648953C9619D}" type="pres">
      <dgm:prSet presAssocID="{1167D7AF-A28B-495F-A159-0F1441DDEDAB}" presName="sibTrans" presStyleCnt="0"/>
      <dgm:spPr/>
    </dgm:pt>
    <dgm:pt modelId="{E1E7D3DD-D088-4351-B692-FB26EB6B7BAD}" type="pres">
      <dgm:prSet presAssocID="{C90ABC7D-A3E9-4E7A-B22A-88BAFD007BAD}" presName="compNode" presStyleCnt="0"/>
      <dgm:spPr/>
    </dgm:pt>
    <dgm:pt modelId="{FE12C32A-CA6F-402C-B33F-E6C30AA490AD}" type="pres">
      <dgm:prSet presAssocID="{C90ABC7D-A3E9-4E7A-B22A-88BAFD007BAD}" presName="bgRect" presStyleLbl="bgShp" presStyleIdx="2" presStyleCnt="5"/>
      <dgm:spPr/>
    </dgm:pt>
    <dgm:pt modelId="{5C0CCD0B-F84B-4ADC-B1EC-5C3B779BB495}" type="pres">
      <dgm:prSet presAssocID="{C90ABC7D-A3E9-4E7A-B22A-88BAFD007BA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9BD4697-CFB7-46A5-A192-1DB0BDECC708}" type="pres">
      <dgm:prSet presAssocID="{C90ABC7D-A3E9-4E7A-B22A-88BAFD007BAD}" presName="spaceRect" presStyleCnt="0"/>
      <dgm:spPr/>
    </dgm:pt>
    <dgm:pt modelId="{F5A5936B-F9C2-4DAA-A0AB-99DEE9328E1E}" type="pres">
      <dgm:prSet presAssocID="{C90ABC7D-A3E9-4E7A-B22A-88BAFD007BAD}" presName="parTx" presStyleLbl="revTx" presStyleIdx="2" presStyleCnt="5">
        <dgm:presLayoutVars>
          <dgm:chMax val="0"/>
          <dgm:chPref val="0"/>
        </dgm:presLayoutVars>
      </dgm:prSet>
      <dgm:spPr/>
    </dgm:pt>
    <dgm:pt modelId="{EB154D39-AD14-4487-A1F0-8AF3EB948904}" type="pres">
      <dgm:prSet presAssocID="{D3E64C4C-D1C4-4E02-863B-1DE2F218E8E6}" presName="sibTrans" presStyleCnt="0"/>
      <dgm:spPr/>
    </dgm:pt>
    <dgm:pt modelId="{A4C9BBCB-86DD-4F26-95B7-2F33ACA41BA5}" type="pres">
      <dgm:prSet presAssocID="{DA419E7C-D58B-4932-8C8A-5D7D3E961EC6}" presName="compNode" presStyleCnt="0"/>
      <dgm:spPr/>
    </dgm:pt>
    <dgm:pt modelId="{391BDC65-2297-4D5D-A5A9-5C0C4915E14B}" type="pres">
      <dgm:prSet presAssocID="{DA419E7C-D58B-4932-8C8A-5D7D3E961EC6}" presName="bgRect" presStyleLbl="bgShp" presStyleIdx="3" presStyleCnt="5"/>
      <dgm:spPr/>
    </dgm:pt>
    <dgm:pt modelId="{404C17E8-F925-43D1-8FD8-B8D34A0F8BD6}" type="pres">
      <dgm:prSet presAssocID="{DA419E7C-D58B-4932-8C8A-5D7D3E961EC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DC061096-EFC9-48B0-8998-E0CC20ED1D05}" type="pres">
      <dgm:prSet presAssocID="{DA419E7C-D58B-4932-8C8A-5D7D3E961EC6}" presName="spaceRect" presStyleCnt="0"/>
      <dgm:spPr/>
    </dgm:pt>
    <dgm:pt modelId="{B2E9478E-701F-4944-9C36-718A3F085ED8}" type="pres">
      <dgm:prSet presAssocID="{DA419E7C-D58B-4932-8C8A-5D7D3E961EC6}" presName="parTx" presStyleLbl="revTx" presStyleIdx="3" presStyleCnt="5">
        <dgm:presLayoutVars>
          <dgm:chMax val="0"/>
          <dgm:chPref val="0"/>
        </dgm:presLayoutVars>
      </dgm:prSet>
      <dgm:spPr/>
    </dgm:pt>
    <dgm:pt modelId="{20FFFFE5-CA2C-44B6-8AE3-207077670F8A}" type="pres">
      <dgm:prSet presAssocID="{6A53BD85-E9B4-4CEB-80B4-7441FBCF91DF}" presName="sibTrans" presStyleCnt="0"/>
      <dgm:spPr/>
    </dgm:pt>
    <dgm:pt modelId="{A9EC59B6-FF07-4B25-8119-AA9A617C6EF0}" type="pres">
      <dgm:prSet presAssocID="{EFF8807D-4C1B-4618-ADF9-6DE98F8F0A01}" presName="compNode" presStyleCnt="0"/>
      <dgm:spPr/>
    </dgm:pt>
    <dgm:pt modelId="{87964F7B-3186-4FEA-BF5A-E7E8EF008E7B}" type="pres">
      <dgm:prSet presAssocID="{EFF8807D-4C1B-4618-ADF9-6DE98F8F0A01}" presName="bgRect" presStyleLbl="bgShp" presStyleIdx="4" presStyleCnt="5"/>
      <dgm:spPr/>
    </dgm:pt>
    <dgm:pt modelId="{A5B949B3-0AA9-40BB-B5F2-B7CD16FB7670}" type="pres">
      <dgm:prSet presAssocID="{EFF8807D-4C1B-4618-ADF9-6DE98F8F0A0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843216DB-9ADA-4D39-8630-A54A8215B6EB}" type="pres">
      <dgm:prSet presAssocID="{EFF8807D-4C1B-4618-ADF9-6DE98F8F0A01}" presName="spaceRect" presStyleCnt="0"/>
      <dgm:spPr/>
    </dgm:pt>
    <dgm:pt modelId="{695CC891-1DED-4FB8-8E0B-BA6A1467BCF5}" type="pres">
      <dgm:prSet presAssocID="{EFF8807D-4C1B-4618-ADF9-6DE98F8F0A0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2380A1E-F567-45E4-9F90-0FE87A41D131}" type="presOf" srcId="{29086158-4EA5-4386-9279-9F77FB149148}" destId="{B9F09266-A44E-48FD-BB40-0AEB6F01699E}" srcOrd="0" destOrd="0" presId="urn:microsoft.com/office/officeart/2018/2/layout/IconVerticalSolidList"/>
    <dgm:cxn modelId="{51FB1F31-0469-4A62-85BB-14060FF7D697}" srcId="{1A47599B-D7A8-4627-89C7-E0F99E2D6657}" destId="{29086158-4EA5-4386-9279-9F77FB149148}" srcOrd="0" destOrd="0" parTransId="{06C06278-4B3E-47AC-9DE0-79A7622160A5}" sibTransId="{964F4771-1073-4A76-84B8-5C6AF8A394A0}"/>
    <dgm:cxn modelId="{D1D3D936-3B6A-4072-96B3-25BDC93F8ABD}" type="presOf" srcId="{1A47599B-D7A8-4627-89C7-E0F99E2D6657}" destId="{CA58312B-339E-401A-81C4-1F94CBDF12E0}" srcOrd="0" destOrd="0" presId="urn:microsoft.com/office/officeart/2018/2/layout/IconVerticalSolidList"/>
    <dgm:cxn modelId="{3B3E663E-A8C8-45BF-9373-372687F37470}" type="presOf" srcId="{EFF8807D-4C1B-4618-ADF9-6DE98F8F0A01}" destId="{695CC891-1DED-4FB8-8E0B-BA6A1467BCF5}" srcOrd="0" destOrd="0" presId="urn:microsoft.com/office/officeart/2018/2/layout/IconVerticalSolidList"/>
    <dgm:cxn modelId="{2DC82476-83F9-4026-9204-33B83B0EDD5E}" srcId="{1A47599B-D7A8-4627-89C7-E0F99E2D6657}" destId="{C90ABC7D-A3E9-4E7A-B22A-88BAFD007BAD}" srcOrd="2" destOrd="0" parTransId="{8055BAAD-7FF1-4B18-9CF0-549FEE6C84A9}" sibTransId="{D3E64C4C-D1C4-4E02-863B-1DE2F218E8E6}"/>
    <dgm:cxn modelId="{86D36C8F-A740-450D-AA7D-311D83589205}" srcId="{1A47599B-D7A8-4627-89C7-E0F99E2D6657}" destId="{DA419E7C-D58B-4932-8C8A-5D7D3E961EC6}" srcOrd="3" destOrd="0" parTransId="{52B004D8-3EC8-4CDE-9D3D-41D4622FDF2C}" sibTransId="{6A53BD85-E9B4-4CEB-80B4-7441FBCF91DF}"/>
    <dgm:cxn modelId="{40CF6D90-3A83-44DD-98E9-F2EF78B3D7DA}" srcId="{1A47599B-D7A8-4627-89C7-E0F99E2D6657}" destId="{94E4C23E-7A9D-45F0-BB92-54AFA599BCCF}" srcOrd="1" destOrd="0" parTransId="{AC1A087B-AB6C-4275-8CDA-8521DAD9A08D}" sibTransId="{1167D7AF-A28B-495F-A159-0F1441DDEDAB}"/>
    <dgm:cxn modelId="{A20AB99A-D936-4C6E-920B-9E1A2D1CE1F5}" type="presOf" srcId="{94E4C23E-7A9D-45F0-BB92-54AFA599BCCF}" destId="{D3128F87-E637-4B4E-8395-C7A98A92E159}" srcOrd="0" destOrd="0" presId="urn:microsoft.com/office/officeart/2018/2/layout/IconVerticalSolidList"/>
    <dgm:cxn modelId="{42BD53BC-101B-46E0-8602-B26A2E83E286}" srcId="{1A47599B-D7A8-4627-89C7-E0F99E2D6657}" destId="{EFF8807D-4C1B-4618-ADF9-6DE98F8F0A01}" srcOrd="4" destOrd="0" parTransId="{0B0FAE6D-907F-42CB-986C-191426D2BBEC}" sibTransId="{9DFC2BB4-82C7-4E01-B377-34544C5E5885}"/>
    <dgm:cxn modelId="{DEB386D2-A795-4E5A-89A6-C19340D6A342}" type="presOf" srcId="{C90ABC7D-A3E9-4E7A-B22A-88BAFD007BAD}" destId="{F5A5936B-F9C2-4DAA-A0AB-99DEE9328E1E}" srcOrd="0" destOrd="0" presId="urn:microsoft.com/office/officeart/2018/2/layout/IconVerticalSolidList"/>
    <dgm:cxn modelId="{FFB04EFE-5B1F-446C-8424-F5A248EEF641}" type="presOf" srcId="{DA419E7C-D58B-4932-8C8A-5D7D3E961EC6}" destId="{B2E9478E-701F-4944-9C36-718A3F085ED8}" srcOrd="0" destOrd="0" presId="urn:microsoft.com/office/officeart/2018/2/layout/IconVerticalSolidList"/>
    <dgm:cxn modelId="{81579C39-69A3-4F94-9B42-61E7B41809CF}" type="presParOf" srcId="{CA58312B-339E-401A-81C4-1F94CBDF12E0}" destId="{1E45E759-0CF3-40CE-862D-D7F41493363A}" srcOrd="0" destOrd="0" presId="urn:microsoft.com/office/officeart/2018/2/layout/IconVerticalSolidList"/>
    <dgm:cxn modelId="{E885AF55-9AAD-4A97-8E6E-763214933E8A}" type="presParOf" srcId="{1E45E759-0CF3-40CE-862D-D7F41493363A}" destId="{09C5ABD9-FA57-446B-86E4-D1B21EC776D9}" srcOrd="0" destOrd="0" presId="urn:microsoft.com/office/officeart/2018/2/layout/IconVerticalSolidList"/>
    <dgm:cxn modelId="{3727611C-439D-49FA-941D-6B8BADAB4817}" type="presParOf" srcId="{1E45E759-0CF3-40CE-862D-D7F41493363A}" destId="{0C5D1199-7382-4895-92E8-D451CFA1E279}" srcOrd="1" destOrd="0" presId="urn:microsoft.com/office/officeart/2018/2/layout/IconVerticalSolidList"/>
    <dgm:cxn modelId="{0F212241-830C-4939-9D7C-D0D603A8FBB9}" type="presParOf" srcId="{1E45E759-0CF3-40CE-862D-D7F41493363A}" destId="{A2406DBE-37F2-4A32-B9DE-87AD26B1888D}" srcOrd="2" destOrd="0" presId="urn:microsoft.com/office/officeart/2018/2/layout/IconVerticalSolidList"/>
    <dgm:cxn modelId="{DBBF567A-F8A2-49E4-9838-26D8D6C7D7E7}" type="presParOf" srcId="{1E45E759-0CF3-40CE-862D-D7F41493363A}" destId="{B9F09266-A44E-48FD-BB40-0AEB6F01699E}" srcOrd="3" destOrd="0" presId="urn:microsoft.com/office/officeart/2018/2/layout/IconVerticalSolidList"/>
    <dgm:cxn modelId="{8F9DC1C0-A412-407D-BF95-C176BCF0D815}" type="presParOf" srcId="{CA58312B-339E-401A-81C4-1F94CBDF12E0}" destId="{AE471F13-360E-4D4C-97B8-5C77F3464508}" srcOrd="1" destOrd="0" presId="urn:microsoft.com/office/officeart/2018/2/layout/IconVerticalSolidList"/>
    <dgm:cxn modelId="{13D23194-A1E3-4B5B-95D1-BF969B5F8FF7}" type="presParOf" srcId="{CA58312B-339E-401A-81C4-1F94CBDF12E0}" destId="{89367670-31FA-40B6-AD88-03DFC861F51B}" srcOrd="2" destOrd="0" presId="urn:microsoft.com/office/officeart/2018/2/layout/IconVerticalSolidList"/>
    <dgm:cxn modelId="{10EDE99B-02AD-47FC-8D87-6312C1460356}" type="presParOf" srcId="{89367670-31FA-40B6-AD88-03DFC861F51B}" destId="{D097C808-D32B-4E50-9AA6-D8F62465CFB3}" srcOrd="0" destOrd="0" presId="urn:microsoft.com/office/officeart/2018/2/layout/IconVerticalSolidList"/>
    <dgm:cxn modelId="{A3F3B130-F589-4AB9-9BB1-631596681A62}" type="presParOf" srcId="{89367670-31FA-40B6-AD88-03DFC861F51B}" destId="{0FA45D93-58F3-401E-BF4C-F48667F91483}" srcOrd="1" destOrd="0" presId="urn:microsoft.com/office/officeart/2018/2/layout/IconVerticalSolidList"/>
    <dgm:cxn modelId="{E24A9009-69FE-47A7-B70B-35744AB05848}" type="presParOf" srcId="{89367670-31FA-40B6-AD88-03DFC861F51B}" destId="{9C6B0ED4-EFC3-4F5A-A6FB-BEEFB0065F57}" srcOrd="2" destOrd="0" presId="urn:microsoft.com/office/officeart/2018/2/layout/IconVerticalSolidList"/>
    <dgm:cxn modelId="{AB3420C1-3B3C-4CCB-9BDF-FF0130E6B020}" type="presParOf" srcId="{89367670-31FA-40B6-AD88-03DFC861F51B}" destId="{D3128F87-E637-4B4E-8395-C7A98A92E159}" srcOrd="3" destOrd="0" presId="urn:microsoft.com/office/officeart/2018/2/layout/IconVerticalSolidList"/>
    <dgm:cxn modelId="{6FD73F4B-A1FB-4076-B78C-1BAEF0BF0EDB}" type="presParOf" srcId="{CA58312B-339E-401A-81C4-1F94CBDF12E0}" destId="{D1EFE990-1DF2-4F18-B737-648953C9619D}" srcOrd="3" destOrd="0" presId="urn:microsoft.com/office/officeart/2018/2/layout/IconVerticalSolidList"/>
    <dgm:cxn modelId="{CD462E85-408D-4228-A625-771A94A8BFC2}" type="presParOf" srcId="{CA58312B-339E-401A-81C4-1F94CBDF12E0}" destId="{E1E7D3DD-D088-4351-B692-FB26EB6B7BAD}" srcOrd="4" destOrd="0" presId="urn:microsoft.com/office/officeart/2018/2/layout/IconVerticalSolidList"/>
    <dgm:cxn modelId="{F11B6D3E-DEE4-4D8C-852E-D0F59B5CA21E}" type="presParOf" srcId="{E1E7D3DD-D088-4351-B692-FB26EB6B7BAD}" destId="{FE12C32A-CA6F-402C-B33F-E6C30AA490AD}" srcOrd="0" destOrd="0" presId="urn:microsoft.com/office/officeart/2018/2/layout/IconVerticalSolidList"/>
    <dgm:cxn modelId="{8D15364D-D9AD-4D7A-9216-CC5391E5C272}" type="presParOf" srcId="{E1E7D3DD-D088-4351-B692-FB26EB6B7BAD}" destId="{5C0CCD0B-F84B-4ADC-B1EC-5C3B779BB495}" srcOrd="1" destOrd="0" presId="urn:microsoft.com/office/officeart/2018/2/layout/IconVerticalSolidList"/>
    <dgm:cxn modelId="{69F8A0C8-615C-430F-8F46-78700AE41D78}" type="presParOf" srcId="{E1E7D3DD-D088-4351-B692-FB26EB6B7BAD}" destId="{59BD4697-CFB7-46A5-A192-1DB0BDECC708}" srcOrd="2" destOrd="0" presId="urn:microsoft.com/office/officeart/2018/2/layout/IconVerticalSolidList"/>
    <dgm:cxn modelId="{B418CCB2-A94B-4791-8D5E-F0A602DBBC1D}" type="presParOf" srcId="{E1E7D3DD-D088-4351-B692-FB26EB6B7BAD}" destId="{F5A5936B-F9C2-4DAA-A0AB-99DEE9328E1E}" srcOrd="3" destOrd="0" presId="urn:microsoft.com/office/officeart/2018/2/layout/IconVerticalSolidList"/>
    <dgm:cxn modelId="{A899801A-B5AC-420E-9D05-AD08F4333524}" type="presParOf" srcId="{CA58312B-339E-401A-81C4-1F94CBDF12E0}" destId="{EB154D39-AD14-4487-A1F0-8AF3EB948904}" srcOrd="5" destOrd="0" presId="urn:microsoft.com/office/officeart/2018/2/layout/IconVerticalSolidList"/>
    <dgm:cxn modelId="{1549F369-C71D-4DC5-BD83-5521EEB1AF3F}" type="presParOf" srcId="{CA58312B-339E-401A-81C4-1F94CBDF12E0}" destId="{A4C9BBCB-86DD-4F26-95B7-2F33ACA41BA5}" srcOrd="6" destOrd="0" presId="urn:microsoft.com/office/officeart/2018/2/layout/IconVerticalSolidList"/>
    <dgm:cxn modelId="{6262A68B-CB05-4193-B84D-84E1E92EAF4B}" type="presParOf" srcId="{A4C9BBCB-86DD-4F26-95B7-2F33ACA41BA5}" destId="{391BDC65-2297-4D5D-A5A9-5C0C4915E14B}" srcOrd="0" destOrd="0" presId="urn:microsoft.com/office/officeart/2018/2/layout/IconVerticalSolidList"/>
    <dgm:cxn modelId="{3BB2BC25-7B73-4CDB-8C69-1D4CA57515AD}" type="presParOf" srcId="{A4C9BBCB-86DD-4F26-95B7-2F33ACA41BA5}" destId="{404C17E8-F925-43D1-8FD8-B8D34A0F8BD6}" srcOrd="1" destOrd="0" presId="urn:microsoft.com/office/officeart/2018/2/layout/IconVerticalSolidList"/>
    <dgm:cxn modelId="{F0D1AD7B-7251-409B-A4DE-F38A0FC29B33}" type="presParOf" srcId="{A4C9BBCB-86DD-4F26-95B7-2F33ACA41BA5}" destId="{DC061096-EFC9-48B0-8998-E0CC20ED1D05}" srcOrd="2" destOrd="0" presId="urn:microsoft.com/office/officeart/2018/2/layout/IconVerticalSolidList"/>
    <dgm:cxn modelId="{F6DEF16B-7269-4782-86EE-C290D31FDB05}" type="presParOf" srcId="{A4C9BBCB-86DD-4F26-95B7-2F33ACA41BA5}" destId="{B2E9478E-701F-4944-9C36-718A3F085ED8}" srcOrd="3" destOrd="0" presId="urn:microsoft.com/office/officeart/2018/2/layout/IconVerticalSolidList"/>
    <dgm:cxn modelId="{0DA4479E-2BBD-481E-9DB7-9CE852CB5B98}" type="presParOf" srcId="{CA58312B-339E-401A-81C4-1F94CBDF12E0}" destId="{20FFFFE5-CA2C-44B6-8AE3-207077670F8A}" srcOrd="7" destOrd="0" presId="urn:microsoft.com/office/officeart/2018/2/layout/IconVerticalSolidList"/>
    <dgm:cxn modelId="{358EBF92-7910-464D-837E-C1BB61741D59}" type="presParOf" srcId="{CA58312B-339E-401A-81C4-1F94CBDF12E0}" destId="{A9EC59B6-FF07-4B25-8119-AA9A617C6EF0}" srcOrd="8" destOrd="0" presId="urn:microsoft.com/office/officeart/2018/2/layout/IconVerticalSolidList"/>
    <dgm:cxn modelId="{F9871A0B-32E5-44AC-B4E3-FC5F62C322FD}" type="presParOf" srcId="{A9EC59B6-FF07-4B25-8119-AA9A617C6EF0}" destId="{87964F7B-3186-4FEA-BF5A-E7E8EF008E7B}" srcOrd="0" destOrd="0" presId="urn:microsoft.com/office/officeart/2018/2/layout/IconVerticalSolidList"/>
    <dgm:cxn modelId="{75CEC239-9E0A-458B-9AD5-1C39D9BF192B}" type="presParOf" srcId="{A9EC59B6-FF07-4B25-8119-AA9A617C6EF0}" destId="{A5B949B3-0AA9-40BB-B5F2-B7CD16FB7670}" srcOrd="1" destOrd="0" presId="urn:microsoft.com/office/officeart/2018/2/layout/IconVerticalSolidList"/>
    <dgm:cxn modelId="{F12D67B2-6864-46EF-9D85-D2F9B67DE3C4}" type="presParOf" srcId="{A9EC59B6-FF07-4B25-8119-AA9A617C6EF0}" destId="{843216DB-9ADA-4D39-8630-A54A8215B6EB}" srcOrd="2" destOrd="0" presId="urn:microsoft.com/office/officeart/2018/2/layout/IconVerticalSolidList"/>
    <dgm:cxn modelId="{7AB5E1FD-A029-498B-8EA1-0060874E1CCD}" type="presParOf" srcId="{A9EC59B6-FF07-4B25-8119-AA9A617C6EF0}" destId="{695CC891-1DED-4FB8-8E0B-BA6A1467BC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0CE7ED3-1580-41FC-AF6D-EEF52C7737E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AD0E912-88EC-40D1-BA22-DB26CA195521}">
      <dgm:prSet/>
      <dgm:spPr/>
      <dgm:t>
        <a:bodyPr/>
        <a:lstStyle/>
        <a:p>
          <a:pPr>
            <a:defRPr cap="all"/>
          </a:pPr>
          <a:r>
            <a:rPr lang="en-US"/>
            <a:t>Ability of a firm to react to shocks, ensuring it can continue to operate</a:t>
          </a:r>
        </a:p>
      </dgm:t>
    </dgm:pt>
    <dgm:pt modelId="{49F7803D-7DA0-4620-96EE-5D2F6EB811F1}" type="parTrans" cxnId="{E2FA8CB2-DB08-420A-B805-21C12906A368}">
      <dgm:prSet/>
      <dgm:spPr/>
      <dgm:t>
        <a:bodyPr/>
        <a:lstStyle/>
        <a:p>
          <a:endParaRPr lang="en-US"/>
        </a:p>
      </dgm:t>
    </dgm:pt>
    <dgm:pt modelId="{ED5C4DCE-F33A-4097-8886-74FFBB98114F}" type="sibTrans" cxnId="{E2FA8CB2-DB08-420A-B805-21C12906A368}">
      <dgm:prSet/>
      <dgm:spPr/>
      <dgm:t>
        <a:bodyPr/>
        <a:lstStyle/>
        <a:p>
          <a:endParaRPr lang="en-US"/>
        </a:p>
      </dgm:t>
    </dgm:pt>
    <dgm:pt modelId="{AD591F62-4391-4857-AFB0-08B14F433794}">
      <dgm:prSet/>
      <dgm:spPr/>
      <dgm:t>
        <a:bodyPr/>
        <a:lstStyle/>
        <a:p>
          <a:pPr>
            <a:defRPr cap="all"/>
          </a:pPr>
          <a:r>
            <a:rPr lang="en-US"/>
            <a:t>A resilient supply chain can mitigate disruption, reduce vulnerability and facilitate swift recovery</a:t>
          </a:r>
        </a:p>
      </dgm:t>
    </dgm:pt>
    <dgm:pt modelId="{4ACEBD3C-9D11-41D1-942F-491859614559}" type="parTrans" cxnId="{C876C85D-B3ED-436C-957B-97293A24AC28}">
      <dgm:prSet/>
      <dgm:spPr/>
      <dgm:t>
        <a:bodyPr/>
        <a:lstStyle/>
        <a:p>
          <a:endParaRPr lang="en-US"/>
        </a:p>
      </dgm:t>
    </dgm:pt>
    <dgm:pt modelId="{72010358-632B-4F4F-8B9C-A134946ADBF7}" type="sibTrans" cxnId="{C876C85D-B3ED-436C-957B-97293A24AC28}">
      <dgm:prSet/>
      <dgm:spPr/>
      <dgm:t>
        <a:bodyPr/>
        <a:lstStyle/>
        <a:p>
          <a:endParaRPr lang="en-US"/>
        </a:p>
      </dgm:t>
    </dgm:pt>
    <dgm:pt modelId="{7A8403B0-5600-4C87-8CE2-A867FF2F11A3}">
      <dgm:prSet/>
      <dgm:spPr/>
      <dgm:t>
        <a:bodyPr/>
        <a:lstStyle/>
        <a:p>
          <a:pPr>
            <a:defRPr cap="all"/>
          </a:pPr>
          <a:r>
            <a:rPr lang="en-US"/>
            <a:t>Forecasting: preventative strategies to improve resilience</a:t>
          </a:r>
        </a:p>
      </dgm:t>
    </dgm:pt>
    <dgm:pt modelId="{C052890A-6693-4FA0-A102-91194F81CEA5}" type="parTrans" cxnId="{62AA1395-0BB7-4985-B5B8-6C4A81B036C1}">
      <dgm:prSet/>
      <dgm:spPr/>
      <dgm:t>
        <a:bodyPr/>
        <a:lstStyle/>
        <a:p>
          <a:endParaRPr lang="en-US"/>
        </a:p>
      </dgm:t>
    </dgm:pt>
    <dgm:pt modelId="{001E40AA-FEF8-43BA-B25A-788BF8F7FD07}" type="sibTrans" cxnId="{62AA1395-0BB7-4985-B5B8-6C4A81B036C1}">
      <dgm:prSet/>
      <dgm:spPr/>
      <dgm:t>
        <a:bodyPr/>
        <a:lstStyle/>
        <a:p>
          <a:endParaRPr lang="en-US"/>
        </a:p>
      </dgm:t>
    </dgm:pt>
    <dgm:pt modelId="{4E41C89B-EA3F-44F8-8F7B-BE9AD193E171}">
      <dgm:prSet/>
      <dgm:spPr/>
      <dgm:t>
        <a:bodyPr/>
        <a:lstStyle/>
        <a:p>
          <a:pPr>
            <a:defRPr cap="all"/>
          </a:pPr>
          <a:r>
            <a:rPr lang="en-US"/>
            <a:t>Recovery strategies</a:t>
          </a:r>
        </a:p>
      </dgm:t>
    </dgm:pt>
    <dgm:pt modelId="{CD070CFD-A93A-4BCB-894E-5ACE77519345}" type="parTrans" cxnId="{2166CAE9-A584-48B5-846E-77DF67EFFDB0}">
      <dgm:prSet/>
      <dgm:spPr/>
      <dgm:t>
        <a:bodyPr/>
        <a:lstStyle/>
        <a:p>
          <a:endParaRPr lang="en-US"/>
        </a:p>
      </dgm:t>
    </dgm:pt>
    <dgm:pt modelId="{724EFF41-A5A2-4AD8-8148-DC2D03F7FFE5}" type="sibTrans" cxnId="{2166CAE9-A584-48B5-846E-77DF67EFFDB0}">
      <dgm:prSet/>
      <dgm:spPr/>
      <dgm:t>
        <a:bodyPr/>
        <a:lstStyle/>
        <a:p>
          <a:endParaRPr lang="en-US"/>
        </a:p>
      </dgm:t>
    </dgm:pt>
    <dgm:pt modelId="{7723D322-02D9-4894-BC3D-AFDDB7CA52DB}" type="pres">
      <dgm:prSet presAssocID="{10CE7ED3-1580-41FC-AF6D-EEF52C7737EF}" presName="root" presStyleCnt="0">
        <dgm:presLayoutVars>
          <dgm:dir/>
          <dgm:resizeHandles val="exact"/>
        </dgm:presLayoutVars>
      </dgm:prSet>
      <dgm:spPr/>
    </dgm:pt>
    <dgm:pt modelId="{F522685E-8EA1-4886-BD2D-E88AB678C932}" type="pres">
      <dgm:prSet presAssocID="{7AD0E912-88EC-40D1-BA22-DB26CA195521}" presName="compNode" presStyleCnt="0"/>
      <dgm:spPr/>
    </dgm:pt>
    <dgm:pt modelId="{ED98AB44-CDB7-454F-9141-F71B32B7C72F}" type="pres">
      <dgm:prSet presAssocID="{7AD0E912-88EC-40D1-BA22-DB26CA195521}" presName="iconBgRect" presStyleLbl="bgShp" presStyleIdx="0" presStyleCnt="4"/>
      <dgm:spPr/>
    </dgm:pt>
    <dgm:pt modelId="{9DF9A87B-ACDC-47B5-A0B4-0201AD0BBD29}" type="pres">
      <dgm:prSet presAssocID="{7AD0E912-88EC-40D1-BA22-DB26CA19552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5BCE39F5-0C88-409D-89D2-55D75C78DA4E}" type="pres">
      <dgm:prSet presAssocID="{7AD0E912-88EC-40D1-BA22-DB26CA195521}" presName="spaceRect" presStyleCnt="0"/>
      <dgm:spPr/>
    </dgm:pt>
    <dgm:pt modelId="{C5D56B70-35E8-4DE2-8FF8-65F187104C03}" type="pres">
      <dgm:prSet presAssocID="{7AD0E912-88EC-40D1-BA22-DB26CA195521}" presName="textRect" presStyleLbl="revTx" presStyleIdx="0" presStyleCnt="4">
        <dgm:presLayoutVars>
          <dgm:chMax val="1"/>
          <dgm:chPref val="1"/>
        </dgm:presLayoutVars>
      </dgm:prSet>
      <dgm:spPr/>
    </dgm:pt>
    <dgm:pt modelId="{FF75754B-2C4B-46E7-AD04-603F44108A5E}" type="pres">
      <dgm:prSet presAssocID="{ED5C4DCE-F33A-4097-8886-74FFBB98114F}" presName="sibTrans" presStyleCnt="0"/>
      <dgm:spPr/>
    </dgm:pt>
    <dgm:pt modelId="{48520147-8298-42EA-BAB1-00ADDD12B5F8}" type="pres">
      <dgm:prSet presAssocID="{AD591F62-4391-4857-AFB0-08B14F433794}" presName="compNode" presStyleCnt="0"/>
      <dgm:spPr/>
    </dgm:pt>
    <dgm:pt modelId="{2A464F68-9C4B-4EEF-96A2-98C83431C313}" type="pres">
      <dgm:prSet presAssocID="{AD591F62-4391-4857-AFB0-08B14F433794}" presName="iconBgRect" presStyleLbl="bgShp" presStyleIdx="1" presStyleCnt="4"/>
      <dgm:spPr/>
    </dgm:pt>
    <dgm:pt modelId="{D9F249AA-10D3-49D9-80CC-39C47F846D7D}" type="pres">
      <dgm:prSet presAssocID="{AD591F62-4391-4857-AFB0-08B14F4337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E6A06A48-BB5A-4087-A7BD-8F2A8527787F}" type="pres">
      <dgm:prSet presAssocID="{AD591F62-4391-4857-AFB0-08B14F433794}" presName="spaceRect" presStyleCnt="0"/>
      <dgm:spPr/>
    </dgm:pt>
    <dgm:pt modelId="{0B5731DD-E5F3-4A8D-A0E3-AE36CE39E5BA}" type="pres">
      <dgm:prSet presAssocID="{AD591F62-4391-4857-AFB0-08B14F433794}" presName="textRect" presStyleLbl="revTx" presStyleIdx="1" presStyleCnt="4">
        <dgm:presLayoutVars>
          <dgm:chMax val="1"/>
          <dgm:chPref val="1"/>
        </dgm:presLayoutVars>
      </dgm:prSet>
      <dgm:spPr/>
    </dgm:pt>
    <dgm:pt modelId="{0E98AEFC-78C3-45A0-8926-E3029A1BAC58}" type="pres">
      <dgm:prSet presAssocID="{72010358-632B-4F4F-8B9C-A134946ADBF7}" presName="sibTrans" presStyleCnt="0"/>
      <dgm:spPr/>
    </dgm:pt>
    <dgm:pt modelId="{15148A67-88B0-468B-943C-424536260BF9}" type="pres">
      <dgm:prSet presAssocID="{7A8403B0-5600-4C87-8CE2-A867FF2F11A3}" presName="compNode" presStyleCnt="0"/>
      <dgm:spPr/>
    </dgm:pt>
    <dgm:pt modelId="{566AF12B-A718-4163-A1F2-C5CB662DB6AF}" type="pres">
      <dgm:prSet presAssocID="{7A8403B0-5600-4C87-8CE2-A867FF2F11A3}" presName="iconBgRect" presStyleLbl="bgShp" presStyleIdx="2" presStyleCnt="4"/>
      <dgm:spPr/>
    </dgm:pt>
    <dgm:pt modelId="{D0C6D6EF-295B-400D-A8E5-9467E058F099}" type="pres">
      <dgm:prSet presAssocID="{7A8403B0-5600-4C87-8CE2-A867FF2F11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CD9EBC13-6183-460A-B000-34219A8518E8}" type="pres">
      <dgm:prSet presAssocID="{7A8403B0-5600-4C87-8CE2-A867FF2F11A3}" presName="spaceRect" presStyleCnt="0"/>
      <dgm:spPr/>
    </dgm:pt>
    <dgm:pt modelId="{3574F39A-097C-4B55-BC25-BFAF351D83BA}" type="pres">
      <dgm:prSet presAssocID="{7A8403B0-5600-4C87-8CE2-A867FF2F11A3}" presName="textRect" presStyleLbl="revTx" presStyleIdx="2" presStyleCnt="4">
        <dgm:presLayoutVars>
          <dgm:chMax val="1"/>
          <dgm:chPref val="1"/>
        </dgm:presLayoutVars>
      </dgm:prSet>
      <dgm:spPr/>
    </dgm:pt>
    <dgm:pt modelId="{FF2F5092-FADF-47D5-8401-FEB288F01185}" type="pres">
      <dgm:prSet presAssocID="{001E40AA-FEF8-43BA-B25A-788BF8F7FD07}" presName="sibTrans" presStyleCnt="0"/>
      <dgm:spPr/>
    </dgm:pt>
    <dgm:pt modelId="{F6D43143-D5C0-431A-BD9B-1D690478E98A}" type="pres">
      <dgm:prSet presAssocID="{4E41C89B-EA3F-44F8-8F7B-BE9AD193E171}" presName="compNode" presStyleCnt="0"/>
      <dgm:spPr/>
    </dgm:pt>
    <dgm:pt modelId="{9774D237-7F51-46E9-9995-5E6FCD93B470}" type="pres">
      <dgm:prSet presAssocID="{4E41C89B-EA3F-44F8-8F7B-BE9AD193E171}" presName="iconBgRect" presStyleLbl="bgShp" presStyleIdx="3" presStyleCnt="4"/>
      <dgm:spPr/>
    </dgm:pt>
    <dgm:pt modelId="{8138DEF3-F34E-4BCE-AF14-DDBC50EF6F16}" type="pres">
      <dgm:prSet presAssocID="{4E41C89B-EA3F-44F8-8F7B-BE9AD193E17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CF23FCD-F3F0-4847-958F-0F8EE4296C37}" type="pres">
      <dgm:prSet presAssocID="{4E41C89B-EA3F-44F8-8F7B-BE9AD193E171}" presName="spaceRect" presStyleCnt="0"/>
      <dgm:spPr/>
    </dgm:pt>
    <dgm:pt modelId="{BD880D51-3A93-4E58-9EC3-79D2553EBAFD}" type="pres">
      <dgm:prSet presAssocID="{4E41C89B-EA3F-44F8-8F7B-BE9AD193E17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CB2DB3B-450D-4009-A66C-FF59E3B94B2A}" type="presOf" srcId="{7A8403B0-5600-4C87-8CE2-A867FF2F11A3}" destId="{3574F39A-097C-4B55-BC25-BFAF351D83BA}" srcOrd="0" destOrd="0" presId="urn:microsoft.com/office/officeart/2018/5/layout/IconCircleLabelList"/>
    <dgm:cxn modelId="{C876C85D-B3ED-436C-957B-97293A24AC28}" srcId="{10CE7ED3-1580-41FC-AF6D-EEF52C7737EF}" destId="{AD591F62-4391-4857-AFB0-08B14F433794}" srcOrd="1" destOrd="0" parTransId="{4ACEBD3C-9D11-41D1-942F-491859614559}" sibTransId="{72010358-632B-4F4F-8B9C-A134946ADBF7}"/>
    <dgm:cxn modelId="{E28C6542-3AA3-4E0E-9E15-453CBDC57544}" type="presOf" srcId="{4E41C89B-EA3F-44F8-8F7B-BE9AD193E171}" destId="{BD880D51-3A93-4E58-9EC3-79D2553EBAFD}" srcOrd="0" destOrd="0" presId="urn:microsoft.com/office/officeart/2018/5/layout/IconCircleLabelList"/>
    <dgm:cxn modelId="{AD12C555-DEFA-48C1-9D90-CF5B1949CFE4}" type="presOf" srcId="{AD591F62-4391-4857-AFB0-08B14F433794}" destId="{0B5731DD-E5F3-4A8D-A0E3-AE36CE39E5BA}" srcOrd="0" destOrd="0" presId="urn:microsoft.com/office/officeart/2018/5/layout/IconCircleLabelList"/>
    <dgm:cxn modelId="{A9C5C658-C8F2-404D-AACA-C492C1D261B6}" type="presOf" srcId="{10CE7ED3-1580-41FC-AF6D-EEF52C7737EF}" destId="{7723D322-02D9-4894-BC3D-AFDDB7CA52DB}" srcOrd="0" destOrd="0" presId="urn:microsoft.com/office/officeart/2018/5/layout/IconCircleLabelList"/>
    <dgm:cxn modelId="{62AA1395-0BB7-4985-B5B8-6C4A81B036C1}" srcId="{10CE7ED3-1580-41FC-AF6D-EEF52C7737EF}" destId="{7A8403B0-5600-4C87-8CE2-A867FF2F11A3}" srcOrd="2" destOrd="0" parTransId="{C052890A-6693-4FA0-A102-91194F81CEA5}" sibTransId="{001E40AA-FEF8-43BA-B25A-788BF8F7FD07}"/>
    <dgm:cxn modelId="{E2FA8CB2-DB08-420A-B805-21C12906A368}" srcId="{10CE7ED3-1580-41FC-AF6D-EEF52C7737EF}" destId="{7AD0E912-88EC-40D1-BA22-DB26CA195521}" srcOrd="0" destOrd="0" parTransId="{49F7803D-7DA0-4620-96EE-5D2F6EB811F1}" sibTransId="{ED5C4DCE-F33A-4097-8886-74FFBB98114F}"/>
    <dgm:cxn modelId="{2166CAE9-A584-48B5-846E-77DF67EFFDB0}" srcId="{10CE7ED3-1580-41FC-AF6D-EEF52C7737EF}" destId="{4E41C89B-EA3F-44F8-8F7B-BE9AD193E171}" srcOrd="3" destOrd="0" parTransId="{CD070CFD-A93A-4BCB-894E-5ACE77519345}" sibTransId="{724EFF41-A5A2-4AD8-8148-DC2D03F7FFE5}"/>
    <dgm:cxn modelId="{746664FF-73A2-4EA0-83BA-5B43DB463B59}" type="presOf" srcId="{7AD0E912-88EC-40D1-BA22-DB26CA195521}" destId="{C5D56B70-35E8-4DE2-8FF8-65F187104C03}" srcOrd="0" destOrd="0" presId="urn:microsoft.com/office/officeart/2018/5/layout/IconCircleLabelList"/>
    <dgm:cxn modelId="{774D78FF-BE35-459F-91A3-F35143265B59}" type="presParOf" srcId="{7723D322-02D9-4894-BC3D-AFDDB7CA52DB}" destId="{F522685E-8EA1-4886-BD2D-E88AB678C932}" srcOrd="0" destOrd="0" presId="urn:microsoft.com/office/officeart/2018/5/layout/IconCircleLabelList"/>
    <dgm:cxn modelId="{0FC736C9-851B-476C-AD63-7B41119A85A3}" type="presParOf" srcId="{F522685E-8EA1-4886-BD2D-E88AB678C932}" destId="{ED98AB44-CDB7-454F-9141-F71B32B7C72F}" srcOrd="0" destOrd="0" presId="urn:microsoft.com/office/officeart/2018/5/layout/IconCircleLabelList"/>
    <dgm:cxn modelId="{67D1030A-EB23-4B59-85FD-83CBAAA6B558}" type="presParOf" srcId="{F522685E-8EA1-4886-BD2D-E88AB678C932}" destId="{9DF9A87B-ACDC-47B5-A0B4-0201AD0BBD29}" srcOrd="1" destOrd="0" presId="urn:microsoft.com/office/officeart/2018/5/layout/IconCircleLabelList"/>
    <dgm:cxn modelId="{6A26C0AF-7003-412B-8457-5044B64DFE62}" type="presParOf" srcId="{F522685E-8EA1-4886-BD2D-E88AB678C932}" destId="{5BCE39F5-0C88-409D-89D2-55D75C78DA4E}" srcOrd="2" destOrd="0" presId="urn:microsoft.com/office/officeart/2018/5/layout/IconCircleLabelList"/>
    <dgm:cxn modelId="{F550666B-ADB7-49F3-9936-71AE0AEF63DA}" type="presParOf" srcId="{F522685E-8EA1-4886-BD2D-E88AB678C932}" destId="{C5D56B70-35E8-4DE2-8FF8-65F187104C03}" srcOrd="3" destOrd="0" presId="urn:microsoft.com/office/officeart/2018/5/layout/IconCircleLabelList"/>
    <dgm:cxn modelId="{CEDD9FA5-99CD-4E47-AC1F-CCEB7388FFA8}" type="presParOf" srcId="{7723D322-02D9-4894-BC3D-AFDDB7CA52DB}" destId="{FF75754B-2C4B-46E7-AD04-603F44108A5E}" srcOrd="1" destOrd="0" presId="urn:microsoft.com/office/officeart/2018/5/layout/IconCircleLabelList"/>
    <dgm:cxn modelId="{17BA8364-B143-4734-9126-4215C317E235}" type="presParOf" srcId="{7723D322-02D9-4894-BC3D-AFDDB7CA52DB}" destId="{48520147-8298-42EA-BAB1-00ADDD12B5F8}" srcOrd="2" destOrd="0" presId="urn:microsoft.com/office/officeart/2018/5/layout/IconCircleLabelList"/>
    <dgm:cxn modelId="{C24E0880-3092-43B0-8DE5-634C3E956CCC}" type="presParOf" srcId="{48520147-8298-42EA-BAB1-00ADDD12B5F8}" destId="{2A464F68-9C4B-4EEF-96A2-98C83431C313}" srcOrd="0" destOrd="0" presId="urn:microsoft.com/office/officeart/2018/5/layout/IconCircleLabelList"/>
    <dgm:cxn modelId="{D8C7CC52-458E-490D-BA7A-C6DA200083FC}" type="presParOf" srcId="{48520147-8298-42EA-BAB1-00ADDD12B5F8}" destId="{D9F249AA-10D3-49D9-80CC-39C47F846D7D}" srcOrd="1" destOrd="0" presId="urn:microsoft.com/office/officeart/2018/5/layout/IconCircleLabelList"/>
    <dgm:cxn modelId="{E659EDC7-D594-40C0-A00E-2E398906A90C}" type="presParOf" srcId="{48520147-8298-42EA-BAB1-00ADDD12B5F8}" destId="{E6A06A48-BB5A-4087-A7BD-8F2A8527787F}" srcOrd="2" destOrd="0" presId="urn:microsoft.com/office/officeart/2018/5/layout/IconCircleLabelList"/>
    <dgm:cxn modelId="{D976A7DF-0A03-4747-B192-968E6D6543E1}" type="presParOf" srcId="{48520147-8298-42EA-BAB1-00ADDD12B5F8}" destId="{0B5731DD-E5F3-4A8D-A0E3-AE36CE39E5BA}" srcOrd="3" destOrd="0" presId="urn:microsoft.com/office/officeart/2018/5/layout/IconCircleLabelList"/>
    <dgm:cxn modelId="{3688956A-0A6A-47EB-B714-B7D526E383C8}" type="presParOf" srcId="{7723D322-02D9-4894-BC3D-AFDDB7CA52DB}" destId="{0E98AEFC-78C3-45A0-8926-E3029A1BAC58}" srcOrd="3" destOrd="0" presId="urn:microsoft.com/office/officeart/2018/5/layout/IconCircleLabelList"/>
    <dgm:cxn modelId="{DB11024F-F260-4865-8A29-10EBA4606AED}" type="presParOf" srcId="{7723D322-02D9-4894-BC3D-AFDDB7CA52DB}" destId="{15148A67-88B0-468B-943C-424536260BF9}" srcOrd="4" destOrd="0" presId="urn:microsoft.com/office/officeart/2018/5/layout/IconCircleLabelList"/>
    <dgm:cxn modelId="{152710B8-53B0-4E55-AFDE-191D66BCDF67}" type="presParOf" srcId="{15148A67-88B0-468B-943C-424536260BF9}" destId="{566AF12B-A718-4163-A1F2-C5CB662DB6AF}" srcOrd="0" destOrd="0" presId="urn:microsoft.com/office/officeart/2018/5/layout/IconCircleLabelList"/>
    <dgm:cxn modelId="{05648EC7-2C32-4E56-8901-271A53C16419}" type="presParOf" srcId="{15148A67-88B0-468B-943C-424536260BF9}" destId="{D0C6D6EF-295B-400D-A8E5-9467E058F099}" srcOrd="1" destOrd="0" presId="urn:microsoft.com/office/officeart/2018/5/layout/IconCircleLabelList"/>
    <dgm:cxn modelId="{07730EBC-E3F3-4D2C-9A93-E13608DCF381}" type="presParOf" srcId="{15148A67-88B0-468B-943C-424536260BF9}" destId="{CD9EBC13-6183-460A-B000-34219A8518E8}" srcOrd="2" destOrd="0" presId="urn:microsoft.com/office/officeart/2018/5/layout/IconCircleLabelList"/>
    <dgm:cxn modelId="{2879B73A-10BF-4DC6-8727-DA1D5FDF4A9B}" type="presParOf" srcId="{15148A67-88B0-468B-943C-424536260BF9}" destId="{3574F39A-097C-4B55-BC25-BFAF351D83BA}" srcOrd="3" destOrd="0" presId="urn:microsoft.com/office/officeart/2018/5/layout/IconCircleLabelList"/>
    <dgm:cxn modelId="{26DC60E3-BA06-4DBE-854B-E7C69DDEC389}" type="presParOf" srcId="{7723D322-02D9-4894-BC3D-AFDDB7CA52DB}" destId="{FF2F5092-FADF-47D5-8401-FEB288F01185}" srcOrd="5" destOrd="0" presId="urn:microsoft.com/office/officeart/2018/5/layout/IconCircleLabelList"/>
    <dgm:cxn modelId="{0BC7E464-EB75-48EF-9153-3865652D5CC8}" type="presParOf" srcId="{7723D322-02D9-4894-BC3D-AFDDB7CA52DB}" destId="{F6D43143-D5C0-431A-BD9B-1D690478E98A}" srcOrd="6" destOrd="0" presId="urn:microsoft.com/office/officeart/2018/5/layout/IconCircleLabelList"/>
    <dgm:cxn modelId="{F4D3BE5C-46C7-447C-8F57-53601AE14E48}" type="presParOf" srcId="{F6D43143-D5C0-431A-BD9B-1D690478E98A}" destId="{9774D237-7F51-46E9-9995-5E6FCD93B470}" srcOrd="0" destOrd="0" presId="urn:microsoft.com/office/officeart/2018/5/layout/IconCircleLabelList"/>
    <dgm:cxn modelId="{D2B7EB41-FFE6-4B1D-BF1D-6A45F228E564}" type="presParOf" srcId="{F6D43143-D5C0-431A-BD9B-1D690478E98A}" destId="{8138DEF3-F34E-4BCE-AF14-DDBC50EF6F16}" srcOrd="1" destOrd="0" presId="urn:microsoft.com/office/officeart/2018/5/layout/IconCircleLabelList"/>
    <dgm:cxn modelId="{D63AB3BA-B1D2-4DCF-B674-7C3C612940DB}" type="presParOf" srcId="{F6D43143-D5C0-431A-BD9B-1D690478E98A}" destId="{DCF23FCD-F3F0-4847-958F-0F8EE4296C37}" srcOrd="2" destOrd="0" presId="urn:microsoft.com/office/officeart/2018/5/layout/IconCircleLabelList"/>
    <dgm:cxn modelId="{F332C27D-89E4-404B-ACCF-A48BD166E3AA}" type="presParOf" srcId="{F6D43143-D5C0-431A-BD9B-1D690478E98A}" destId="{BD880D51-3A93-4E58-9EC3-79D2553EBAF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BFD4D10-58A2-4A86-9D93-DE11619BF5C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CB75699-FBCA-4F00-899C-2991B96CDF9A}">
      <dgm:prSet/>
      <dgm:spPr/>
      <dgm:t>
        <a:bodyPr/>
        <a:lstStyle/>
        <a:p>
          <a:r>
            <a:rPr lang="en-US"/>
            <a:t>Crucial in enhancing supply chain efficiency, reducing lead times and managing costs</a:t>
          </a:r>
        </a:p>
      </dgm:t>
    </dgm:pt>
    <dgm:pt modelId="{BFB69A3D-3435-465F-B15E-F5BA97570478}" type="parTrans" cxnId="{5F7D9477-7C0D-432E-9313-E10AB2FA4190}">
      <dgm:prSet/>
      <dgm:spPr/>
      <dgm:t>
        <a:bodyPr/>
        <a:lstStyle/>
        <a:p>
          <a:endParaRPr lang="en-US"/>
        </a:p>
      </dgm:t>
    </dgm:pt>
    <dgm:pt modelId="{DF95ABF4-E6F0-4433-9113-CCB49917545E}" type="sibTrans" cxnId="{5F7D9477-7C0D-432E-9313-E10AB2FA4190}">
      <dgm:prSet/>
      <dgm:spPr/>
      <dgm:t>
        <a:bodyPr/>
        <a:lstStyle/>
        <a:p>
          <a:endParaRPr lang="en-US"/>
        </a:p>
      </dgm:t>
    </dgm:pt>
    <dgm:pt modelId="{38CAC5D7-4343-40B6-BC72-4E361B8CAE06}">
      <dgm:prSet/>
      <dgm:spPr/>
      <dgm:t>
        <a:bodyPr/>
        <a:lstStyle/>
        <a:p>
          <a:r>
            <a:rPr lang="en-US"/>
            <a:t>Geographical distances, trade regulations and market demands all influence these decisions</a:t>
          </a:r>
        </a:p>
      </dgm:t>
    </dgm:pt>
    <dgm:pt modelId="{89E597B0-320D-4974-8396-03293C36196A}" type="parTrans" cxnId="{6A40D190-C1A6-4E0E-8403-0DE00EF7DB55}">
      <dgm:prSet/>
      <dgm:spPr/>
      <dgm:t>
        <a:bodyPr/>
        <a:lstStyle/>
        <a:p>
          <a:endParaRPr lang="en-US"/>
        </a:p>
      </dgm:t>
    </dgm:pt>
    <dgm:pt modelId="{455FB8D6-0610-498E-A893-3D52488763A7}" type="sibTrans" cxnId="{6A40D190-C1A6-4E0E-8403-0DE00EF7DB55}">
      <dgm:prSet/>
      <dgm:spPr/>
      <dgm:t>
        <a:bodyPr/>
        <a:lstStyle/>
        <a:p>
          <a:endParaRPr lang="en-US"/>
        </a:p>
      </dgm:t>
    </dgm:pt>
    <dgm:pt modelId="{604B743A-3108-4A94-9F26-19FBF02EA710}">
      <dgm:prSet/>
      <dgm:spPr/>
      <dgm:t>
        <a:bodyPr/>
        <a:lstStyle/>
        <a:p>
          <a:r>
            <a:rPr lang="en-US"/>
            <a:t>Quick research: how to MNCs manage international distribution systems?</a:t>
          </a:r>
        </a:p>
      </dgm:t>
    </dgm:pt>
    <dgm:pt modelId="{8242C341-BC26-4FED-AEDA-F270805AD985}" type="parTrans" cxnId="{FC655474-A897-4329-8D52-65F74D63C892}">
      <dgm:prSet/>
      <dgm:spPr/>
      <dgm:t>
        <a:bodyPr/>
        <a:lstStyle/>
        <a:p>
          <a:endParaRPr lang="en-US"/>
        </a:p>
      </dgm:t>
    </dgm:pt>
    <dgm:pt modelId="{3768D593-D5AC-4C41-BDF9-9DAB2D685E12}" type="sibTrans" cxnId="{FC655474-A897-4329-8D52-65F74D63C892}">
      <dgm:prSet/>
      <dgm:spPr/>
      <dgm:t>
        <a:bodyPr/>
        <a:lstStyle/>
        <a:p>
          <a:endParaRPr lang="en-US"/>
        </a:p>
      </dgm:t>
    </dgm:pt>
    <dgm:pt modelId="{65E9EB72-50F0-4D20-86CF-F40974207787}" type="pres">
      <dgm:prSet presAssocID="{EBFD4D10-58A2-4A86-9D93-DE11619BF5C7}" presName="linear" presStyleCnt="0">
        <dgm:presLayoutVars>
          <dgm:animLvl val="lvl"/>
          <dgm:resizeHandles val="exact"/>
        </dgm:presLayoutVars>
      </dgm:prSet>
      <dgm:spPr/>
    </dgm:pt>
    <dgm:pt modelId="{E05CAAC6-81AF-46DD-B2B1-DEFE0773F506}" type="pres">
      <dgm:prSet presAssocID="{CCB75699-FBCA-4F00-899C-2991B96CDF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31916AB-271A-4E1C-8BE3-F201BBCF2C2E}" type="pres">
      <dgm:prSet presAssocID="{DF95ABF4-E6F0-4433-9113-CCB49917545E}" presName="spacer" presStyleCnt="0"/>
      <dgm:spPr/>
    </dgm:pt>
    <dgm:pt modelId="{CD780508-F7B7-4C9F-9E7B-BA01FC511A7D}" type="pres">
      <dgm:prSet presAssocID="{38CAC5D7-4343-40B6-BC72-4E361B8CAE0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760305A-060D-4684-9A4A-044BC3332C03}" type="pres">
      <dgm:prSet presAssocID="{455FB8D6-0610-498E-A893-3D52488763A7}" presName="spacer" presStyleCnt="0"/>
      <dgm:spPr/>
    </dgm:pt>
    <dgm:pt modelId="{02920517-5F1E-4C28-9BD5-5772C72AD25A}" type="pres">
      <dgm:prSet presAssocID="{604B743A-3108-4A94-9F26-19FBF02EA71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3A2152C-5795-4E5F-A775-7A06907CB9A3}" type="presOf" srcId="{EBFD4D10-58A2-4A86-9D93-DE11619BF5C7}" destId="{65E9EB72-50F0-4D20-86CF-F40974207787}" srcOrd="0" destOrd="0" presId="urn:microsoft.com/office/officeart/2005/8/layout/vList2"/>
    <dgm:cxn modelId="{CE908B2D-86A2-4730-B4C1-1689079FE794}" type="presOf" srcId="{38CAC5D7-4343-40B6-BC72-4E361B8CAE06}" destId="{CD780508-F7B7-4C9F-9E7B-BA01FC511A7D}" srcOrd="0" destOrd="0" presId="urn:microsoft.com/office/officeart/2005/8/layout/vList2"/>
    <dgm:cxn modelId="{FC655474-A897-4329-8D52-65F74D63C892}" srcId="{EBFD4D10-58A2-4A86-9D93-DE11619BF5C7}" destId="{604B743A-3108-4A94-9F26-19FBF02EA710}" srcOrd="2" destOrd="0" parTransId="{8242C341-BC26-4FED-AEDA-F270805AD985}" sibTransId="{3768D593-D5AC-4C41-BDF9-9DAB2D685E12}"/>
    <dgm:cxn modelId="{5F7D9477-7C0D-432E-9313-E10AB2FA4190}" srcId="{EBFD4D10-58A2-4A86-9D93-DE11619BF5C7}" destId="{CCB75699-FBCA-4F00-899C-2991B96CDF9A}" srcOrd="0" destOrd="0" parTransId="{BFB69A3D-3435-465F-B15E-F5BA97570478}" sibTransId="{DF95ABF4-E6F0-4433-9113-CCB49917545E}"/>
    <dgm:cxn modelId="{E194F05A-12E3-4E02-BCB6-400954F792FE}" type="presOf" srcId="{CCB75699-FBCA-4F00-899C-2991B96CDF9A}" destId="{E05CAAC6-81AF-46DD-B2B1-DEFE0773F506}" srcOrd="0" destOrd="0" presId="urn:microsoft.com/office/officeart/2005/8/layout/vList2"/>
    <dgm:cxn modelId="{6A40D190-C1A6-4E0E-8403-0DE00EF7DB55}" srcId="{EBFD4D10-58A2-4A86-9D93-DE11619BF5C7}" destId="{38CAC5D7-4343-40B6-BC72-4E361B8CAE06}" srcOrd="1" destOrd="0" parTransId="{89E597B0-320D-4974-8396-03293C36196A}" sibTransId="{455FB8D6-0610-498E-A893-3D52488763A7}"/>
    <dgm:cxn modelId="{BD37FEE3-FD1C-4E38-BBB8-D1CCF7823C5F}" type="presOf" srcId="{604B743A-3108-4A94-9F26-19FBF02EA710}" destId="{02920517-5F1E-4C28-9BD5-5772C72AD25A}" srcOrd="0" destOrd="0" presId="urn:microsoft.com/office/officeart/2005/8/layout/vList2"/>
    <dgm:cxn modelId="{53096F38-02E9-4C4C-94AB-923DC852E3BE}" type="presParOf" srcId="{65E9EB72-50F0-4D20-86CF-F40974207787}" destId="{E05CAAC6-81AF-46DD-B2B1-DEFE0773F506}" srcOrd="0" destOrd="0" presId="urn:microsoft.com/office/officeart/2005/8/layout/vList2"/>
    <dgm:cxn modelId="{D488685D-B05F-4325-851D-2DD8D4EF9BCF}" type="presParOf" srcId="{65E9EB72-50F0-4D20-86CF-F40974207787}" destId="{A31916AB-271A-4E1C-8BE3-F201BBCF2C2E}" srcOrd="1" destOrd="0" presId="urn:microsoft.com/office/officeart/2005/8/layout/vList2"/>
    <dgm:cxn modelId="{FB35B3EC-D150-480C-BDB2-12F3033B1ECA}" type="presParOf" srcId="{65E9EB72-50F0-4D20-86CF-F40974207787}" destId="{CD780508-F7B7-4C9F-9E7B-BA01FC511A7D}" srcOrd="2" destOrd="0" presId="urn:microsoft.com/office/officeart/2005/8/layout/vList2"/>
    <dgm:cxn modelId="{079EEE06-8E90-4EB1-B083-FCE31A2507BA}" type="presParOf" srcId="{65E9EB72-50F0-4D20-86CF-F40974207787}" destId="{F760305A-060D-4684-9A4A-044BC3332C03}" srcOrd="3" destOrd="0" presId="urn:microsoft.com/office/officeart/2005/8/layout/vList2"/>
    <dgm:cxn modelId="{40FE8427-5125-4E38-A658-78298309523C}" type="presParOf" srcId="{65E9EB72-50F0-4D20-86CF-F40974207787}" destId="{02920517-5F1E-4C28-9BD5-5772C72AD25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B152E06-A3B0-41D9-A268-467B2FD4B9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F84C614-5168-4A63-B6EC-C77F74822A65}">
      <dgm:prSet/>
      <dgm:spPr/>
      <dgm:t>
        <a:bodyPr/>
        <a:lstStyle/>
        <a:p>
          <a:r>
            <a:rPr lang="en-US"/>
            <a:t>Lean production method aimed at minimising waste and reducing inventory level</a:t>
          </a:r>
        </a:p>
      </dgm:t>
    </dgm:pt>
    <dgm:pt modelId="{D7EC1B8A-729C-41A5-9BE7-3B20AE021C31}" type="parTrans" cxnId="{A80FE451-BE86-4CD9-95DB-1F7F11C32746}">
      <dgm:prSet/>
      <dgm:spPr/>
      <dgm:t>
        <a:bodyPr/>
        <a:lstStyle/>
        <a:p>
          <a:endParaRPr lang="en-US"/>
        </a:p>
      </dgm:t>
    </dgm:pt>
    <dgm:pt modelId="{D390CF16-E187-484A-B07C-C51A669432CF}" type="sibTrans" cxnId="{A80FE451-BE86-4CD9-95DB-1F7F11C32746}">
      <dgm:prSet/>
      <dgm:spPr/>
      <dgm:t>
        <a:bodyPr/>
        <a:lstStyle/>
        <a:p>
          <a:endParaRPr lang="en-US"/>
        </a:p>
      </dgm:t>
    </dgm:pt>
    <dgm:pt modelId="{4B96E83E-C569-4945-85FD-39298ABC3A1B}">
      <dgm:prSet/>
      <dgm:spPr/>
      <dgm:t>
        <a:bodyPr/>
        <a:lstStyle/>
        <a:p>
          <a:r>
            <a:rPr lang="en-US"/>
            <a:t>Relies on efficient logistics, accurate demand forescasting, and close collaboration with suppliers to ensure materials arrive "just in time"</a:t>
          </a:r>
        </a:p>
      </dgm:t>
    </dgm:pt>
    <dgm:pt modelId="{F39EFEAE-57EB-4542-8E98-297A9C0E93A3}" type="parTrans" cxnId="{999452A8-3A7D-44C0-AF6D-8A230B330749}">
      <dgm:prSet/>
      <dgm:spPr/>
      <dgm:t>
        <a:bodyPr/>
        <a:lstStyle/>
        <a:p>
          <a:endParaRPr lang="en-US"/>
        </a:p>
      </dgm:t>
    </dgm:pt>
    <dgm:pt modelId="{71004148-0181-4584-ACE2-FDB87864E33F}" type="sibTrans" cxnId="{999452A8-3A7D-44C0-AF6D-8A230B330749}">
      <dgm:prSet/>
      <dgm:spPr/>
      <dgm:t>
        <a:bodyPr/>
        <a:lstStyle/>
        <a:p>
          <a:endParaRPr lang="en-US"/>
        </a:p>
      </dgm:t>
    </dgm:pt>
    <dgm:pt modelId="{2B750FE7-A5BD-457B-89D4-E3565F8F3DCA}" type="pres">
      <dgm:prSet presAssocID="{DB152E06-A3B0-41D9-A268-467B2FD4B9B5}" presName="root" presStyleCnt="0">
        <dgm:presLayoutVars>
          <dgm:dir/>
          <dgm:resizeHandles val="exact"/>
        </dgm:presLayoutVars>
      </dgm:prSet>
      <dgm:spPr/>
    </dgm:pt>
    <dgm:pt modelId="{86968129-804A-44F1-9081-342E36968CA3}" type="pres">
      <dgm:prSet presAssocID="{CF84C614-5168-4A63-B6EC-C77F74822A65}" presName="compNode" presStyleCnt="0"/>
      <dgm:spPr/>
    </dgm:pt>
    <dgm:pt modelId="{404ADE56-F1B9-4EA5-96C9-C4807CDD9E85}" type="pres">
      <dgm:prSet presAssocID="{CF84C614-5168-4A63-B6EC-C77F74822A65}" presName="bgRect" presStyleLbl="bgShp" presStyleIdx="0" presStyleCnt="2"/>
      <dgm:spPr/>
    </dgm:pt>
    <dgm:pt modelId="{0772770C-EEB4-4B2A-8AC1-CDD013E9EBD6}" type="pres">
      <dgm:prSet presAssocID="{CF84C614-5168-4A63-B6EC-C77F74822A6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489DB9CB-52E5-4E42-9D08-DC4ACFE1EEAD}" type="pres">
      <dgm:prSet presAssocID="{CF84C614-5168-4A63-B6EC-C77F74822A65}" presName="spaceRect" presStyleCnt="0"/>
      <dgm:spPr/>
    </dgm:pt>
    <dgm:pt modelId="{81EBFBC3-5A4B-449D-9E29-A0D8C5D4E2A6}" type="pres">
      <dgm:prSet presAssocID="{CF84C614-5168-4A63-B6EC-C77F74822A65}" presName="parTx" presStyleLbl="revTx" presStyleIdx="0" presStyleCnt="2">
        <dgm:presLayoutVars>
          <dgm:chMax val="0"/>
          <dgm:chPref val="0"/>
        </dgm:presLayoutVars>
      </dgm:prSet>
      <dgm:spPr/>
    </dgm:pt>
    <dgm:pt modelId="{E0A3C49B-4A07-4FCB-998B-7D1CB55809D7}" type="pres">
      <dgm:prSet presAssocID="{D390CF16-E187-484A-B07C-C51A669432CF}" presName="sibTrans" presStyleCnt="0"/>
      <dgm:spPr/>
    </dgm:pt>
    <dgm:pt modelId="{7DF9A16E-3A2A-43F9-B634-7839CD14223D}" type="pres">
      <dgm:prSet presAssocID="{4B96E83E-C569-4945-85FD-39298ABC3A1B}" presName="compNode" presStyleCnt="0"/>
      <dgm:spPr/>
    </dgm:pt>
    <dgm:pt modelId="{AFE7C7A0-CE21-4F14-9A0F-7AB1125855D3}" type="pres">
      <dgm:prSet presAssocID="{4B96E83E-C569-4945-85FD-39298ABC3A1B}" presName="bgRect" presStyleLbl="bgShp" presStyleIdx="1" presStyleCnt="2"/>
      <dgm:spPr/>
    </dgm:pt>
    <dgm:pt modelId="{BF612E61-14C4-4946-9A79-CF33258C3530}" type="pres">
      <dgm:prSet presAssocID="{4B96E83E-C569-4945-85FD-39298ABC3A1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7E71A1CC-A918-495F-A318-14691C687F21}" type="pres">
      <dgm:prSet presAssocID="{4B96E83E-C569-4945-85FD-39298ABC3A1B}" presName="spaceRect" presStyleCnt="0"/>
      <dgm:spPr/>
    </dgm:pt>
    <dgm:pt modelId="{0E577560-C917-4859-9770-95D6A9A5CFE8}" type="pres">
      <dgm:prSet presAssocID="{4B96E83E-C569-4945-85FD-39298ABC3A1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77C3763-230F-4707-A0CA-4357E9BD29A9}" type="presOf" srcId="{4B96E83E-C569-4945-85FD-39298ABC3A1B}" destId="{0E577560-C917-4859-9770-95D6A9A5CFE8}" srcOrd="0" destOrd="0" presId="urn:microsoft.com/office/officeart/2018/2/layout/IconVerticalSolidList"/>
    <dgm:cxn modelId="{60FD8C6C-B217-461C-8E5A-5D26790BFC8B}" type="presOf" srcId="{CF84C614-5168-4A63-B6EC-C77F74822A65}" destId="{81EBFBC3-5A4B-449D-9E29-A0D8C5D4E2A6}" srcOrd="0" destOrd="0" presId="urn:microsoft.com/office/officeart/2018/2/layout/IconVerticalSolidList"/>
    <dgm:cxn modelId="{A80FE451-BE86-4CD9-95DB-1F7F11C32746}" srcId="{DB152E06-A3B0-41D9-A268-467B2FD4B9B5}" destId="{CF84C614-5168-4A63-B6EC-C77F74822A65}" srcOrd="0" destOrd="0" parTransId="{D7EC1B8A-729C-41A5-9BE7-3B20AE021C31}" sibTransId="{D390CF16-E187-484A-B07C-C51A669432CF}"/>
    <dgm:cxn modelId="{999452A8-3A7D-44C0-AF6D-8A230B330749}" srcId="{DB152E06-A3B0-41D9-A268-467B2FD4B9B5}" destId="{4B96E83E-C569-4945-85FD-39298ABC3A1B}" srcOrd="1" destOrd="0" parTransId="{F39EFEAE-57EB-4542-8E98-297A9C0E93A3}" sibTransId="{71004148-0181-4584-ACE2-FDB87864E33F}"/>
    <dgm:cxn modelId="{054E66D1-D418-4995-A381-2B58C20D61FB}" type="presOf" srcId="{DB152E06-A3B0-41D9-A268-467B2FD4B9B5}" destId="{2B750FE7-A5BD-457B-89D4-E3565F8F3DCA}" srcOrd="0" destOrd="0" presId="urn:microsoft.com/office/officeart/2018/2/layout/IconVerticalSolidList"/>
    <dgm:cxn modelId="{659C25BE-B1B1-43C0-A7B1-BF54525C5056}" type="presParOf" srcId="{2B750FE7-A5BD-457B-89D4-E3565F8F3DCA}" destId="{86968129-804A-44F1-9081-342E36968CA3}" srcOrd="0" destOrd="0" presId="urn:microsoft.com/office/officeart/2018/2/layout/IconVerticalSolidList"/>
    <dgm:cxn modelId="{828624EC-DCA3-42DA-8C3D-AB93BB981C30}" type="presParOf" srcId="{86968129-804A-44F1-9081-342E36968CA3}" destId="{404ADE56-F1B9-4EA5-96C9-C4807CDD9E85}" srcOrd="0" destOrd="0" presId="urn:microsoft.com/office/officeart/2018/2/layout/IconVerticalSolidList"/>
    <dgm:cxn modelId="{5BDF974E-3ACE-426D-BE2D-4775828F5AFE}" type="presParOf" srcId="{86968129-804A-44F1-9081-342E36968CA3}" destId="{0772770C-EEB4-4B2A-8AC1-CDD013E9EBD6}" srcOrd="1" destOrd="0" presId="urn:microsoft.com/office/officeart/2018/2/layout/IconVerticalSolidList"/>
    <dgm:cxn modelId="{AF2FDDB6-0E71-4E96-8C8B-A0AFF53D97E4}" type="presParOf" srcId="{86968129-804A-44F1-9081-342E36968CA3}" destId="{489DB9CB-52E5-4E42-9D08-DC4ACFE1EEAD}" srcOrd="2" destOrd="0" presId="urn:microsoft.com/office/officeart/2018/2/layout/IconVerticalSolidList"/>
    <dgm:cxn modelId="{BB37FD3E-689B-4F4A-82E6-5C8229AC9E05}" type="presParOf" srcId="{86968129-804A-44F1-9081-342E36968CA3}" destId="{81EBFBC3-5A4B-449D-9E29-A0D8C5D4E2A6}" srcOrd="3" destOrd="0" presId="urn:microsoft.com/office/officeart/2018/2/layout/IconVerticalSolidList"/>
    <dgm:cxn modelId="{C927E8C1-A5C9-45F0-AA63-7E0F5B263D35}" type="presParOf" srcId="{2B750FE7-A5BD-457B-89D4-E3565F8F3DCA}" destId="{E0A3C49B-4A07-4FCB-998B-7D1CB55809D7}" srcOrd="1" destOrd="0" presId="urn:microsoft.com/office/officeart/2018/2/layout/IconVerticalSolidList"/>
    <dgm:cxn modelId="{AF79B2A9-448F-4819-BA61-AA73889121C8}" type="presParOf" srcId="{2B750FE7-A5BD-457B-89D4-E3565F8F3DCA}" destId="{7DF9A16E-3A2A-43F9-B634-7839CD14223D}" srcOrd="2" destOrd="0" presId="urn:microsoft.com/office/officeart/2018/2/layout/IconVerticalSolidList"/>
    <dgm:cxn modelId="{7D83F824-05F4-4CB8-8C9E-2AA699977F1D}" type="presParOf" srcId="{7DF9A16E-3A2A-43F9-B634-7839CD14223D}" destId="{AFE7C7A0-CE21-4F14-9A0F-7AB1125855D3}" srcOrd="0" destOrd="0" presId="urn:microsoft.com/office/officeart/2018/2/layout/IconVerticalSolidList"/>
    <dgm:cxn modelId="{B87F0020-7C02-48BA-A2C9-87CE81BACEA5}" type="presParOf" srcId="{7DF9A16E-3A2A-43F9-B634-7839CD14223D}" destId="{BF612E61-14C4-4946-9A79-CF33258C3530}" srcOrd="1" destOrd="0" presId="urn:microsoft.com/office/officeart/2018/2/layout/IconVerticalSolidList"/>
    <dgm:cxn modelId="{87D3FDFA-FF6F-4CC6-BCDF-997F6F27B9E9}" type="presParOf" srcId="{7DF9A16E-3A2A-43F9-B634-7839CD14223D}" destId="{7E71A1CC-A918-495F-A318-14691C687F21}" srcOrd="2" destOrd="0" presId="urn:microsoft.com/office/officeart/2018/2/layout/IconVerticalSolidList"/>
    <dgm:cxn modelId="{78D3CEDB-2E5E-4F8B-A243-A2371E2378C2}" type="presParOf" srcId="{7DF9A16E-3A2A-43F9-B634-7839CD14223D}" destId="{0E577560-C917-4859-9770-95D6A9A5CF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61CF7284-D9B1-4E4E-A64E-27193C3DA8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F7D52D-A194-46FB-9126-DA0C981EEA5A}">
      <dgm:prSet/>
      <dgm:spPr/>
      <dgm:t>
        <a:bodyPr/>
        <a:lstStyle/>
        <a:p>
          <a:r>
            <a:rPr lang="en-US"/>
            <a:t>Organising and optimising work spaces to improve efficiency and productivity</a:t>
          </a:r>
        </a:p>
      </dgm:t>
    </dgm:pt>
    <dgm:pt modelId="{AEBC92D4-92CE-4E43-A532-EFC4F88AE0A3}" type="parTrans" cxnId="{A08BE649-D53E-4B4E-8A86-7C92E1454F33}">
      <dgm:prSet/>
      <dgm:spPr/>
      <dgm:t>
        <a:bodyPr/>
        <a:lstStyle/>
        <a:p>
          <a:endParaRPr lang="en-US"/>
        </a:p>
      </dgm:t>
    </dgm:pt>
    <dgm:pt modelId="{20E77407-5AD0-46FD-AB7E-D83E66107EBA}" type="sibTrans" cxnId="{A08BE649-D53E-4B4E-8A86-7C92E1454F33}">
      <dgm:prSet/>
      <dgm:spPr/>
      <dgm:t>
        <a:bodyPr/>
        <a:lstStyle/>
        <a:p>
          <a:endParaRPr lang="en-US"/>
        </a:p>
      </dgm:t>
    </dgm:pt>
    <dgm:pt modelId="{5245FBFA-BFA0-4251-B2E2-BE5DF76631E4}">
      <dgm:prSet/>
      <dgm:spPr/>
      <dgm:t>
        <a:bodyPr/>
        <a:lstStyle/>
        <a:p>
          <a:r>
            <a:rPr lang="en-US"/>
            <a:t>Can also be applied to international supply chain management</a:t>
          </a:r>
        </a:p>
      </dgm:t>
    </dgm:pt>
    <dgm:pt modelId="{F3E61FAF-3ADA-4CE1-BCB0-4C3BEFC5E253}" type="parTrans" cxnId="{5047369D-5CAA-43F9-B0FF-4E3F27307957}">
      <dgm:prSet/>
      <dgm:spPr/>
      <dgm:t>
        <a:bodyPr/>
        <a:lstStyle/>
        <a:p>
          <a:endParaRPr lang="en-US"/>
        </a:p>
      </dgm:t>
    </dgm:pt>
    <dgm:pt modelId="{F81905C3-BB70-4FC5-AF93-A336FFD807D9}" type="sibTrans" cxnId="{5047369D-5CAA-43F9-B0FF-4E3F27307957}">
      <dgm:prSet/>
      <dgm:spPr/>
      <dgm:t>
        <a:bodyPr/>
        <a:lstStyle/>
        <a:p>
          <a:endParaRPr lang="en-US"/>
        </a:p>
      </dgm:t>
    </dgm:pt>
    <dgm:pt modelId="{A800B769-D165-40EE-A0CA-7A7B289BB599}">
      <dgm:prSet/>
      <dgm:spPr/>
      <dgm:t>
        <a:bodyPr/>
        <a:lstStyle/>
        <a:p>
          <a:r>
            <a:rPr lang="en-US"/>
            <a:t>Steps:</a:t>
          </a:r>
        </a:p>
      </dgm:t>
    </dgm:pt>
    <dgm:pt modelId="{B8ED89D9-3546-4D3B-981C-34C8A7DA1FF9}" type="parTrans" cxnId="{E1728D3C-8D85-401F-9C32-874571E6F6CF}">
      <dgm:prSet/>
      <dgm:spPr/>
      <dgm:t>
        <a:bodyPr/>
        <a:lstStyle/>
        <a:p>
          <a:endParaRPr lang="en-US"/>
        </a:p>
      </dgm:t>
    </dgm:pt>
    <dgm:pt modelId="{790C14DA-12DC-43E6-A57B-44AE8D97984F}" type="sibTrans" cxnId="{E1728D3C-8D85-401F-9C32-874571E6F6CF}">
      <dgm:prSet/>
      <dgm:spPr/>
      <dgm:t>
        <a:bodyPr/>
        <a:lstStyle/>
        <a:p>
          <a:endParaRPr lang="en-US"/>
        </a:p>
      </dgm:t>
    </dgm:pt>
    <dgm:pt modelId="{DADFEDB5-6EBA-4025-A4E0-B21580E07ADA}">
      <dgm:prSet/>
      <dgm:spPr/>
      <dgm:t>
        <a:bodyPr/>
        <a:lstStyle/>
        <a:p>
          <a:r>
            <a:rPr lang="en-US"/>
            <a:t>Sort</a:t>
          </a:r>
        </a:p>
      </dgm:t>
    </dgm:pt>
    <dgm:pt modelId="{4B832307-BB21-4999-97AC-0D05D6EB67B6}" type="parTrans" cxnId="{6EB04217-0BDC-49AB-B3E0-1251DE191438}">
      <dgm:prSet/>
      <dgm:spPr/>
      <dgm:t>
        <a:bodyPr/>
        <a:lstStyle/>
        <a:p>
          <a:endParaRPr lang="en-US"/>
        </a:p>
      </dgm:t>
    </dgm:pt>
    <dgm:pt modelId="{3CB0B948-5976-4AB9-87D9-1EBB2F0DDCC3}" type="sibTrans" cxnId="{6EB04217-0BDC-49AB-B3E0-1251DE191438}">
      <dgm:prSet/>
      <dgm:spPr/>
      <dgm:t>
        <a:bodyPr/>
        <a:lstStyle/>
        <a:p>
          <a:endParaRPr lang="en-US"/>
        </a:p>
      </dgm:t>
    </dgm:pt>
    <dgm:pt modelId="{52BDA317-2FF3-4AF3-A2E9-E1C75B1C351C}">
      <dgm:prSet/>
      <dgm:spPr/>
      <dgm:t>
        <a:bodyPr/>
        <a:lstStyle/>
        <a:p>
          <a:r>
            <a:rPr lang="en-US"/>
            <a:t>Set in order</a:t>
          </a:r>
        </a:p>
      </dgm:t>
    </dgm:pt>
    <dgm:pt modelId="{4DF4B53E-921C-4171-9BAC-199F3B0518A6}" type="parTrans" cxnId="{1A7602E0-869B-4302-BEB4-CE7D63FD11E9}">
      <dgm:prSet/>
      <dgm:spPr/>
      <dgm:t>
        <a:bodyPr/>
        <a:lstStyle/>
        <a:p>
          <a:endParaRPr lang="en-US"/>
        </a:p>
      </dgm:t>
    </dgm:pt>
    <dgm:pt modelId="{DDA84B8D-E840-4681-9A86-F3A5683CB9ED}" type="sibTrans" cxnId="{1A7602E0-869B-4302-BEB4-CE7D63FD11E9}">
      <dgm:prSet/>
      <dgm:spPr/>
      <dgm:t>
        <a:bodyPr/>
        <a:lstStyle/>
        <a:p>
          <a:endParaRPr lang="en-US"/>
        </a:p>
      </dgm:t>
    </dgm:pt>
    <dgm:pt modelId="{7E173542-CAC8-4095-B12D-0CF7764EB0C9}">
      <dgm:prSet/>
      <dgm:spPr/>
      <dgm:t>
        <a:bodyPr/>
        <a:lstStyle/>
        <a:p>
          <a:r>
            <a:rPr lang="en-US"/>
            <a:t>Shine</a:t>
          </a:r>
        </a:p>
      </dgm:t>
    </dgm:pt>
    <dgm:pt modelId="{8C1B90BE-6042-41EE-B39A-51CA54D57D0C}" type="parTrans" cxnId="{8935AF74-5D0F-404A-BA30-ACDE339CEA44}">
      <dgm:prSet/>
      <dgm:spPr/>
      <dgm:t>
        <a:bodyPr/>
        <a:lstStyle/>
        <a:p>
          <a:endParaRPr lang="en-US"/>
        </a:p>
      </dgm:t>
    </dgm:pt>
    <dgm:pt modelId="{678AA78B-2A6A-4557-8AB1-3E20FE7E9A62}" type="sibTrans" cxnId="{8935AF74-5D0F-404A-BA30-ACDE339CEA44}">
      <dgm:prSet/>
      <dgm:spPr/>
      <dgm:t>
        <a:bodyPr/>
        <a:lstStyle/>
        <a:p>
          <a:endParaRPr lang="en-US"/>
        </a:p>
      </dgm:t>
    </dgm:pt>
    <dgm:pt modelId="{CF27EB92-7238-4C62-AF3E-AC55AB3EF292}">
      <dgm:prSet/>
      <dgm:spPr/>
      <dgm:t>
        <a:bodyPr/>
        <a:lstStyle/>
        <a:p>
          <a:r>
            <a:rPr lang="en-US"/>
            <a:t>Standardize</a:t>
          </a:r>
        </a:p>
      </dgm:t>
    </dgm:pt>
    <dgm:pt modelId="{0B21BF29-F1F7-4241-BC43-637C744F662F}" type="parTrans" cxnId="{BB331577-92BD-42FE-920F-D13ED4B89C36}">
      <dgm:prSet/>
      <dgm:spPr/>
      <dgm:t>
        <a:bodyPr/>
        <a:lstStyle/>
        <a:p>
          <a:endParaRPr lang="en-US"/>
        </a:p>
      </dgm:t>
    </dgm:pt>
    <dgm:pt modelId="{5F24328B-58D5-4D9C-BCEC-4DB2CB1CFDD3}" type="sibTrans" cxnId="{BB331577-92BD-42FE-920F-D13ED4B89C36}">
      <dgm:prSet/>
      <dgm:spPr/>
      <dgm:t>
        <a:bodyPr/>
        <a:lstStyle/>
        <a:p>
          <a:endParaRPr lang="en-US"/>
        </a:p>
      </dgm:t>
    </dgm:pt>
    <dgm:pt modelId="{B5FBAF10-C083-4B7E-BEFD-45CEA189938D}">
      <dgm:prSet/>
      <dgm:spPr/>
      <dgm:t>
        <a:bodyPr/>
        <a:lstStyle/>
        <a:p>
          <a:r>
            <a:rPr lang="en-US"/>
            <a:t>sustain</a:t>
          </a:r>
        </a:p>
      </dgm:t>
    </dgm:pt>
    <dgm:pt modelId="{9D765C35-D9AC-45AA-967E-5A5593FABF84}" type="parTrans" cxnId="{50BF1945-0174-4CAF-9E7C-E879993C3FA0}">
      <dgm:prSet/>
      <dgm:spPr/>
      <dgm:t>
        <a:bodyPr/>
        <a:lstStyle/>
        <a:p>
          <a:endParaRPr lang="en-US"/>
        </a:p>
      </dgm:t>
    </dgm:pt>
    <dgm:pt modelId="{A9A65CF8-4BF6-4A9A-B822-196B8A5BC30C}" type="sibTrans" cxnId="{50BF1945-0174-4CAF-9E7C-E879993C3FA0}">
      <dgm:prSet/>
      <dgm:spPr/>
      <dgm:t>
        <a:bodyPr/>
        <a:lstStyle/>
        <a:p>
          <a:endParaRPr lang="en-US"/>
        </a:p>
      </dgm:t>
    </dgm:pt>
    <dgm:pt modelId="{1F3A0EE8-8ECC-4638-8A26-466CCE5E406E}" type="pres">
      <dgm:prSet presAssocID="{61CF7284-D9B1-4E4E-A64E-27193C3DA865}" presName="root" presStyleCnt="0">
        <dgm:presLayoutVars>
          <dgm:dir/>
          <dgm:resizeHandles val="exact"/>
        </dgm:presLayoutVars>
      </dgm:prSet>
      <dgm:spPr/>
    </dgm:pt>
    <dgm:pt modelId="{2555E3F5-E14E-492D-A755-C50BE56FBC08}" type="pres">
      <dgm:prSet presAssocID="{EDF7D52D-A194-46FB-9126-DA0C981EEA5A}" presName="compNode" presStyleCnt="0"/>
      <dgm:spPr/>
    </dgm:pt>
    <dgm:pt modelId="{592FFC34-4AC4-45B5-B25A-719CA3241962}" type="pres">
      <dgm:prSet presAssocID="{EDF7D52D-A194-46FB-9126-DA0C981EEA5A}" presName="bgRect" presStyleLbl="bgShp" presStyleIdx="0" presStyleCnt="3"/>
      <dgm:spPr/>
    </dgm:pt>
    <dgm:pt modelId="{89232787-D180-4C52-8E86-9C3DB044F74D}" type="pres">
      <dgm:prSet presAssocID="{EDF7D52D-A194-46FB-9126-DA0C981EEA5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6423CE9-95BC-4CB6-9C5B-CA3E25352C24}" type="pres">
      <dgm:prSet presAssocID="{EDF7D52D-A194-46FB-9126-DA0C981EEA5A}" presName="spaceRect" presStyleCnt="0"/>
      <dgm:spPr/>
    </dgm:pt>
    <dgm:pt modelId="{81BD6ABC-205A-4F4B-80AE-521449C2652E}" type="pres">
      <dgm:prSet presAssocID="{EDF7D52D-A194-46FB-9126-DA0C981EEA5A}" presName="parTx" presStyleLbl="revTx" presStyleIdx="0" presStyleCnt="4">
        <dgm:presLayoutVars>
          <dgm:chMax val="0"/>
          <dgm:chPref val="0"/>
        </dgm:presLayoutVars>
      </dgm:prSet>
      <dgm:spPr/>
    </dgm:pt>
    <dgm:pt modelId="{4F054FC9-C2AE-41B7-86FD-F9CA82225548}" type="pres">
      <dgm:prSet presAssocID="{20E77407-5AD0-46FD-AB7E-D83E66107EBA}" presName="sibTrans" presStyleCnt="0"/>
      <dgm:spPr/>
    </dgm:pt>
    <dgm:pt modelId="{C150C971-E67D-494D-8606-A815316D00C2}" type="pres">
      <dgm:prSet presAssocID="{5245FBFA-BFA0-4251-B2E2-BE5DF76631E4}" presName="compNode" presStyleCnt="0"/>
      <dgm:spPr/>
    </dgm:pt>
    <dgm:pt modelId="{268E5A39-55D4-4C88-AEEF-053F7A0B6058}" type="pres">
      <dgm:prSet presAssocID="{5245FBFA-BFA0-4251-B2E2-BE5DF76631E4}" presName="bgRect" presStyleLbl="bgShp" presStyleIdx="1" presStyleCnt="3"/>
      <dgm:spPr/>
    </dgm:pt>
    <dgm:pt modelId="{0E618AF3-7DB5-4E0A-BC6F-7A1D98969EE2}" type="pres">
      <dgm:prSet presAssocID="{5245FBFA-BFA0-4251-B2E2-BE5DF76631E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2C691E56-4C5A-40A2-B9CC-9383D74C3FCB}" type="pres">
      <dgm:prSet presAssocID="{5245FBFA-BFA0-4251-B2E2-BE5DF76631E4}" presName="spaceRect" presStyleCnt="0"/>
      <dgm:spPr/>
    </dgm:pt>
    <dgm:pt modelId="{119594A5-0B0D-4B0C-B9FC-76B26AD17CF1}" type="pres">
      <dgm:prSet presAssocID="{5245FBFA-BFA0-4251-B2E2-BE5DF76631E4}" presName="parTx" presStyleLbl="revTx" presStyleIdx="1" presStyleCnt="4">
        <dgm:presLayoutVars>
          <dgm:chMax val="0"/>
          <dgm:chPref val="0"/>
        </dgm:presLayoutVars>
      </dgm:prSet>
      <dgm:spPr/>
    </dgm:pt>
    <dgm:pt modelId="{DB138BEB-E988-40A5-B8BF-F4A6D02BB366}" type="pres">
      <dgm:prSet presAssocID="{F81905C3-BB70-4FC5-AF93-A336FFD807D9}" presName="sibTrans" presStyleCnt="0"/>
      <dgm:spPr/>
    </dgm:pt>
    <dgm:pt modelId="{D803F6F1-D022-4623-B3E0-CDDEF750AE16}" type="pres">
      <dgm:prSet presAssocID="{A800B769-D165-40EE-A0CA-7A7B289BB599}" presName="compNode" presStyleCnt="0"/>
      <dgm:spPr/>
    </dgm:pt>
    <dgm:pt modelId="{7F7C21BC-59D4-4F39-9A15-BFD61DA8FAC5}" type="pres">
      <dgm:prSet presAssocID="{A800B769-D165-40EE-A0CA-7A7B289BB599}" presName="bgRect" presStyleLbl="bgShp" presStyleIdx="2" presStyleCnt="3"/>
      <dgm:spPr/>
    </dgm:pt>
    <dgm:pt modelId="{5DCF0113-9DBC-474C-8A5C-91E786986126}" type="pres">
      <dgm:prSet presAssocID="{A800B769-D165-40EE-A0CA-7A7B289BB59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B09FAE6C-182D-49EE-8604-0EE55B5FC934}" type="pres">
      <dgm:prSet presAssocID="{A800B769-D165-40EE-A0CA-7A7B289BB599}" presName="spaceRect" presStyleCnt="0"/>
      <dgm:spPr/>
    </dgm:pt>
    <dgm:pt modelId="{AEBC8EF4-9833-425D-8C77-BAB3B022F1F5}" type="pres">
      <dgm:prSet presAssocID="{A800B769-D165-40EE-A0CA-7A7B289BB599}" presName="parTx" presStyleLbl="revTx" presStyleIdx="2" presStyleCnt="4">
        <dgm:presLayoutVars>
          <dgm:chMax val="0"/>
          <dgm:chPref val="0"/>
        </dgm:presLayoutVars>
      </dgm:prSet>
      <dgm:spPr/>
    </dgm:pt>
    <dgm:pt modelId="{882FEE98-4718-4056-9772-838B91835866}" type="pres">
      <dgm:prSet presAssocID="{A800B769-D165-40EE-A0CA-7A7B289BB599}" presName="desTx" presStyleLbl="revTx" presStyleIdx="3" presStyleCnt="4">
        <dgm:presLayoutVars/>
      </dgm:prSet>
      <dgm:spPr/>
    </dgm:pt>
  </dgm:ptLst>
  <dgm:cxnLst>
    <dgm:cxn modelId="{3CE4670F-2A00-4566-89D8-D913A5219B43}" type="presOf" srcId="{5245FBFA-BFA0-4251-B2E2-BE5DF76631E4}" destId="{119594A5-0B0D-4B0C-B9FC-76B26AD17CF1}" srcOrd="0" destOrd="0" presId="urn:microsoft.com/office/officeart/2018/2/layout/IconVerticalSolidList"/>
    <dgm:cxn modelId="{C1DAAC13-764B-4D23-87AC-0490438B2186}" type="presOf" srcId="{A800B769-D165-40EE-A0CA-7A7B289BB599}" destId="{AEBC8EF4-9833-425D-8C77-BAB3B022F1F5}" srcOrd="0" destOrd="0" presId="urn:microsoft.com/office/officeart/2018/2/layout/IconVerticalSolidList"/>
    <dgm:cxn modelId="{6EB04217-0BDC-49AB-B3E0-1251DE191438}" srcId="{A800B769-D165-40EE-A0CA-7A7B289BB599}" destId="{DADFEDB5-6EBA-4025-A4E0-B21580E07ADA}" srcOrd="0" destOrd="0" parTransId="{4B832307-BB21-4999-97AC-0D05D6EB67B6}" sibTransId="{3CB0B948-5976-4AB9-87D9-1EBB2F0DDCC3}"/>
    <dgm:cxn modelId="{E1728D3C-8D85-401F-9C32-874571E6F6CF}" srcId="{61CF7284-D9B1-4E4E-A64E-27193C3DA865}" destId="{A800B769-D165-40EE-A0CA-7A7B289BB599}" srcOrd="2" destOrd="0" parTransId="{B8ED89D9-3546-4D3B-981C-34C8A7DA1FF9}" sibTransId="{790C14DA-12DC-43E6-A57B-44AE8D97984F}"/>
    <dgm:cxn modelId="{50BF1945-0174-4CAF-9E7C-E879993C3FA0}" srcId="{A800B769-D165-40EE-A0CA-7A7B289BB599}" destId="{B5FBAF10-C083-4B7E-BEFD-45CEA189938D}" srcOrd="4" destOrd="0" parTransId="{9D765C35-D9AC-45AA-967E-5A5593FABF84}" sibTransId="{A9A65CF8-4BF6-4A9A-B822-196B8A5BC30C}"/>
    <dgm:cxn modelId="{353A4549-C61A-4889-AB0D-ACFEE3A8EC3E}" type="presOf" srcId="{7E173542-CAC8-4095-B12D-0CF7764EB0C9}" destId="{882FEE98-4718-4056-9772-838B91835866}" srcOrd="0" destOrd="2" presId="urn:microsoft.com/office/officeart/2018/2/layout/IconVerticalSolidList"/>
    <dgm:cxn modelId="{A08BE649-D53E-4B4E-8A86-7C92E1454F33}" srcId="{61CF7284-D9B1-4E4E-A64E-27193C3DA865}" destId="{EDF7D52D-A194-46FB-9126-DA0C981EEA5A}" srcOrd="0" destOrd="0" parTransId="{AEBC92D4-92CE-4E43-A532-EFC4F88AE0A3}" sibTransId="{20E77407-5AD0-46FD-AB7E-D83E66107EBA}"/>
    <dgm:cxn modelId="{8935AF74-5D0F-404A-BA30-ACDE339CEA44}" srcId="{A800B769-D165-40EE-A0CA-7A7B289BB599}" destId="{7E173542-CAC8-4095-B12D-0CF7764EB0C9}" srcOrd="2" destOrd="0" parTransId="{8C1B90BE-6042-41EE-B39A-51CA54D57D0C}" sibTransId="{678AA78B-2A6A-4557-8AB1-3E20FE7E9A62}"/>
    <dgm:cxn modelId="{BB331577-92BD-42FE-920F-D13ED4B89C36}" srcId="{A800B769-D165-40EE-A0CA-7A7B289BB599}" destId="{CF27EB92-7238-4C62-AF3E-AC55AB3EF292}" srcOrd="3" destOrd="0" parTransId="{0B21BF29-F1F7-4241-BC43-637C744F662F}" sibTransId="{5F24328B-58D5-4D9C-BCEC-4DB2CB1CFDD3}"/>
    <dgm:cxn modelId="{4928BE85-BF2F-48EB-9904-38E370C06E0E}" type="presOf" srcId="{61CF7284-D9B1-4E4E-A64E-27193C3DA865}" destId="{1F3A0EE8-8ECC-4638-8A26-466CCE5E406E}" srcOrd="0" destOrd="0" presId="urn:microsoft.com/office/officeart/2018/2/layout/IconVerticalSolidList"/>
    <dgm:cxn modelId="{AF228791-68F9-4342-BD32-9EDBFC050D92}" type="presOf" srcId="{B5FBAF10-C083-4B7E-BEFD-45CEA189938D}" destId="{882FEE98-4718-4056-9772-838B91835866}" srcOrd="0" destOrd="4" presId="urn:microsoft.com/office/officeart/2018/2/layout/IconVerticalSolidList"/>
    <dgm:cxn modelId="{37CEF894-F71A-4608-812C-044091F9A6D1}" type="presOf" srcId="{52BDA317-2FF3-4AF3-A2E9-E1C75B1C351C}" destId="{882FEE98-4718-4056-9772-838B91835866}" srcOrd="0" destOrd="1" presId="urn:microsoft.com/office/officeart/2018/2/layout/IconVerticalSolidList"/>
    <dgm:cxn modelId="{5047369D-5CAA-43F9-B0FF-4E3F27307957}" srcId="{61CF7284-D9B1-4E4E-A64E-27193C3DA865}" destId="{5245FBFA-BFA0-4251-B2E2-BE5DF76631E4}" srcOrd="1" destOrd="0" parTransId="{F3E61FAF-3ADA-4CE1-BCB0-4C3BEFC5E253}" sibTransId="{F81905C3-BB70-4FC5-AF93-A336FFD807D9}"/>
    <dgm:cxn modelId="{ECCE01BF-2DCD-4FCE-A8BE-D1B5E3D81717}" type="presOf" srcId="{CF27EB92-7238-4C62-AF3E-AC55AB3EF292}" destId="{882FEE98-4718-4056-9772-838B91835866}" srcOrd="0" destOrd="3" presId="urn:microsoft.com/office/officeart/2018/2/layout/IconVerticalSolidList"/>
    <dgm:cxn modelId="{DC585FCF-169F-4CA9-8971-38E55F8414F8}" type="presOf" srcId="{EDF7D52D-A194-46FB-9126-DA0C981EEA5A}" destId="{81BD6ABC-205A-4F4B-80AE-521449C2652E}" srcOrd="0" destOrd="0" presId="urn:microsoft.com/office/officeart/2018/2/layout/IconVerticalSolidList"/>
    <dgm:cxn modelId="{76C6E8D7-8A9D-407E-9683-7AC384D9C7E3}" type="presOf" srcId="{DADFEDB5-6EBA-4025-A4E0-B21580E07ADA}" destId="{882FEE98-4718-4056-9772-838B91835866}" srcOrd="0" destOrd="0" presId="urn:microsoft.com/office/officeart/2018/2/layout/IconVerticalSolidList"/>
    <dgm:cxn modelId="{1A7602E0-869B-4302-BEB4-CE7D63FD11E9}" srcId="{A800B769-D165-40EE-A0CA-7A7B289BB599}" destId="{52BDA317-2FF3-4AF3-A2E9-E1C75B1C351C}" srcOrd="1" destOrd="0" parTransId="{4DF4B53E-921C-4171-9BAC-199F3B0518A6}" sibTransId="{DDA84B8D-E840-4681-9A86-F3A5683CB9ED}"/>
    <dgm:cxn modelId="{4D25ABAC-F686-48F6-A4C5-1EB05D8C936F}" type="presParOf" srcId="{1F3A0EE8-8ECC-4638-8A26-466CCE5E406E}" destId="{2555E3F5-E14E-492D-A755-C50BE56FBC08}" srcOrd="0" destOrd="0" presId="urn:microsoft.com/office/officeart/2018/2/layout/IconVerticalSolidList"/>
    <dgm:cxn modelId="{7702C9D1-2C13-4141-A8A2-665356271CB8}" type="presParOf" srcId="{2555E3F5-E14E-492D-A755-C50BE56FBC08}" destId="{592FFC34-4AC4-45B5-B25A-719CA3241962}" srcOrd="0" destOrd="0" presId="urn:microsoft.com/office/officeart/2018/2/layout/IconVerticalSolidList"/>
    <dgm:cxn modelId="{846C91B8-B171-410C-BEC3-9F5DABD696B2}" type="presParOf" srcId="{2555E3F5-E14E-492D-A755-C50BE56FBC08}" destId="{89232787-D180-4C52-8E86-9C3DB044F74D}" srcOrd="1" destOrd="0" presId="urn:microsoft.com/office/officeart/2018/2/layout/IconVerticalSolidList"/>
    <dgm:cxn modelId="{C78C8740-C4E3-4E69-9548-65120D4BDC60}" type="presParOf" srcId="{2555E3F5-E14E-492D-A755-C50BE56FBC08}" destId="{66423CE9-95BC-4CB6-9C5B-CA3E25352C24}" srcOrd="2" destOrd="0" presId="urn:microsoft.com/office/officeart/2018/2/layout/IconVerticalSolidList"/>
    <dgm:cxn modelId="{FB18292D-59C1-4F9F-9922-E5AE4292ADD1}" type="presParOf" srcId="{2555E3F5-E14E-492D-A755-C50BE56FBC08}" destId="{81BD6ABC-205A-4F4B-80AE-521449C2652E}" srcOrd="3" destOrd="0" presId="urn:microsoft.com/office/officeart/2018/2/layout/IconVerticalSolidList"/>
    <dgm:cxn modelId="{6482995A-EF7B-451F-B6BA-1F8916F60FAC}" type="presParOf" srcId="{1F3A0EE8-8ECC-4638-8A26-466CCE5E406E}" destId="{4F054FC9-C2AE-41B7-86FD-F9CA82225548}" srcOrd="1" destOrd="0" presId="urn:microsoft.com/office/officeart/2018/2/layout/IconVerticalSolidList"/>
    <dgm:cxn modelId="{BB518A9A-2F8B-4312-B25A-F0E1A5BCCF98}" type="presParOf" srcId="{1F3A0EE8-8ECC-4638-8A26-466CCE5E406E}" destId="{C150C971-E67D-494D-8606-A815316D00C2}" srcOrd="2" destOrd="0" presId="urn:microsoft.com/office/officeart/2018/2/layout/IconVerticalSolidList"/>
    <dgm:cxn modelId="{338DD7D4-14F8-4424-AE76-FC0F623248CA}" type="presParOf" srcId="{C150C971-E67D-494D-8606-A815316D00C2}" destId="{268E5A39-55D4-4C88-AEEF-053F7A0B6058}" srcOrd="0" destOrd="0" presId="urn:microsoft.com/office/officeart/2018/2/layout/IconVerticalSolidList"/>
    <dgm:cxn modelId="{695F7D61-6931-474E-A16B-81D118BD2561}" type="presParOf" srcId="{C150C971-E67D-494D-8606-A815316D00C2}" destId="{0E618AF3-7DB5-4E0A-BC6F-7A1D98969EE2}" srcOrd="1" destOrd="0" presId="urn:microsoft.com/office/officeart/2018/2/layout/IconVerticalSolidList"/>
    <dgm:cxn modelId="{36593E18-5380-4EE9-B541-750605AA63C1}" type="presParOf" srcId="{C150C971-E67D-494D-8606-A815316D00C2}" destId="{2C691E56-4C5A-40A2-B9CC-9383D74C3FCB}" srcOrd="2" destOrd="0" presId="urn:microsoft.com/office/officeart/2018/2/layout/IconVerticalSolidList"/>
    <dgm:cxn modelId="{883AA213-CE95-48BC-9640-93BAB0D838CC}" type="presParOf" srcId="{C150C971-E67D-494D-8606-A815316D00C2}" destId="{119594A5-0B0D-4B0C-B9FC-76B26AD17CF1}" srcOrd="3" destOrd="0" presId="urn:microsoft.com/office/officeart/2018/2/layout/IconVerticalSolidList"/>
    <dgm:cxn modelId="{2A57D591-BD6F-4498-8DDD-808C527CE86F}" type="presParOf" srcId="{1F3A0EE8-8ECC-4638-8A26-466CCE5E406E}" destId="{DB138BEB-E988-40A5-B8BF-F4A6D02BB366}" srcOrd="3" destOrd="0" presId="urn:microsoft.com/office/officeart/2018/2/layout/IconVerticalSolidList"/>
    <dgm:cxn modelId="{6C0AC270-01C4-4C82-BEE1-917D9666E625}" type="presParOf" srcId="{1F3A0EE8-8ECC-4638-8A26-466CCE5E406E}" destId="{D803F6F1-D022-4623-B3E0-CDDEF750AE16}" srcOrd="4" destOrd="0" presId="urn:microsoft.com/office/officeart/2018/2/layout/IconVerticalSolidList"/>
    <dgm:cxn modelId="{2CF68309-DDE0-4026-AA86-99D130059163}" type="presParOf" srcId="{D803F6F1-D022-4623-B3E0-CDDEF750AE16}" destId="{7F7C21BC-59D4-4F39-9A15-BFD61DA8FAC5}" srcOrd="0" destOrd="0" presId="urn:microsoft.com/office/officeart/2018/2/layout/IconVerticalSolidList"/>
    <dgm:cxn modelId="{682150CF-C9E5-4C11-9AA4-52954C23D8EE}" type="presParOf" srcId="{D803F6F1-D022-4623-B3E0-CDDEF750AE16}" destId="{5DCF0113-9DBC-474C-8A5C-91E786986126}" srcOrd="1" destOrd="0" presId="urn:microsoft.com/office/officeart/2018/2/layout/IconVerticalSolidList"/>
    <dgm:cxn modelId="{C4DBDFF9-0AAE-4A55-915B-11BDC9E13B0E}" type="presParOf" srcId="{D803F6F1-D022-4623-B3E0-CDDEF750AE16}" destId="{B09FAE6C-182D-49EE-8604-0EE55B5FC934}" srcOrd="2" destOrd="0" presId="urn:microsoft.com/office/officeart/2018/2/layout/IconVerticalSolidList"/>
    <dgm:cxn modelId="{1E01E153-006F-431B-9170-AD831334CD77}" type="presParOf" srcId="{D803F6F1-D022-4623-B3E0-CDDEF750AE16}" destId="{AEBC8EF4-9833-425D-8C77-BAB3B022F1F5}" srcOrd="3" destOrd="0" presId="urn:microsoft.com/office/officeart/2018/2/layout/IconVerticalSolidList"/>
    <dgm:cxn modelId="{59B8BB6F-E147-4E02-A8E6-D90F84EA7DF6}" type="presParOf" srcId="{D803F6F1-D022-4623-B3E0-CDDEF750AE16}" destId="{882FEE98-4718-4056-9772-838B91835866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624DB82E-A66F-4D29-A784-FA7F70BB8FD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828F40-3AD1-4F98-9465-D5167D88DEFD}">
      <dgm:prSet/>
      <dgm:spPr/>
      <dgm:t>
        <a:bodyPr/>
        <a:lstStyle/>
        <a:p>
          <a:r>
            <a:rPr lang="en-US"/>
            <a:t>Integrates environmental and social considerations </a:t>
          </a:r>
        </a:p>
      </dgm:t>
    </dgm:pt>
    <dgm:pt modelId="{9C2FD464-A5D7-409E-B0D3-84692CBF7E67}" type="parTrans" cxnId="{C0B75FDB-D6FE-4DC9-9E80-6017B179DF4B}">
      <dgm:prSet/>
      <dgm:spPr/>
      <dgm:t>
        <a:bodyPr/>
        <a:lstStyle/>
        <a:p>
          <a:endParaRPr lang="en-US"/>
        </a:p>
      </dgm:t>
    </dgm:pt>
    <dgm:pt modelId="{C0C84719-B25A-4A28-863A-DF825BC1FC44}" type="sibTrans" cxnId="{C0B75FDB-D6FE-4DC9-9E80-6017B179DF4B}">
      <dgm:prSet/>
      <dgm:spPr/>
      <dgm:t>
        <a:bodyPr/>
        <a:lstStyle/>
        <a:p>
          <a:endParaRPr lang="en-US"/>
        </a:p>
      </dgm:t>
    </dgm:pt>
    <dgm:pt modelId="{219A0676-283A-48C3-93DA-1AF9D6BD19F6}">
      <dgm:prSet/>
      <dgm:spPr/>
      <dgm:t>
        <a:bodyPr/>
        <a:lstStyle/>
        <a:p>
          <a:r>
            <a:rPr lang="en-US"/>
            <a:t>May come from incentives or regulation from Governments</a:t>
          </a:r>
        </a:p>
      </dgm:t>
    </dgm:pt>
    <dgm:pt modelId="{49AD30FF-A26C-4D27-ADD3-DADB76614FAC}" type="parTrans" cxnId="{1DDE1457-F80E-4F82-965C-DF83CCAB2CB5}">
      <dgm:prSet/>
      <dgm:spPr/>
      <dgm:t>
        <a:bodyPr/>
        <a:lstStyle/>
        <a:p>
          <a:endParaRPr lang="en-US"/>
        </a:p>
      </dgm:t>
    </dgm:pt>
    <dgm:pt modelId="{FC830231-170E-453B-8073-FB9A3886960E}" type="sibTrans" cxnId="{1DDE1457-F80E-4F82-965C-DF83CCAB2CB5}">
      <dgm:prSet/>
      <dgm:spPr/>
      <dgm:t>
        <a:bodyPr/>
        <a:lstStyle/>
        <a:p>
          <a:endParaRPr lang="en-US"/>
        </a:p>
      </dgm:t>
    </dgm:pt>
    <dgm:pt modelId="{D722A600-8D15-4975-B7DF-C2B70561DB9A}">
      <dgm:prSet/>
      <dgm:spPr/>
      <dgm:t>
        <a:bodyPr/>
        <a:lstStyle/>
        <a:p>
          <a:r>
            <a:rPr lang="en-US"/>
            <a:t>Pressure from stakeholders</a:t>
          </a:r>
        </a:p>
      </dgm:t>
    </dgm:pt>
    <dgm:pt modelId="{857A0C9A-6F90-469A-B144-DEFE3E24CEFA}" type="parTrans" cxnId="{FAB8DE78-D831-4762-921F-7A5AD7157538}">
      <dgm:prSet/>
      <dgm:spPr/>
      <dgm:t>
        <a:bodyPr/>
        <a:lstStyle/>
        <a:p>
          <a:endParaRPr lang="en-US"/>
        </a:p>
      </dgm:t>
    </dgm:pt>
    <dgm:pt modelId="{F2F687E8-4EF0-40CC-9931-95BF01E460C1}" type="sibTrans" cxnId="{FAB8DE78-D831-4762-921F-7A5AD7157538}">
      <dgm:prSet/>
      <dgm:spPr/>
      <dgm:t>
        <a:bodyPr/>
        <a:lstStyle/>
        <a:p>
          <a:endParaRPr lang="en-US"/>
        </a:p>
      </dgm:t>
    </dgm:pt>
    <dgm:pt modelId="{468BC7EC-6581-4F4F-A5FF-E340E4E0CFD8}">
      <dgm:prSet/>
      <dgm:spPr/>
      <dgm:t>
        <a:bodyPr/>
        <a:lstStyle/>
        <a:p>
          <a:r>
            <a:rPr lang="en-US"/>
            <a:t>Inhibitors: cost, complexity, too little effort, lack of management commitment </a:t>
          </a:r>
        </a:p>
      </dgm:t>
    </dgm:pt>
    <dgm:pt modelId="{85E8D44F-80EB-4FA8-87AF-D2A0B4B725C5}" type="parTrans" cxnId="{0633EEA9-7924-40A7-A044-54EAF040CA74}">
      <dgm:prSet/>
      <dgm:spPr/>
      <dgm:t>
        <a:bodyPr/>
        <a:lstStyle/>
        <a:p>
          <a:endParaRPr lang="en-US"/>
        </a:p>
      </dgm:t>
    </dgm:pt>
    <dgm:pt modelId="{FBD509A8-D737-4232-81CB-E933D1484C3E}" type="sibTrans" cxnId="{0633EEA9-7924-40A7-A044-54EAF040CA74}">
      <dgm:prSet/>
      <dgm:spPr/>
      <dgm:t>
        <a:bodyPr/>
        <a:lstStyle/>
        <a:p>
          <a:endParaRPr lang="en-US"/>
        </a:p>
      </dgm:t>
    </dgm:pt>
    <dgm:pt modelId="{EEEF911C-E31D-4F68-B67C-D6D936D00AE2}" type="pres">
      <dgm:prSet presAssocID="{624DB82E-A66F-4D29-A784-FA7F70BB8FD6}" presName="root" presStyleCnt="0">
        <dgm:presLayoutVars>
          <dgm:dir/>
          <dgm:resizeHandles val="exact"/>
        </dgm:presLayoutVars>
      </dgm:prSet>
      <dgm:spPr/>
    </dgm:pt>
    <dgm:pt modelId="{77397277-94CC-4377-8D5A-AD5D0A6633A3}" type="pres">
      <dgm:prSet presAssocID="{73828F40-3AD1-4F98-9465-D5167D88DEFD}" presName="compNode" presStyleCnt="0"/>
      <dgm:spPr/>
    </dgm:pt>
    <dgm:pt modelId="{7A5E3858-AD80-4706-A901-97E607C30AC0}" type="pres">
      <dgm:prSet presAssocID="{73828F40-3AD1-4F98-9465-D5167D88DEFD}" presName="bgRect" presStyleLbl="bgShp" presStyleIdx="0" presStyleCnt="4"/>
      <dgm:spPr/>
    </dgm:pt>
    <dgm:pt modelId="{BAE4ACEC-23A4-4E89-9096-97AC43FA75EC}" type="pres">
      <dgm:prSet presAssocID="{73828F40-3AD1-4F98-9465-D5167D88DEF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C8E132FC-415D-4CC3-9D63-AADCEA4C2558}" type="pres">
      <dgm:prSet presAssocID="{73828F40-3AD1-4F98-9465-D5167D88DEFD}" presName="spaceRect" presStyleCnt="0"/>
      <dgm:spPr/>
    </dgm:pt>
    <dgm:pt modelId="{C4D5E71C-B9CC-49AF-9D77-444E82982CE7}" type="pres">
      <dgm:prSet presAssocID="{73828F40-3AD1-4F98-9465-D5167D88DEFD}" presName="parTx" presStyleLbl="revTx" presStyleIdx="0" presStyleCnt="4">
        <dgm:presLayoutVars>
          <dgm:chMax val="0"/>
          <dgm:chPref val="0"/>
        </dgm:presLayoutVars>
      </dgm:prSet>
      <dgm:spPr/>
    </dgm:pt>
    <dgm:pt modelId="{BB21C210-C1B5-4CB0-9984-B8C3C2B0E621}" type="pres">
      <dgm:prSet presAssocID="{C0C84719-B25A-4A28-863A-DF825BC1FC44}" presName="sibTrans" presStyleCnt="0"/>
      <dgm:spPr/>
    </dgm:pt>
    <dgm:pt modelId="{DFF5B29B-292A-4578-BEEC-0E95046D11A2}" type="pres">
      <dgm:prSet presAssocID="{219A0676-283A-48C3-93DA-1AF9D6BD19F6}" presName="compNode" presStyleCnt="0"/>
      <dgm:spPr/>
    </dgm:pt>
    <dgm:pt modelId="{2CD8711F-0C29-4B26-9109-2EDF841E76A7}" type="pres">
      <dgm:prSet presAssocID="{219A0676-283A-48C3-93DA-1AF9D6BD19F6}" presName="bgRect" presStyleLbl="bgShp" presStyleIdx="1" presStyleCnt="4"/>
      <dgm:spPr/>
    </dgm:pt>
    <dgm:pt modelId="{58DA1CA1-5872-4645-A030-F504ADD8B635}" type="pres">
      <dgm:prSet presAssocID="{219A0676-283A-48C3-93DA-1AF9D6BD19F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A51A2EF-D605-4270-B95A-91A00B62F8CD}" type="pres">
      <dgm:prSet presAssocID="{219A0676-283A-48C3-93DA-1AF9D6BD19F6}" presName="spaceRect" presStyleCnt="0"/>
      <dgm:spPr/>
    </dgm:pt>
    <dgm:pt modelId="{9A6F1AC1-9A33-45D0-AE3C-1213E720231C}" type="pres">
      <dgm:prSet presAssocID="{219A0676-283A-48C3-93DA-1AF9D6BD19F6}" presName="parTx" presStyleLbl="revTx" presStyleIdx="1" presStyleCnt="4">
        <dgm:presLayoutVars>
          <dgm:chMax val="0"/>
          <dgm:chPref val="0"/>
        </dgm:presLayoutVars>
      </dgm:prSet>
      <dgm:spPr/>
    </dgm:pt>
    <dgm:pt modelId="{E3645051-20B2-4B02-AE12-681FB58ECFDA}" type="pres">
      <dgm:prSet presAssocID="{FC830231-170E-453B-8073-FB9A3886960E}" presName="sibTrans" presStyleCnt="0"/>
      <dgm:spPr/>
    </dgm:pt>
    <dgm:pt modelId="{98C5FAE2-600E-45EC-AA7C-EDAC204D85EB}" type="pres">
      <dgm:prSet presAssocID="{D722A600-8D15-4975-B7DF-C2B70561DB9A}" presName="compNode" presStyleCnt="0"/>
      <dgm:spPr/>
    </dgm:pt>
    <dgm:pt modelId="{8AE70580-D5E4-498C-80A8-9A2A53D7712B}" type="pres">
      <dgm:prSet presAssocID="{D722A600-8D15-4975-B7DF-C2B70561DB9A}" presName="bgRect" presStyleLbl="bgShp" presStyleIdx="2" presStyleCnt="4"/>
      <dgm:spPr/>
    </dgm:pt>
    <dgm:pt modelId="{686DFD3C-CF93-4CD2-B684-7EB9A19412BF}" type="pres">
      <dgm:prSet presAssocID="{D722A600-8D15-4975-B7DF-C2B70561DB9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611A4C0-E9C6-410C-888D-9893A4E76264}" type="pres">
      <dgm:prSet presAssocID="{D722A600-8D15-4975-B7DF-C2B70561DB9A}" presName="spaceRect" presStyleCnt="0"/>
      <dgm:spPr/>
    </dgm:pt>
    <dgm:pt modelId="{9D15412B-F058-48B4-B8AA-F3BDE3302490}" type="pres">
      <dgm:prSet presAssocID="{D722A600-8D15-4975-B7DF-C2B70561DB9A}" presName="parTx" presStyleLbl="revTx" presStyleIdx="2" presStyleCnt="4">
        <dgm:presLayoutVars>
          <dgm:chMax val="0"/>
          <dgm:chPref val="0"/>
        </dgm:presLayoutVars>
      </dgm:prSet>
      <dgm:spPr/>
    </dgm:pt>
    <dgm:pt modelId="{C00A56EE-C3D7-4A97-BAC0-5A69F6492ABF}" type="pres">
      <dgm:prSet presAssocID="{F2F687E8-4EF0-40CC-9931-95BF01E460C1}" presName="sibTrans" presStyleCnt="0"/>
      <dgm:spPr/>
    </dgm:pt>
    <dgm:pt modelId="{112C281D-2B86-4678-96AA-CC32751E29A3}" type="pres">
      <dgm:prSet presAssocID="{468BC7EC-6581-4F4F-A5FF-E340E4E0CFD8}" presName="compNode" presStyleCnt="0"/>
      <dgm:spPr/>
    </dgm:pt>
    <dgm:pt modelId="{67FA2CD9-B4C1-4456-AC64-DE02E21CC288}" type="pres">
      <dgm:prSet presAssocID="{468BC7EC-6581-4F4F-A5FF-E340E4E0CFD8}" presName="bgRect" presStyleLbl="bgShp" presStyleIdx="3" presStyleCnt="4"/>
      <dgm:spPr/>
    </dgm:pt>
    <dgm:pt modelId="{8BB9E1D4-19B0-4BEE-B54C-453EABE4CB9F}" type="pres">
      <dgm:prSet presAssocID="{468BC7EC-6581-4F4F-A5FF-E340E4E0CF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5371416-A83B-4B50-B325-F92ED985D37D}" type="pres">
      <dgm:prSet presAssocID="{468BC7EC-6581-4F4F-A5FF-E340E4E0CFD8}" presName="spaceRect" presStyleCnt="0"/>
      <dgm:spPr/>
    </dgm:pt>
    <dgm:pt modelId="{69F2BC86-111D-4B03-BA1A-2C47780FCFFE}" type="pres">
      <dgm:prSet presAssocID="{468BC7EC-6581-4F4F-A5FF-E340E4E0CFD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757D11F-DB77-4299-975A-D7CE7BC74EB4}" type="presOf" srcId="{D722A600-8D15-4975-B7DF-C2B70561DB9A}" destId="{9D15412B-F058-48B4-B8AA-F3BDE3302490}" srcOrd="0" destOrd="0" presId="urn:microsoft.com/office/officeart/2018/2/layout/IconVerticalSolidList"/>
    <dgm:cxn modelId="{E3F3E441-D070-44B0-85A2-59BFE5D43EF5}" type="presOf" srcId="{73828F40-3AD1-4F98-9465-D5167D88DEFD}" destId="{C4D5E71C-B9CC-49AF-9D77-444E82982CE7}" srcOrd="0" destOrd="0" presId="urn:microsoft.com/office/officeart/2018/2/layout/IconVerticalSolidList"/>
    <dgm:cxn modelId="{1DDE1457-F80E-4F82-965C-DF83CCAB2CB5}" srcId="{624DB82E-A66F-4D29-A784-FA7F70BB8FD6}" destId="{219A0676-283A-48C3-93DA-1AF9D6BD19F6}" srcOrd="1" destOrd="0" parTransId="{49AD30FF-A26C-4D27-ADD3-DADB76614FAC}" sibTransId="{FC830231-170E-453B-8073-FB9A3886960E}"/>
    <dgm:cxn modelId="{FAB8DE78-D831-4762-921F-7A5AD7157538}" srcId="{624DB82E-A66F-4D29-A784-FA7F70BB8FD6}" destId="{D722A600-8D15-4975-B7DF-C2B70561DB9A}" srcOrd="2" destOrd="0" parTransId="{857A0C9A-6F90-469A-B144-DEFE3E24CEFA}" sibTransId="{F2F687E8-4EF0-40CC-9931-95BF01E460C1}"/>
    <dgm:cxn modelId="{32A23898-E6B8-4C3B-BED4-26D0E8737715}" type="presOf" srcId="{624DB82E-A66F-4D29-A784-FA7F70BB8FD6}" destId="{EEEF911C-E31D-4F68-B67C-D6D936D00AE2}" srcOrd="0" destOrd="0" presId="urn:microsoft.com/office/officeart/2018/2/layout/IconVerticalSolidList"/>
    <dgm:cxn modelId="{0633EEA9-7924-40A7-A044-54EAF040CA74}" srcId="{624DB82E-A66F-4D29-A784-FA7F70BB8FD6}" destId="{468BC7EC-6581-4F4F-A5FF-E340E4E0CFD8}" srcOrd="3" destOrd="0" parTransId="{85E8D44F-80EB-4FA8-87AF-D2A0B4B725C5}" sibTransId="{FBD509A8-D737-4232-81CB-E933D1484C3E}"/>
    <dgm:cxn modelId="{EF680ADA-ACD1-4B4B-B914-24B7099E84A7}" type="presOf" srcId="{468BC7EC-6581-4F4F-A5FF-E340E4E0CFD8}" destId="{69F2BC86-111D-4B03-BA1A-2C47780FCFFE}" srcOrd="0" destOrd="0" presId="urn:microsoft.com/office/officeart/2018/2/layout/IconVerticalSolidList"/>
    <dgm:cxn modelId="{C0B75FDB-D6FE-4DC9-9E80-6017B179DF4B}" srcId="{624DB82E-A66F-4D29-A784-FA7F70BB8FD6}" destId="{73828F40-3AD1-4F98-9465-D5167D88DEFD}" srcOrd="0" destOrd="0" parTransId="{9C2FD464-A5D7-409E-B0D3-84692CBF7E67}" sibTransId="{C0C84719-B25A-4A28-863A-DF825BC1FC44}"/>
    <dgm:cxn modelId="{8F2502ED-FC35-4AA7-9F78-759065BF79A5}" type="presOf" srcId="{219A0676-283A-48C3-93DA-1AF9D6BD19F6}" destId="{9A6F1AC1-9A33-45D0-AE3C-1213E720231C}" srcOrd="0" destOrd="0" presId="urn:microsoft.com/office/officeart/2018/2/layout/IconVerticalSolidList"/>
    <dgm:cxn modelId="{4210D8DB-76AA-4F5C-A4AF-D7933DA70EB9}" type="presParOf" srcId="{EEEF911C-E31D-4F68-B67C-D6D936D00AE2}" destId="{77397277-94CC-4377-8D5A-AD5D0A6633A3}" srcOrd="0" destOrd="0" presId="urn:microsoft.com/office/officeart/2018/2/layout/IconVerticalSolidList"/>
    <dgm:cxn modelId="{42EF614C-F168-4FD2-977C-CFE29B36C7D1}" type="presParOf" srcId="{77397277-94CC-4377-8D5A-AD5D0A6633A3}" destId="{7A5E3858-AD80-4706-A901-97E607C30AC0}" srcOrd="0" destOrd="0" presId="urn:microsoft.com/office/officeart/2018/2/layout/IconVerticalSolidList"/>
    <dgm:cxn modelId="{ECE94E50-CECF-4384-BB91-DE126F9DC85C}" type="presParOf" srcId="{77397277-94CC-4377-8D5A-AD5D0A6633A3}" destId="{BAE4ACEC-23A4-4E89-9096-97AC43FA75EC}" srcOrd="1" destOrd="0" presId="urn:microsoft.com/office/officeart/2018/2/layout/IconVerticalSolidList"/>
    <dgm:cxn modelId="{CFB290A3-0322-4EF8-A6BF-88C97F9828F3}" type="presParOf" srcId="{77397277-94CC-4377-8D5A-AD5D0A6633A3}" destId="{C8E132FC-415D-4CC3-9D63-AADCEA4C2558}" srcOrd="2" destOrd="0" presId="urn:microsoft.com/office/officeart/2018/2/layout/IconVerticalSolidList"/>
    <dgm:cxn modelId="{10125A6F-5E6E-4174-B2F8-548E50FD738B}" type="presParOf" srcId="{77397277-94CC-4377-8D5A-AD5D0A6633A3}" destId="{C4D5E71C-B9CC-49AF-9D77-444E82982CE7}" srcOrd="3" destOrd="0" presId="urn:microsoft.com/office/officeart/2018/2/layout/IconVerticalSolidList"/>
    <dgm:cxn modelId="{1E302182-1685-46A9-A4EC-650967BF2764}" type="presParOf" srcId="{EEEF911C-E31D-4F68-B67C-D6D936D00AE2}" destId="{BB21C210-C1B5-4CB0-9984-B8C3C2B0E621}" srcOrd="1" destOrd="0" presId="urn:microsoft.com/office/officeart/2018/2/layout/IconVerticalSolidList"/>
    <dgm:cxn modelId="{6270E6E5-E1B8-42F6-879A-5C13608E9BDC}" type="presParOf" srcId="{EEEF911C-E31D-4F68-B67C-D6D936D00AE2}" destId="{DFF5B29B-292A-4578-BEEC-0E95046D11A2}" srcOrd="2" destOrd="0" presId="urn:microsoft.com/office/officeart/2018/2/layout/IconVerticalSolidList"/>
    <dgm:cxn modelId="{8A1CDA22-4649-41AC-8575-90C81D7B8D16}" type="presParOf" srcId="{DFF5B29B-292A-4578-BEEC-0E95046D11A2}" destId="{2CD8711F-0C29-4B26-9109-2EDF841E76A7}" srcOrd="0" destOrd="0" presId="urn:microsoft.com/office/officeart/2018/2/layout/IconVerticalSolidList"/>
    <dgm:cxn modelId="{6B6CF532-33BC-4F3E-BDD2-1175DD860CE5}" type="presParOf" srcId="{DFF5B29B-292A-4578-BEEC-0E95046D11A2}" destId="{58DA1CA1-5872-4645-A030-F504ADD8B635}" srcOrd="1" destOrd="0" presId="urn:microsoft.com/office/officeart/2018/2/layout/IconVerticalSolidList"/>
    <dgm:cxn modelId="{D21E62ED-7D71-487B-9F20-070C48724664}" type="presParOf" srcId="{DFF5B29B-292A-4578-BEEC-0E95046D11A2}" destId="{3A51A2EF-D605-4270-B95A-91A00B62F8CD}" srcOrd="2" destOrd="0" presId="urn:microsoft.com/office/officeart/2018/2/layout/IconVerticalSolidList"/>
    <dgm:cxn modelId="{BF70BCB0-7894-4898-A904-69E6C803A6E8}" type="presParOf" srcId="{DFF5B29B-292A-4578-BEEC-0E95046D11A2}" destId="{9A6F1AC1-9A33-45D0-AE3C-1213E720231C}" srcOrd="3" destOrd="0" presId="urn:microsoft.com/office/officeart/2018/2/layout/IconVerticalSolidList"/>
    <dgm:cxn modelId="{A565EF85-476D-40DE-8A96-59CD9B72FAE8}" type="presParOf" srcId="{EEEF911C-E31D-4F68-B67C-D6D936D00AE2}" destId="{E3645051-20B2-4B02-AE12-681FB58ECFDA}" srcOrd="3" destOrd="0" presId="urn:microsoft.com/office/officeart/2018/2/layout/IconVerticalSolidList"/>
    <dgm:cxn modelId="{7C1815FE-073A-4F97-931A-7CAB0C4BDD02}" type="presParOf" srcId="{EEEF911C-E31D-4F68-B67C-D6D936D00AE2}" destId="{98C5FAE2-600E-45EC-AA7C-EDAC204D85EB}" srcOrd="4" destOrd="0" presId="urn:microsoft.com/office/officeart/2018/2/layout/IconVerticalSolidList"/>
    <dgm:cxn modelId="{2394AB08-73ED-4F90-8BFD-99A209E96549}" type="presParOf" srcId="{98C5FAE2-600E-45EC-AA7C-EDAC204D85EB}" destId="{8AE70580-D5E4-498C-80A8-9A2A53D7712B}" srcOrd="0" destOrd="0" presId="urn:microsoft.com/office/officeart/2018/2/layout/IconVerticalSolidList"/>
    <dgm:cxn modelId="{3F4CA0B9-E43A-4B78-A8A5-D68A05035BD5}" type="presParOf" srcId="{98C5FAE2-600E-45EC-AA7C-EDAC204D85EB}" destId="{686DFD3C-CF93-4CD2-B684-7EB9A19412BF}" srcOrd="1" destOrd="0" presId="urn:microsoft.com/office/officeart/2018/2/layout/IconVerticalSolidList"/>
    <dgm:cxn modelId="{311E79A6-D6FA-407D-8BFC-5EAA70926738}" type="presParOf" srcId="{98C5FAE2-600E-45EC-AA7C-EDAC204D85EB}" destId="{B611A4C0-E9C6-410C-888D-9893A4E76264}" srcOrd="2" destOrd="0" presId="urn:microsoft.com/office/officeart/2018/2/layout/IconVerticalSolidList"/>
    <dgm:cxn modelId="{A12A52C8-C3B1-4652-A67D-B8AFCFD9B011}" type="presParOf" srcId="{98C5FAE2-600E-45EC-AA7C-EDAC204D85EB}" destId="{9D15412B-F058-48B4-B8AA-F3BDE3302490}" srcOrd="3" destOrd="0" presId="urn:microsoft.com/office/officeart/2018/2/layout/IconVerticalSolidList"/>
    <dgm:cxn modelId="{A4A1E76F-D228-4DF2-8561-D79F99404A9E}" type="presParOf" srcId="{EEEF911C-E31D-4F68-B67C-D6D936D00AE2}" destId="{C00A56EE-C3D7-4A97-BAC0-5A69F6492ABF}" srcOrd="5" destOrd="0" presId="urn:microsoft.com/office/officeart/2018/2/layout/IconVerticalSolidList"/>
    <dgm:cxn modelId="{F4C9EFE0-69D6-4471-93E2-84AEAE0764D7}" type="presParOf" srcId="{EEEF911C-E31D-4F68-B67C-D6D936D00AE2}" destId="{112C281D-2B86-4678-96AA-CC32751E29A3}" srcOrd="6" destOrd="0" presId="urn:microsoft.com/office/officeart/2018/2/layout/IconVerticalSolidList"/>
    <dgm:cxn modelId="{78F72F11-AD81-4973-B9C0-A5A65099D492}" type="presParOf" srcId="{112C281D-2B86-4678-96AA-CC32751E29A3}" destId="{67FA2CD9-B4C1-4456-AC64-DE02E21CC288}" srcOrd="0" destOrd="0" presId="urn:microsoft.com/office/officeart/2018/2/layout/IconVerticalSolidList"/>
    <dgm:cxn modelId="{7E915857-229C-47AA-9DA0-9E2CFAC2DA99}" type="presParOf" srcId="{112C281D-2B86-4678-96AA-CC32751E29A3}" destId="{8BB9E1D4-19B0-4BEE-B54C-453EABE4CB9F}" srcOrd="1" destOrd="0" presId="urn:microsoft.com/office/officeart/2018/2/layout/IconVerticalSolidList"/>
    <dgm:cxn modelId="{123BED64-00AB-4FA8-89D6-DD841E43DB2F}" type="presParOf" srcId="{112C281D-2B86-4678-96AA-CC32751E29A3}" destId="{D5371416-A83B-4B50-B325-F92ED985D37D}" srcOrd="2" destOrd="0" presId="urn:microsoft.com/office/officeart/2018/2/layout/IconVerticalSolidList"/>
    <dgm:cxn modelId="{02EF08DE-A5C5-43BB-ACB1-4B6946907A03}" type="presParOf" srcId="{112C281D-2B86-4678-96AA-CC32751E29A3}" destId="{69F2BC86-111D-4B03-BA1A-2C47780FCF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596CB0-40D3-426B-B0E2-C01097857C4E}">
      <dsp:nvSpPr>
        <dsp:cNvPr id="0" name=""/>
        <dsp:cNvSpPr/>
      </dsp:nvSpPr>
      <dsp:spPr>
        <a:xfrm>
          <a:off x="827531" y="0"/>
          <a:ext cx="4965192" cy="4965192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6AD29-9017-4373-9969-E2D48445FFDF}">
      <dsp:nvSpPr>
        <dsp:cNvPr id="0" name=""/>
        <dsp:cNvSpPr/>
      </dsp:nvSpPr>
      <dsp:spPr>
        <a:xfrm>
          <a:off x="1299225" y="471693"/>
          <a:ext cx="1936424" cy="193642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Main theories and activities involved in international supply chain management</a:t>
          </a:r>
        </a:p>
      </dsp:txBody>
      <dsp:txXfrm>
        <a:off x="1393753" y="566221"/>
        <a:ext cx="1747368" cy="1747368"/>
      </dsp:txXfrm>
    </dsp:sp>
    <dsp:sp modelId="{61F99382-CD48-4566-9563-CB1AC57AE88C}">
      <dsp:nvSpPr>
        <dsp:cNvPr id="0" name=""/>
        <dsp:cNvSpPr/>
      </dsp:nvSpPr>
      <dsp:spPr>
        <a:xfrm>
          <a:off x="3384605" y="471693"/>
          <a:ext cx="1936424" cy="193642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Understand how companies plan and execute supply chain management in a global context</a:t>
          </a:r>
        </a:p>
      </dsp:txBody>
      <dsp:txXfrm>
        <a:off x="3479133" y="566221"/>
        <a:ext cx="1747368" cy="1747368"/>
      </dsp:txXfrm>
    </dsp:sp>
    <dsp:sp modelId="{3556F032-4FA7-4782-B6E1-AF1AE45917F2}">
      <dsp:nvSpPr>
        <dsp:cNvPr id="0" name=""/>
        <dsp:cNvSpPr/>
      </dsp:nvSpPr>
      <dsp:spPr>
        <a:xfrm>
          <a:off x="1299225" y="2557073"/>
          <a:ext cx="1936424" cy="193642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Consider how resilience is built into supply chains</a:t>
          </a:r>
        </a:p>
      </dsp:txBody>
      <dsp:txXfrm>
        <a:off x="1393753" y="2651601"/>
        <a:ext cx="1747368" cy="1747368"/>
      </dsp:txXfrm>
    </dsp:sp>
    <dsp:sp modelId="{F0D80C6D-61D1-4221-BF69-D3D1EC5996D1}">
      <dsp:nvSpPr>
        <dsp:cNvPr id="0" name=""/>
        <dsp:cNvSpPr/>
      </dsp:nvSpPr>
      <dsp:spPr>
        <a:xfrm>
          <a:off x="3384605" y="2557073"/>
          <a:ext cx="1936424" cy="193642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Trends in modern supply chain management</a:t>
          </a:r>
        </a:p>
      </dsp:txBody>
      <dsp:txXfrm>
        <a:off x="3479133" y="2651601"/>
        <a:ext cx="1747368" cy="1747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C6BD99-75E2-4DCF-BD82-D1C9A7A7D4D3}">
      <dsp:nvSpPr>
        <dsp:cNvPr id="0" name=""/>
        <dsp:cNvSpPr/>
      </dsp:nvSpPr>
      <dsp:spPr>
        <a:xfrm>
          <a:off x="0" y="0"/>
          <a:ext cx="73060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C59A5-8D49-4E4C-BFFB-FEDA498E6D60}">
      <dsp:nvSpPr>
        <dsp:cNvPr id="0" name=""/>
        <dsp:cNvSpPr/>
      </dsp:nvSpPr>
      <dsp:spPr>
        <a:xfrm>
          <a:off x="0" y="0"/>
          <a:ext cx="7306056" cy="1252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Firms actions to seamlessly integrate the different processes in a product lifecycle</a:t>
          </a:r>
        </a:p>
      </dsp:txBody>
      <dsp:txXfrm>
        <a:off x="0" y="0"/>
        <a:ext cx="7306056" cy="1252727"/>
      </dsp:txXfrm>
    </dsp:sp>
    <dsp:sp modelId="{B96F8CBC-CFE7-4285-A46A-32E830AFB629}">
      <dsp:nvSpPr>
        <dsp:cNvPr id="0" name=""/>
        <dsp:cNvSpPr/>
      </dsp:nvSpPr>
      <dsp:spPr>
        <a:xfrm>
          <a:off x="0" y="1252728"/>
          <a:ext cx="7306056" cy="0"/>
        </a:xfrm>
        <a:prstGeom prst="line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accent2">
              <a:hueOff val="-3456336"/>
              <a:satOff val="-6803"/>
              <a:lumOff val="42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5D025-2413-474D-B5DF-D66926C217A1}">
      <dsp:nvSpPr>
        <dsp:cNvPr id="0" name=""/>
        <dsp:cNvSpPr/>
      </dsp:nvSpPr>
      <dsp:spPr>
        <a:xfrm>
          <a:off x="0" y="1252727"/>
          <a:ext cx="7306056" cy="1252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Sourcing raw materials, manufacturing, storing, distributing and so on</a:t>
          </a:r>
        </a:p>
      </dsp:txBody>
      <dsp:txXfrm>
        <a:off x="0" y="1252727"/>
        <a:ext cx="7306056" cy="1252727"/>
      </dsp:txXfrm>
    </dsp:sp>
    <dsp:sp modelId="{23F0FA71-8F5C-4576-BBE6-FAEA602031CF}">
      <dsp:nvSpPr>
        <dsp:cNvPr id="0" name=""/>
        <dsp:cNvSpPr/>
      </dsp:nvSpPr>
      <dsp:spPr>
        <a:xfrm>
          <a:off x="0" y="2505456"/>
          <a:ext cx="7306056" cy="0"/>
        </a:xfrm>
        <a:prstGeom prst="line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accent2">
              <a:hueOff val="-6912672"/>
              <a:satOff val="-13605"/>
              <a:lumOff val="84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9304A6-5F39-4707-AE9D-3D656310D739}">
      <dsp:nvSpPr>
        <dsp:cNvPr id="0" name=""/>
        <dsp:cNvSpPr/>
      </dsp:nvSpPr>
      <dsp:spPr>
        <a:xfrm>
          <a:off x="0" y="2505455"/>
          <a:ext cx="7306056" cy="1252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Rapid globalisation a factor</a:t>
          </a:r>
        </a:p>
      </dsp:txBody>
      <dsp:txXfrm>
        <a:off x="0" y="2505455"/>
        <a:ext cx="7306056" cy="1252727"/>
      </dsp:txXfrm>
    </dsp:sp>
    <dsp:sp modelId="{DD94379F-AC32-49C6-A38B-27CD56E7C0AF}">
      <dsp:nvSpPr>
        <dsp:cNvPr id="0" name=""/>
        <dsp:cNvSpPr/>
      </dsp:nvSpPr>
      <dsp:spPr>
        <a:xfrm>
          <a:off x="0" y="3758184"/>
          <a:ext cx="7306056" cy="0"/>
        </a:xfrm>
        <a:prstGeom prst="line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4A934-FC87-40AE-A3C3-1A6BF9CF1F08}">
      <dsp:nvSpPr>
        <dsp:cNvPr id="0" name=""/>
        <dsp:cNvSpPr/>
      </dsp:nvSpPr>
      <dsp:spPr>
        <a:xfrm>
          <a:off x="0" y="3758183"/>
          <a:ext cx="7306056" cy="1252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Free trade agreements, technological innovations created opportunities to internationalise the supply chain, but there were other factors</a:t>
          </a:r>
        </a:p>
      </dsp:txBody>
      <dsp:txXfrm>
        <a:off x="0" y="3758183"/>
        <a:ext cx="7306056" cy="1252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50A6F-E596-4E10-9BD2-DCA01029BFBC}">
      <dsp:nvSpPr>
        <dsp:cNvPr id="0" name=""/>
        <dsp:cNvSpPr/>
      </dsp:nvSpPr>
      <dsp:spPr>
        <a:xfrm>
          <a:off x="790127" y="429684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DB09DD-D363-461E-A3D2-EED49CB243E8}">
      <dsp:nvSpPr>
        <dsp:cNvPr id="0" name=""/>
        <dsp:cNvSpPr/>
      </dsp:nvSpPr>
      <dsp:spPr>
        <a:xfrm>
          <a:off x="295127" y="153759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Procurement</a:t>
          </a:r>
        </a:p>
      </dsp:txBody>
      <dsp:txXfrm>
        <a:off x="295127" y="1537595"/>
        <a:ext cx="1800000" cy="720000"/>
      </dsp:txXfrm>
    </dsp:sp>
    <dsp:sp modelId="{DEF732BC-5240-4A84-A5C4-76A386DB6031}">
      <dsp:nvSpPr>
        <dsp:cNvPr id="0" name=""/>
        <dsp:cNvSpPr/>
      </dsp:nvSpPr>
      <dsp:spPr>
        <a:xfrm>
          <a:off x="2905127" y="429684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9C11E-1B44-4E3D-9BBB-C00D9118AE67}">
      <dsp:nvSpPr>
        <dsp:cNvPr id="0" name=""/>
        <dsp:cNvSpPr/>
      </dsp:nvSpPr>
      <dsp:spPr>
        <a:xfrm>
          <a:off x="2410127" y="153759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Manufacturing</a:t>
          </a:r>
        </a:p>
      </dsp:txBody>
      <dsp:txXfrm>
        <a:off x="2410127" y="1537595"/>
        <a:ext cx="1800000" cy="720000"/>
      </dsp:txXfrm>
    </dsp:sp>
    <dsp:sp modelId="{3BB8EC35-8AC1-4E23-A2B5-35FDEEAA24CB}">
      <dsp:nvSpPr>
        <dsp:cNvPr id="0" name=""/>
        <dsp:cNvSpPr/>
      </dsp:nvSpPr>
      <dsp:spPr>
        <a:xfrm>
          <a:off x="5020127" y="429684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A3C26-74A4-4CD0-A14F-3DD4BE06C269}">
      <dsp:nvSpPr>
        <dsp:cNvPr id="0" name=""/>
        <dsp:cNvSpPr/>
      </dsp:nvSpPr>
      <dsp:spPr>
        <a:xfrm>
          <a:off x="4525128" y="153759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Inventory management</a:t>
          </a:r>
        </a:p>
      </dsp:txBody>
      <dsp:txXfrm>
        <a:off x="4525128" y="1537595"/>
        <a:ext cx="1800000" cy="720000"/>
      </dsp:txXfrm>
    </dsp:sp>
    <dsp:sp modelId="{1566BC13-800B-4382-8809-573B6852AD22}">
      <dsp:nvSpPr>
        <dsp:cNvPr id="0" name=""/>
        <dsp:cNvSpPr/>
      </dsp:nvSpPr>
      <dsp:spPr>
        <a:xfrm>
          <a:off x="1847627" y="2707595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C870B-90B4-4C6A-92C7-8F839EAFDBD4}">
      <dsp:nvSpPr>
        <dsp:cNvPr id="0" name=""/>
        <dsp:cNvSpPr/>
      </dsp:nvSpPr>
      <dsp:spPr>
        <a:xfrm>
          <a:off x="1352627" y="381550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Logistics management</a:t>
          </a:r>
        </a:p>
      </dsp:txBody>
      <dsp:txXfrm>
        <a:off x="1352627" y="3815507"/>
        <a:ext cx="1800000" cy="720000"/>
      </dsp:txXfrm>
    </dsp:sp>
    <dsp:sp modelId="{FFB3D3A8-1C41-413D-BB29-BF298EA67EAA}">
      <dsp:nvSpPr>
        <dsp:cNvPr id="0" name=""/>
        <dsp:cNvSpPr/>
      </dsp:nvSpPr>
      <dsp:spPr>
        <a:xfrm>
          <a:off x="3962628" y="2707595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BF0B0-2833-44C9-B27F-C2E99577B461}">
      <dsp:nvSpPr>
        <dsp:cNvPr id="0" name=""/>
        <dsp:cNvSpPr/>
      </dsp:nvSpPr>
      <dsp:spPr>
        <a:xfrm>
          <a:off x="3467628" y="381550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Return Management</a:t>
          </a:r>
        </a:p>
      </dsp:txBody>
      <dsp:txXfrm>
        <a:off x="3467628" y="3815507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5479C3-E3B6-4D57-ABFF-760E7CA90369}">
      <dsp:nvSpPr>
        <dsp:cNvPr id="0" name=""/>
        <dsp:cNvSpPr/>
      </dsp:nvSpPr>
      <dsp:spPr>
        <a:xfrm>
          <a:off x="0" y="3914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2EB3B-931D-4E6D-AA4F-634AEE06E806}">
      <dsp:nvSpPr>
        <dsp:cNvPr id="0" name=""/>
        <dsp:cNvSpPr/>
      </dsp:nvSpPr>
      <dsp:spPr>
        <a:xfrm>
          <a:off x="252238" y="191530"/>
          <a:ext cx="458615" cy="4586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30557-97AF-4EFD-84B2-49EEDD628086}">
      <dsp:nvSpPr>
        <dsp:cNvPr id="0" name=""/>
        <dsp:cNvSpPr/>
      </dsp:nvSpPr>
      <dsp:spPr>
        <a:xfrm>
          <a:off x="963093" y="3914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Market expansion: the opening of new markets due to free trade agreements and economic liberalisation enabled access to new markets, diverse customer bases and expand global footprint</a:t>
          </a:r>
        </a:p>
      </dsp:txBody>
      <dsp:txXfrm>
        <a:off x="963093" y="3914"/>
        <a:ext cx="6342962" cy="833847"/>
      </dsp:txXfrm>
    </dsp:sp>
    <dsp:sp modelId="{3EEEDFA0-102D-4CB6-B4CC-15F8340EC85C}">
      <dsp:nvSpPr>
        <dsp:cNvPr id="0" name=""/>
        <dsp:cNvSpPr/>
      </dsp:nvSpPr>
      <dsp:spPr>
        <a:xfrm>
          <a:off x="0" y="1046223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905DB-44C4-4C92-8E35-0E2D134E3388}">
      <dsp:nvSpPr>
        <dsp:cNvPr id="0" name=""/>
        <dsp:cNvSpPr/>
      </dsp:nvSpPr>
      <dsp:spPr>
        <a:xfrm>
          <a:off x="252238" y="1233839"/>
          <a:ext cx="458615" cy="4586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7B878-1C22-4234-B544-07580C96729D}">
      <dsp:nvSpPr>
        <dsp:cNvPr id="0" name=""/>
        <dsp:cNvSpPr/>
      </dsp:nvSpPr>
      <dsp:spPr>
        <a:xfrm>
          <a:off x="963093" y="1046223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Cost benefits: offshoring to countries with lower production costs and accessing more cost-effective resources became imperative for companies seeking to remain competitive</a:t>
          </a:r>
        </a:p>
      </dsp:txBody>
      <dsp:txXfrm>
        <a:off x="963093" y="1046223"/>
        <a:ext cx="6342962" cy="833847"/>
      </dsp:txXfrm>
    </dsp:sp>
    <dsp:sp modelId="{6BB4A256-4087-4ACF-AE5A-657362430CBA}">
      <dsp:nvSpPr>
        <dsp:cNvPr id="0" name=""/>
        <dsp:cNvSpPr/>
      </dsp:nvSpPr>
      <dsp:spPr>
        <a:xfrm>
          <a:off x="0" y="2088532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7BF4D2-804D-4F9B-BBB5-4DEE93191B7A}">
      <dsp:nvSpPr>
        <dsp:cNvPr id="0" name=""/>
        <dsp:cNvSpPr/>
      </dsp:nvSpPr>
      <dsp:spPr>
        <a:xfrm>
          <a:off x="252238" y="2276148"/>
          <a:ext cx="458615" cy="4586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57B87-8C83-4D6E-8DA9-7F6C3097B58E}">
      <dsp:nvSpPr>
        <dsp:cNvPr id="0" name=""/>
        <dsp:cNvSpPr/>
      </dsp:nvSpPr>
      <dsp:spPr>
        <a:xfrm>
          <a:off x="963093" y="2088532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Customer satisfaction: expectations of timely and reliable deliveries</a:t>
          </a:r>
        </a:p>
      </dsp:txBody>
      <dsp:txXfrm>
        <a:off x="963093" y="2088532"/>
        <a:ext cx="6342962" cy="833847"/>
      </dsp:txXfrm>
    </dsp:sp>
    <dsp:sp modelId="{BA745D77-1ACF-48EE-8C1B-FCA4DA56F5B5}">
      <dsp:nvSpPr>
        <dsp:cNvPr id="0" name=""/>
        <dsp:cNvSpPr/>
      </dsp:nvSpPr>
      <dsp:spPr>
        <a:xfrm>
          <a:off x="0" y="3130841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2027D-9CDF-4FFA-ACF1-92B4B2BE4D92}">
      <dsp:nvSpPr>
        <dsp:cNvPr id="0" name=""/>
        <dsp:cNvSpPr/>
      </dsp:nvSpPr>
      <dsp:spPr>
        <a:xfrm>
          <a:off x="252238" y="3318456"/>
          <a:ext cx="458615" cy="4586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935DE-26EC-4809-B03C-D4648C7588D0}">
      <dsp:nvSpPr>
        <dsp:cNvPr id="0" name=""/>
        <dsp:cNvSpPr/>
      </dsp:nvSpPr>
      <dsp:spPr>
        <a:xfrm>
          <a:off x="963093" y="3130841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Collaborations: firms saw the benefits of relationships beyond their own organisation</a:t>
          </a:r>
        </a:p>
      </dsp:txBody>
      <dsp:txXfrm>
        <a:off x="963093" y="3130841"/>
        <a:ext cx="6342962" cy="833847"/>
      </dsp:txXfrm>
    </dsp:sp>
    <dsp:sp modelId="{CD2D6628-5977-496E-945E-C5715E2019DF}">
      <dsp:nvSpPr>
        <dsp:cNvPr id="0" name=""/>
        <dsp:cNvSpPr/>
      </dsp:nvSpPr>
      <dsp:spPr>
        <a:xfrm>
          <a:off x="0" y="4173150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1D821-8BC6-4738-B453-07ABE0B8FEEA}">
      <dsp:nvSpPr>
        <dsp:cNvPr id="0" name=""/>
        <dsp:cNvSpPr/>
      </dsp:nvSpPr>
      <dsp:spPr>
        <a:xfrm>
          <a:off x="252238" y="4360765"/>
          <a:ext cx="458615" cy="4586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3D0AA-DCC2-44D5-8ED1-DBB45E75DAF9}">
      <dsp:nvSpPr>
        <dsp:cNvPr id="0" name=""/>
        <dsp:cNvSpPr/>
      </dsp:nvSpPr>
      <dsp:spPr>
        <a:xfrm>
          <a:off x="963093" y="4173150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Risk management: an important function in managing risk and resilience</a:t>
          </a:r>
        </a:p>
      </dsp:txBody>
      <dsp:txXfrm>
        <a:off x="963093" y="4173150"/>
        <a:ext cx="6342962" cy="8338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162506-246D-4681-AF5D-3695F54CE784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46D859-960C-4232-9F93-DFE7765A1F53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07D31-F1F9-4757-9286-DE47C8C996C7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Competitive advantage derived from its unique resources and capabilities </a:t>
          </a:r>
        </a:p>
      </dsp:txBody>
      <dsp:txXfrm>
        <a:off x="1217431" y="2079"/>
        <a:ext cx="6088624" cy="1054053"/>
      </dsp:txXfrm>
    </dsp:sp>
    <dsp:sp modelId="{E8524838-26E7-4CF9-BF11-5ED8B7401EBC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0E17E4-3A7A-4B99-B8E0-D93A0357A625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55920-C333-4678-A105-FF0C581559DE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This emphasizes the importance of international supply chain management</a:t>
          </a:r>
        </a:p>
      </dsp:txBody>
      <dsp:txXfrm>
        <a:off x="1217431" y="1319646"/>
        <a:ext cx="6088624" cy="1054053"/>
      </dsp:txXfrm>
    </dsp:sp>
    <dsp:sp modelId="{8C4FC86E-F1CB-402D-86CB-C9A79ED5CAC2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11AE8-8245-426B-AB56-C4881DE444AF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3F171-C4C0-4D46-BF89-9B7B0B3B18FF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Companies must identify and optimise resources such as supplier relationships, logistics infrastructure and information systems</a:t>
          </a:r>
        </a:p>
      </dsp:txBody>
      <dsp:txXfrm>
        <a:off x="1217431" y="2637212"/>
        <a:ext cx="6088624" cy="1054053"/>
      </dsp:txXfrm>
    </dsp:sp>
    <dsp:sp modelId="{DF34F4ED-DEDC-4B81-868F-0C49A23BD542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248FC-C6BE-4426-91B9-A04674F2EF68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2F64B-4A35-430F-9BD4-7724C1B7DD37}">
      <dsp:nvSpPr>
        <dsp:cNvPr id="0" name=""/>
        <dsp:cNvSpPr/>
      </dsp:nvSpPr>
      <dsp:spPr>
        <a:xfrm>
          <a:off x="1217431" y="39547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Will create a sustainable competitive advantage in global markets (Gligor &amp; Holcomb, 2014)</a:t>
          </a:r>
        </a:p>
      </dsp:txBody>
      <dsp:txXfrm>
        <a:off x="1217431" y="3954779"/>
        <a:ext cx="6088624" cy="105405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A94B8-3D78-43E8-A0AF-7EDA2AC320F2}">
      <dsp:nvSpPr>
        <dsp:cNvPr id="0" name=""/>
        <dsp:cNvSpPr/>
      </dsp:nvSpPr>
      <dsp:spPr>
        <a:xfrm>
          <a:off x="0" y="3914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CFA4B-A0B6-4F54-83F4-D66CE807337C}">
      <dsp:nvSpPr>
        <dsp:cNvPr id="0" name=""/>
        <dsp:cNvSpPr/>
      </dsp:nvSpPr>
      <dsp:spPr>
        <a:xfrm>
          <a:off x="252238" y="191530"/>
          <a:ext cx="458615" cy="4586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CB20D-2676-40F7-939D-3EDE4D629055}">
      <dsp:nvSpPr>
        <dsp:cNvPr id="0" name=""/>
        <dsp:cNvSpPr/>
      </dsp:nvSpPr>
      <dsp:spPr>
        <a:xfrm>
          <a:off x="963093" y="3914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 SCM, TCE helps understand the make or buy decision</a:t>
          </a:r>
        </a:p>
      </dsp:txBody>
      <dsp:txXfrm>
        <a:off x="963093" y="3914"/>
        <a:ext cx="6342962" cy="833847"/>
      </dsp:txXfrm>
    </dsp:sp>
    <dsp:sp modelId="{57D77F7F-459F-4A51-ADAF-AC0DBAA03306}">
      <dsp:nvSpPr>
        <dsp:cNvPr id="0" name=""/>
        <dsp:cNvSpPr/>
      </dsp:nvSpPr>
      <dsp:spPr>
        <a:xfrm>
          <a:off x="0" y="1046223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B2E15-CE9C-42A3-8A97-CFDB08B3C282}">
      <dsp:nvSpPr>
        <dsp:cNvPr id="0" name=""/>
        <dsp:cNvSpPr/>
      </dsp:nvSpPr>
      <dsp:spPr>
        <a:xfrm>
          <a:off x="252238" y="1233839"/>
          <a:ext cx="458615" cy="4586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6346F-1590-45F6-AD12-478019852647}">
      <dsp:nvSpPr>
        <dsp:cNvPr id="0" name=""/>
        <dsp:cNvSpPr/>
      </dsp:nvSpPr>
      <dsp:spPr>
        <a:xfrm>
          <a:off x="963093" y="1046223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Produce in-house or outsource them from external suppliers.</a:t>
          </a:r>
        </a:p>
      </dsp:txBody>
      <dsp:txXfrm>
        <a:off x="963093" y="1046223"/>
        <a:ext cx="6342962" cy="833847"/>
      </dsp:txXfrm>
    </dsp:sp>
    <dsp:sp modelId="{74C37A29-9EBA-471A-AA96-56DAF0274D93}">
      <dsp:nvSpPr>
        <dsp:cNvPr id="0" name=""/>
        <dsp:cNvSpPr/>
      </dsp:nvSpPr>
      <dsp:spPr>
        <a:xfrm>
          <a:off x="0" y="2088532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44C470-FB17-41CE-BC9D-7017B209457A}">
      <dsp:nvSpPr>
        <dsp:cNvPr id="0" name=""/>
        <dsp:cNvSpPr/>
      </dsp:nvSpPr>
      <dsp:spPr>
        <a:xfrm>
          <a:off x="252238" y="2276148"/>
          <a:ext cx="458615" cy="4586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C7F85-3679-4C48-8992-7DD71ED2F0E9}">
      <dsp:nvSpPr>
        <dsp:cNvPr id="0" name=""/>
        <dsp:cNvSpPr/>
      </dsp:nvSpPr>
      <dsp:spPr>
        <a:xfrm>
          <a:off x="963093" y="2088532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 essence, TCE is a theory of governance of transactions related to power, competence, and efficiency (Ketokivi &amp; Mahoney, 2020)</a:t>
          </a:r>
        </a:p>
      </dsp:txBody>
      <dsp:txXfrm>
        <a:off x="963093" y="2088532"/>
        <a:ext cx="6342962" cy="833847"/>
      </dsp:txXfrm>
    </dsp:sp>
    <dsp:sp modelId="{057327D9-6AAA-4977-B8BA-4D106FE453C8}">
      <dsp:nvSpPr>
        <dsp:cNvPr id="0" name=""/>
        <dsp:cNvSpPr/>
      </dsp:nvSpPr>
      <dsp:spPr>
        <a:xfrm>
          <a:off x="0" y="3130841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B01976-DDB8-4322-830B-0395989B1437}">
      <dsp:nvSpPr>
        <dsp:cNvPr id="0" name=""/>
        <dsp:cNvSpPr/>
      </dsp:nvSpPr>
      <dsp:spPr>
        <a:xfrm>
          <a:off x="252238" y="3318456"/>
          <a:ext cx="458615" cy="4586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0DB168-B6CA-4FC0-A48B-0C916F7B9906}">
      <dsp:nvSpPr>
        <dsp:cNvPr id="0" name=""/>
        <dsp:cNvSpPr/>
      </dsp:nvSpPr>
      <dsp:spPr>
        <a:xfrm>
          <a:off x="963093" y="3130841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 a global context, TCE helps managers assess risk, coordination costs and benefits of global sourcing</a:t>
          </a:r>
        </a:p>
      </dsp:txBody>
      <dsp:txXfrm>
        <a:off x="963093" y="3130841"/>
        <a:ext cx="6342962" cy="833847"/>
      </dsp:txXfrm>
    </dsp:sp>
    <dsp:sp modelId="{74B8D642-C69B-4838-9FA1-8C36A369D164}">
      <dsp:nvSpPr>
        <dsp:cNvPr id="0" name=""/>
        <dsp:cNvSpPr/>
      </dsp:nvSpPr>
      <dsp:spPr>
        <a:xfrm>
          <a:off x="0" y="4173150"/>
          <a:ext cx="7306056" cy="8338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214C2-0F24-4961-B2C9-80B21F8CEC7F}">
      <dsp:nvSpPr>
        <dsp:cNvPr id="0" name=""/>
        <dsp:cNvSpPr/>
      </dsp:nvSpPr>
      <dsp:spPr>
        <a:xfrm>
          <a:off x="252238" y="4360765"/>
          <a:ext cx="458615" cy="4586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C7B6A-84C3-49F9-8DC3-BBC1734558C1}">
      <dsp:nvSpPr>
        <dsp:cNvPr id="0" name=""/>
        <dsp:cNvSpPr/>
      </dsp:nvSpPr>
      <dsp:spPr>
        <a:xfrm>
          <a:off x="963093" y="4173150"/>
          <a:ext cx="6342962" cy="8338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49" tIns="88249" rIns="88249" bIns="882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By understanding transaction costs, companies can make informed decisions on the most efficient and effective methods of procurement and production</a:t>
          </a:r>
        </a:p>
      </dsp:txBody>
      <dsp:txXfrm>
        <a:off x="963093" y="4173150"/>
        <a:ext cx="6342962" cy="83384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6F095-8B75-4C3D-9B7B-EABFCD0B67AE}">
      <dsp:nvSpPr>
        <dsp:cNvPr id="0" name=""/>
        <dsp:cNvSpPr/>
      </dsp:nvSpPr>
      <dsp:spPr>
        <a:xfrm>
          <a:off x="0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C8F1D-50E8-44F6-8899-FF1A4B7DBE18}">
      <dsp:nvSpPr>
        <dsp:cNvPr id="0" name=""/>
        <dsp:cNvSpPr/>
      </dsp:nvSpPr>
      <dsp:spPr>
        <a:xfrm>
          <a:off x="348654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Explores how organisations actions and structures are influenced by cultural norms</a:t>
          </a:r>
        </a:p>
      </dsp:txBody>
      <dsp:txXfrm>
        <a:off x="407014" y="1111259"/>
        <a:ext cx="3021172" cy="1875841"/>
      </dsp:txXfrm>
    </dsp:sp>
    <dsp:sp modelId="{122AC716-C311-4EDB-BAF7-CC967FA39565}">
      <dsp:nvSpPr>
        <dsp:cNvPr id="0" name=""/>
        <dsp:cNvSpPr/>
      </dsp:nvSpPr>
      <dsp:spPr>
        <a:xfrm>
          <a:off x="3835201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A605C-0A5D-4B20-9BF3-518EFF763F5E}">
      <dsp:nvSpPr>
        <dsp:cNvPr id="0" name=""/>
        <dsp:cNvSpPr/>
      </dsp:nvSpPr>
      <dsp:spPr>
        <a:xfrm>
          <a:off x="4183856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As in other areas of study, understanding the cultural context is crucial</a:t>
          </a:r>
        </a:p>
      </dsp:txBody>
      <dsp:txXfrm>
        <a:off x="4242216" y="1111259"/>
        <a:ext cx="3021172" cy="1875841"/>
      </dsp:txXfrm>
    </dsp:sp>
    <dsp:sp modelId="{6D9022E9-0BA0-4AD2-A63F-B317E401AA12}">
      <dsp:nvSpPr>
        <dsp:cNvPr id="0" name=""/>
        <dsp:cNvSpPr/>
      </dsp:nvSpPr>
      <dsp:spPr>
        <a:xfrm>
          <a:off x="7670403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2DC6B-2DDA-494C-BD6A-DF79DCEA9E2D}">
      <dsp:nvSpPr>
        <dsp:cNvPr id="0" name=""/>
        <dsp:cNvSpPr/>
      </dsp:nvSpPr>
      <dsp:spPr>
        <a:xfrm>
          <a:off x="8019057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 SCM, companies must adapt to comply with diverse regulations, cultural norms, and ethical considerations, which may differ from their home market (Kauppi, 2013)</a:t>
          </a:r>
        </a:p>
      </dsp:txBody>
      <dsp:txXfrm>
        <a:off x="8077417" y="1111259"/>
        <a:ext cx="3021172" cy="18758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6DD68C-C0BC-4454-B970-9FBA9048E41C}">
      <dsp:nvSpPr>
        <dsp:cNvPr id="0" name=""/>
        <dsp:cNvSpPr/>
      </dsp:nvSpPr>
      <dsp:spPr>
        <a:xfrm>
          <a:off x="0" y="611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B5D827-0B2B-476A-B2F0-BF4408DCB0BA}">
      <dsp:nvSpPr>
        <dsp:cNvPr id="0" name=""/>
        <dsp:cNvSpPr/>
      </dsp:nvSpPr>
      <dsp:spPr>
        <a:xfrm>
          <a:off x="432980" y="322663"/>
          <a:ext cx="787236" cy="7872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38724-000C-42BA-8658-07E17997EDB1}">
      <dsp:nvSpPr>
        <dsp:cNvPr id="0" name=""/>
        <dsp:cNvSpPr/>
      </dsp:nvSpPr>
      <dsp:spPr>
        <a:xfrm>
          <a:off x="1653197" y="611"/>
          <a:ext cx="5652858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Fundamental activity in global SCM that involves the sourcing and acquisition of raw materials, components, and finished goods from suppliers located in different countries</a:t>
          </a:r>
        </a:p>
      </dsp:txBody>
      <dsp:txXfrm>
        <a:off x="1653197" y="611"/>
        <a:ext cx="5652858" cy="1431339"/>
      </dsp:txXfrm>
    </dsp:sp>
    <dsp:sp modelId="{45C779C6-1512-4B81-8B0B-9CB3E6AE2E25}">
      <dsp:nvSpPr>
        <dsp:cNvPr id="0" name=""/>
        <dsp:cNvSpPr/>
      </dsp:nvSpPr>
      <dsp:spPr>
        <a:xfrm>
          <a:off x="0" y="1789786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FB993-CB8F-4FE2-A2DD-99918D83A5CC}">
      <dsp:nvSpPr>
        <dsp:cNvPr id="0" name=""/>
        <dsp:cNvSpPr/>
      </dsp:nvSpPr>
      <dsp:spPr>
        <a:xfrm>
          <a:off x="432980" y="2111837"/>
          <a:ext cx="787236" cy="7872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D91E5-AD11-4DDB-8986-65E68E41437E}">
      <dsp:nvSpPr>
        <dsp:cNvPr id="0" name=""/>
        <dsp:cNvSpPr/>
      </dsp:nvSpPr>
      <dsp:spPr>
        <a:xfrm>
          <a:off x="1653197" y="1789786"/>
          <a:ext cx="5652858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 a global context, procurement managers face unique challenges, including currency fluctuations.</a:t>
          </a:r>
        </a:p>
      </dsp:txBody>
      <dsp:txXfrm>
        <a:off x="1653197" y="1789786"/>
        <a:ext cx="5652858" cy="1431339"/>
      </dsp:txXfrm>
    </dsp:sp>
    <dsp:sp modelId="{0FA350EF-5671-443B-B6EA-BD6709BB9E5D}">
      <dsp:nvSpPr>
        <dsp:cNvPr id="0" name=""/>
        <dsp:cNvSpPr/>
      </dsp:nvSpPr>
      <dsp:spPr>
        <a:xfrm>
          <a:off x="0" y="3578960"/>
          <a:ext cx="7306056" cy="1431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6234D-7C70-4941-95DF-143146A4C917}">
      <dsp:nvSpPr>
        <dsp:cNvPr id="0" name=""/>
        <dsp:cNvSpPr/>
      </dsp:nvSpPr>
      <dsp:spPr>
        <a:xfrm>
          <a:off x="432980" y="3901012"/>
          <a:ext cx="787236" cy="7872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A8963-FCA4-47C0-88AA-8EC4B7D21053}">
      <dsp:nvSpPr>
        <dsp:cNvPr id="0" name=""/>
        <dsp:cNvSpPr/>
      </dsp:nvSpPr>
      <dsp:spPr>
        <a:xfrm>
          <a:off x="1653197" y="3578960"/>
          <a:ext cx="3287725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Activities include:</a:t>
          </a:r>
        </a:p>
      </dsp:txBody>
      <dsp:txXfrm>
        <a:off x="1653197" y="3578960"/>
        <a:ext cx="3287725" cy="1431339"/>
      </dsp:txXfrm>
    </dsp:sp>
    <dsp:sp modelId="{C50A00B3-BC9B-428D-989C-A637FC73F584}">
      <dsp:nvSpPr>
        <dsp:cNvPr id="0" name=""/>
        <dsp:cNvSpPr/>
      </dsp:nvSpPr>
      <dsp:spPr>
        <a:xfrm>
          <a:off x="4940922" y="3578960"/>
          <a:ext cx="2365133" cy="1431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483" tIns="151483" rIns="151483" bIns="15148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Supplier selection and evaluation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Negotiation and contracting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Risk management</a:t>
          </a:r>
        </a:p>
      </dsp:txBody>
      <dsp:txXfrm>
        <a:off x="4940922" y="3578960"/>
        <a:ext cx="2365133" cy="14313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7704D-A8ED-493D-88EF-9B448A638809}">
      <dsp:nvSpPr>
        <dsp:cNvPr id="0" name=""/>
        <dsp:cNvSpPr/>
      </dsp:nvSpPr>
      <dsp:spPr>
        <a:xfrm>
          <a:off x="0" y="2079"/>
          <a:ext cx="7306056" cy="10540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229B47-33D1-4E97-A636-4F270009FA48}">
      <dsp:nvSpPr>
        <dsp:cNvPr id="0" name=""/>
        <dsp:cNvSpPr/>
      </dsp:nvSpPr>
      <dsp:spPr>
        <a:xfrm>
          <a:off x="318851" y="239241"/>
          <a:ext cx="579729" cy="5797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1D95DC-334C-4F00-A121-265CF3828FBE}">
      <dsp:nvSpPr>
        <dsp:cNvPr id="0" name=""/>
        <dsp:cNvSpPr/>
      </dsp:nvSpPr>
      <dsp:spPr>
        <a:xfrm>
          <a:off x="1217431" y="2079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Often considered the heart of the supply chain</a:t>
          </a:r>
        </a:p>
      </dsp:txBody>
      <dsp:txXfrm>
        <a:off x="1217431" y="2079"/>
        <a:ext cx="6088624" cy="1054053"/>
      </dsp:txXfrm>
    </dsp:sp>
    <dsp:sp modelId="{60EBAF41-D874-4F09-8C7A-76233F54FFD8}">
      <dsp:nvSpPr>
        <dsp:cNvPr id="0" name=""/>
        <dsp:cNvSpPr/>
      </dsp:nvSpPr>
      <dsp:spPr>
        <a:xfrm>
          <a:off x="0" y="1319646"/>
          <a:ext cx="7306056" cy="105405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CF7AE6-96CE-4BBE-BE0E-3072E323A830}">
      <dsp:nvSpPr>
        <dsp:cNvPr id="0" name=""/>
        <dsp:cNvSpPr/>
      </dsp:nvSpPr>
      <dsp:spPr>
        <a:xfrm>
          <a:off x="318851" y="1556808"/>
          <a:ext cx="579729" cy="5797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DEB19-37BA-4A94-BDB6-51B179DCCB20}">
      <dsp:nvSpPr>
        <dsp:cNvPr id="0" name=""/>
        <dsp:cNvSpPr/>
      </dsp:nvSpPr>
      <dsp:spPr>
        <a:xfrm>
          <a:off x="1217431" y="1319646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Transforming into the finished goods</a:t>
          </a:r>
        </a:p>
      </dsp:txBody>
      <dsp:txXfrm>
        <a:off x="1217431" y="1319646"/>
        <a:ext cx="6088624" cy="1054053"/>
      </dsp:txXfrm>
    </dsp:sp>
    <dsp:sp modelId="{EA848449-466F-462D-852E-6DE3A829EA54}">
      <dsp:nvSpPr>
        <dsp:cNvPr id="0" name=""/>
        <dsp:cNvSpPr/>
      </dsp:nvSpPr>
      <dsp:spPr>
        <a:xfrm>
          <a:off x="0" y="2637212"/>
          <a:ext cx="7306056" cy="10540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D57034-3AAC-4315-AEF3-C2805AEDE7C1}">
      <dsp:nvSpPr>
        <dsp:cNvPr id="0" name=""/>
        <dsp:cNvSpPr/>
      </dsp:nvSpPr>
      <dsp:spPr>
        <a:xfrm>
          <a:off x="318851" y="2874374"/>
          <a:ext cx="579729" cy="5797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B3DAF-664B-4968-AE3A-9FC6D2B00637}">
      <dsp:nvSpPr>
        <dsp:cNvPr id="0" name=""/>
        <dsp:cNvSpPr/>
      </dsp:nvSpPr>
      <dsp:spPr>
        <a:xfrm>
          <a:off x="1217431" y="2637212"/>
          <a:ext cx="6088624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 global SCM, manufacturing can be distributed across borders to leverage cost advantages, access specialised skills and reduce time to market</a:t>
          </a:r>
        </a:p>
      </dsp:txBody>
      <dsp:txXfrm>
        <a:off x="1217431" y="2637212"/>
        <a:ext cx="6088624" cy="1054053"/>
      </dsp:txXfrm>
    </dsp:sp>
    <dsp:sp modelId="{551C8F26-2F23-47AD-B63F-0200E3ED672F}">
      <dsp:nvSpPr>
        <dsp:cNvPr id="0" name=""/>
        <dsp:cNvSpPr/>
      </dsp:nvSpPr>
      <dsp:spPr>
        <a:xfrm>
          <a:off x="0" y="3954779"/>
          <a:ext cx="7306056" cy="105405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7FE0DA-3959-4F68-96B2-F38262DA5CCD}">
      <dsp:nvSpPr>
        <dsp:cNvPr id="0" name=""/>
        <dsp:cNvSpPr/>
      </dsp:nvSpPr>
      <dsp:spPr>
        <a:xfrm>
          <a:off x="318851" y="4191941"/>
          <a:ext cx="579729" cy="5797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0AC03-D811-4419-BE43-8E128DEDC6F2}">
      <dsp:nvSpPr>
        <dsp:cNvPr id="0" name=""/>
        <dsp:cNvSpPr/>
      </dsp:nvSpPr>
      <dsp:spPr>
        <a:xfrm>
          <a:off x="1217431" y="3954779"/>
          <a:ext cx="3287725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Coordination of course can be challenging</a:t>
          </a:r>
        </a:p>
      </dsp:txBody>
      <dsp:txXfrm>
        <a:off x="1217431" y="3954779"/>
        <a:ext cx="3287725" cy="1054053"/>
      </dsp:txXfrm>
    </dsp:sp>
    <dsp:sp modelId="{217FEE56-E31A-4F53-8A5F-2CC723D3F489}">
      <dsp:nvSpPr>
        <dsp:cNvPr id="0" name=""/>
        <dsp:cNvSpPr/>
      </dsp:nvSpPr>
      <dsp:spPr>
        <a:xfrm>
          <a:off x="4505156" y="3954779"/>
          <a:ext cx="2800899" cy="1054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554" tIns="111554" rIns="111554" bIns="11155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Global production networks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Quality control and standards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Lean manufacturing and JIT practices</a:t>
          </a:r>
        </a:p>
      </dsp:txBody>
      <dsp:txXfrm>
        <a:off x="4505156" y="3954779"/>
        <a:ext cx="2800899" cy="105405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D025E7-34A1-4CAD-A6B3-B464577FFBFD}">
      <dsp:nvSpPr>
        <dsp:cNvPr id="0" name=""/>
        <dsp:cNvSpPr/>
      </dsp:nvSpPr>
      <dsp:spPr>
        <a:xfrm>
          <a:off x="0" y="223775"/>
          <a:ext cx="6620255" cy="1684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Strikes a delicate balance between maintaining adequate stock levels to meet customer demands whilst minimising holding costs and risk of obsolescence</a:t>
          </a:r>
        </a:p>
      </dsp:txBody>
      <dsp:txXfrm>
        <a:off x="82245" y="306020"/>
        <a:ext cx="6455765" cy="1520310"/>
      </dsp:txXfrm>
    </dsp:sp>
    <dsp:sp modelId="{00254CBD-F89D-4D87-A1EE-1A3E1CBD68E1}">
      <dsp:nvSpPr>
        <dsp:cNvPr id="0" name=""/>
        <dsp:cNvSpPr/>
      </dsp:nvSpPr>
      <dsp:spPr>
        <a:xfrm>
          <a:off x="0" y="1977695"/>
          <a:ext cx="6620255" cy="1684800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a global context, critical due to longer lead times and increased uncertainty due to global transportation and customs procedures</a:t>
          </a:r>
        </a:p>
      </dsp:txBody>
      <dsp:txXfrm>
        <a:off x="82245" y="2059940"/>
        <a:ext cx="6455765" cy="1520310"/>
      </dsp:txXfrm>
    </dsp:sp>
    <dsp:sp modelId="{BCA886A6-C20E-4584-AAE3-93BF354B29DC}">
      <dsp:nvSpPr>
        <dsp:cNvPr id="0" name=""/>
        <dsp:cNvSpPr/>
      </dsp:nvSpPr>
      <dsp:spPr>
        <a:xfrm>
          <a:off x="0" y="3662496"/>
          <a:ext cx="6620255" cy="1490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019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Stock management and lead time management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Collaboration with suppliers and customers enables better demand forecasting and planning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Technology integration such as Internet of Things sensors and RFID tagging allowing data driven decisions </a:t>
          </a:r>
        </a:p>
      </dsp:txBody>
      <dsp:txXfrm>
        <a:off x="0" y="3662496"/>
        <a:ext cx="6620255" cy="14904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49754E-2E28-4060-B8C8-6DDB41AB9A89}">
      <dsp:nvSpPr>
        <dsp:cNvPr id="0" name=""/>
        <dsp:cNvSpPr/>
      </dsp:nvSpPr>
      <dsp:spPr>
        <a:xfrm>
          <a:off x="2365474" y="835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1C8CE5-6D62-409E-BC2A-915DDCF83300}">
      <dsp:nvSpPr>
        <dsp:cNvPr id="0" name=""/>
        <dsp:cNvSpPr/>
      </dsp:nvSpPr>
      <dsp:spPr>
        <a:xfrm>
          <a:off x="2833474" y="551568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D14A1-4967-423A-A792-E71B514373C7}">
      <dsp:nvSpPr>
        <dsp:cNvPr id="0" name=""/>
        <dsp:cNvSpPr/>
      </dsp:nvSpPr>
      <dsp:spPr>
        <a:xfrm>
          <a:off x="1663474" y="29635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What is the Internet of Things?</a:t>
          </a:r>
        </a:p>
      </dsp:txBody>
      <dsp:txXfrm>
        <a:off x="1663474" y="2963569"/>
        <a:ext cx="3600000" cy="720000"/>
      </dsp:txXfrm>
    </dsp:sp>
    <dsp:sp modelId="{F36DFAA2-5646-4F95-924C-13DA46716FAA}">
      <dsp:nvSpPr>
        <dsp:cNvPr id="0" name=""/>
        <dsp:cNvSpPr/>
      </dsp:nvSpPr>
      <dsp:spPr>
        <a:xfrm>
          <a:off x="6595475" y="835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FFB70-BBCB-4BE4-BE41-FC1843835901}">
      <dsp:nvSpPr>
        <dsp:cNvPr id="0" name=""/>
        <dsp:cNvSpPr/>
      </dsp:nvSpPr>
      <dsp:spPr>
        <a:xfrm>
          <a:off x="7063475" y="551568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6E186-3E69-4DE4-B5E0-6C700B633877}">
      <dsp:nvSpPr>
        <dsp:cNvPr id="0" name=""/>
        <dsp:cNvSpPr/>
      </dsp:nvSpPr>
      <dsp:spPr>
        <a:xfrm>
          <a:off x="5893475" y="29635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Explain how the Internet of Things can be used to improve global supply chain management </a:t>
          </a:r>
        </a:p>
      </dsp:txBody>
      <dsp:txXfrm>
        <a:off x="5893475" y="2963569"/>
        <a:ext cx="360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6A010-0140-4B16-AA75-4671F13D4EFC}">
      <dsp:nvSpPr>
        <dsp:cNvPr id="0" name=""/>
        <dsp:cNvSpPr/>
      </dsp:nvSpPr>
      <dsp:spPr>
        <a:xfrm>
          <a:off x="0" y="639"/>
          <a:ext cx="7488936" cy="14966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8E323F-EFD9-4F7B-A32A-4F5167638687}">
      <dsp:nvSpPr>
        <dsp:cNvPr id="0" name=""/>
        <dsp:cNvSpPr/>
      </dsp:nvSpPr>
      <dsp:spPr>
        <a:xfrm>
          <a:off x="452732" y="337383"/>
          <a:ext cx="823150" cy="8231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5FDA9B-7D5D-40FB-896E-567D694B19B9}">
      <dsp:nvSpPr>
        <dsp:cNvPr id="0" name=""/>
        <dsp:cNvSpPr/>
      </dsp:nvSpPr>
      <dsp:spPr>
        <a:xfrm>
          <a:off x="1728616" y="639"/>
          <a:ext cx="5760319" cy="1496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94" tIns="158394" rIns="158394" bIns="15839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Physical movement and distribution of goods</a:t>
          </a:r>
        </a:p>
      </dsp:txBody>
      <dsp:txXfrm>
        <a:off x="1728616" y="639"/>
        <a:ext cx="5760319" cy="1496637"/>
      </dsp:txXfrm>
    </dsp:sp>
    <dsp:sp modelId="{04ECEEB2-BFEC-41DC-97BB-A05EBFECAB99}">
      <dsp:nvSpPr>
        <dsp:cNvPr id="0" name=""/>
        <dsp:cNvSpPr/>
      </dsp:nvSpPr>
      <dsp:spPr>
        <a:xfrm>
          <a:off x="0" y="1871437"/>
          <a:ext cx="7488936" cy="14966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E3274-D56E-4366-AC62-951F21C1A227}">
      <dsp:nvSpPr>
        <dsp:cNvPr id="0" name=""/>
        <dsp:cNvSpPr/>
      </dsp:nvSpPr>
      <dsp:spPr>
        <a:xfrm>
          <a:off x="452732" y="2208180"/>
          <a:ext cx="823150" cy="8231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60BC7-624A-441B-A58F-27AE28717491}">
      <dsp:nvSpPr>
        <dsp:cNvPr id="0" name=""/>
        <dsp:cNvSpPr/>
      </dsp:nvSpPr>
      <dsp:spPr>
        <a:xfrm>
          <a:off x="1728616" y="1871437"/>
          <a:ext cx="5760319" cy="1496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94" tIns="158394" rIns="158394" bIns="15839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Inbound and outbound</a:t>
          </a:r>
        </a:p>
      </dsp:txBody>
      <dsp:txXfrm>
        <a:off x="1728616" y="1871437"/>
        <a:ext cx="5760319" cy="1496637"/>
      </dsp:txXfrm>
    </dsp:sp>
    <dsp:sp modelId="{E00E0A2E-186F-4DE6-8FAA-2863038ADCEE}">
      <dsp:nvSpPr>
        <dsp:cNvPr id="0" name=""/>
        <dsp:cNvSpPr/>
      </dsp:nvSpPr>
      <dsp:spPr>
        <a:xfrm>
          <a:off x="0" y="3742234"/>
          <a:ext cx="7488936" cy="14966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115BFE-9FE1-42B3-8CC1-0BAEFE82107D}">
      <dsp:nvSpPr>
        <dsp:cNvPr id="0" name=""/>
        <dsp:cNvSpPr/>
      </dsp:nvSpPr>
      <dsp:spPr>
        <a:xfrm>
          <a:off x="452732" y="4078978"/>
          <a:ext cx="823150" cy="8231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3C7C0-2BDA-40C2-9CFC-5862F6DDD84B}">
      <dsp:nvSpPr>
        <dsp:cNvPr id="0" name=""/>
        <dsp:cNvSpPr/>
      </dsp:nvSpPr>
      <dsp:spPr>
        <a:xfrm>
          <a:off x="1728616" y="3742234"/>
          <a:ext cx="5760319" cy="14966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94" tIns="158394" rIns="158394" bIns="15839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Consider transport modes and routes, customs clearance and compliance</a:t>
          </a:r>
        </a:p>
      </dsp:txBody>
      <dsp:txXfrm>
        <a:off x="1728616" y="3742234"/>
        <a:ext cx="5760319" cy="149663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D25B81-2FD3-43AA-A89F-E2E988A69565}">
      <dsp:nvSpPr>
        <dsp:cNvPr id="0" name=""/>
        <dsp:cNvSpPr/>
      </dsp:nvSpPr>
      <dsp:spPr>
        <a:xfrm>
          <a:off x="1116784" y="817933"/>
          <a:ext cx="892338" cy="71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3907F-AB2C-4A9F-B9E9-D74B72BEAFC8}">
      <dsp:nvSpPr>
        <dsp:cNvPr id="0" name=""/>
        <dsp:cNvSpPr/>
      </dsp:nvSpPr>
      <dsp:spPr>
        <a:xfrm>
          <a:off x="2062662" y="743012"/>
          <a:ext cx="102618" cy="192744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1A2247-D2F9-4530-A53E-52DFA2F820B8}">
      <dsp:nvSpPr>
        <dsp:cNvPr id="0" name=""/>
        <dsp:cNvSpPr/>
      </dsp:nvSpPr>
      <dsp:spPr>
        <a:xfrm>
          <a:off x="552639" y="365366"/>
          <a:ext cx="905205" cy="9052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127" tIns="35127" rIns="35127" bIns="35127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</a:t>
          </a:r>
        </a:p>
      </dsp:txBody>
      <dsp:txXfrm>
        <a:off x="685203" y="497930"/>
        <a:ext cx="640077" cy="640077"/>
      </dsp:txXfrm>
    </dsp:sp>
    <dsp:sp modelId="{0C4C0309-5D2F-4E93-BA01-5406716B491F}">
      <dsp:nvSpPr>
        <dsp:cNvPr id="0" name=""/>
        <dsp:cNvSpPr/>
      </dsp:nvSpPr>
      <dsp:spPr>
        <a:xfrm>
          <a:off x="1361" y="1436171"/>
          <a:ext cx="20077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74" tIns="165100" rIns="15837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Critical chokepoint in global SCM: 12% of world trade and 30% of global container traffic, equating to $1 trillion in goods annually</a:t>
          </a:r>
        </a:p>
      </dsp:txBody>
      <dsp:txXfrm>
        <a:off x="1361" y="1829291"/>
        <a:ext cx="2007760" cy="1572480"/>
      </dsp:txXfrm>
    </dsp:sp>
    <dsp:sp modelId="{21640051-89D7-4159-AD93-A804A4C7DDF9}">
      <dsp:nvSpPr>
        <dsp:cNvPr id="0" name=""/>
        <dsp:cNvSpPr/>
      </dsp:nvSpPr>
      <dsp:spPr>
        <a:xfrm>
          <a:off x="2232207" y="817933"/>
          <a:ext cx="2007760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11024F-635E-4A0B-983A-A5E72D5D982D}">
      <dsp:nvSpPr>
        <dsp:cNvPr id="0" name=""/>
        <dsp:cNvSpPr/>
      </dsp:nvSpPr>
      <dsp:spPr>
        <a:xfrm>
          <a:off x="4293508" y="743012"/>
          <a:ext cx="102618" cy="192744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7310A-405C-4FA5-8C89-B490AACBB141}">
      <dsp:nvSpPr>
        <dsp:cNvPr id="0" name=""/>
        <dsp:cNvSpPr/>
      </dsp:nvSpPr>
      <dsp:spPr>
        <a:xfrm>
          <a:off x="2783484" y="365366"/>
          <a:ext cx="905205" cy="9052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127" tIns="35127" rIns="35127" bIns="35127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2</a:t>
          </a:r>
        </a:p>
      </dsp:txBody>
      <dsp:txXfrm>
        <a:off x="2916048" y="497930"/>
        <a:ext cx="640077" cy="640077"/>
      </dsp:txXfrm>
    </dsp:sp>
    <dsp:sp modelId="{A042397E-E31F-4DF9-B591-79F5EB8ED914}">
      <dsp:nvSpPr>
        <dsp:cNvPr id="0" name=""/>
        <dsp:cNvSpPr/>
      </dsp:nvSpPr>
      <dsp:spPr>
        <a:xfrm>
          <a:off x="2232207" y="1436171"/>
          <a:ext cx="20077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74" tIns="165100" rIns="15837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Shortens Asia-EU routes by 7,000km, supporting just in time models</a:t>
          </a:r>
        </a:p>
      </dsp:txBody>
      <dsp:txXfrm>
        <a:off x="2232207" y="1829291"/>
        <a:ext cx="2007760" cy="1572480"/>
      </dsp:txXfrm>
    </dsp:sp>
    <dsp:sp modelId="{B154A640-359A-4834-AC11-B9B8CB1B7472}">
      <dsp:nvSpPr>
        <dsp:cNvPr id="0" name=""/>
        <dsp:cNvSpPr/>
      </dsp:nvSpPr>
      <dsp:spPr>
        <a:xfrm>
          <a:off x="4463052" y="817933"/>
          <a:ext cx="2007760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F831A1-E40C-4F25-A8FA-0D54E52F9013}">
      <dsp:nvSpPr>
        <dsp:cNvPr id="0" name=""/>
        <dsp:cNvSpPr/>
      </dsp:nvSpPr>
      <dsp:spPr>
        <a:xfrm>
          <a:off x="6524353" y="743012"/>
          <a:ext cx="102618" cy="192745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22EA4F-8578-4C51-8E51-9899202CE1A7}">
      <dsp:nvSpPr>
        <dsp:cNvPr id="0" name=""/>
        <dsp:cNvSpPr/>
      </dsp:nvSpPr>
      <dsp:spPr>
        <a:xfrm>
          <a:off x="5014329" y="365366"/>
          <a:ext cx="905205" cy="9052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127" tIns="35127" rIns="35127" bIns="35127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3</a:t>
          </a:r>
        </a:p>
      </dsp:txBody>
      <dsp:txXfrm>
        <a:off x="5146893" y="497930"/>
        <a:ext cx="640077" cy="640077"/>
      </dsp:txXfrm>
    </dsp:sp>
    <dsp:sp modelId="{582478AA-12F5-49EA-BDF6-3E8153A1B839}">
      <dsp:nvSpPr>
        <dsp:cNvPr id="0" name=""/>
        <dsp:cNvSpPr/>
      </dsp:nvSpPr>
      <dsp:spPr>
        <a:xfrm>
          <a:off x="4463052" y="1436171"/>
          <a:ext cx="20077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74" tIns="165100" rIns="15837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50 ships per day</a:t>
          </a:r>
        </a:p>
      </dsp:txBody>
      <dsp:txXfrm>
        <a:off x="4463052" y="1829291"/>
        <a:ext cx="2007760" cy="1572480"/>
      </dsp:txXfrm>
    </dsp:sp>
    <dsp:sp modelId="{5E425AD3-7355-4AE1-89EF-83BDAF9E23E9}">
      <dsp:nvSpPr>
        <dsp:cNvPr id="0" name=""/>
        <dsp:cNvSpPr/>
      </dsp:nvSpPr>
      <dsp:spPr>
        <a:xfrm>
          <a:off x="6693897" y="817933"/>
          <a:ext cx="2007760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5CD5F9-D0AE-41DA-92B8-124E6C593C0F}">
      <dsp:nvSpPr>
        <dsp:cNvPr id="0" name=""/>
        <dsp:cNvSpPr/>
      </dsp:nvSpPr>
      <dsp:spPr>
        <a:xfrm>
          <a:off x="8755198" y="743012"/>
          <a:ext cx="102618" cy="192745"/>
        </a:xfrm>
        <a:prstGeom prst="chevron">
          <a:avLst>
            <a:gd name="adj" fmla="val 9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F84D9A-4E7C-42CC-8498-A20F2535DD2D}">
      <dsp:nvSpPr>
        <dsp:cNvPr id="0" name=""/>
        <dsp:cNvSpPr/>
      </dsp:nvSpPr>
      <dsp:spPr>
        <a:xfrm>
          <a:off x="7245175" y="365366"/>
          <a:ext cx="905205" cy="9052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127" tIns="35127" rIns="35127" bIns="35127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4</a:t>
          </a:r>
        </a:p>
      </dsp:txBody>
      <dsp:txXfrm>
        <a:off x="7377739" y="497930"/>
        <a:ext cx="640077" cy="640077"/>
      </dsp:txXfrm>
    </dsp:sp>
    <dsp:sp modelId="{D5805D7E-3FB7-425C-BA9B-1BB20457483A}">
      <dsp:nvSpPr>
        <dsp:cNvPr id="0" name=""/>
        <dsp:cNvSpPr/>
      </dsp:nvSpPr>
      <dsp:spPr>
        <a:xfrm>
          <a:off x="6693897" y="1436171"/>
          <a:ext cx="20077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74" tIns="165100" rIns="15837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1 million barrels of oil, 8% liquified gas: flows vital for energy security in Europe</a:t>
          </a:r>
        </a:p>
      </dsp:txBody>
      <dsp:txXfrm>
        <a:off x="6693897" y="1829291"/>
        <a:ext cx="2007760" cy="1572480"/>
      </dsp:txXfrm>
    </dsp:sp>
    <dsp:sp modelId="{EFB9244B-EE14-4B00-92D2-4155D66D19F9}">
      <dsp:nvSpPr>
        <dsp:cNvPr id="0" name=""/>
        <dsp:cNvSpPr/>
      </dsp:nvSpPr>
      <dsp:spPr>
        <a:xfrm>
          <a:off x="8924742" y="817932"/>
          <a:ext cx="1003880" cy="7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446375-5892-49D0-9CBE-1BEF3C92465B}">
      <dsp:nvSpPr>
        <dsp:cNvPr id="0" name=""/>
        <dsp:cNvSpPr/>
      </dsp:nvSpPr>
      <dsp:spPr>
        <a:xfrm>
          <a:off x="9476020" y="365366"/>
          <a:ext cx="905205" cy="9052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127" tIns="35127" rIns="35127" bIns="35127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5</a:t>
          </a:r>
        </a:p>
      </dsp:txBody>
      <dsp:txXfrm>
        <a:off x="9608584" y="497930"/>
        <a:ext cx="640077" cy="640077"/>
      </dsp:txXfrm>
    </dsp:sp>
    <dsp:sp modelId="{DD4FE60A-1151-4975-B205-A8AE3D07C457}">
      <dsp:nvSpPr>
        <dsp:cNvPr id="0" name=""/>
        <dsp:cNvSpPr/>
      </dsp:nvSpPr>
      <dsp:spPr>
        <a:xfrm>
          <a:off x="8924742" y="1436171"/>
          <a:ext cx="200776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374" tIns="165100" rIns="158374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2021 blockage halted $9 billion in daily trade for six days, causing supply delays, port congestion, higher costs and highlighted need for diversified routes and resiliece planning</a:t>
          </a:r>
        </a:p>
      </dsp:txBody>
      <dsp:txXfrm>
        <a:off x="8924742" y="1829291"/>
        <a:ext cx="2007760" cy="157248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C5ABD9-FA57-446B-86E4-D1B21EC776D9}">
      <dsp:nvSpPr>
        <dsp:cNvPr id="0" name=""/>
        <dsp:cNvSpPr/>
      </dsp:nvSpPr>
      <dsp:spPr>
        <a:xfrm>
          <a:off x="0" y="4093"/>
          <a:ext cx="7488936" cy="871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5D1199-7382-4895-92E8-D451CFA1E279}">
      <dsp:nvSpPr>
        <dsp:cNvPr id="0" name=""/>
        <dsp:cNvSpPr/>
      </dsp:nvSpPr>
      <dsp:spPr>
        <a:xfrm>
          <a:off x="263745" y="200268"/>
          <a:ext cx="479538" cy="4795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09266-A44E-48FD-BB40-0AEB6F01699E}">
      <dsp:nvSpPr>
        <dsp:cNvPr id="0" name=""/>
        <dsp:cNvSpPr/>
      </dsp:nvSpPr>
      <dsp:spPr>
        <a:xfrm>
          <a:off x="1007030" y="4093"/>
          <a:ext cx="6481905" cy="871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275" tIns="92275" rIns="92275" bIns="9227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Risks and disruptions:  various kinds of uncertain events</a:t>
          </a:r>
        </a:p>
      </dsp:txBody>
      <dsp:txXfrm>
        <a:off x="1007030" y="4093"/>
        <a:ext cx="6481905" cy="871887"/>
      </dsp:txXfrm>
    </dsp:sp>
    <dsp:sp modelId="{D097C808-D32B-4E50-9AA6-D8F62465CFB3}">
      <dsp:nvSpPr>
        <dsp:cNvPr id="0" name=""/>
        <dsp:cNvSpPr/>
      </dsp:nvSpPr>
      <dsp:spPr>
        <a:xfrm>
          <a:off x="0" y="1093952"/>
          <a:ext cx="7488936" cy="871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45D93-58F3-401E-BF4C-F48667F91483}">
      <dsp:nvSpPr>
        <dsp:cNvPr id="0" name=""/>
        <dsp:cNvSpPr/>
      </dsp:nvSpPr>
      <dsp:spPr>
        <a:xfrm>
          <a:off x="263745" y="1290127"/>
          <a:ext cx="479538" cy="4795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28F87-E637-4B4E-8395-C7A98A92E159}">
      <dsp:nvSpPr>
        <dsp:cNvPr id="0" name=""/>
        <dsp:cNvSpPr/>
      </dsp:nvSpPr>
      <dsp:spPr>
        <a:xfrm>
          <a:off x="1007030" y="1093952"/>
          <a:ext cx="6481905" cy="871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275" tIns="92275" rIns="92275" bIns="9227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Can be single events or impacting a region or industry</a:t>
          </a:r>
        </a:p>
      </dsp:txBody>
      <dsp:txXfrm>
        <a:off x="1007030" y="1093952"/>
        <a:ext cx="6481905" cy="871887"/>
      </dsp:txXfrm>
    </dsp:sp>
    <dsp:sp modelId="{FE12C32A-CA6F-402C-B33F-E6C30AA490AD}">
      <dsp:nvSpPr>
        <dsp:cNvPr id="0" name=""/>
        <dsp:cNvSpPr/>
      </dsp:nvSpPr>
      <dsp:spPr>
        <a:xfrm>
          <a:off x="0" y="2183812"/>
          <a:ext cx="7488936" cy="871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0CCD0B-F84B-4ADC-B1EC-5C3B779BB495}">
      <dsp:nvSpPr>
        <dsp:cNvPr id="0" name=""/>
        <dsp:cNvSpPr/>
      </dsp:nvSpPr>
      <dsp:spPr>
        <a:xfrm>
          <a:off x="263745" y="2379986"/>
          <a:ext cx="479538" cy="4795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5936B-F9C2-4DAA-A0AB-99DEE9328E1E}">
      <dsp:nvSpPr>
        <dsp:cNvPr id="0" name=""/>
        <dsp:cNvSpPr/>
      </dsp:nvSpPr>
      <dsp:spPr>
        <a:xfrm>
          <a:off x="1007030" y="2183812"/>
          <a:ext cx="6481905" cy="871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275" tIns="92275" rIns="92275" bIns="9227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Political: protectionism</a:t>
          </a:r>
        </a:p>
      </dsp:txBody>
      <dsp:txXfrm>
        <a:off x="1007030" y="2183812"/>
        <a:ext cx="6481905" cy="871887"/>
      </dsp:txXfrm>
    </dsp:sp>
    <dsp:sp modelId="{391BDC65-2297-4D5D-A5A9-5C0C4915E14B}">
      <dsp:nvSpPr>
        <dsp:cNvPr id="0" name=""/>
        <dsp:cNvSpPr/>
      </dsp:nvSpPr>
      <dsp:spPr>
        <a:xfrm>
          <a:off x="0" y="3273671"/>
          <a:ext cx="7488936" cy="871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C17E8-F925-43D1-8FD8-B8D34A0F8BD6}">
      <dsp:nvSpPr>
        <dsp:cNvPr id="0" name=""/>
        <dsp:cNvSpPr/>
      </dsp:nvSpPr>
      <dsp:spPr>
        <a:xfrm>
          <a:off x="263745" y="3469846"/>
          <a:ext cx="479538" cy="4795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E9478E-701F-4944-9C36-718A3F085ED8}">
      <dsp:nvSpPr>
        <dsp:cNvPr id="0" name=""/>
        <dsp:cNvSpPr/>
      </dsp:nvSpPr>
      <dsp:spPr>
        <a:xfrm>
          <a:off x="1007030" y="3273671"/>
          <a:ext cx="6481905" cy="871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275" tIns="92275" rIns="92275" bIns="9227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Environmental</a:t>
          </a:r>
        </a:p>
      </dsp:txBody>
      <dsp:txXfrm>
        <a:off x="1007030" y="3273671"/>
        <a:ext cx="6481905" cy="871887"/>
      </dsp:txXfrm>
    </dsp:sp>
    <dsp:sp modelId="{87964F7B-3186-4FEA-BF5A-E7E8EF008E7B}">
      <dsp:nvSpPr>
        <dsp:cNvPr id="0" name=""/>
        <dsp:cNvSpPr/>
      </dsp:nvSpPr>
      <dsp:spPr>
        <a:xfrm>
          <a:off x="0" y="4363531"/>
          <a:ext cx="7488936" cy="8718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B949B3-0AA9-40BB-B5F2-B7CD16FB7670}">
      <dsp:nvSpPr>
        <dsp:cNvPr id="0" name=""/>
        <dsp:cNvSpPr/>
      </dsp:nvSpPr>
      <dsp:spPr>
        <a:xfrm>
          <a:off x="263745" y="4559705"/>
          <a:ext cx="479538" cy="4795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CC891-1DED-4FB8-8E0B-BA6A1467BCF5}">
      <dsp:nvSpPr>
        <dsp:cNvPr id="0" name=""/>
        <dsp:cNvSpPr/>
      </dsp:nvSpPr>
      <dsp:spPr>
        <a:xfrm>
          <a:off x="1007030" y="4363531"/>
          <a:ext cx="6481905" cy="871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275" tIns="92275" rIns="92275" bIns="9227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Climate change – MNCs need to consider adaptations as natural disasters become more prevalent</a:t>
          </a:r>
        </a:p>
      </dsp:txBody>
      <dsp:txXfrm>
        <a:off x="1007030" y="4363531"/>
        <a:ext cx="6481905" cy="87188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8AB44-CDB7-454F-9141-F71B32B7C72F}">
      <dsp:nvSpPr>
        <dsp:cNvPr id="0" name=""/>
        <dsp:cNvSpPr/>
      </dsp:nvSpPr>
      <dsp:spPr>
        <a:xfrm>
          <a:off x="1434748" y="24664"/>
          <a:ext cx="1281772" cy="128177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F9A87B-ACDC-47B5-A0B4-0201AD0BBD29}">
      <dsp:nvSpPr>
        <dsp:cNvPr id="0" name=""/>
        <dsp:cNvSpPr/>
      </dsp:nvSpPr>
      <dsp:spPr>
        <a:xfrm>
          <a:off x="1707912" y="297829"/>
          <a:ext cx="735443" cy="7354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56B70-35E8-4DE2-8FF8-65F187104C03}">
      <dsp:nvSpPr>
        <dsp:cNvPr id="0" name=""/>
        <dsp:cNvSpPr/>
      </dsp:nvSpPr>
      <dsp:spPr>
        <a:xfrm>
          <a:off x="1025001" y="1705677"/>
          <a:ext cx="2101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Ability of a firm to react to shocks, ensuring it can continue to operate</a:t>
          </a:r>
        </a:p>
      </dsp:txBody>
      <dsp:txXfrm>
        <a:off x="1025001" y="1705677"/>
        <a:ext cx="2101266" cy="720000"/>
      </dsp:txXfrm>
    </dsp:sp>
    <dsp:sp modelId="{2A464F68-9C4B-4EEF-96A2-98C83431C313}">
      <dsp:nvSpPr>
        <dsp:cNvPr id="0" name=""/>
        <dsp:cNvSpPr/>
      </dsp:nvSpPr>
      <dsp:spPr>
        <a:xfrm>
          <a:off x="3903735" y="24664"/>
          <a:ext cx="1281772" cy="128177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249AA-10D3-49D9-80CC-39C47F846D7D}">
      <dsp:nvSpPr>
        <dsp:cNvPr id="0" name=""/>
        <dsp:cNvSpPr/>
      </dsp:nvSpPr>
      <dsp:spPr>
        <a:xfrm>
          <a:off x="4176900" y="297829"/>
          <a:ext cx="735443" cy="7354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731DD-E5F3-4A8D-A0E3-AE36CE39E5BA}">
      <dsp:nvSpPr>
        <dsp:cNvPr id="0" name=""/>
        <dsp:cNvSpPr/>
      </dsp:nvSpPr>
      <dsp:spPr>
        <a:xfrm>
          <a:off x="3493988" y="1705677"/>
          <a:ext cx="2101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A resilient supply chain can mitigate disruption, reduce vulnerability and facilitate swift recovery</a:t>
          </a:r>
        </a:p>
      </dsp:txBody>
      <dsp:txXfrm>
        <a:off x="3493988" y="1705677"/>
        <a:ext cx="2101266" cy="720000"/>
      </dsp:txXfrm>
    </dsp:sp>
    <dsp:sp modelId="{566AF12B-A718-4163-A1F2-C5CB662DB6AF}">
      <dsp:nvSpPr>
        <dsp:cNvPr id="0" name=""/>
        <dsp:cNvSpPr/>
      </dsp:nvSpPr>
      <dsp:spPr>
        <a:xfrm>
          <a:off x="1434748" y="2950994"/>
          <a:ext cx="1281772" cy="128177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6D6EF-295B-400D-A8E5-9467E058F099}">
      <dsp:nvSpPr>
        <dsp:cNvPr id="0" name=""/>
        <dsp:cNvSpPr/>
      </dsp:nvSpPr>
      <dsp:spPr>
        <a:xfrm>
          <a:off x="1707912" y="3224158"/>
          <a:ext cx="735443" cy="7354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4F39A-097C-4B55-BC25-BFAF351D83BA}">
      <dsp:nvSpPr>
        <dsp:cNvPr id="0" name=""/>
        <dsp:cNvSpPr/>
      </dsp:nvSpPr>
      <dsp:spPr>
        <a:xfrm>
          <a:off x="1025001" y="4632007"/>
          <a:ext cx="2101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Forecasting: preventative strategies to improve resilience</a:t>
          </a:r>
        </a:p>
      </dsp:txBody>
      <dsp:txXfrm>
        <a:off x="1025001" y="4632007"/>
        <a:ext cx="2101266" cy="720000"/>
      </dsp:txXfrm>
    </dsp:sp>
    <dsp:sp modelId="{9774D237-7F51-46E9-9995-5E6FCD93B470}">
      <dsp:nvSpPr>
        <dsp:cNvPr id="0" name=""/>
        <dsp:cNvSpPr/>
      </dsp:nvSpPr>
      <dsp:spPr>
        <a:xfrm>
          <a:off x="3903735" y="2950994"/>
          <a:ext cx="1281772" cy="128177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38DEF3-F34E-4BCE-AF14-DDBC50EF6F16}">
      <dsp:nvSpPr>
        <dsp:cNvPr id="0" name=""/>
        <dsp:cNvSpPr/>
      </dsp:nvSpPr>
      <dsp:spPr>
        <a:xfrm>
          <a:off x="4176900" y="3224158"/>
          <a:ext cx="735443" cy="7354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80D51-3A93-4E58-9EC3-79D2553EBAFD}">
      <dsp:nvSpPr>
        <dsp:cNvPr id="0" name=""/>
        <dsp:cNvSpPr/>
      </dsp:nvSpPr>
      <dsp:spPr>
        <a:xfrm>
          <a:off x="3493988" y="4632007"/>
          <a:ext cx="210126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Recovery strategies</a:t>
          </a:r>
        </a:p>
      </dsp:txBody>
      <dsp:txXfrm>
        <a:off x="3493988" y="4632007"/>
        <a:ext cx="2101266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5CAAC6-81AF-46DD-B2B1-DEFE0773F506}">
      <dsp:nvSpPr>
        <dsp:cNvPr id="0" name=""/>
        <dsp:cNvSpPr/>
      </dsp:nvSpPr>
      <dsp:spPr>
        <a:xfrm>
          <a:off x="0" y="7010"/>
          <a:ext cx="6620255" cy="15947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Crucial in enhancing supply chain efficiency, reducing lead times and managing costs</a:t>
          </a:r>
        </a:p>
      </dsp:txBody>
      <dsp:txXfrm>
        <a:off x="77847" y="84857"/>
        <a:ext cx="6464561" cy="1439016"/>
      </dsp:txXfrm>
    </dsp:sp>
    <dsp:sp modelId="{CD780508-F7B7-4C9F-9E7B-BA01FC511A7D}">
      <dsp:nvSpPr>
        <dsp:cNvPr id="0" name=""/>
        <dsp:cNvSpPr/>
      </dsp:nvSpPr>
      <dsp:spPr>
        <a:xfrm>
          <a:off x="0" y="1685240"/>
          <a:ext cx="6620255" cy="1594710"/>
        </a:xfrm>
        <a:prstGeom prst="roundRect">
          <a:avLst/>
        </a:prstGeom>
        <a:solidFill>
          <a:schemeClr val="accent5">
            <a:hueOff val="4187701"/>
            <a:satOff val="449"/>
            <a:lumOff val="-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Geographical distances, trade regulations and market demands all influence these decisions</a:t>
          </a:r>
        </a:p>
      </dsp:txBody>
      <dsp:txXfrm>
        <a:off x="77847" y="1763087"/>
        <a:ext cx="6464561" cy="1439016"/>
      </dsp:txXfrm>
    </dsp:sp>
    <dsp:sp modelId="{02920517-5F1E-4C28-9BD5-5772C72AD25A}">
      <dsp:nvSpPr>
        <dsp:cNvPr id="0" name=""/>
        <dsp:cNvSpPr/>
      </dsp:nvSpPr>
      <dsp:spPr>
        <a:xfrm>
          <a:off x="0" y="3363471"/>
          <a:ext cx="6620255" cy="1594710"/>
        </a:xfrm>
        <a:prstGeom prst="roundRect">
          <a:avLst/>
        </a:prstGeom>
        <a:solidFill>
          <a:schemeClr val="accent5">
            <a:hueOff val="8375403"/>
            <a:satOff val="897"/>
            <a:lumOff val="-172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Quick research: how to MNCs manage international distribution systems?</a:t>
          </a:r>
        </a:p>
      </dsp:txBody>
      <dsp:txXfrm>
        <a:off x="77847" y="3441318"/>
        <a:ext cx="6464561" cy="143901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ADE56-F1B9-4EA5-96C9-C4807CDD9E85}">
      <dsp:nvSpPr>
        <dsp:cNvPr id="0" name=""/>
        <dsp:cNvSpPr/>
      </dsp:nvSpPr>
      <dsp:spPr>
        <a:xfrm>
          <a:off x="0" y="612159"/>
          <a:ext cx="11156950" cy="11301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72770C-EEB4-4B2A-8AC1-CDD013E9EBD6}">
      <dsp:nvSpPr>
        <dsp:cNvPr id="0" name=""/>
        <dsp:cNvSpPr/>
      </dsp:nvSpPr>
      <dsp:spPr>
        <a:xfrm>
          <a:off x="341867" y="866441"/>
          <a:ext cx="621577" cy="6215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BFBC3-5A4B-449D-9E29-A0D8C5D4E2A6}">
      <dsp:nvSpPr>
        <dsp:cNvPr id="0" name=""/>
        <dsp:cNvSpPr/>
      </dsp:nvSpPr>
      <dsp:spPr>
        <a:xfrm>
          <a:off x="1305313" y="612159"/>
          <a:ext cx="9851636" cy="1130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07" tIns="119607" rIns="119607" bIns="11960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Lean production method aimed at minimising waste and reducing inventory level</a:t>
          </a:r>
        </a:p>
      </dsp:txBody>
      <dsp:txXfrm>
        <a:off x="1305313" y="612159"/>
        <a:ext cx="9851636" cy="1130141"/>
      </dsp:txXfrm>
    </dsp:sp>
    <dsp:sp modelId="{AFE7C7A0-CE21-4F14-9A0F-7AB1125855D3}">
      <dsp:nvSpPr>
        <dsp:cNvPr id="0" name=""/>
        <dsp:cNvSpPr/>
      </dsp:nvSpPr>
      <dsp:spPr>
        <a:xfrm>
          <a:off x="0" y="2024836"/>
          <a:ext cx="11156950" cy="11301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612E61-14C4-4946-9A79-CF33258C3530}">
      <dsp:nvSpPr>
        <dsp:cNvPr id="0" name=""/>
        <dsp:cNvSpPr/>
      </dsp:nvSpPr>
      <dsp:spPr>
        <a:xfrm>
          <a:off x="341867" y="2279118"/>
          <a:ext cx="621577" cy="6215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77560-C917-4859-9770-95D6A9A5CFE8}">
      <dsp:nvSpPr>
        <dsp:cNvPr id="0" name=""/>
        <dsp:cNvSpPr/>
      </dsp:nvSpPr>
      <dsp:spPr>
        <a:xfrm>
          <a:off x="1305313" y="2024836"/>
          <a:ext cx="9851636" cy="1130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607" tIns="119607" rIns="119607" bIns="11960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Relies on efficient logistics, accurate demand forescasting, and close collaboration with suppliers to ensure materials arrive "just in time"</a:t>
          </a:r>
        </a:p>
      </dsp:txBody>
      <dsp:txXfrm>
        <a:off x="1305313" y="2024836"/>
        <a:ext cx="9851636" cy="113014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2FFC34-4AC4-45B5-B25A-719CA3241962}">
      <dsp:nvSpPr>
        <dsp:cNvPr id="0" name=""/>
        <dsp:cNvSpPr/>
      </dsp:nvSpPr>
      <dsp:spPr>
        <a:xfrm>
          <a:off x="0" y="613"/>
          <a:ext cx="6144767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232787-D180-4C52-8E86-9C3DB044F74D}">
      <dsp:nvSpPr>
        <dsp:cNvPr id="0" name=""/>
        <dsp:cNvSpPr/>
      </dsp:nvSpPr>
      <dsp:spPr>
        <a:xfrm>
          <a:off x="434560" y="323840"/>
          <a:ext cx="790109" cy="7901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BD6ABC-205A-4F4B-80AE-521449C2652E}">
      <dsp:nvSpPr>
        <dsp:cNvPr id="0" name=""/>
        <dsp:cNvSpPr/>
      </dsp:nvSpPr>
      <dsp:spPr>
        <a:xfrm>
          <a:off x="1659230" y="613"/>
          <a:ext cx="4485537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Organising and optimising work spaces to improve efficiency and productivity</a:t>
          </a:r>
        </a:p>
      </dsp:txBody>
      <dsp:txXfrm>
        <a:off x="1659230" y="613"/>
        <a:ext cx="4485537" cy="1436563"/>
      </dsp:txXfrm>
    </dsp:sp>
    <dsp:sp modelId="{268E5A39-55D4-4C88-AEEF-053F7A0B6058}">
      <dsp:nvSpPr>
        <dsp:cNvPr id="0" name=""/>
        <dsp:cNvSpPr/>
      </dsp:nvSpPr>
      <dsp:spPr>
        <a:xfrm>
          <a:off x="0" y="1796318"/>
          <a:ext cx="6144767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618AF3-7DB5-4E0A-BC6F-7A1D98969EE2}">
      <dsp:nvSpPr>
        <dsp:cNvPr id="0" name=""/>
        <dsp:cNvSpPr/>
      </dsp:nvSpPr>
      <dsp:spPr>
        <a:xfrm>
          <a:off x="434560" y="2119545"/>
          <a:ext cx="790109" cy="7901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594A5-0B0D-4B0C-B9FC-76B26AD17CF1}">
      <dsp:nvSpPr>
        <dsp:cNvPr id="0" name=""/>
        <dsp:cNvSpPr/>
      </dsp:nvSpPr>
      <dsp:spPr>
        <a:xfrm>
          <a:off x="1659230" y="1796318"/>
          <a:ext cx="4485537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Can also be applied to international supply chain management</a:t>
          </a:r>
        </a:p>
      </dsp:txBody>
      <dsp:txXfrm>
        <a:off x="1659230" y="1796318"/>
        <a:ext cx="4485537" cy="1436563"/>
      </dsp:txXfrm>
    </dsp:sp>
    <dsp:sp modelId="{7F7C21BC-59D4-4F39-9A15-BFD61DA8FAC5}">
      <dsp:nvSpPr>
        <dsp:cNvPr id="0" name=""/>
        <dsp:cNvSpPr/>
      </dsp:nvSpPr>
      <dsp:spPr>
        <a:xfrm>
          <a:off x="0" y="3592022"/>
          <a:ext cx="6144767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CF0113-9DBC-474C-8A5C-91E786986126}">
      <dsp:nvSpPr>
        <dsp:cNvPr id="0" name=""/>
        <dsp:cNvSpPr/>
      </dsp:nvSpPr>
      <dsp:spPr>
        <a:xfrm>
          <a:off x="434560" y="3915249"/>
          <a:ext cx="790109" cy="7901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BC8EF4-9833-425D-8C77-BAB3B022F1F5}">
      <dsp:nvSpPr>
        <dsp:cNvPr id="0" name=""/>
        <dsp:cNvSpPr/>
      </dsp:nvSpPr>
      <dsp:spPr>
        <a:xfrm>
          <a:off x="1659230" y="3592022"/>
          <a:ext cx="2765145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Steps:</a:t>
          </a:r>
        </a:p>
      </dsp:txBody>
      <dsp:txXfrm>
        <a:off x="1659230" y="3592022"/>
        <a:ext cx="2765145" cy="1436563"/>
      </dsp:txXfrm>
    </dsp:sp>
    <dsp:sp modelId="{882FEE98-4718-4056-9772-838B91835866}">
      <dsp:nvSpPr>
        <dsp:cNvPr id="0" name=""/>
        <dsp:cNvSpPr/>
      </dsp:nvSpPr>
      <dsp:spPr>
        <a:xfrm>
          <a:off x="4424376" y="3592022"/>
          <a:ext cx="1720391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Sort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Set in order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Shine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Standardize</a:t>
          </a:r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sustain</a:t>
          </a:r>
        </a:p>
      </dsp:txBody>
      <dsp:txXfrm>
        <a:off x="4424376" y="3592022"/>
        <a:ext cx="1720391" cy="143656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5E3858-AD80-4706-A901-97E607C30AC0}">
      <dsp:nvSpPr>
        <dsp:cNvPr id="0" name=""/>
        <dsp:cNvSpPr/>
      </dsp:nvSpPr>
      <dsp:spPr>
        <a:xfrm>
          <a:off x="0" y="2174"/>
          <a:ext cx="7488936" cy="1102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E4ACEC-23A4-4E89-9096-97AC43FA75EC}">
      <dsp:nvSpPr>
        <dsp:cNvPr id="0" name=""/>
        <dsp:cNvSpPr/>
      </dsp:nvSpPr>
      <dsp:spPr>
        <a:xfrm>
          <a:off x="333397" y="250155"/>
          <a:ext cx="606176" cy="6061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5E71C-B9CC-49AF-9D77-444E82982CE7}">
      <dsp:nvSpPr>
        <dsp:cNvPr id="0" name=""/>
        <dsp:cNvSpPr/>
      </dsp:nvSpPr>
      <dsp:spPr>
        <a:xfrm>
          <a:off x="1272971" y="2174"/>
          <a:ext cx="6215964" cy="110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43" tIns="116643" rIns="116643" bIns="1166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Integrates environmental and social considerations </a:t>
          </a:r>
        </a:p>
      </dsp:txBody>
      <dsp:txXfrm>
        <a:off x="1272971" y="2174"/>
        <a:ext cx="6215964" cy="1102139"/>
      </dsp:txXfrm>
    </dsp:sp>
    <dsp:sp modelId="{2CD8711F-0C29-4B26-9109-2EDF841E76A7}">
      <dsp:nvSpPr>
        <dsp:cNvPr id="0" name=""/>
        <dsp:cNvSpPr/>
      </dsp:nvSpPr>
      <dsp:spPr>
        <a:xfrm>
          <a:off x="0" y="1379849"/>
          <a:ext cx="7488936" cy="1102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A1CA1-5872-4645-A030-F504ADD8B635}">
      <dsp:nvSpPr>
        <dsp:cNvPr id="0" name=""/>
        <dsp:cNvSpPr/>
      </dsp:nvSpPr>
      <dsp:spPr>
        <a:xfrm>
          <a:off x="333397" y="1627830"/>
          <a:ext cx="606176" cy="6061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6F1AC1-9A33-45D0-AE3C-1213E720231C}">
      <dsp:nvSpPr>
        <dsp:cNvPr id="0" name=""/>
        <dsp:cNvSpPr/>
      </dsp:nvSpPr>
      <dsp:spPr>
        <a:xfrm>
          <a:off x="1272971" y="1379849"/>
          <a:ext cx="6215964" cy="110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43" tIns="116643" rIns="116643" bIns="1166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May come from incentives or regulation from Governments</a:t>
          </a:r>
        </a:p>
      </dsp:txBody>
      <dsp:txXfrm>
        <a:off x="1272971" y="1379849"/>
        <a:ext cx="6215964" cy="1102139"/>
      </dsp:txXfrm>
    </dsp:sp>
    <dsp:sp modelId="{8AE70580-D5E4-498C-80A8-9A2A53D7712B}">
      <dsp:nvSpPr>
        <dsp:cNvPr id="0" name=""/>
        <dsp:cNvSpPr/>
      </dsp:nvSpPr>
      <dsp:spPr>
        <a:xfrm>
          <a:off x="0" y="2757523"/>
          <a:ext cx="7488936" cy="1102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6DFD3C-CF93-4CD2-B684-7EB9A19412BF}">
      <dsp:nvSpPr>
        <dsp:cNvPr id="0" name=""/>
        <dsp:cNvSpPr/>
      </dsp:nvSpPr>
      <dsp:spPr>
        <a:xfrm>
          <a:off x="333397" y="3005504"/>
          <a:ext cx="606176" cy="6061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15412B-F058-48B4-B8AA-F3BDE3302490}">
      <dsp:nvSpPr>
        <dsp:cNvPr id="0" name=""/>
        <dsp:cNvSpPr/>
      </dsp:nvSpPr>
      <dsp:spPr>
        <a:xfrm>
          <a:off x="1272971" y="2757523"/>
          <a:ext cx="6215964" cy="110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43" tIns="116643" rIns="116643" bIns="1166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Pressure from stakeholders</a:t>
          </a:r>
        </a:p>
      </dsp:txBody>
      <dsp:txXfrm>
        <a:off x="1272971" y="2757523"/>
        <a:ext cx="6215964" cy="1102139"/>
      </dsp:txXfrm>
    </dsp:sp>
    <dsp:sp modelId="{67FA2CD9-B4C1-4456-AC64-DE02E21CC288}">
      <dsp:nvSpPr>
        <dsp:cNvPr id="0" name=""/>
        <dsp:cNvSpPr/>
      </dsp:nvSpPr>
      <dsp:spPr>
        <a:xfrm>
          <a:off x="0" y="4135197"/>
          <a:ext cx="7488936" cy="1102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B9E1D4-19B0-4BEE-B54C-453EABE4CB9F}">
      <dsp:nvSpPr>
        <dsp:cNvPr id="0" name=""/>
        <dsp:cNvSpPr/>
      </dsp:nvSpPr>
      <dsp:spPr>
        <a:xfrm>
          <a:off x="333397" y="4383179"/>
          <a:ext cx="606176" cy="6061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F2BC86-111D-4B03-BA1A-2C47780FCFFE}">
      <dsp:nvSpPr>
        <dsp:cNvPr id="0" name=""/>
        <dsp:cNvSpPr/>
      </dsp:nvSpPr>
      <dsp:spPr>
        <a:xfrm>
          <a:off x="1272971" y="4135197"/>
          <a:ext cx="6215964" cy="1102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43" tIns="116643" rIns="116643" bIns="11664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Inhibitors: cost, complexity, too little effort, lack of management commitment </a:t>
          </a:r>
        </a:p>
      </dsp:txBody>
      <dsp:txXfrm>
        <a:off x="1272971" y="4135197"/>
        <a:ext cx="6215964" cy="1102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F28B2F-7F2B-4E51-A8E2-E616BB843316}" type="datetimeFigureOut">
              <a:t>12/3/2025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FACD37-66D5-4A64-99D0-A36D375526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098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Lean and JIT manufacturing: </a:t>
            </a:r>
            <a:r>
              <a:rPr lang="en-US" dirty="0" err="1">
                <a:ea typeface="Calibri"/>
                <a:cs typeface="Calibri"/>
              </a:rPr>
              <a:t>minimise</a:t>
            </a:r>
            <a:r>
              <a:rPr lang="en-US" dirty="0">
                <a:ea typeface="Calibri"/>
                <a:cs typeface="Calibri"/>
              </a:rPr>
              <a:t> waste, reduce inventory holding costs, improve production efficiency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FACD37-66D5-4A64-99D0-A36D37552694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331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FACD37-66D5-4A64-99D0-A36D37552694}" type="slidenum"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175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How can this be used in international supply chain management and what are the advantages? Over to you to investigate and feed 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FACD37-66D5-4A64-99D0-A36D37552694}" type="slidenum"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664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563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791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109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26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869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484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408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920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181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0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91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925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e3L2uYCI2M?feature=oembed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TuOOtT0rz4?feature=oembed" TargetMode="External"/><Relationship Id="rId4" Type="http://schemas.openxmlformats.org/officeDocument/2006/relationships/image" Target="../media/image9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Aerial view of container ship">
            <a:extLst>
              <a:ext uri="{FF2B5EF4-FFF2-40B4-BE49-F238E27FC236}">
                <a16:creationId xmlns:a16="http://schemas.microsoft.com/office/drawing/2014/main" id="{F98F5757-76B5-58A0-DE5E-FEDE9358D6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70" t="5974" r="-2" b="3116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6780" y="978409"/>
            <a:ext cx="4496529" cy="367826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Supply Chain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3288" y="4729138"/>
            <a:ext cx="4488812" cy="11504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An international perspective December 2025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A7BAEF-F6D0-7D46-E2E0-364644DB8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9900E81-C862-E37D-D1E6-7C802AB6AE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2798319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9916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770DCC-06EE-935A-D9F3-6A80BCA52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What is it?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3C856591-A106-B8FC-3C7B-C6E9F2204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645843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0216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EEE6A-CC7B-8906-A765-FD88ECAFB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dirty="0"/>
              <a:t>Activities in Global Supply Chain Management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AE1097-E84C-7EF8-B996-21AB5F3F5D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7662528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4684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67F37-6057-D7FA-AD66-279430453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Drivers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FB7E54-7DB4-16C3-1920-DF24A7B2C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6319522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0026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0E48C-1D81-54C1-64FD-3D80D81F7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Resource based view - RBV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4704DF-3611-AB69-11BF-867300901F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3962081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8159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658A9-F724-333B-91A4-F9286B1D1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Transaction cost economics (TCE)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34614F-278C-67C4-C7CA-2E0EFC44E7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551469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6448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EC455-D9CF-CC5F-CAAA-C41B1455C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US" dirty="0"/>
              <a:t>Institutional Theory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D261E912-E234-61CB-B598-277C20F829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735013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4804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9C670-7036-D441-772B-3F6834D6D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3700"/>
              <a:t>Procurement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74572A-17C2-4482-CBEA-0448E7766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2336106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841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19C52-8DB4-AEAB-F7B2-D8085E23B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3400"/>
              <a:t>Manufacturing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8EEB27-9249-8B3A-C8C2-18F9DC48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8482CAC-96FF-EBE5-E97D-0BE2B8A51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376C39-46DE-6B76-267D-138A111C0D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3580177"/>
              </p:ext>
            </p:extLst>
          </p:nvPr>
        </p:nvGraphicFramePr>
        <p:xfrm>
          <a:off x="4389120" y="978408"/>
          <a:ext cx="7306056" cy="501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73734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0ED40-9950-56F2-4D75-35BE2376C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dirty="0"/>
              <a:t>Inventory management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B04C72-1B42-47B7-C7E2-E2B2FDADED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028621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0760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5D053-0084-2ECC-6397-4FE552734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US" dirty="0"/>
              <a:t>What is the Internet of Things?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BE3990-E619-5C2F-5A10-37E2150E2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3808864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9033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C5F843-CA49-AC89-6960-53BE9A27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3700"/>
              <a:t>Logistics Management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D6C537-C816-F66B-5352-D0ED60ADCB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711796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2005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3ED53-5F56-E196-59A3-D18E15DEA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US" dirty="0"/>
              <a:t>Suez Canal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E7AA08-6EA8-B014-9BC3-D65E18D140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427057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3683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94425-6BEB-E1F8-1F65-A986D3FB8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4000"/>
              <a:t>Problems in global SCM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485AB8-3DEE-B835-E9FD-298FD0AD71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826501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8426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82277-531E-35BE-EC84-6AF975D6B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dirty="0"/>
              <a:t>Building resilience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5DC7FB-8E04-3493-026F-54C1CBFDDF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864477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7790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6E7C9-C7F7-F853-B8A2-453EDC2B5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Insourcing vs Outsourcing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9A295-D6CF-7E61-3CBF-DC467BEEA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MNCs need to consider levels of integration – decisions about who carries out a particular supply chain activity and where</a:t>
            </a:r>
          </a:p>
          <a:p>
            <a:r>
              <a:rPr lang="en-US" dirty="0"/>
              <a:t>Referred to as the "make or buy" decision</a:t>
            </a:r>
          </a:p>
          <a:p>
            <a:r>
              <a:rPr lang="en-US" dirty="0"/>
              <a:t>In an integrated supply chain, the lead firm carries out most of the value chain itself and has most of the control</a:t>
            </a:r>
          </a:p>
          <a:p>
            <a:r>
              <a:rPr lang="en-US" dirty="0"/>
              <a:t>The lead firm might choose to offshore certain activities to low cost countries.  This is called captive offshoring (Tallman, 2011)</a:t>
            </a:r>
          </a:p>
        </p:txBody>
      </p:sp>
    </p:spTree>
    <p:extLst>
      <p:ext uri="{BB962C8B-B14F-4D97-AF65-F5344CB8AC3E}">
        <p14:creationId xmlns:p14="http://schemas.microsoft.com/office/powerpoint/2010/main" val="37863524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746E6-4A6E-2180-9790-3979F55C9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dirty="0"/>
              <a:t>International Distribution Systems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C2310B-2EE5-5A2E-B1AC-0A0A21FF35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7581279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40153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A79ED-3FDF-1B1D-AC5A-4780572F9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US" dirty="0"/>
              <a:t>Just In Time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3B8D93-074C-16C5-0265-DE6505E99D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7764992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32417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5A29C-D756-5CED-65A9-685214E85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3364992"/>
          </a:xfrm>
        </p:spPr>
        <p:txBody>
          <a:bodyPr>
            <a:normAutofit/>
          </a:bodyPr>
          <a:lstStyle/>
          <a:p>
            <a:r>
              <a:rPr lang="en-US" dirty="0"/>
              <a:t>5S – from Japanese lean principles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6F6DB1-B992-C6D6-8416-A829FC649B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64477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07192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59395-F815-B932-767E-15BC2B29F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US" sz="3700"/>
              <a:t>Sustainability in Global Supply Chains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33C5A6-54F2-EDED-38A5-30B027642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7732816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47347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3D rendering of the infinity symbol">
            <a:extLst>
              <a:ext uri="{FF2B5EF4-FFF2-40B4-BE49-F238E27FC236}">
                <a16:creationId xmlns:a16="http://schemas.microsoft.com/office/drawing/2014/main" id="{D06F93B4-DDC3-80EA-72B9-5420247241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" r="-2" b="-2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F55AF-7863-FC0F-C42E-EFB6EEFEF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7"/>
            <a:ext cx="5021182" cy="33095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600">
                <a:solidFill>
                  <a:srgbClr val="FFFFFF"/>
                </a:solidFill>
              </a:rPr>
              <a:t>Circular and closed loop supply chains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5AF00-0787-11F1-6143-829848BD0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0" y="4482450"/>
            <a:ext cx="5040785" cy="1724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i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Designing products for durability, repairability and recycling 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4981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E325-50F3-CBF5-7360-D47ABD334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Circular supply chain</a:t>
            </a:r>
          </a:p>
        </p:txBody>
      </p:sp>
      <p:pic>
        <p:nvPicPr>
          <p:cNvPr id="4" name="Online Media 3" title="Building a circular supply chain">
            <a:hlinkClick r:id="" action="ppaction://noaction"/>
            <a:extLst>
              <a:ext uri="{FF2B5EF4-FFF2-40B4-BE49-F238E27FC236}">
                <a16:creationId xmlns:a16="http://schemas.microsoft.com/office/drawing/2014/main" id="{5C137035-C323-7433-02AF-D4F2D036EA8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65425" y="2578100"/>
            <a:ext cx="6667500" cy="376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0106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EDECC-281A-ACFE-A454-B8F5F0219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Nearshoring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60359-8ECE-6F3F-164A-6E997238A5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Reducing dependency on distant suppliers and bringing production closer to end markets</a:t>
            </a:r>
          </a:p>
          <a:p>
            <a:r>
              <a:rPr lang="en-US" dirty="0"/>
              <a:t>Aimed at improving supply chain flexibility, reduce lead times and mitigating risks</a:t>
            </a:r>
          </a:p>
        </p:txBody>
      </p:sp>
    </p:spTree>
    <p:extLst>
      <p:ext uri="{BB962C8B-B14F-4D97-AF65-F5344CB8AC3E}">
        <p14:creationId xmlns:p14="http://schemas.microsoft.com/office/powerpoint/2010/main" val="28841946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E9579-B46A-A81E-BE52-4AC870849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Developments in supply chain management</a:t>
            </a:r>
          </a:p>
        </p:txBody>
      </p:sp>
      <p:pic>
        <p:nvPicPr>
          <p:cNvPr id="4" name="Online Media 3" title="What will the EU's new supply chain law mean for european companies? | DW News">
            <a:hlinkClick r:id="" action="ppaction://noaction"/>
            <a:extLst>
              <a:ext uri="{FF2B5EF4-FFF2-40B4-BE49-F238E27FC236}">
                <a16:creationId xmlns:a16="http://schemas.microsoft.com/office/drawing/2014/main" id="{505182BD-F93C-F765-69AB-266E5D4DB8C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65425" y="2578100"/>
            <a:ext cx="6667500" cy="376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2414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ardboard boxes on conveyor belt">
            <a:extLst>
              <a:ext uri="{FF2B5EF4-FFF2-40B4-BE49-F238E27FC236}">
                <a16:creationId xmlns:a16="http://schemas.microsoft.com/office/drawing/2014/main" id="{BB3376AB-FAA4-4F9B-39FE-A48BF4A032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" b="1558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CF0998E-D577-43EA-A7B8-E3EC67F75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DC364D-882B-4786-89FB-1703C1A5C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4E4B3-D97F-0F23-D363-F0E364654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2620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Blockchain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3E50D-2485-6E89-15FA-7F8756434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2366" y="4108182"/>
            <a:ext cx="5040785" cy="18287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200" i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Makes it possible to track products through from raw material to the retail store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610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GestaltVTI</vt:lpstr>
      <vt:lpstr>Supply Chain Management</vt:lpstr>
      <vt:lpstr>Introduction</vt:lpstr>
      <vt:lpstr>What is it?</vt:lpstr>
      <vt:lpstr>Activities in Global Supply Chain Management</vt:lpstr>
      <vt:lpstr>Drivers</vt:lpstr>
      <vt:lpstr>Resource based view - RBV</vt:lpstr>
      <vt:lpstr>Transaction cost economics (TCE)</vt:lpstr>
      <vt:lpstr>Institutional Theory</vt:lpstr>
      <vt:lpstr>Procurement</vt:lpstr>
      <vt:lpstr>Manufacturing</vt:lpstr>
      <vt:lpstr>Inventory management</vt:lpstr>
      <vt:lpstr>What is the Internet of Things?</vt:lpstr>
      <vt:lpstr>Logistics Management</vt:lpstr>
      <vt:lpstr>Suez Canal</vt:lpstr>
      <vt:lpstr>Problems in global SCM</vt:lpstr>
      <vt:lpstr>Building resilience</vt:lpstr>
      <vt:lpstr>Insourcing vs Outsourcing</vt:lpstr>
      <vt:lpstr>International Distribution Systems</vt:lpstr>
      <vt:lpstr>Just In Time</vt:lpstr>
      <vt:lpstr>5S – from Japanese lean principles</vt:lpstr>
      <vt:lpstr>Sustainability in Global Supply Chains</vt:lpstr>
      <vt:lpstr>Circular and closed loop supply chains</vt:lpstr>
      <vt:lpstr>Circular supply chain</vt:lpstr>
      <vt:lpstr>Nearshoring</vt:lpstr>
      <vt:lpstr>Developments in supply chain management</vt:lpstr>
      <vt:lpstr>Blockchain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535</cp:revision>
  <dcterms:created xsi:type="dcterms:W3CDTF">2025-12-02T21:23:03Z</dcterms:created>
  <dcterms:modified xsi:type="dcterms:W3CDTF">2025-12-03T23:26:13Z</dcterms:modified>
</cp:coreProperties>
</file>