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87"/>
  </p:notesMasterIdLst>
  <p:sldIdLst>
    <p:sldId id="719" r:id="rId24"/>
    <p:sldId id="301" r:id="rId25"/>
    <p:sldId id="302" r:id="rId26"/>
    <p:sldId id="294" r:id="rId27"/>
    <p:sldId id="746" r:id="rId28"/>
    <p:sldId id="295" r:id="rId29"/>
    <p:sldId id="765" r:id="rId30"/>
    <p:sldId id="747" r:id="rId31"/>
    <p:sldId id="767" r:id="rId32"/>
    <p:sldId id="768" r:id="rId33"/>
    <p:sldId id="766" r:id="rId34"/>
    <p:sldId id="296" r:id="rId35"/>
    <p:sldId id="754" r:id="rId36"/>
    <p:sldId id="755" r:id="rId37"/>
    <p:sldId id="756" r:id="rId38"/>
    <p:sldId id="761" r:id="rId39"/>
    <p:sldId id="757" r:id="rId40"/>
    <p:sldId id="758" r:id="rId41"/>
    <p:sldId id="762" r:id="rId42"/>
    <p:sldId id="773" r:id="rId43"/>
    <p:sldId id="774" r:id="rId44"/>
    <p:sldId id="759" r:id="rId45"/>
    <p:sldId id="763" r:id="rId46"/>
    <p:sldId id="772" r:id="rId47"/>
    <p:sldId id="760" r:id="rId48"/>
    <p:sldId id="769" r:id="rId49"/>
    <p:sldId id="770" r:id="rId50"/>
    <p:sldId id="771" r:id="rId51"/>
    <p:sldId id="764" r:id="rId52"/>
    <p:sldId id="297" r:id="rId53"/>
    <p:sldId id="272" r:id="rId54"/>
    <p:sldId id="282" r:id="rId55"/>
    <p:sldId id="311" r:id="rId56"/>
    <p:sldId id="298" r:id="rId57"/>
    <p:sldId id="753" r:id="rId58"/>
    <p:sldId id="740" r:id="rId59"/>
    <p:sldId id="742" r:id="rId60"/>
    <p:sldId id="748" r:id="rId61"/>
    <p:sldId id="750" r:id="rId62"/>
    <p:sldId id="749" r:id="rId63"/>
    <p:sldId id="751" r:id="rId64"/>
    <p:sldId id="277" r:id="rId65"/>
    <p:sldId id="741" r:id="rId66"/>
    <p:sldId id="299" r:id="rId67"/>
    <p:sldId id="283" r:id="rId68"/>
    <p:sldId id="300" r:id="rId69"/>
    <p:sldId id="284" r:id="rId70"/>
    <p:sldId id="743" r:id="rId71"/>
    <p:sldId id="304" r:id="rId72"/>
    <p:sldId id="744" r:id="rId73"/>
    <p:sldId id="305" r:id="rId74"/>
    <p:sldId id="303" r:id="rId75"/>
    <p:sldId id="313" r:id="rId76"/>
    <p:sldId id="745" r:id="rId77"/>
    <p:sldId id="293" r:id="rId78"/>
    <p:sldId id="307" r:id="rId79"/>
    <p:sldId id="309" r:id="rId80"/>
    <p:sldId id="312" r:id="rId81"/>
    <p:sldId id="279" r:id="rId82"/>
    <p:sldId id="288" r:id="rId83"/>
    <p:sldId id="315" r:id="rId84"/>
    <p:sldId id="280" r:id="rId85"/>
    <p:sldId id="721" r:id="rId8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421AC14-D81A-489F-A76D-105E579B6570}" v="48" dt="2023-02-02T21:38:59.83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8" autoAdjust="0"/>
    <p:restoredTop sz="77253"/>
  </p:normalViewPr>
  <p:slideViewPr>
    <p:cSldViewPr snapToGrid="0">
      <p:cViewPr varScale="1">
        <p:scale>
          <a:sx n="93" d="100"/>
          <a:sy n="93" d="100"/>
        </p:scale>
        <p:origin x="111" y="32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63" Type="http://schemas.openxmlformats.org/officeDocument/2006/relationships/slide" Target="slides/slide40.xml"/><Relationship Id="rId68" Type="http://schemas.openxmlformats.org/officeDocument/2006/relationships/slide" Target="slides/slide45.xml"/><Relationship Id="rId84" Type="http://schemas.openxmlformats.org/officeDocument/2006/relationships/slide" Target="slides/slide61.xml"/><Relationship Id="rId89" Type="http://schemas.openxmlformats.org/officeDocument/2006/relationships/viewProps" Target="viewProps.xml"/><Relationship Id="rId16" Type="http://schemas.openxmlformats.org/officeDocument/2006/relationships/slideMaster" Target="slideMasters/slideMaster13.xml"/><Relationship Id="rId11" Type="http://schemas.openxmlformats.org/officeDocument/2006/relationships/slideMaster" Target="slideMasters/slideMaster8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53" Type="http://schemas.openxmlformats.org/officeDocument/2006/relationships/slide" Target="slides/slide30.xml"/><Relationship Id="rId58" Type="http://schemas.openxmlformats.org/officeDocument/2006/relationships/slide" Target="slides/slide35.xml"/><Relationship Id="rId74" Type="http://schemas.openxmlformats.org/officeDocument/2006/relationships/slide" Target="slides/slide51.xml"/><Relationship Id="rId79" Type="http://schemas.openxmlformats.org/officeDocument/2006/relationships/slide" Target="slides/slide56.xml"/><Relationship Id="rId5" Type="http://schemas.openxmlformats.org/officeDocument/2006/relationships/slideMaster" Target="slideMasters/slideMaster2.xml"/><Relationship Id="rId90" Type="http://schemas.openxmlformats.org/officeDocument/2006/relationships/theme" Target="theme/theme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64" Type="http://schemas.openxmlformats.org/officeDocument/2006/relationships/slide" Target="slides/slide41.xml"/><Relationship Id="rId69" Type="http://schemas.openxmlformats.org/officeDocument/2006/relationships/slide" Target="slides/slide46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72" Type="http://schemas.openxmlformats.org/officeDocument/2006/relationships/slide" Target="slides/slide49.xml"/><Relationship Id="rId80" Type="http://schemas.openxmlformats.org/officeDocument/2006/relationships/slide" Target="slides/slide57.xml"/><Relationship Id="rId85" Type="http://schemas.openxmlformats.org/officeDocument/2006/relationships/slide" Target="slides/slide62.xml"/><Relationship Id="rId93" Type="http://schemas.microsoft.com/office/2015/10/relationships/revisionInfo" Target="revisionInfo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slide" Target="slides/slide36.xml"/><Relationship Id="rId67" Type="http://schemas.openxmlformats.org/officeDocument/2006/relationships/slide" Target="slides/slide44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openxmlformats.org/officeDocument/2006/relationships/slide" Target="slides/slide39.xml"/><Relationship Id="rId70" Type="http://schemas.openxmlformats.org/officeDocument/2006/relationships/slide" Target="slides/slide47.xml"/><Relationship Id="rId75" Type="http://schemas.openxmlformats.org/officeDocument/2006/relationships/slide" Target="slides/slide52.xml"/><Relationship Id="rId83" Type="http://schemas.openxmlformats.org/officeDocument/2006/relationships/slide" Target="slides/slide60.xml"/><Relationship Id="rId88" Type="http://schemas.openxmlformats.org/officeDocument/2006/relationships/presProps" Target="presProps.xml"/><Relationship Id="rId9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slide" Target="slides/slide34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slide" Target="slides/slide37.xml"/><Relationship Id="rId65" Type="http://schemas.openxmlformats.org/officeDocument/2006/relationships/slide" Target="slides/slide42.xml"/><Relationship Id="rId73" Type="http://schemas.openxmlformats.org/officeDocument/2006/relationships/slide" Target="slides/slide50.xml"/><Relationship Id="rId78" Type="http://schemas.openxmlformats.org/officeDocument/2006/relationships/slide" Target="slides/slide55.xml"/><Relationship Id="rId81" Type="http://schemas.openxmlformats.org/officeDocument/2006/relationships/slide" Target="slides/slide58.xml"/><Relationship Id="rId86" Type="http://schemas.openxmlformats.org/officeDocument/2006/relationships/slide" Target="slides/slide63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6.xml"/><Relationship Id="rId34" Type="http://schemas.openxmlformats.org/officeDocument/2006/relationships/slide" Target="slides/slide11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76" Type="http://schemas.openxmlformats.org/officeDocument/2006/relationships/slide" Target="slides/slide53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48.xml"/><Relationship Id="rId92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29" Type="http://schemas.openxmlformats.org/officeDocument/2006/relationships/slide" Target="slides/slide6.xml"/><Relationship Id="rId24" Type="http://schemas.openxmlformats.org/officeDocument/2006/relationships/slide" Target="slides/slide1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66" Type="http://schemas.openxmlformats.org/officeDocument/2006/relationships/slide" Target="slides/slide43.xml"/><Relationship Id="rId87" Type="http://schemas.openxmlformats.org/officeDocument/2006/relationships/notesMaster" Target="notesMasters/notesMaster1.xml"/><Relationship Id="rId61" Type="http://schemas.openxmlformats.org/officeDocument/2006/relationships/slide" Target="slides/slide38.xml"/><Relationship Id="rId82" Type="http://schemas.openxmlformats.org/officeDocument/2006/relationships/slide" Target="slides/slide59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56" Type="http://schemas.openxmlformats.org/officeDocument/2006/relationships/slide" Target="slides/slide33.xml"/><Relationship Id="rId77" Type="http://schemas.openxmlformats.org/officeDocument/2006/relationships/slide" Target="slides/slide5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7421AC14-D81A-489F-A76D-105E579B6570}"/>
    <pc:docChg chg="undo custSel addSld modSld sldOrd">
      <pc:chgData name="Stalin Jacob Wilson Packia Dhas" userId="050d7d71-3621-4503-95e8-1c9a9d962492" providerId="ADAL" clId="{7421AC14-D81A-489F-A76D-105E579B6570}" dt="2023-02-02T21:38:59.836" v="600" actId="1076"/>
      <pc:docMkLst>
        <pc:docMk/>
      </pc:docMkLst>
      <pc:sldChg chg="modSp mod modAnim">
        <pc:chgData name="Stalin Jacob Wilson Packia Dhas" userId="050d7d71-3621-4503-95e8-1c9a9d962492" providerId="ADAL" clId="{7421AC14-D81A-489F-A76D-105E579B6570}" dt="2023-02-01T08:05:30.509" v="358" actId="20577"/>
        <pc:sldMkLst>
          <pc:docMk/>
          <pc:sldMk cId="0" sldId="272"/>
        </pc:sldMkLst>
        <pc:spChg chg="mod">
          <ac:chgData name="Stalin Jacob Wilson Packia Dhas" userId="050d7d71-3621-4503-95e8-1c9a9d962492" providerId="ADAL" clId="{7421AC14-D81A-489F-A76D-105E579B6570}" dt="2023-02-01T08:05:30.509" v="358" actId="20577"/>
          <ac:spMkLst>
            <pc:docMk/>
            <pc:sldMk cId="0" sldId="272"/>
            <ac:spMk id="18435" creationId="{00000000-0000-0000-0000-000000000000}"/>
          </ac:spMkLst>
        </pc:spChg>
      </pc:sldChg>
      <pc:sldChg chg="modSp add mod ord">
        <pc:chgData name="Stalin Jacob Wilson Packia Dhas" userId="050d7d71-3621-4503-95e8-1c9a9d962492" providerId="ADAL" clId="{7421AC14-D81A-489F-A76D-105E579B6570}" dt="2023-02-01T08:05:46.429" v="363"/>
        <pc:sldMkLst>
          <pc:docMk/>
          <pc:sldMk cId="0" sldId="282"/>
        </pc:sldMkLst>
        <pc:spChg chg="mod">
          <ac:chgData name="Stalin Jacob Wilson Packia Dhas" userId="050d7d71-3621-4503-95e8-1c9a9d962492" providerId="ADAL" clId="{7421AC14-D81A-489F-A76D-105E579B6570}" dt="2023-02-01T08:04:28.260" v="338" actId="113"/>
          <ac:spMkLst>
            <pc:docMk/>
            <pc:sldMk cId="0" sldId="282"/>
            <ac:spMk id="70658" creationId="{00000000-0000-0000-0000-000000000000}"/>
          </ac:spMkLst>
        </pc:spChg>
        <pc:spChg chg="mod">
          <ac:chgData name="Stalin Jacob Wilson Packia Dhas" userId="050d7d71-3621-4503-95e8-1c9a9d962492" providerId="ADAL" clId="{7421AC14-D81A-489F-A76D-105E579B6570}" dt="2023-02-01T08:05:34.539" v="359" actId="20577"/>
          <ac:spMkLst>
            <pc:docMk/>
            <pc:sldMk cId="0" sldId="282"/>
            <ac:spMk id="70659" creationId="{00000000-0000-0000-0000-000000000000}"/>
          </ac:spMkLst>
        </pc:spChg>
        <pc:picChg chg="mod">
          <ac:chgData name="Stalin Jacob Wilson Packia Dhas" userId="050d7d71-3621-4503-95e8-1c9a9d962492" providerId="ADAL" clId="{7421AC14-D81A-489F-A76D-105E579B6570}" dt="2023-02-01T08:04:03.595" v="330" actId="1076"/>
          <ac:picMkLst>
            <pc:docMk/>
            <pc:sldMk cId="0" sldId="282"/>
            <ac:picMk id="23556" creationId="{00000000-0000-0000-0000-000000000000}"/>
          </ac:picMkLst>
        </pc:picChg>
        <pc:picChg chg="mod">
          <ac:chgData name="Stalin Jacob Wilson Packia Dhas" userId="050d7d71-3621-4503-95e8-1c9a9d962492" providerId="ADAL" clId="{7421AC14-D81A-489F-A76D-105E579B6570}" dt="2023-02-01T08:04:05.844" v="331" actId="1076"/>
          <ac:picMkLst>
            <pc:docMk/>
            <pc:sldMk cId="0" sldId="282"/>
            <ac:picMk id="23557" creationId="{00000000-0000-0000-0000-000000000000}"/>
          </ac:picMkLst>
        </pc:picChg>
        <pc:picChg chg="mod">
          <ac:chgData name="Stalin Jacob Wilson Packia Dhas" userId="050d7d71-3621-4503-95e8-1c9a9d962492" providerId="ADAL" clId="{7421AC14-D81A-489F-A76D-105E579B6570}" dt="2023-02-01T08:04:09.900" v="332" actId="1076"/>
          <ac:picMkLst>
            <pc:docMk/>
            <pc:sldMk cId="0" sldId="282"/>
            <ac:picMk id="23558" creationId="{00000000-0000-0000-0000-000000000000}"/>
          </ac:picMkLst>
        </pc:picChg>
        <pc:picChg chg="mod">
          <ac:chgData name="Stalin Jacob Wilson Packia Dhas" userId="050d7d71-3621-4503-95e8-1c9a9d962492" providerId="ADAL" clId="{7421AC14-D81A-489F-A76D-105E579B6570}" dt="2023-02-01T08:05:36.159" v="360" actId="1076"/>
          <ac:picMkLst>
            <pc:docMk/>
            <pc:sldMk cId="0" sldId="282"/>
            <ac:picMk id="23559" creationId="{00000000-0000-0000-0000-000000000000}"/>
          </ac:picMkLst>
        </pc:picChg>
        <pc:picChg chg="mod">
          <ac:chgData name="Stalin Jacob Wilson Packia Dhas" userId="050d7d71-3621-4503-95e8-1c9a9d962492" providerId="ADAL" clId="{7421AC14-D81A-489F-A76D-105E579B6570}" dt="2023-02-01T08:05:42.530" v="361" actId="1076"/>
          <ac:picMkLst>
            <pc:docMk/>
            <pc:sldMk cId="0" sldId="282"/>
            <ac:picMk id="23560" creationId="{00000000-0000-0000-0000-000000000000}"/>
          </ac:picMkLst>
        </pc:picChg>
      </pc:sldChg>
      <pc:sldChg chg="modSp mod">
        <pc:chgData name="Stalin Jacob Wilson Packia Dhas" userId="050d7d71-3621-4503-95e8-1c9a9d962492" providerId="ADAL" clId="{7421AC14-D81A-489F-A76D-105E579B6570}" dt="2023-02-01T07:28:29.935" v="13" actId="1076"/>
        <pc:sldMkLst>
          <pc:docMk/>
          <pc:sldMk cId="0" sldId="296"/>
        </pc:sldMkLst>
        <pc:spChg chg="mod">
          <ac:chgData name="Stalin Jacob Wilson Packia Dhas" userId="050d7d71-3621-4503-95e8-1c9a9d962492" providerId="ADAL" clId="{7421AC14-D81A-489F-A76D-105E579B6570}" dt="2023-02-01T07:28:29.935" v="13" actId="1076"/>
          <ac:spMkLst>
            <pc:docMk/>
            <pc:sldMk cId="0" sldId="296"/>
            <ac:spMk id="2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7421AC14-D81A-489F-A76D-105E579B6570}" dt="2023-01-27T00:21:20.533" v="1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7421AC14-D81A-489F-A76D-105E579B6570}" dt="2023-01-27T00:21:20.533" v="1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addSp delSp modSp mod">
        <pc:chgData name="Stalin Jacob Wilson Packia Dhas" userId="050d7d71-3621-4503-95e8-1c9a9d962492" providerId="ADAL" clId="{7421AC14-D81A-489F-A76D-105E579B6570}" dt="2023-02-02T20:57:07.801" v="391" actId="2711"/>
        <pc:sldMkLst>
          <pc:docMk/>
          <pc:sldMk cId="439044146" sldId="747"/>
        </pc:sldMkLst>
        <pc:spChg chg="mod">
          <ac:chgData name="Stalin Jacob Wilson Packia Dhas" userId="050d7d71-3621-4503-95e8-1c9a9d962492" providerId="ADAL" clId="{7421AC14-D81A-489F-A76D-105E579B6570}" dt="2023-02-01T07:43:56.340" v="170" actId="1076"/>
          <ac:spMkLst>
            <pc:docMk/>
            <pc:sldMk cId="439044146" sldId="747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7421AC14-D81A-489F-A76D-105E579B6570}" dt="2023-02-02T20:57:07.801" v="391" actId="2711"/>
          <ac:spMkLst>
            <pc:docMk/>
            <pc:sldMk cId="439044146" sldId="747"/>
            <ac:spMk id="3" creationId="{00000000-0000-0000-0000-000000000000}"/>
          </ac:spMkLst>
        </pc:spChg>
        <pc:picChg chg="add del mod">
          <ac:chgData name="Stalin Jacob Wilson Packia Dhas" userId="050d7d71-3621-4503-95e8-1c9a9d962492" providerId="ADAL" clId="{7421AC14-D81A-489F-A76D-105E579B6570}" dt="2023-02-01T07:36:22.769" v="25" actId="478"/>
          <ac:picMkLst>
            <pc:docMk/>
            <pc:sldMk cId="439044146" sldId="747"/>
            <ac:picMk id="5" creationId="{7864AB6F-6714-264F-1257-82F13130D941}"/>
          </ac:picMkLst>
        </pc:picChg>
        <pc:picChg chg="add del mod">
          <ac:chgData name="Stalin Jacob Wilson Packia Dhas" userId="050d7d71-3621-4503-95e8-1c9a9d962492" providerId="ADAL" clId="{7421AC14-D81A-489F-A76D-105E579B6570}" dt="2023-02-01T07:36:03.426" v="20" actId="478"/>
          <ac:picMkLst>
            <pc:docMk/>
            <pc:sldMk cId="439044146" sldId="747"/>
            <ac:picMk id="1026" creationId="{E87A25C1-DA10-7920-6F3B-2597357197CA}"/>
          </ac:picMkLst>
        </pc:picChg>
      </pc:sldChg>
      <pc:sldChg chg="ord">
        <pc:chgData name="Stalin Jacob Wilson Packia Dhas" userId="050d7d71-3621-4503-95e8-1c9a9d962492" providerId="ADAL" clId="{7421AC14-D81A-489F-A76D-105E579B6570}" dt="2023-01-31T11:58:58.798" v="12"/>
        <pc:sldMkLst>
          <pc:docMk/>
          <pc:sldMk cId="2809303985" sldId="753"/>
        </pc:sldMkLst>
      </pc:sldChg>
      <pc:sldChg chg="modSp mod">
        <pc:chgData name="Stalin Jacob Wilson Packia Dhas" userId="050d7d71-3621-4503-95e8-1c9a9d962492" providerId="ADAL" clId="{7421AC14-D81A-489F-A76D-105E579B6570}" dt="2023-02-02T21:00:28.300" v="409" actId="14100"/>
        <pc:sldMkLst>
          <pc:docMk/>
          <pc:sldMk cId="1482472882" sldId="756"/>
        </pc:sldMkLst>
        <pc:spChg chg="mod">
          <ac:chgData name="Stalin Jacob Wilson Packia Dhas" userId="050d7d71-3621-4503-95e8-1c9a9d962492" providerId="ADAL" clId="{7421AC14-D81A-489F-A76D-105E579B6570}" dt="2023-02-02T21:00:28.300" v="409" actId="14100"/>
          <ac:spMkLst>
            <pc:docMk/>
            <pc:sldMk cId="1482472882" sldId="756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7421AC14-D81A-489F-A76D-105E579B6570}" dt="2023-02-02T21:15:18.937" v="419" actId="14100"/>
        <pc:sldMkLst>
          <pc:docMk/>
          <pc:sldMk cId="1292952229" sldId="757"/>
        </pc:sldMkLst>
        <pc:spChg chg="mod">
          <ac:chgData name="Stalin Jacob Wilson Packia Dhas" userId="050d7d71-3621-4503-95e8-1c9a9d962492" providerId="ADAL" clId="{7421AC14-D81A-489F-A76D-105E579B6570}" dt="2023-02-02T21:15:18.937" v="419" actId="14100"/>
          <ac:spMkLst>
            <pc:docMk/>
            <pc:sldMk cId="1292952229" sldId="757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7421AC14-D81A-489F-A76D-105E579B6570}" dt="2023-02-02T21:29:24.186" v="536" actId="20577"/>
        <pc:sldMkLst>
          <pc:docMk/>
          <pc:sldMk cId="3028219920" sldId="758"/>
        </pc:sldMkLst>
        <pc:spChg chg="mod">
          <ac:chgData name="Stalin Jacob Wilson Packia Dhas" userId="050d7d71-3621-4503-95e8-1c9a9d962492" providerId="ADAL" clId="{7421AC14-D81A-489F-A76D-105E579B6570}" dt="2023-02-02T21:29:24.186" v="536" actId="20577"/>
          <ac:spMkLst>
            <pc:docMk/>
            <pc:sldMk cId="3028219920" sldId="758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7421AC14-D81A-489F-A76D-105E579B6570}" dt="2023-02-02T21:33:20.962" v="577" actId="14100"/>
        <pc:sldMkLst>
          <pc:docMk/>
          <pc:sldMk cId="3120782128" sldId="760"/>
        </pc:sldMkLst>
        <pc:spChg chg="mod">
          <ac:chgData name="Stalin Jacob Wilson Packia Dhas" userId="050d7d71-3621-4503-95e8-1c9a9d962492" providerId="ADAL" clId="{7421AC14-D81A-489F-A76D-105E579B6570}" dt="2023-02-02T21:33:20.962" v="577" actId="14100"/>
          <ac:spMkLst>
            <pc:docMk/>
            <pc:sldMk cId="3120782128" sldId="760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7421AC14-D81A-489F-A76D-105E579B6570}" dt="2023-02-02T21:07:07.259" v="418"/>
        <pc:sldMkLst>
          <pc:docMk/>
          <pc:sldMk cId="3943672802" sldId="761"/>
        </pc:sldMkLst>
        <pc:spChg chg="mod">
          <ac:chgData name="Stalin Jacob Wilson Packia Dhas" userId="050d7d71-3621-4503-95e8-1c9a9d962492" providerId="ADAL" clId="{7421AC14-D81A-489F-A76D-105E579B6570}" dt="2023-02-02T21:07:07.259" v="418"/>
          <ac:spMkLst>
            <pc:docMk/>
            <pc:sldMk cId="3943672802" sldId="761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7421AC14-D81A-489F-A76D-105E579B6570}" dt="2023-02-02T21:32:51.157" v="576" actId="27636"/>
        <pc:sldMkLst>
          <pc:docMk/>
          <pc:sldMk cId="811670058" sldId="762"/>
        </pc:sldMkLst>
        <pc:spChg chg="mod">
          <ac:chgData name="Stalin Jacob Wilson Packia Dhas" userId="050d7d71-3621-4503-95e8-1c9a9d962492" providerId="ADAL" clId="{7421AC14-D81A-489F-A76D-105E579B6570}" dt="2023-02-02T21:32:51.157" v="576" actId="27636"/>
          <ac:spMkLst>
            <pc:docMk/>
            <pc:sldMk cId="811670058" sldId="762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7421AC14-D81A-489F-A76D-105E579B6570}" dt="2023-02-02T21:30:36.278" v="545"/>
          <ac:spMkLst>
            <pc:docMk/>
            <pc:sldMk cId="811670058" sldId="762"/>
            <ac:spMk id="6" creationId="{292D7405-61F4-BAA3-3260-4F2C4D06B8DB}"/>
          </ac:spMkLst>
        </pc:spChg>
        <pc:picChg chg="mod">
          <ac:chgData name="Stalin Jacob Wilson Packia Dhas" userId="050d7d71-3621-4503-95e8-1c9a9d962492" providerId="ADAL" clId="{7421AC14-D81A-489F-A76D-105E579B6570}" dt="2023-02-02T21:32:47.830" v="574" actId="1076"/>
          <ac:picMkLst>
            <pc:docMk/>
            <pc:sldMk cId="811670058" sldId="762"/>
            <ac:picMk id="7170" creationId="{37AA78F3-1D17-C630-1367-60B526C03838}"/>
          </ac:picMkLst>
        </pc:picChg>
      </pc:sldChg>
      <pc:sldChg chg="modSp mod">
        <pc:chgData name="Stalin Jacob Wilson Packia Dhas" userId="050d7d71-3621-4503-95e8-1c9a9d962492" providerId="ADAL" clId="{7421AC14-D81A-489F-A76D-105E579B6570}" dt="2023-02-01T08:07:58.919" v="390" actId="1076"/>
        <pc:sldMkLst>
          <pc:docMk/>
          <pc:sldMk cId="1184979779" sldId="764"/>
        </pc:sldMkLst>
        <pc:spChg chg="mod">
          <ac:chgData name="Stalin Jacob Wilson Packia Dhas" userId="050d7d71-3621-4503-95e8-1c9a9d962492" providerId="ADAL" clId="{7421AC14-D81A-489F-A76D-105E579B6570}" dt="2023-02-01T08:01:47.186" v="321" actId="1076"/>
          <ac:spMkLst>
            <pc:docMk/>
            <pc:sldMk cId="1184979779" sldId="764"/>
            <ac:spMk id="2" creationId="{00000000-0000-0000-0000-000000000000}"/>
          </ac:spMkLst>
        </pc:spChg>
        <pc:picChg chg="mod">
          <ac:chgData name="Stalin Jacob Wilson Packia Dhas" userId="050d7d71-3621-4503-95e8-1c9a9d962492" providerId="ADAL" clId="{7421AC14-D81A-489F-A76D-105E579B6570}" dt="2023-02-01T08:07:58.919" v="390" actId="1076"/>
          <ac:picMkLst>
            <pc:docMk/>
            <pc:sldMk cId="1184979779" sldId="764"/>
            <ac:picMk id="10242" creationId="{6A28894A-B1FF-4546-1BFF-99321F838FE9}"/>
          </ac:picMkLst>
        </pc:picChg>
      </pc:sldChg>
      <pc:sldChg chg="modSp add mod ord">
        <pc:chgData name="Stalin Jacob Wilson Packia Dhas" userId="050d7d71-3621-4503-95e8-1c9a9d962492" providerId="ADAL" clId="{7421AC14-D81A-489F-A76D-105E579B6570}" dt="2023-02-02T20:57:19.954" v="392" actId="2711"/>
        <pc:sldMkLst>
          <pc:docMk/>
          <pc:sldMk cId="3120281185" sldId="765"/>
        </pc:sldMkLst>
        <pc:spChg chg="mod">
          <ac:chgData name="Stalin Jacob Wilson Packia Dhas" userId="050d7d71-3621-4503-95e8-1c9a9d962492" providerId="ADAL" clId="{7421AC14-D81A-489F-A76D-105E579B6570}" dt="2023-02-02T20:57:19.954" v="392" actId="2711"/>
          <ac:spMkLst>
            <pc:docMk/>
            <pc:sldMk cId="3120281185" sldId="765"/>
            <ac:spMk id="3" creationId="{00000000-0000-0000-0000-000000000000}"/>
          </ac:spMkLst>
        </pc:spChg>
      </pc:sldChg>
      <pc:sldChg chg="add">
        <pc:chgData name="Stalin Jacob Wilson Packia Dhas" userId="050d7d71-3621-4503-95e8-1c9a9d962492" providerId="ADAL" clId="{7421AC14-D81A-489F-A76D-105E579B6570}" dt="2023-02-01T07:36:19.224" v="24" actId="2890"/>
        <pc:sldMkLst>
          <pc:docMk/>
          <pc:sldMk cId="247805847" sldId="766"/>
        </pc:sldMkLst>
      </pc:sldChg>
      <pc:sldChg chg="modSp add mod">
        <pc:chgData name="Stalin Jacob Wilson Packia Dhas" userId="050d7d71-3621-4503-95e8-1c9a9d962492" providerId="ADAL" clId="{7421AC14-D81A-489F-A76D-105E579B6570}" dt="2023-02-02T20:58:14.185" v="402" actId="113"/>
        <pc:sldMkLst>
          <pc:docMk/>
          <pc:sldMk cId="1258299564" sldId="767"/>
        </pc:sldMkLst>
        <pc:spChg chg="mod">
          <ac:chgData name="Stalin Jacob Wilson Packia Dhas" userId="050d7d71-3621-4503-95e8-1c9a9d962492" providerId="ADAL" clId="{7421AC14-D81A-489F-A76D-105E579B6570}" dt="2023-02-01T07:43:49.987" v="169" actId="1076"/>
          <ac:spMkLst>
            <pc:docMk/>
            <pc:sldMk cId="1258299564" sldId="767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7421AC14-D81A-489F-A76D-105E579B6570}" dt="2023-02-02T20:58:14.185" v="402" actId="113"/>
          <ac:spMkLst>
            <pc:docMk/>
            <pc:sldMk cId="1258299564" sldId="767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7421AC14-D81A-489F-A76D-105E579B6570}" dt="2023-02-02T20:58:29.073" v="406" actId="113"/>
        <pc:sldMkLst>
          <pc:docMk/>
          <pc:sldMk cId="4015175310" sldId="768"/>
        </pc:sldMkLst>
        <pc:spChg chg="mod">
          <ac:chgData name="Stalin Jacob Wilson Packia Dhas" userId="050d7d71-3621-4503-95e8-1c9a9d962492" providerId="ADAL" clId="{7421AC14-D81A-489F-A76D-105E579B6570}" dt="2023-02-02T20:58:29.073" v="406" actId="113"/>
          <ac:spMkLst>
            <pc:docMk/>
            <pc:sldMk cId="4015175310" sldId="768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7421AC14-D81A-489F-A76D-105E579B6570}" dt="2023-02-01T08:01:28.452" v="317" actId="113"/>
        <pc:sldMkLst>
          <pc:docMk/>
          <pc:sldMk cId="0" sldId="769"/>
        </pc:sldMkLst>
        <pc:spChg chg="mod">
          <ac:chgData name="Stalin Jacob Wilson Packia Dhas" userId="050d7d71-3621-4503-95e8-1c9a9d962492" providerId="ADAL" clId="{7421AC14-D81A-489F-A76D-105E579B6570}" dt="2023-02-01T08:01:28.452" v="317" actId="113"/>
          <ac:spMkLst>
            <pc:docMk/>
            <pc:sldMk cId="0" sldId="769"/>
            <ac:spMk id="2" creationId="{00000000-0000-0000-0000-000000000000}"/>
          </ac:spMkLst>
        </pc:spChg>
        <pc:picChg chg="mod">
          <ac:chgData name="Stalin Jacob Wilson Packia Dhas" userId="050d7d71-3621-4503-95e8-1c9a9d962492" providerId="ADAL" clId="{7421AC14-D81A-489F-A76D-105E579B6570}" dt="2023-02-01T07:58:20.056" v="262" actId="1076"/>
          <ac:picMkLst>
            <pc:docMk/>
            <pc:sldMk cId="0" sldId="769"/>
            <ac:picMk id="18435" creationId="{00000000-0000-0000-0000-000000000000}"/>
          </ac:picMkLst>
        </pc:picChg>
        <pc:picChg chg="mod">
          <ac:chgData name="Stalin Jacob Wilson Packia Dhas" userId="050d7d71-3621-4503-95e8-1c9a9d962492" providerId="ADAL" clId="{7421AC14-D81A-489F-A76D-105E579B6570}" dt="2023-02-01T07:58:14.540" v="258" actId="1076"/>
          <ac:picMkLst>
            <pc:docMk/>
            <pc:sldMk cId="0" sldId="769"/>
            <ac:picMk id="18436" creationId="{00000000-0000-0000-0000-000000000000}"/>
          </ac:picMkLst>
        </pc:picChg>
        <pc:picChg chg="mod">
          <ac:chgData name="Stalin Jacob Wilson Packia Dhas" userId="050d7d71-3621-4503-95e8-1c9a9d962492" providerId="ADAL" clId="{7421AC14-D81A-489F-A76D-105E579B6570}" dt="2023-02-01T07:58:18.802" v="261" actId="1076"/>
          <ac:picMkLst>
            <pc:docMk/>
            <pc:sldMk cId="0" sldId="769"/>
            <ac:picMk id="18437" creationId="{00000000-0000-0000-0000-000000000000}"/>
          </ac:picMkLst>
        </pc:picChg>
        <pc:picChg chg="mod">
          <ac:chgData name="Stalin Jacob Wilson Packia Dhas" userId="050d7d71-3621-4503-95e8-1c9a9d962492" providerId="ADAL" clId="{7421AC14-D81A-489F-A76D-105E579B6570}" dt="2023-02-01T07:58:16.149" v="259" actId="1076"/>
          <ac:picMkLst>
            <pc:docMk/>
            <pc:sldMk cId="0" sldId="769"/>
            <ac:picMk id="18438" creationId="{00000000-0000-0000-0000-000000000000}"/>
          </ac:picMkLst>
        </pc:picChg>
      </pc:sldChg>
      <pc:sldChg chg="modSp add mod">
        <pc:chgData name="Stalin Jacob Wilson Packia Dhas" userId="050d7d71-3621-4503-95e8-1c9a9d962492" providerId="ADAL" clId="{7421AC14-D81A-489F-A76D-105E579B6570}" dt="2023-02-01T08:01:34.291" v="318" actId="113"/>
        <pc:sldMkLst>
          <pc:docMk/>
          <pc:sldMk cId="0" sldId="770"/>
        </pc:sldMkLst>
        <pc:spChg chg="mod">
          <ac:chgData name="Stalin Jacob Wilson Packia Dhas" userId="050d7d71-3621-4503-95e8-1c9a9d962492" providerId="ADAL" clId="{7421AC14-D81A-489F-A76D-105E579B6570}" dt="2023-02-01T07:59:59.259" v="273" actId="1076"/>
          <ac:spMkLst>
            <pc:docMk/>
            <pc:sldMk cId="0" sldId="770"/>
            <ac:spMk id="6" creationId="{00000000-0000-0000-0000-000000000000}"/>
          </ac:spMkLst>
        </pc:spChg>
        <pc:spChg chg="mod">
          <ac:chgData name="Stalin Jacob Wilson Packia Dhas" userId="050d7d71-3621-4503-95e8-1c9a9d962492" providerId="ADAL" clId="{7421AC14-D81A-489F-A76D-105E579B6570}" dt="2023-02-01T07:59:55.491" v="272" actId="1076"/>
          <ac:spMkLst>
            <pc:docMk/>
            <pc:sldMk cId="0" sldId="770"/>
            <ac:spMk id="8" creationId="{00000000-0000-0000-0000-000000000000}"/>
          </ac:spMkLst>
        </pc:spChg>
        <pc:spChg chg="mod">
          <ac:chgData name="Stalin Jacob Wilson Packia Dhas" userId="050d7d71-3621-4503-95e8-1c9a9d962492" providerId="ADAL" clId="{7421AC14-D81A-489F-A76D-105E579B6570}" dt="2023-02-01T07:59:48.541" v="270" actId="1076"/>
          <ac:spMkLst>
            <pc:docMk/>
            <pc:sldMk cId="0" sldId="770"/>
            <ac:spMk id="9" creationId="{00000000-0000-0000-0000-000000000000}"/>
          </ac:spMkLst>
        </pc:spChg>
        <pc:spChg chg="mod">
          <ac:chgData name="Stalin Jacob Wilson Packia Dhas" userId="050d7d71-3621-4503-95e8-1c9a9d962492" providerId="ADAL" clId="{7421AC14-D81A-489F-A76D-105E579B6570}" dt="2023-02-01T07:59:52.250" v="271" actId="1076"/>
          <ac:spMkLst>
            <pc:docMk/>
            <pc:sldMk cId="0" sldId="770"/>
            <ac:spMk id="10" creationId="{00000000-0000-0000-0000-000000000000}"/>
          </ac:spMkLst>
        </pc:spChg>
        <pc:spChg chg="mod">
          <ac:chgData name="Stalin Jacob Wilson Packia Dhas" userId="050d7d71-3621-4503-95e8-1c9a9d962492" providerId="ADAL" clId="{7421AC14-D81A-489F-A76D-105E579B6570}" dt="2023-02-01T08:01:34.291" v="318" actId="113"/>
          <ac:spMkLst>
            <pc:docMk/>
            <pc:sldMk cId="0" sldId="770"/>
            <ac:spMk id="89090" creationId="{00000000-0000-0000-0000-000000000000}"/>
          </ac:spMkLst>
        </pc:spChg>
        <pc:picChg chg="mod">
          <ac:chgData name="Stalin Jacob Wilson Packia Dhas" userId="050d7d71-3621-4503-95e8-1c9a9d962492" providerId="ADAL" clId="{7421AC14-D81A-489F-A76D-105E579B6570}" dt="2023-02-01T07:59:45.509" v="269" actId="1076"/>
          <ac:picMkLst>
            <pc:docMk/>
            <pc:sldMk cId="0" sldId="770"/>
            <ac:picMk id="5124" creationId="{00000000-0000-0000-0000-000000000000}"/>
          </ac:picMkLst>
        </pc:picChg>
      </pc:sldChg>
      <pc:sldChg chg="modSp add mod">
        <pc:chgData name="Stalin Jacob Wilson Packia Dhas" userId="050d7d71-3621-4503-95e8-1c9a9d962492" providerId="ADAL" clId="{7421AC14-D81A-489F-A76D-105E579B6570}" dt="2023-02-01T08:01:42.285" v="320" actId="113"/>
        <pc:sldMkLst>
          <pc:docMk/>
          <pc:sldMk cId="0" sldId="771"/>
        </pc:sldMkLst>
        <pc:spChg chg="mod">
          <ac:chgData name="Stalin Jacob Wilson Packia Dhas" userId="050d7d71-3621-4503-95e8-1c9a9d962492" providerId="ADAL" clId="{7421AC14-D81A-489F-A76D-105E579B6570}" dt="2023-02-01T08:01:42.285" v="320" actId="113"/>
          <ac:spMkLst>
            <pc:docMk/>
            <pc:sldMk cId="0" sldId="771"/>
            <ac:spMk id="2" creationId="{00000000-0000-0000-0000-000000000000}"/>
          </ac:spMkLst>
        </pc:spChg>
        <pc:picChg chg="mod">
          <ac:chgData name="Stalin Jacob Wilson Packia Dhas" userId="050d7d71-3621-4503-95e8-1c9a9d962492" providerId="ADAL" clId="{7421AC14-D81A-489F-A76D-105E579B6570}" dt="2023-02-01T08:01:07.231" v="316" actId="1076"/>
          <ac:picMkLst>
            <pc:docMk/>
            <pc:sldMk cId="0" sldId="771"/>
            <ac:picMk id="20483" creationId="{00000000-0000-0000-0000-000000000000}"/>
          </ac:picMkLst>
        </pc:picChg>
      </pc:sldChg>
      <pc:sldChg chg="modSp add mod ord">
        <pc:chgData name="Stalin Jacob Wilson Packia Dhas" userId="050d7d71-3621-4503-95e8-1c9a9d962492" providerId="ADAL" clId="{7421AC14-D81A-489F-A76D-105E579B6570}" dt="2023-02-01T08:06:41.057" v="386" actId="1076"/>
        <pc:sldMkLst>
          <pc:docMk/>
          <pc:sldMk cId="0" sldId="772"/>
        </pc:sldMkLst>
        <pc:spChg chg="mod">
          <ac:chgData name="Stalin Jacob Wilson Packia Dhas" userId="050d7d71-3621-4503-95e8-1c9a9d962492" providerId="ADAL" clId="{7421AC14-D81A-489F-A76D-105E579B6570}" dt="2023-02-01T08:06:41.057" v="386" actId="1076"/>
          <ac:spMkLst>
            <pc:docMk/>
            <pc:sldMk cId="0" sldId="772"/>
            <ac:spMk id="89090" creationId="{00000000-0000-0000-0000-000000000000}"/>
          </ac:spMkLst>
        </pc:spChg>
      </pc:sldChg>
      <pc:sldChg chg="addSp delSp modSp add mod">
        <pc:chgData name="Stalin Jacob Wilson Packia Dhas" userId="050d7d71-3621-4503-95e8-1c9a9d962492" providerId="ADAL" clId="{7421AC14-D81A-489F-A76D-105E579B6570}" dt="2023-02-02T21:37:28.973" v="592" actId="1076"/>
        <pc:sldMkLst>
          <pc:docMk/>
          <pc:sldMk cId="1250583308" sldId="773"/>
        </pc:sldMkLst>
        <pc:spChg chg="mod">
          <ac:chgData name="Stalin Jacob Wilson Packia Dhas" userId="050d7d71-3621-4503-95e8-1c9a9d962492" providerId="ADAL" clId="{7421AC14-D81A-489F-A76D-105E579B6570}" dt="2023-02-02T21:35:33.232" v="579" actId="6549"/>
          <ac:spMkLst>
            <pc:docMk/>
            <pc:sldMk cId="1250583308" sldId="773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7421AC14-D81A-489F-A76D-105E579B6570}" dt="2023-02-02T21:37:28.973" v="592" actId="1076"/>
          <ac:picMkLst>
            <pc:docMk/>
            <pc:sldMk cId="1250583308" sldId="773"/>
            <ac:picMk id="1026" creationId="{DC4BB15F-9402-8AB0-0A50-9355CE3A05F3}"/>
          </ac:picMkLst>
        </pc:picChg>
        <pc:picChg chg="add mod">
          <ac:chgData name="Stalin Jacob Wilson Packia Dhas" userId="050d7d71-3621-4503-95e8-1c9a9d962492" providerId="ADAL" clId="{7421AC14-D81A-489F-A76D-105E579B6570}" dt="2023-02-02T21:36:59.665" v="591" actId="1076"/>
          <ac:picMkLst>
            <pc:docMk/>
            <pc:sldMk cId="1250583308" sldId="773"/>
            <ac:picMk id="1028" creationId="{A5A811C2-EF09-1D0E-1766-38E042159D87}"/>
          </ac:picMkLst>
        </pc:picChg>
        <pc:picChg chg="del">
          <ac:chgData name="Stalin Jacob Wilson Packia Dhas" userId="050d7d71-3621-4503-95e8-1c9a9d962492" providerId="ADAL" clId="{7421AC14-D81A-489F-A76D-105E579B6570}" dt="2023-02-02T21:35:41.987" v="582" actId="478"/>
          <ac:picMkLst>
            <pc:docMk/>
            <pc:sldMk cId="1250583308" sldId="773"/>
            <ac:picMk id="7170" creationId="{37AA78F3-1D17-C630-1367-60B526C03838}"/>
          </ac:picMkLst>
        </pc:picChg>
      </pc:sldChg>
      <pc:sldChg chg="addSp delSp modSp add">
        <pc:chgData name="Stalin Jacob Wilson Packia Dhas" userId="050d7d71-3621-4503-95e8-1c9a9d962492" providerId="ADAL" clId="{7421AC14-D81A-489F-A76D-105E579B6570}" dt="2023-02-02T21:38:59.836" v="600" actId="1076"/>
        <pc:sldMkLst>
          <pc:docMk/>
          <pc:sldMk cId="1627493808" sldId="774"/>
        </pc:sldMkLst>
        <pc:picChg chg="del">
          <ac:chgData name="Stalin Jacob Wilson Packia Dhas" userId="050d7d71-3621-4503-95e8-1c9a9d962492" providerId="ADAL" clId="{7421AC14-D81A-489F-A76D-105E579B6570}" dt="2023-02-02T21:38:40.273" v="594" actId="478"/>
          <ac:picMkLst>
            <pc:docMk/>
            <pc:sldMk cId="1627493808" sldId="774"/>
            <ac:picMk id="1026" creationId="{DC4BB15F-9402-8AB0-0A50-9355CE3A05F3}"/>
          </ac:picMkLst>
        </pc:picChg>
        <pc:picChg chg="del">
          <ac:chgData name="Stalin Jacob Wilson Packia Dhas" userId="050d7d71-3621-4503-95e8-1c9a9d962492" providerId="ADAL" clId="{7421AC14-D81A-489F-A76D-105E579B6570}" dt="2023-02-02T21:38:41.802" v="595" actId="478"/>
          <ac:picMkLst>
            <pc:docMk/>
            <pc:sldMk cId="1627493808" sldId="774"/>
            <ac:picMk id="1028" creationId="{A5A811C2-EF09-1D0E-1766-38E042159D87}"/>
          </ac:picMkLst>
        </pc:picChg>
        <pc:picChg chg="add mod">
          <ac:chgData name="Stalin Jacob Wilson Packia Dhas" userId="050d7d71-3621-4503-95e8-1c9a9d962492" providerId="ADAL" clId="{7421AC14-D81A-489F-A76D-105E579B6570}" dt="2023-02-02T21:38:59.836" v="600" actId="1076"/>
          <ac:picMkLst>
            <pc:docMk/>
            <pc:sldMk cId="1627493808" sldId="774"/>
            <ac:picMk id="2050" creationId="{5522BDEB-AEFA-3A62-DBD7-56C1D1C4D57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02/02/2023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4</a:t>
            </a:fld>
            <a:endParaRPr lang="en-GB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81534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6</a:t>
            </a:fld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600" b="1" dirty="0"/>
              <a:t>Processor Socket:</a:t>
            </a:r>
            <a:r>
              <a:rPr lang="en-GB" sz="1600" dirty="0"/>
              <a:t> (</a:t>
            </a:r>
            <a:r>
              <a:rPr lang="en-GB" sz="1600" dirty="0" err="1"/>
              <a:t>ZIF</a:t>
            </a:r>
            <a:r>
              <a:rPr lang="en-GB" sz="1600" dirty="0"/>
              <a:t> socket)  these hold the CPU. Lots of different ones.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24</a:t>
            </a:fld>
            <a:endParaRPr lang="en-GB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600" b="1" dirty="0" err="1"/>
              <a:t>SATA</a:t>
            </a:r>
            <a:r>
              <a:rPr lang="en-GB" sz="1600" b="1" dirty="0"/>
              <a:t>:</a:t>
            </a:r>
            <a:r>
              <a:rPr lang="en-GB" sz="1600" dirty="0"/>
              <a:t> these are connections for </a:t>
            </a:r>
            <a:r>
              <a:rPr lang="en-GB" sz="1600" dirty="0" err="1"/>
              <a:t>SATA</a:t>
            </a:r>
            <a:r>
              <a:rPr lang="en-GB" sz="1600" dirty="0"/>
              <a:t> hard drives. </a:t>
            </a:r>
          </a:p>
          <a:p>
            <a:endParaRPr lang="en-US" sz="1600" dirty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600" dirty="0"/>
              <a:t>Serial Parallel Advanced Technology Attachment</a:t>
            </a:r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27</a:t>
            </a:fld>
            <a:endParaRPr lang="en-GB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30</a:t>
            </a:fld>
            <a:endParaRPr lang="en-GB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34</a:t>
            </a:fld>
            <a:endParaRPr lang="en-GB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ROM - Read Only Memory</a:t>
            </a:r>
          </a:p>
          <a:p>
            <a:pPr lvl="1"/>
            <a:r>
              <a:rPr lang="en-US" dirty="0"/>
              <a:t>Instructions and data are hard coded on the silicon chips</a:t>
            </a:r>
          </a:p>
          <a:p>
            <a:pPr lvl="1"/>
            <a:r>
              <a:rPr lang="en-US" dirty="0"/>
              <a:t>Examples:	BIOS (Basic Input-Output System)</a:t>
            </a:r>
          </a:p>
          <a:p>
            <a:pPr lvl="1"/>
            <a:r>
              <a:rPr lang="en-US" dirty="0"/>
              <a:t>gives computer the initial instructions to get it started once computer is turned on.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35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79678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RAM -  Random Access Memory</a:t>
            </a:r>
          </a:p>
          <a:p>
            <a:pPr lvl="1"/>
            <a:r>
              <a:rPr lang="en-US" dirty="0"/>
              <a:t>Computer’s primary storage of data to be processed</a:t>
            </a:r>
          </a:p>
          <a:p>
            <a:pPr lvl="1"/>
            <a:r>
              <a:rPr lang="en-US" dirty="0"/>
              <a:t>Silicon chips that store data and instructions as electronic currents</a:t>
            </a:r>
          </a:p>
          <a:p>
            <a:pPr lvl="1"/>
            <a:r>
              <a:rPr lang="en-US" dirty="0"/>
              <a:t>CPU can manipulate electrical currents</a:t>
            </a:r>
          </a:p>
          <a:p>
            <a:pPr lvl="1"/>
            <a:r>
              <a:rPr lang="en-US" dirty="0"/>
              <a:t>Contents of RAM will be lost when power is turned off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36</a:t>
            </a:fld>
            <a:endParaRPr lang="en-GB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ROM - Read Only Memory</a:t>
            </a:r>
          </a:p>
          <a:p>
            <a:pPr lvl="1"/>
            <a:r>
              <a:rPr lang="en-US" dirty="0"/>
              <a:t>Instructions and data are hard coded on the silicon chips</a:t>
            </a:r>
          </a:p>
          <a:p>
            <a:pPr lvl="1"/>
            <a:r>
              <a:rPr lang="en-US" dirty="0"/>
              <a:t>Examples:	BIOS (Basic Input-Output System)</a:t>
            </a:r>
          </a:p>
          <a:p>
            <a:pPr lvl="1"/>
            <a:r>
              <a:rPr lang="en-US" dirty="0"/>
              <a:t>gives computer the initial instructions to get it started once computer is turned on.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43</a:t>
            </a:fld>
            <a:endParaRPr lang="en-GB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44</a:t>
            </a:fld>
            <a:endParaRPr lang="en-GB"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7851BF0-C964-4B42-9B56-3328B4485D18}" type="slidenum">
              <a:rPr lang="en-US"/>
              <a:pPr/>
              <a:t>45</a:t>
            </a:fld>
            <a:endParaRPr lang="en-US" dirty="0"/>
          </a:p>
        </p:txBody>
      </p:sp>
      <p:sp>
        <p:nvSpPr>
          <p:cNvPr id="460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46</a:t>
            </a:fld>
            <a:endParaRPr lang="en-GB" dirty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48</a:t>
            </a:fld>
            <a:endParaRPr lang="en-GB" dirty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50</a:t>
            </a:fld>
            <a:endParaRPr lang="en-GB" dirty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52</a:t>
            </a:fld>
            <a:endParaRPr lang="en-GB" dirty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53</a:t>
            </a:fld>
            <a:endParaRPr lang="en-GB" dirty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Input Devices enable the user to enter data into memory</a:t>
            </a:r>
          </a:p>
          <a:p>
            <a:r>
              <a:rPr lang="en-US" dirty="0"/>
              <a:t>Examples of input devices:</a:t>
            </a:r>
          </a:p>
          <a:p>
            <a:pPr lvl="1"/>
            <a:r>
              <a:rPr lang="en-US" dirty="0"/>
              <a:t>Keyboard</a:t>
            </a:r>
          </a:p>
          <a:p>
            <a:pPr lvl="1"/>
            <a:r>
              <a:rPr lang="en-US" dirty="0"/>
              <a:t>Mouse</a:t>
            </a:r>
          </a:p>
          <a:p>
            <a:pPr lvl="1"/>
            <a:r>
              <a:rPr lang="en-US" dirty="0"/>
              <a:t>Scanner</a:t>
            </a:r>
          </a:p>
          <a:p>
            <a:pPr lvl="1"/>
            <a:r>
              <a:rPr lang="en-US" dirty="0"/>
              <a:t>Touch Screen Input</a:t>
            </a:r>
          </a:p>
          <a:p>
            <a:pPr lvl="1"/>
            <a:r>
              <a:rPr lang="en-US" dirty="0"/>
              <a:t>OCR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54</a:t>
            </a:fld>
            <a:endParaRPr lang="en-GB" dirty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58</a:t>
            </a:fld>
            <a:endParaRPr lang="en-GB" dirty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63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C5F3856-8FC7-4CC5-BB96-AE4D14427EE4}" type="datetime1">
              <a:rPr lang="en-GB" smtClean="0"/>
              <a:t>02/02/2023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C4A77-7C49-4AAC-B5B3-5200AE84CBA4}" type="datetime1">
              <a:rPr lang="en-GB" smtClean="0"/>
              <a:t>02/02/2023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8067F79-B5AC-4546-B92F-F01A97FC9B1D}" type="datetime1">
              <a:rPr lang="en-GB" smtClean="0"/>
              <a:t>02/02/2023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0207733-FC4C-479E-BA47-025DB1B44851}" type="datetime1">
              <a:rPr lang="en-GB" smtClean="0"/>
              <a:t>02/02/2023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16BC-48EA-4175-8E66-0B7CA9DDAAE6}" type="datetime1">
              <a:rPr lang="en-GB" smtClean="0"/>
              <a:t>02/02/2023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570D32A-2805-4F61-AAA7-B4248C9A90BA}" type="datetime1">
              <a:rPr lang="en-GB" smtClean="0"/>
              <a:t>02/02/2023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CD66071-0D04-496A-9DE4-56992D715F2F}" type="datetime1">
              <a:rPr lang="en-GB" noProof="0" smtClean="0"/>
              <a:t>02/02/2023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420C64D-FA8A-4768-A222-CF63C94ECBDB}" type="datetime1">
              <a:rPr lang="en-GB" smtClean="0"/>
              <a:t>02/02/2023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F50C5-C24B-4AEC-A196-AFDB618E0534}" type="datetime1">
              <a:rPr lang="en-GB" smtClean="0"/>
              <a:t>02/02/2023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5CCF691-E355-4549-BAE1-F5553D9FBD28}" type="datetime1">
              <a:rPr lang="en-GB" smtClean="0"/>
              <a:t>02/02/2023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660BE63-01D3-4110-AF34-6DBF76087F5D}" type="datetime1">
              <a:rPr lang="en-GB" noProof="0" smtClean="0"/>
              <a:t>02/02/2023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20E9375-1FCD-40A7-8B33-AB6540565C4C}" type="datetime1">
              <a:rPr lang="en-GB" smtClean="0"/>
              <a:t>02/02/2023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2B26D-7BDF-4C75-A58E-77803AB011D1}" type="datetime1">
              <a:rPr lang="en-GB" smtClean="0"/>
              <a:t>02/02/2023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81ACD26-C468-475C-A00E-8B524E5AB164}" type="datetime1">
              <a:rPr lang="en-GB" smtClean="0"/>
              <a:t>02/02/2023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4973EA-520A-458A-BD2A-8E4B790F3A76}" type="datetime1">
              <a:rPr lang="en-GB" smtClean="0"/>
              <a:t>02/02/2023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E62225E-28BD-4FC6-8233-CD58EF9558AC}" type="datetime1">
              <a:rPr lang="en-GB" smtClean="0"/>
              <a:t>02/02/2023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E2FAF-D3AD-401B-9F6C-8E19EDDA8E45}" type="datetime1">
              <a:rPr lang="en-GB" smtClean="0"/>
              <a:t>02/02/2023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715E00C-8B58-4BD4-A85D-32BA74E768E5}" type="datetime1">
              <a:rPr lang="en-GB" smtClean="0"/>
              <a:t>02/02/2023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823D535-FCCF-4FD8-AD3B-F8416F77BB3D}" type="datetime1">
              <a:rPr lang="en-GB" noProof="0" smtClean="0"/>
              <a:t>02/02/2023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CE163E0-9FF6-419D-A2E5-02EDC910EF61}" type="datetime1">
              <a:rPr lang="en-GB" smtClean="0"/>
              <a:t>02/02/2023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3EC3F-E3CF-4DFF-9EB9-2387C96F5210}" type="datetime1">
              <a:rPr lang="en-GB" smtClean="0"/>
              <a:t>02/02/2023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EEE1454-BE75-4B65-9C3C-9E1CA4E17A71}" type="datetime1">
              <a:rPr lang="en-GB" smtClean="0"/>
              <a:t>02/02/2023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E06E6ED-2F90-4673-BAC7-4DD16B6EC537}" type="datetime1">
              <a:rPr lang="en-GB" noProof="0" smtClean="0"/>
              <a:t>02/02/2023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34DBF3A-2627-46AB-A785-548AE8DE4B57}" type="datetime1">
              <a:rPr lang="en-GB" smtClean="0"/>
              <a:t>02/02/2023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D76DF-F7BF-4183-8760-06C8E95956C1}" type="datetime1">
              <a:rPr lang="en-GB" smtClean="0"/>
              <a:t>02/02/2023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C8CFEB2-0091-433F-95F8-F18BCC564FAB}" type="datetime1">
              <a:rPr lang="en-GB" smtClean="0"/>
              <a:t>02/02/2023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1C4416B-7E21-4C68-B1B3-21A7C12E5022}" type="datetime1">
              <a:rPr lang="en-GB" noProof="0" smtClean="0"/>
              <a:t>02/02/2023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5BB1136-5BC1-485F-8871-8C50578556CA}" type="datetime1">
              <a:rPr lang="en-GB" smtClean="0"/>
              <a:t>02/02/2023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183286-5CAF-46A1-AF4D-05637713584D}" type="datetime1">
              <a:rPr lang="en-GB" smtClean="0"/>
              <a:t>02/02/2023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68FEF5A-0F92-44C9-A6EB-C1B8B4FFF87D}" type="datetime1">
              <a:rPr lang="en-GB" smtClean="0"/>
              <a:t>02/02/2023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D4F69D3-D778-4B24-9DF1-BADA85D33CA3}" type="datetime1">
              <a:rPr lang="en-GB" noProof="0" smtClean="0"/>
              <a:t>02/02/2023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A62ABB9-8F74-4EFC-A591-21421B24C4B1}" type="datetime1">
              <a:rPr lang="en-GB" smtClean="0"/>
              <a:t>02/02/2023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EF16F-3702-4B7B-BD01-FA7A5F9D12D2}" type="datetime1">
              <a:rPr lang="en-GB" smtClean="0"/>
              <a:t>02/02/2023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BF2B35D-AFFA-452E-A0E8-2EFF95FFE2C6}" type="datetime1">
              <a:rPr lang="en-GB" smtClean="0"/>
              <a:t>02/02/2023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9C2DAD6-830A-4523-8A72-951FDD4695C3}" type="datetime1">
              <a:rPr lang="en-GB" noProof="0" smtClean="0"/>
              <a:t>02/02/2023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C18E702-672C-4DC8-853A-FF8BDD32BB16}" type="datetime1">
              <a:rPr lang="en-GB" smtClean="0"/>
              <a:t>02/02/2023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703BB-EDCB-4834-9F10-877B02736CA5}" type="datetime1">
              <a:rPr lang="en-GB" smtClean="0"/>
              <a:t>02/02/2023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2ECD502-68C7-4C58-8B23-02A3B796A0DB}" type="datetime1">
              <a:rPr lang="en-GB" smtClean="0"/>
              <a:t>02/02/2023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54.jpeg"/><Relationship Id="rId5" Type="http://schemas.openxmlformats.org/officeDocument/2006/relationships/image" Target="../media/image53.png"/><Relationship Id="rId4" Type="http://schemas.openxmlformats.org/officeDocument/2006/relationships/image" Target="../media/image52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3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60.png"/><Relationship Id="rId5" Type="http://schemas.openxmlformats.org/officeDocument/2006/relationships/image" Target="../media/image59.png"/><Relationship Id="rId4" Type="http://schemas.openxmlformats.org/officeDocument/2006/relationships/image" Target="../media/image58.jpe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3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35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35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70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35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png"/><Relationship Id="rId3" Type="http://schemas.openxmlformats.org/officeDocument/2006/relationships/image" Target="../media/image72.png"/><Relationship Id="rId7" Type="http://schemas.openxmlformats.org/officeDocument/2006/relationships/image" Target="../media/image7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75.png"/><Relationship Id="rId5" Type="http://schemas.openxmlformats.org/officeDocument/2006/relationships/image" Target="../media/image74.png"/><Relationship Id="rId4" Type="http://schemas.openxmlformats.org/officeDocument/2006/relationships/image" Target="../media/image73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82.png"/><Relationship Id="rId5" Type="http://schemas.openxmlformats.org/officeDocument/2006/relationships/image" Target="../media/image81.png"/><Relationship Id="rId4" Type="http://schemas.openxmlformats.org/officeDocument/2006/relationships/image" Target="../media/image80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86.png"/><Relationship Id="rId4" Type="http://schemas.openxmlformats.org/officeDocument/2006/relationships/image" Target="../media/image85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90.png"/><Relationship Id="rId4" Type="http://schemas.openxmlformats.org/officeDocument/2006/relationships/image" Target="../media/image89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35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35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2" Type="http://schemas.openxmlformats.org/officeDocument/2006/relationships/image" Target="../media/image93.jpe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95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png"/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99.png"/><Relationship Id="rId4" Type="http://schemas.openxmlformats.org/officeDocument/2006/relationships/image" Target="../media/image98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Computer Systems </a:t>
            </a:r>
          </a:p>
          <a:p>
            <a:r>
              <a:rPr lang="en-GB" sz="4800" dirty="0"/>
              <a:t>Fundamentals</a:t>
            </a:r>
          </a:p>
          <a:p>
            <a:r>
              <a:rPr lang="en-GB" sz="4800" dirty="0"/>
              <a:t>(ACCA4028)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</a:t>
            </a:r>
            <a:r>
              <a:rPr lang="en-GB" sz="3600" i="1">
                <a:solidFill>
                  <a:srgbClr val="FFC000"/>
                </a:solidFill>
              </a:rPr>
              <a:t>- 4</a:t>
            </a:r>
            <a:endParaRPr lang="en-GB" sz="3600" i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6" y="-90487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9123354" cy="5230549"/>
          </a:xfrm>
        </p:spPr>
        <p:txBody>
          <a:bodyPr>
            <a:normAutofit/>
          </a:bodyPr>
          <a:lstStyle/>
          <a:p>
            <a:pPr marL="719138" indent="-630238"/>
            <a:r>
              <a:rPr lang="en-GB" sz="4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Components of Computer </a:t>
            </a:r>
          </a:p>
          <a:p>
            <a:pPr marL="1176338" lvl="1" indent="-630238"/>
            <a:r>
              <a:rPr lang="en-US" sz="3600" dirty="0"/>
              <a:t>Mother Board</a:t>
            </a:r>
          </a:p>
          <a:p>
            <a:pPr marL="1176338" lvl="1" indent="-630238"/>
            <a:r>
              <a:rPr lang="en-US" sz="3600" dirty="0"/>
              <a:t>Central Processing Board (CPU)</a:t>
            </a:r>
          </a:p>
          <a:p>
            <a:pPr marL="1176338" lvl="1" indent="-630238"/>
            <a:r>
              <a:rPr lang="en-US" sz="3600" dirty="0"/>
              <a:t>Memory</a:t>
            </a:r>
          </a:p>
          <a:p>
            <a:pPr marL="1176338" lvl="1" indent="-630238"/>
            <a:r>
              <a:rPr lang="en-US" sz="3600" dirty="0"/>
              <a:t>Hard Disk Drive</a:t>
            </a:r>
          </a:p>
          <a:p>
            <a:pPr marL="1176338" lvl="1" indent="-630238"/>
            <a:r>
              <a:rPr lang="en-US" sz="3600" dirty="0"/>
              <a:t>Optical Disk Drive</a:t>
            </a:r>
          </a:p>
          <a:p>
            <a:pPr marL="1176338" lvl="1" indent="-630238"/>
            <a:r>
              <a:rPr lang="en-US" sz="3600" dirty="0"/>
              <a:t>Expansion Cards</a:t>
            </a:r>
          </a:p>
          <a:p>
            <a:pPr marL="1176338" lvl="1" indent="-630238"/>
            <a:r>
              <a:rPr lang="en-US" sz="3600" dirty="0"/>
              <a:t>Power Supply</a:t>
            </a:r>
          </a:p>
          <a:p>
            <a:pPr marL="1176338" lvl="1" indent="-630238"/>
            <a:r>
              <a:rPr lang="en-US" sz="3600" dirty="0"/>
              <a:t>External Devices (Input / Output Devices)</a:t>
            </a:r>
          </a:p>
          <a:p>
            <a:pPr marL="719138" indent="-630238"/>
            <a:endParaRPr lang="en-GB" sz="40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Computer Systems Fundamentals 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r>
              <a:rPr lang="en-IN" sz="3200" dirty="0"/>
              <a:t>Describe the components of a Computer.</a:t>
            </a:r>
          </a:p>
          <a:p>
            <a:r>
              <a:rPr lang="en-IN" sz="3200" dirty="0"/>
              <a:t>Describe the various parts of a Mother Board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48054" y="-68378"/>
            <a:ext cx="5751876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Computer Components</a:t>
            </a:r>
          </a:p>
        </p:txBody>
      </p:sp>
      <p:sp>
        <p:nvSpPr>
          <p:cNvPr id="8" name="Oval 7"/>
          <p:cNvSpPr/>
          <p:nvPr/>
        </p:nvSpPr>
        <p:spPr>
          <a:xfrm>
            <a:off x="6630516" y="50754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1" name="Oval 10"/>
          <p:cNvSpPr/>
          <p:nvPr/>
        </p:nvSpPr>
        <p:spPr>
          <a:xfrm>
            <a:off x="5680968" y="3428752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5" name="Oval 14"/>
          <p:cNvSpPr/>
          <p:nvPr/>
        </p:nvSpPr>
        <p:spPr>
          <a:xfrm>
            <a:off x="5462116" y="64597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6" name="Oval 15"/>
          <p:cNvSpPr/>
          <p:nvPr/>
        </p:nvSpPr>
        <p:spPr>
          <a:xfrm>
            <a:off x="4475956" y="17226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8" name="Rectangle 3"/>
          <p:cNvSpPr txBox="1">
            <a:spLocks noChangeArrowheads="1"/>
          </p:cNvSpPr>
          <p:nvPr/>
        </p:nvSpPr>
        <p:spPr>
          <a:xfrm>
            <a:off x="1270347" y="1795469"/>
            <a:ext cx="8837147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  <a:defRPr/>
            </a:pPr>
            <a:r>
              <a:rPr lang="en-US" sz="3200" dirty="0"/>
              <a:t>4 parts</a:t>
            </a:r>
          </a:p>
          <a:p>
            <a:pPr marL="731520" lvl="1" indent="-274320">
              <a:spcBef>
                <a:spcPct val="20000"/>
              </a:spcBef>
              <a:buClr>
                <a:schemeClr val="accent2"/>
              </a:buClr>
              <a:buSzPct val="90000"/>
              <a:buFont typeface="Wingdings"/>
              <a:buChar char=""/>
              <a:defRPr/>
            </a:pPr>
            <a:r>
              <a:rPr lang="en-US" sz="2800" dirty="0"/>
              <a:t>Processor Unit</a:t>
            </a:r>
          </a:p>
          <a:p>
            <a:pPr marL="731520" lvl="1" indent="-274320">
              <a:spcBef>
                <a:spcPct val="20000"/>
              </a:spcBef>
              <a:buClr>
                <a:schemeClr val="accent2"/>
              </a:buClr>
              <a:buSzPct val="90000"/>
              <a:buFont typeface="Wingdings"/>
              <a:buChar char=""/>
              <a:defRPr/>
            </a:pPr>
            <a:r>
              <a:rPr lang="en-US" sz="2800" dirty="0"/>
              <a:t>Input Devices</a:t>
            </a:r>
          </a:p>
          <a:p>
            <a:pPr marL="731520" lvl="1" indent="-274320">
              <a:spcBef>
                <a:spcPct val="20000"/>
              </a:spcBef>
              <a:buClr>
                <a:schemeClr val="accent2"/>
              </a:buClr>
              <a:buSzPct val="90000"/>
              <a:buFont typeface="Wingdings"/>
              <a:buChar char=""/>
              <a:defRPr/>
            </a:pPr>
            <a:r>
              <a:rPr lang="en-US" sz="2800" dirty="0"/>
              <a:t>Output Devices</a:t>
            </a:r>
          </a:p>
          <a:p>
            <a:pPr marL="731520" lvl="1" indent="-274320">
              <a:spcBef>
                <a:spcPct val="20000"/>
              </a:spcBef>
              <a:buClr>
                <a:schemeClr val="accent2"/>
              </a:buClr>
              <a:buSzPct val="90000"/>
              <a:buFont typeface="Wingdings"/>
              <a:buChar char=""/>
              <a:defRPr/>
            </a:pPr>
            <a:r>
              <a:rPr lang="en-US" sz="2800" dirty="0"/>
              <a:t>Auxiliary Storage Devices</a:t>
            </a:r>
          </a:p>
        </p:txBody>
      </p:sp>
      <p:sp>
        <p:nvSpPr>
          <p:cNvPr id="17" name="Footer Placeholder 16">
            <a:extLst>
              <a:ext uri="{FF2B5EF4-FFF2-40B4-BE49-F238E27FC236}">
                <a16:creationId xmlns:a16="http://schemas.microsoft.com/office/drawing/2014/main" id="{12F2F0C4-9F8A-55FB-4BAA-0225292A38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DEB4C5F4-741E-E1F8-B25E-8466B02E7E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48054" y="-68378"/>
            <a:ext cx="5751876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Computer Components</a:t>
            </a:r>
          </a:p>
        </p:txBody>
      </p:sp>
      <p:pic>
        <p:nvPicPr>
          <p:cNvPr id="5" name="Content Placeholder 4" descr="500px-Personal_computer,_exploded_5.svg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b="1539"/>
          <a:stretch>
            <a:fillRect/>
          </a:stretch>
        </p:blipFill>
        <p:spPr>
          <a:xfrm>
            <a:off x="1805980" y="1257185"/>
            <a:ext cx="5256584" cy="5569032"/>
          </a:xfrm>
        </p:spPr>
      </p:pic>
      <p:sp>
        <p:nvSpPr>
          <p:cNvPr id="6" name="Oval 5"/>
          <p:cNvSpPr/>
          <p:nvPr/>
        </p:nvSpPr>
        <p:spPr>
          <a:xfrm>
            <a:off x="4492774" y="299695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7" name="Oval 6"/>
          <p:cNvSpPr/>
          <p:nvPr/>
        </p:nvSpPr>
        <p:spPr>
          <a:xfrm>
            <a:off x="2979043" y="156820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2</a:t>
            </a:r>
          </a:p>
        </p:txBody>
      </p:sp>
      <p:sp>
        <p:nvSpPr>
          <p:cNvPr id="8" name="Oval 7"/>
          <p:cNvSpPr/>
          <p:nvPr/>
        </p:nvSpPr>
        <p:spPr>
          <a:xfrm>
            <a:off x="6630516" y="50754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9" name="Oval 8"/>
          <p:cNvSpPr/>
          <p:nvPr/>
        </p:nvSpPr>
        <p:spPr>
          <a:xfrm>
            <a:off x="2984804" y="2434977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10" name="Oval 9"/>
          <p:cNvSpPr/>
          <p:nvPr/>
        </p:nvSpPr>
        <p:spPr>
          <a:xfrm>
            <a:off x="3356868" y="585445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4</a:t>
            </a:r>
          </a:p>
        </p:txBody>
      </p:sp>
      <p:sp>
        <p:nvSpPr>
          <p:cNvPr id="11" name="Oval 10"/>
          <p:cNvSpPr/>
          <p:nvPr/>
        </p:nvSpPr>
        <p:spPr>
          <a:xfrm>
            <a:off x="5680968" y="3428752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2" name="Oval 11"/>
          <p:cNvSpPr/>
          <p:nvPr/>
        </p:nvSpPr>
        <p:spPr>
          <a:xfrm>
            <a:off x="2426146" y="291197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6</a:t>
            </a:r>
          </a:p>
        </p:txBody>
      </p:sp>
      <p:sp>
        <p:nvSpPr>
          <p:cNvPr id="13" name="Oval 12"/>
          <p:cNvSpPr/>
          <p:nvPr/>
        </p:nvSpPr>
        <p:spPr>
          <a:xfrm>
            <a:off x="2828131" y="493127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5</a:t>
            </a:r>
          </a:p>
        </p:txBody>
      </p:sp>
      <p:sp>
        <p:nvSpPr>
          <p:cNvPr id="14" name="Oval 13"/>
          <p:cNvSpPr/>
          <p:nvPr/>
        </p:nvSpPr>
        <p:spPr>
          <a:xfrm>
            <a:off x="1890464" y="346633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7</a:t>
            </a:r>
          </a:p>
        </p:txBody>
      </p:sp>
      <p:sp>
        <p:nvSpPr>
          <p:cNvPr id="15" name="Oval 14"/>
          <p:cNvSpPr/>
          <p:nvPr/>
        </p:nvSpPr>
        <p:spPr>
          <a:xfrm>
            <a:off x="5462116" y="64597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6" name="Oval 15"/>
          <p:cNvSpPr/>
          <p:nvPr/>
        </p:nvSpPr>
        <p:spPr>
          <a:xfrm>
            <a:off x="4475956" y="17226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8" name="Rectangle 3"/>
          <p:cNvSpPr txBox="1">
            <a:spLocks noChangeArrowheads="1"/>
          </p:cNvSpPr>
          <p:nvPr/>
        </p:nvSpPr>
        <p:spPr>
          <a:xfrm>
            <a:off x="6456040" y="1775192"/>
            <a:ext cx="5553898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marL="633222" indent="-514350">
              <a:buClr>
                <a:schemeClr val="accent1"/>
              </a:buClr>
              <a:buSzPct val="80000"/>
              <a:buAutoNum type="arabicPeriod"/>
              <a:defRPr/>
            </a:pPr>
            <a:r>
              <a:rPr lang="en-US" sz="2800" dirty="0"/>
              <a:t>Mother Board</a:t>
            </a:r>
          </a:p>
          <a:p>
            <a:pPr marL="633222" indent="-514350">
              <a:buClr>
                <a:schemeClr val="accent1"/>
              </a:buClr>
              <a:buSzPct val="80000"/>
              <a:buAutoNum type="arabicPeriod"/>
              <a:defRPr/>
            </a:pPr>
            <a:r>
              <a:rPr lang="en-US" sz="2800" dirty="0"/>
              <a:t>Central Processing Board (CPU)</a:t>
            </a:r>
          </a:p>
          <a:p>
            <a:pPr marL="633222" indent="-514350">
              <a:buClr>
                <a:schemeClr val="accent1"/>
              </a:buClr>
              <a:buSzPct val="80000"/>
              <a:buAutoNum type="arabicPeriod"/>
              <a:defRPr/>
            </a:pPr>
            <a:r>
              <a:rPr lang="en-US" sz="2800" dirty="0"/>
              <a:t>Memory</a:t>
            </a:r>
          </a:p>
          <a:p>
            <a:pPr marL="633222" indent="-514350">
              <a:buClr>
                <a:schemeClr val="accent1"/>
              </a:buClr>
              <a:buSzPct val="80000"/>
              <a:buAutoNum type="arabicPeriod"/>
              <a:defRPr/>
            </a:pPr>
            <a:r>
              <a:rPr lang="en-US" sz="2800" dirty="0"/>
              <a:t>Hard Disk Drive</a:t>
            </a:r>
          </a:p>
          <a:p>
            <a:pPr marL="633222" indent="-514350">
              <a:buClr>
                <a:schemeClr val="accent1"/>
              </a:buClr>
              <a:buSzPct val="80000"/>
              <a:buAutoNum type="arabicPeriod"/>
              <a:defRPr/>
            </a:pPr>
            <a:r>
              <a:rPr lang="en-US" sz="2800" dirty="0"/>
              <a:t>Optical Disk Drive</a:t>
            </a:r>
          </a:p>
          <a:p>
            <a:pPr marL="633222" indent="-514350">
              <a:buClr>
                <a:schemeClr val="accent1"/>
              </a:buClr>
              <a:buSzPct val="80000"/>
              <a:buAutoNum type="arabicPeriod"/>
              <a:defRPr/>
            </a:pPr>
            <a:r>
              <a:rPr lang="en-US" sz="2800" dirty="0"/>
              <a:t>Expansion Cards</a:t>
            </a:r>
          </a:p>
          <a:p>
            <a:pPr marL="633222" indent="-514350">
              <a:buClr>
                <a:schemeClr val="accent1"/>
              </a:buClr>
              <a:buSzPct val="80000"/>
              <a:buAutoNum type="arabicPeriod"/>
              <a:defRPr/>
            </a:pPr>
            <a:r>
              <a:rPr lang="en-US" sz="2800" dirty="0"/>
              <a:t>Power Supply</a:t>
            </a:r>
          </a:p>
          <a:p>
            <a:pPr marL="633222" indent="-514350">
              <a:buClr>
                <a:schemeClr val="accent1"/>
              </a:buClr>
              <a:buSzPct val="80000"/>
              <a:buAutoNum type="arabicPeriod"/>
              <a:defRPr/>
            </a:pPr>
            <a:r>
              <a:rPr lang="en-US" sz="2800" dirty="0"/>
              <a:t>External Devices (Input / Output Devices)</a:t>
            </a:r>
          </a:p>
          <a:p>
            <a:pPr marL="633222" indent="-514350">
              <a:buClr>
                <a:schemeClr val="accent1"/>
              </a:buClr>
              <a:buSzPct val="80000"/>
              <a:buAutoNum type="arabicPeriod"/>
              <a:defRPr/>
            </a:pPr>
            <a:endParaRPr lang="en-US" sz="2800" dirty="0"/>
          </a:p>
          <a:p>
            <a:pPr marL="633222" indent="-514350">
              <a:buClr>
                <a:schemeClr val="accent1"/>
              </a:buClr>
              <a:buSzPct val="80000"/>
              <a:buAutoNum type="arabicPeriod"/>
              <a:defRPr/>
            </a:pPr>
            <a:endParaRPr lang="en-US" sz="2800" dirty="0"/>
          </a:p>
          <a:p>
            <a:pPr marL="633222" indent="-514350">
              <a:buClr>
                <a:schemeClr val="accent1"/>
              </a:buClr>
              <a:buSzPct val="80000"/>
              <a:buAutoNum type="arabicPeriod"/>
              <a:defRPr/>
            </a:pPr>
            <a:endParaRPr lang="en-US" sz="2800" dirty="0"/>
          </a:p>
          <a:p>
            <a:pPr marL="633222" indent="-514350">
              <a:buClr>
                <a:schemeClr val="accent1"/>
              </a:buClr>
              <a:buSzPct val="80000"/>
              <a:buAutoNum type="arabicPeriod"/>
              <a:defRPr/>
            </a:pPr>
            <a:endParaRPr lang="en-US" sz="2800" dirty="0"/>
          </a:p>
        </p:txBody>
      </p:sp>
      <p:sp>
        <p:nvSpPr>
          <p:cNvPr id="21" name="Oval 20"/>
          <p:cNvSpPr/>
          <p:nvPr/>
        </p:nvSpPr>
        <p:spPr>
          <a:xfrm>
            <a:off x="5807968" y="4725144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8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1A21270-E19E-0A08-791E-BD05F5A30D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F759A0-FFB0-555E-E040-374AAD4823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482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06344" y="63152"/>
            <a:ext cx="6602961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Computer Components</a:t>
            </a:r>
          </a:p>
        </p:txBody>
      </p:sp>
      <p:pic>
        <p:nvPicPr>
          <p:cNvPr id="5" name="Content Placeholder 4" descr="500px-Personal_computer,_exploded_5.svg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b="1539"/>
          <a:stretch>
            <a:fillRect/>
          </a:stretch>
        </p:blipFill>
        <p:spPr>
          <a:xfrm>
            <a:off x="1847528" y="1288968"/>
            <a:ext cx="5256584" cy="5569032"/>
          </a:xfrm>
        </p:spPr>
      </p:pic>
      <p:sp>
        <p:nvSpPr>
          <p:cNvPr id="6" name="Oval 5"/>
          <p:cNvSpPr/>
          <p:nvPr/>
        </p:nvSpPr>
        <p:spPr>
          <a:xfrm>
            <a:off x="4492774" y="2996952"/>
            <a:ext cx="432048" cy="432048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7" name="Oval 6"/>
          <p:cNvSpPr/>
          <p:nvPr/>
        </p:nvSpPr>
        <p:spPr>
          <a:xfrm>
            <a:off x="2979043" y="156820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2</a:t>
            </a:r>
          </a:p>
        </p:txBody>
      </p:sp>
      <p:sp>
        <p:nvSpPr>
          <p:cNvPr id="8" name="Oval 7"/>
          <p:cNvSpPr/>
          <p:nvPr/>
        </p:nvSpPr>
        <p:spPr>
          <a:xfrm>
            <a:off x="6630516" y="50754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9" name="Oval 8"/>
          <p:cNvSpPr/>
          <p:nvPr/>
        </p:nvSpPr>
        <p:spPr>
          <a:xfrm>
            <a:off x="2984804" y="2434977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10" name="Oval 9"/>
          <p:cNvSpPr/>
          <p:nvPr/>
        </p:nvSpPr>
        <p:spPr>
          <a:xfrm>
            <a:off x="3356868" y="585445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4</a:t>
            </a:r>
          </a:p>
        </p:txBody>
      </p:sp>
      <p:sp>
        <p:nvSpPr>
          <p:cNvPr id="11" name="Oval 10"/>
          <p:cNvSpPr/>
          <p:nvPr/>
        </p:nvSpPr>
        <p:spPr>
          <a:xfrm>
            <a:off x="5680968" y="3428752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2" name="Oval 11"/>
          <p:cNvSpPr/>
          <p:nvPr/>
        </p:nvSpPr>
        <p:spPr>
          <a:xfrm>
            <a:off x="2426146" y="291197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6</a:t>
            </a:r>
          </a:p>
        </p:txBody>
      </p:sp>
      <p:sp>
        <p:nvSpPr>
          <p:cNvPr id="13" name="Oval 12"/>
          <p:cNvSpPr/>
          <p:nvPr/>
        </p:nvSpPr>
        <p:spPr>
          <a:xfrm>
            <a:off x="2828131" y="493127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5</a:t>
            </a:r>
          </a:p>
        </p:txBody>
      </p:sp>
      <p:sp>
        <p:nvSpPr>
          <p:cNvPr id="14" name="Oval 13"/>
          <p:cNvSpPr/>
          <p:nvPr/>
        </p:nvSpPr>
        <p:spPr>
          <a:xfrm>
            <a:off x="1890464" y="346633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7</a:t>
            </a:r>
          </a:p>
        </p:txBody>
      </p:sp>
      <p:sp>
        <p:nvSpPr>
          <p:cNvPr id="15" name="Oval 14"/>
          <p:cNvSpPr/>
          <p:nvPr/>
        </p:nvSpPr>
        <p:spPr>
          <a:xfrm>
            <a:off x="5462116" y="64597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6" name="Oval 15"/>
          <p:cNvSpPr/>
          <p:nvPr/>
        </p:nvSpPr>
        <p:spPr>
          <a:xfrm>
            <a:off x="4475956" y="17226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8" name="Rectangle 3"/>
          <p:cNvSpPr txBox="1">
            <a:spLocks noChangeArrowheads="1"/>
          </p:cNvSpPr>
          <p:nvPr/>
        </p:nvSpPr>
        <p:spPr>
          <a:xfrm>
            <a:off x="6456040" y="1775192"/>
            <a:ext cx="3888432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marL="438912" indent="-320040">
              <a:buClr>
                <a:schemeClr val="accent1"/>
              </a:buClr>
              <a:buSzPct val="80000"/>
              <a:defRPr/>
            </a:pPr>
            <a:r>
              <a:rPr lang="en-US" sz="2800" dirty="0"/>
              <a:t>1. Motherboard</a:t>
            </a:r>
          </a:p>
        </p:txBody>
      </p:sp>
      <p:sp>
        <p:nvSpPr>
          <p:cNvPr id="21" name="Oval 20"/>
          <p:cNvSpPr/>
          <p:nvPr/>
        </p:nvSpPr>
        <p:spPr>
          <a:xfrm>
            <a:off x="5807968" y="4725144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8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EC635C-123D-8429-0A8E-59F80BC04D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65C6BB-C311-E1B0-0350-18253B1D71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2851" y="58614"/>
            <a:ext cx="5915036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Motherboard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8148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202124"/>
                </a:solidFill>
              </a:rPr>
              <a:t>A</a:t>
            </a:r>
            <a:r>
              <a:rPr lang="en-GB" b="0" i="0" dirty="0">
                <a:solidFill>
                  <a:srgbClr val="202124"/>
                </a:solidFill>
                <a:effectLst/>
              </a:rPr>
              <a:t> printed circuit board </a:t>
            </a:r>
          </a:p>
          <a:p>
            <a:r>
              <a:rPr lang="en-GB" b="0" i="0" dirty="0">
                <a:solidFill>
                  <a:srgbClr val="202124"/>
                </a:solidFill>
                <a:effectLst/>
              </a:rPr>
              <a:t>containing the </a:t>
            </a:r>
            <a:r>
              <a:rPr lang="en-GB" b="1" i="0" dirty="0">
                <a:solidFill>
                  <a:srgbClr val="202124"/>
                </a:solidFill>
                <a:effectLst/>
              </a:rPr>
              <a:t>principal components </a:t>
            </a:r>
            <a:r>
              <a:rPr lang="en-GB" b="0" i="0" dirty="0">
                <a:solidFill>
                  <a:srgbClr val="202124"/>
                </a:solidFill>
                <a:effectLst/>
              </a:rPr>
              <a:t>of a </a:t>
            </a:r>
            <a:r>
              <a:rPr lang="en-GB" b="1" i="0" dirty="0">
                <a:solidFill>
                  <a:srgbClr val="202124"/>
                </a:solidFill>
                <a:effectLst/>
              </a:rPr>
              <a:t>computer device</a:t>
            </a:r>
            <a:endParaRPr lang="en-GB" dirty="0">
              <a:solidFill>
                <a:srgbClr val="202124"/>
              </a:solidFill>
            </a:endParaRPr>
          </a:p>
          <a:p>
            <a:r>
              <a:rPr lang="en-GB" b="0" i="0" dirty="0">
                <a:solidFill>
                  <a:srgbClr val="202124"/>
                </a:solidFill>
                <a:effectLst/>
              </a:rPr>
              <a:t>Has </a:t>
            </a:r>
            <a:r>
              <a:rPr lang="en-GB" b="1" i="0" dirty="0">
                <a:solidFill>
                  <a:srgbClr val="202124"/>
                </a:solidFill>
                <a:effectLst/>
              </a:rPr>
              <a:t>connectors for other circuit boards to be slotted into</a:t>
            </a:r>
            <a:r>
              <a:rPr lang="en-GB" b="0" i="0" dirty="0">
                <a:solidFill>
                  <a:srgbClr val="202124"/>
                </a:solidFill>
                <a:effectLst/>
              </a:rPr>
              <a:t>.</a:t>
            </a:r>
          </a:p>
          <a:p>
            <a:r>
              <a:rPr lang="en-GB" b="0" i="0" dirty="0">
                <a:solidFill>
                  <a:srgbClr val="202122"/>
                </a:solidFill>
                <a:effectLst/>
              </a:rPr>
              <a:t>Has the </a:t>
            </a:r>
            <a:r>
              <a:rPr lang="en-GB" b="1" i="0" dirty="0">
                <a:solidFill>
                  <a:srgbClr val="202122"/>
                </a:solidFill>
                <a:effectLst/>
              </a:rPr>
              <a:t>central processor, </a:t>
            </a:r>
          </a:p>
          <a:p>
            <a:r>
              <a:rPr lang="en-GB" b="1" i="0" u="none" strike="noStrike" dirty="0">
                <a:effectLst/>
              </a:rPr>
              <a:t>chipset</a:t>
            </a:r>
            <a:r>
              <a:rPr lang="en-GB" b="1" i="0" dirty="0">
                <a:effectLst/>
              </a:rPr>
              <a:t>’s </a:t>
            </a:r>
            <a:r>
              <a:rPr lang="en-GB" b="1" i="0" u="none" strike="noStrike" dirty="0">
                <a:effectLst/>
              </a:rPr>
              <a:t>input/output</a:t>
            </a:r>
            <a:endParaRPr lang="en-GB" b="1" dirty="0"/>
          </a:p>
          <a:p>
            <a:r>
              <a:rPr lang="en-GB" b="1" i="0" dirty="0">
                <a:effectLst/>
              </a:rPr>
              <a:t>memory controllers</a:t>
            </a:r>
            <a:endParaRPr lang="en-GB" dirty="0"/>
          </a:p>
          <a:p>
            <a:r>
              <a:rPr lang="en-GB" b="1" i="0" u="none" strike="noStrike" dirty="0">
                <a:effectLst/>
              </a:rPr>
              <a:t>interface</a:t>
            </a:r>
            <a:r>
              <a:rPr lang="en-GB" b="1" i="0" dirty="0">
                <a:effectLst/>
              </a:rPr>
              <a:t> </a:t>
            </a:r>
            <a:r>
              <a:rPr lang="en-GB" b="1" i="0" dirty="0">
                <a:solidFill>
                  <a:srgbClr val="202122"/>
                </a:solidFill>
                <a:effectLst/>
              </a:rPr>
              <a:t>connectors, </a:t>
            </a:r>
          </a:p>
          <a:p>
            <a:r>
              <a:rPr lang="en-GB" b="1" i="0" dirty="0">
                <a:solidFill>
                  <a:srgbClr val="202122"/>
                </a:solidFill>
                <a:effectLst/>
              </a:rPr>
              <a:t>other components integrated</a:t>
            </a:r>
            <a:r>
              <a:rPr lang="en-GB" b="0" i="0" dirty="0">
                <a:solidFill>
                  <a:srgbClr val="202122"/>
                </a:solidFill>
                <a:effectLst/>
              </a:rPr>
              <a:t> for general use.</a:t>
            </a:r>
            <a:endParaRPr lang="en-GB" b="0" i="0" dirty="0">
              <a:solidFill>
                <a:srgbClr val="202124"/>
              </a:solidFill>
              <a:effectLst/>
            </a:endParaRPr>
          </a:p>
          <a:p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29078E-8BF6-4132-7FD4-0FF6A70047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81D439-FB6A-1CD1-E85F-3A46FED2F5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02811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30605" y="-55686"/>
            <a:ext cx="5915036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Motherboard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69877"/>
            <a:ext cx="10972800" cy="4811804"/>
          </a:xfrm>
        </p:spPr>
        <p:txBody>
          <a:bodyPr>
            <a:normAutofit/>
          </a:bodyPr>
          <a:lstStyle/>
          <a:p>
            <a:r>
              <a:rPr lang="en-GB" b="0" i="0" dirty="0">
                <a:solidFill>
                  <a:srgbClr val="333333"/>
                </a:solidFill>
                <a:effectLst/>
              </a:rPr>
              <a:t>Motherboards come in different sizes, known as </a:t>
            </a:r>
            <a:r>
              <a:rPr lang="en-GB" b="1" i="0" dirty="0">
                <a:solidFill>
                  <a:srgbClr val="333333"/>
                </a:solidFill>
                <a:effectLst/>
              </a:rPr>
              <a:t>form factors.</a:t>
            </a:r>
          </a:p>
          <a:p>
            <a:r>
              <a:rPr lang="en-GB" b="0" i="0" dirty="0">
                <a:solidFill>
                  <a:srgbClr val="333333"/>
                </a:solidFill>
                <a:effectLst/>
              </a:rPr>
              <a:t>The most common motherboard form factor is </a:t>
            </a:r>
            <a:r>
              <a:rPr lang="en-GB" b="1" i="0" dirty="0">
                <a:solidFill>
                  <a:srgbClr val="333333"/>
                </a:solidFill>
                <a:effectLst/>
              </a:rPr>
              <a:t>ATX (Advance Technology extended)</a:t>
            </a:r>
            <a:r>
              <a:rPr lang="en-GB" b="0" i="0" dirty="0">
                <a:solidFill>
                  <a:srgbClr val="333333"/>
                </a:solidFill>
                <a:effectLst/>
              </a:rPr>
              <a:t>. </a:t>
            </a:r>
          </a:p>
          <a:p>
            <a:r>
              <a:rPr lang="en-GB" b="0" i="0" dirty="0">
                <a:solidFill>
                  <a:srgbClr val="333333"/>
                </a:solidFill>
                <a:effectLst/>
              </a:rPr>
              <a:t>The different types of ATX are </a:t>
            </a:r>
          </a:p>
          <a:p>
            <a:pPr lvl="1"/>
            <a:r>
              <a:rPr lang="en-GB" i="0" dirty="0">
                <a:solidFill>
                  <a:srgbClr val="333333"/>
                </a:solidFill>
                <a:effectLst/>
              </a:rPr>
              <a:t>Standard ATX </a:t>
            </a:r>
          </a:p>
          <a:p>
            <a:pPr lvl="1"/>
            <a:r>
              <a:rPr lang="en-GB" i="0" dirty="0">
                <a:solidFill>
                  <a:srgbClr val="333333"/>
                </a:solidFill>
                <a:effectLst/>
              </a:rPr>
              <a:t>micro-ATX</a:t>
            </a:r>
            <a:r>
              <a:rPr lang="en-GB" dirty="0">
                <a:solidFill>
                  <a:srgbClr val="333333"/>
                </a:solidFill>
              </a:rPr>
              <a:t>, </a:t>
            </a:r>
            <a:r>
              <a:rPr lang="en-GB" i="0" dirty="0">
                <a:solidFill>
                  <a:srgbClr val="333333"/>
                </a:solidFill>
                <a:effectLst/>
              </a:rPr>
              <a:t>sometimes shown as µATX, </a:t>
            </a:r>
          </a:p>
          <a:p>
            <a:pPr lvl="1"/>
            <a:r>
              <a:rPr lang="en-GB" i="0" dirty="0">
                <a:solidFill>
                  <a:srgbClr val="333333"/>
                </a:solidFill>
                <a:effectLst/>
              </a:rPr>
              <a:t>mini-ITX,  </a:t>
            </a:r>
          </a:p>
          <a:p>
            <a:pPr lvl="1"/>
            <a:r>
              <a:rPr lang="en-GB" i="0" dirty="0">
                <a:solidFill>
                  <a:srgbClr val="333333"/>
                </a:solidFill>
                <a:effectLst/>
              </a:rPr>
              <a:t>nano-ITX, </a:t>
            </a:r>
          </a:p>
          <a:p>
            <a:pPr lvl="1"/>
            <a:r>
              <a:rPr lang="en-GB" i="0" dirty="0">
                <a:solidFill>
                  <a:srgbClr val="333333"/>
                </a:solidFill>
                <a:effectLst/>
              </a:rPr>
              <a:t>pico-ITX, </a:t>
            </a:r>
          </a:p>
          <a:p>
            <a:pPr lvl="1"/>
            <a:r>
              <a:rPr lang="en-GB" i="0" dirty="0" err="1">
                <a:solidFill>
                  <a:srgbClr val="333333"/>
                </a:solidFill>
                <a:effectLst/>
              </a:rPr>
              <a:t>mobileATX</a:t>
            </a:r>
            <a:r>
              <a:rPr lang="en-GB" i="0" dirty="0">
                <a:solidFill>
                  <a:srgbClr val="333333"/>
                </a:solidFill>
                <a:effectLst/>
              </a:rPr>
              <a:t> </a:t>
            </a:r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29078E-8BF6-4132-7FD4-0FF6A70047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81D439-FB6A-1CD1-E85F-3A46FED2F5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90441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75787" y="-722"/>
            <a:ext cx="5915036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Motherboard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93668"/>
            <a:ext cx="10972800" cy="4788013"/>
          </a:xfrm>
        </p:spPr>
        <p:txBody>
          <a:bodyPr>
            <a:normAutofit/>
          </a:bodyPr>
          <a:lstStyle/>
          <a:p>
            <a:r>
              <a:rPr lang="en-GB" sz="3200" i="0" dirty="0">
                <a:effectLst/>
              </a:rPr>
              <a:t>Standard ATX </a:t>
            </a:r>
          </a:p>
          <a:p>
            <a:pPr lvl="1"/>
            <a:r>
              <a:rPr lang="en-GB" sz="2800" b="0" i="0" dirty="0">
                <a:effectLst/>
              </a:rPr>
              <a:t>measures </a:t>
            </a:r>
            <a:r>
              <a:rPr lang="en-GB" sz="2800" b="1" i="0" dirty="0">
                <a:effectLst/>
              </a:rPr>
              <a:t>305 x 244 mm</a:t>
            </a:r>
          </a:p>
          <a:p>
            <a:pPr lvl="1"/>
            <a:r>
              <a:rPr lang="en-GB" sz="2800" b="0" i="0" dirty="0">
                <a:effectLst/>
              </a:rPr>
              <a:t>Four </a:t>
            </a:r>
            <a:r>
              <a:rPr lang="en-GB" sz="2800" b="1" i="0" dirty="0">
                <a:effectLst/>
              </a:rPr>
              <a:t>RAM slots</a:t>
            </a:r>
          </a:p>
          <a:p>
            <a:pPr lvl="1"/>
            <a:r>
              <a:rPr lang="en-GB" sz="2800" b="0" i="0" dirty="0">
                <a:effectLst/>
              </a:rPr>
              <a:t>Two or three </a:t>
            </a:r>
            <a:r>
              <a:rPr lang="en-GB" sz="2800" b="1" i="0" dirty="0" err="1">
                <a:effectLst/>
              </a:rPr>
              <a:t>PCIExpress</a:t>
            </a:r>
            <a:r>
              <a:rPr lang="en-GB" sz="2800" b="1" i="0" dirty="0">
                <a:effectLst/>
              </a:rPr>
              <a:t> x16 slots</a:t>
            </a:r>
          </a:p>
          <a:p>
            <a:pPr lvl="1"/>
            <a:r>
              <a:rPr lang="en-GB" sz="2800" b="0" i="0" dirty="0">
                <a:effectLst/>
              </a:rPr>
              <a:t>A handful of </a:t>
            </a:r>
            <a:r>
              <a:rPr lang="en-GB" sz="2800" b="1" i="0" dirty="0">
                <a:effectLst/>
              </a:rPr>
              <a:t>PCIe x4 and x1 slots</a:t>
            </a:r>
          </a:p>
          <a:p>
            <a:pPr lvl="1"/>
            <a:r>
              <a:rPr lang="en-GB" sz="2800" b="0" i="0" dirty="0">
                <a:effectLst/>
              </a:rPr>
              <a:t>A handful of </a:t>
            </a:r>
            <a:r>
              <a:rPr lang="en-GB" sz="2800" b="1" i="0" dirty="0">
                <a:effectLst/>
              </a:rPr>
              <a:t>SATA and USB connectors</a:t>
            </a:r>
            <a:r>
              <a:rPr lang="en-GB" sz="2800" b="0" i="0" dirty="0">
                <a:effectLst/>
              </a:rPr>
              <a:t> (for both internal and external storage)</a:t>
            </a:r>
          </a:p>
          <a:p>
            <a:pPr lvl="1"/>
            <a:r>
              <a:rPr lang="en-GB" sz="2800" b="0" i="0" dirty="0">
                <a:effectLst/>
              </a:rPr>
              <a:t>Space for at least one </a:t>
            </a:r>
            <a:r>
              <a:rPr lang="en-GB" sz="2800" b="1" i="0" dirty="0">
                <a:effectLst/>
              </a:rPr>
              <a:t>M.2 SSD</a:t>
            </a:r>
          </a:p>
          <a:p>
            <a:pPr lvl="1"/>
            <a:r>
              <a:rPr lang="en-GB" sz="2800" b="1" i="0" dirty="0">
                <a:effectLst/>
              </a:rPr>
              <a:t>Front panel audio and power connectors</a:t>
            </a:r>
          </a:p>
          <a:p>
            <a:endParaRPr lang="en-GB" i="0" dirty="0">
              <a:solidFill>
                <a:srgbClr val="333333"/>
              </a:solidFill>
              <a:effectLst/>
              <a:latin typeface="Lucida Grande"/>
            </a:endParaRPr>
          </a:p>
          <a:p>
            <a:endParaRPr lang="en-GB" b="0" i="0" dirty="0">
              <a:solidFill>
                <a:srgbClr val="333333"/>
              </a:solidFill>
              <a:effectLst/>
              <a:latin typeface="Lucida Grande"/>
            </a:endParaRPr>
          </a:p>
          <a:p>
            <a:endParaRPr lang="en-GB" b="0" i="0" dirty="0">
              <a:solidFill>
                <a:srgbClr val="333333"/>
              </a:solidFill>
              <a:effectLst/>
              <a:latin typeface="Lucida Grande"/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29078E-8BF6-4132-7FD4-0FF6A70047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81D439-FB6A-1CD1-E85F-3A46FED2F5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82995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75787" y="-722"/>
            <a:ext cx="5915036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Motherboard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93668"/>
            <a:ext cx="10972800" cy="4788013"/>
          </a:xfrm>
        </p:spPr>
        <p:txBody>
          <a:bodyPr>
            <a:normAutofit/>
          </a:bodyPr>
          <a:lstStyle/>
          <a:p>
            <a:r>
              <a:rPr lang="en-GB" b="1" i="0" dirty="0">
                <a:solidFill>
                  <a:srgbClr val="333333"/>
                </a:solidFill>
                <a:effectLst/>
              </a:rPr>
              <a:t>micro-ATX</a:t>
            </a:r>
            <a:r>
              <a:rPr lang="en-GB" b="1" dirty="0">
                <a:solidFill>
                  <a:srgbClr val="333333"/>
                </a:solidFill>
              </a:rPr>
              <a:t>,</a:t>
            </a:r>
          </a:p>
          <a:p>
            <a:pPr lvl="1"/>
            <a:r>
              <a:rPr lang="en-GB" i="0" dirty="0">
                <a:solidFill>
                  <a:srgbClr val="333333"/>
                </a:solidFill>
                <a:effectLst/>
              </a:rPr>
              <a:t>Less PCI slo</a:t>
            </a:r>
            <a:r>
              <a:rPr lang="en-GB" dirty="0">
                <a:solidFill>
                  <a:srgbClr val="333333"/>
                </a:solidFill>
              </a:rPr>
              <a:t>ts</a:t>
            </a:r>
            <a:r>
              <a:rPr lang="en-GB" i="0" dirty="0">
                <a:solidFill>
                  <a:srgbClr val="333333"/>
                </a:solidFill>
                <a:effectLst/>
              </a:rPr>
              <a:t> </a:t>
            </a:r>
          </a:p>
          <a:p>
            <a:r>
              <a:rPr lang="en-GB" b="1" i="0" dirty="0">
                <a:solidFill>
                  <a:srgbClr val="333333"/>
                </a:solidFill>
                <a:effectLst/>
              </a:rPr>
              <a:t>mini-ITX, </a:t>
            </a:r>
          </a:p>
          <a:p>
            <a:pPr lvl="1"/>
            <a:r>
              <a:rPr lang="en-US" dirty="0"/>
              <a:t>Very small 17 x 17 cm (or 6.93 x 6.93 inches) </a:t>
            </a:r>
            <a:endParaRPr lang="en-GB" i="0" dirty="0">
              <a:solidFill>
                <a:srgbClr val="333333"/>
              </a:solidFill>
              <a:effectLst/>
            </a:endParaRPr>
          </a:p>
          <a:p>
            <a:r>
              <a:rPr lang="en-GB" b="1" i="0" dirty="0">
                <a:solidFill>
                  <a:srgbClr val="333333"/>
                </a:solidFill>
                <a:effectLst/>
              </a:rPr>
              <a:t>nano-ITX, </a:t>
            </a:r>
          </a:p>
          <a:p>
            <a:pPr lvl="1"/>
            <a:r>
              <a:rPr lang="en-GB" dirty="0"/>
              <a:t>Tiny 120 × 120 mm </a:t>
            </a:r>
          </a:p>
          <a:p>
            <a:pPr lvl="1"/>
            <a:r>
              <a:rPr lang="en-GB" dirty="0"/>
              <a:t>Targeted at PVRs, set-top boxes, media centres and Car PCs, and thin devices.</a:t>
            </a:r>
            <a:endParaRPr lang="en-GB" i="0" dirty="0">
              <a:solidFill>
                <a:srgbClr val="333333"/>
              </a:solidFill>
              <a:effectLst/>
            </a:endParaRPr>
          </a:p>
          <a:p>
            <a:r>
              <a:rPr lang="en-GB" b="1" i="0" dirty="0">
                <a:solidFill>
                  <a:srgbClr val="333333"/>
                </a:solidFill>
                <a:effectLst/>
              </a:rPr>
              <a:t>pico-ATX, </a:t>
            </a:r>
          </a:p>
          <a:p>
            <a:pPr lvl="1"/>
            <a:r>
              <a:rPr lang="en-GB" i="0" dirty="0">
                <a:solidFill>
                  <a:srgbClr val="202124"/>
                </a:solidFill>
                <a:effectLst/>
              </a:rPr>
              <a:t>digital signage, industrial automation, healthcare</a:t>
            </a:r>
            <a:r>
              <a:rPr lang="en-GB" i="0" dirty="0">
                <a:solidFill>
                  <a:srgbClr val="333333"/>
                </a:solidFill>
                <a:effectLst/>
              </a:rPr>
              <a:t> </a:t>
            </a:r>
            <a:endParaRPr lang="en-GB" dirty="0"/>
          </a:p>
          <a:p>
            <a:endParaRPr lang="en-GB" i="0" dirty="0">
              <a:solidFill>
                <a:srgbClr val="333333"/>
              </a:solidFill>
              <a:effectLst/>
              <a:latin typeface="Lucida Grande"/>
            </a:endParaRPr>
          </a:p>
          <a:p>
            <a:endParaRPr lang="en-GB" b="0" i="0" dirty="0">
              <a:solidFill>
                <a:srgbClr val="333333"/>
              </a:solidFill>
              <a:effectLst/>
              <a:latin typeface="Lucida Grande"/>
            </a:endParaRPr>
          </a:p>
          <a:p>
            <a:endParaRPr lang="en-GB" b="0" i="0" dirty="0">
              <a:solidFill>
                <a:srgbClr val="333333"/>
              </a:solidFill>
              <a:effectLst/>
              <a:latin typeface="Lucida Grande"/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29078E-8BF6-4132-7FD4-0FF6A70047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81D439-FB6A-1CD1-E85F-3A46FED2F5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1753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2851" y="58614"/>
            <a:ext cx="5915036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Motherboard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81480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29078E-8BF6-4132-7FD4-0FF6A70047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81D439-FB6A-1CD1-E85F-3A46FED2F5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864AB6F-6714-264F-1257-82F13130D9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" y="1292400"/>
            <a:ext cx="11582400" cy="4455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8058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6860" y="25516"/>
            <a:ext cx="5915036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Motherboard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8" descr="gigabyte g3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5149" y="1340767"/>
            <a:ext cx="7405687" cy="5241925"/>
          </a:xfrm>
          <a:prstGeom prst="rect">
            <a:avLst/>
          </a:prstGeom>
          <a:noFill/>
          <a:ln>
            <a:miter lim="800000"/>
            <a:headEnd/>
            <a:tailEnd/>
          </a:ln>
        </p:spPr>
      </p:pic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2D7405-61F4-BAA3-3260-4F2C4D06B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096036-E5CF-C85E-EBF6-C28BF18F6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2851" y="58614"/>
            <a:ext cx="5915036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Motherboard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2D7405-61F4-BAA3-3260-4F2C4D06B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096036-E5CF-C85E-EBF6-C28BF18F6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pic>
        <p:nvPicPr>
          <p:cNvPr id="1026" name="Picture 2" descr="10 Parts of a Motherboard and Their Function - TurboFuture">
            <a:extLst>
              <a:ext uri="{FF2B5EF4-FFF2-40B4-BE49-F238E27FC236}">
                <a16:creationId xmlns:a16="http://schemas.microsoft.com/office/drawing/2014/main" id="{E4A8DAD3-055A-29F9-1ED6-134A70385C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935" y="1109793"/>
            <a:ext cx="9159875" cy="5748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07641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2851" y="58614"/>
            <a:ext cx="5915036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Motherboard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2D7405-61F4-BAA3-3260-4F2C4D06B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096036-E5CF-C85E-EBF6-C28BF18F6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019DB8B3-9630-1C7E-5C55-DD4CF50E67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450" y="1525299"/>
            <a:ext cx="7777368" cy="4631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13718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2851" y="58614"/>
            <a:ext cx="5915036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Motherboard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101" y="1502596"/>
            <a:ext cx="7287933" cy="4275858"/>
          </a:xfrm>
        </p:spPr>
        <p:txBody>
          <a:bodyPr>
            <a:normAutofit/>
          </a:bodyPr>
          <a:lstStyle/>
          <a:p>
            <a:r>
              <a:rPr lang="en-GB" sz="3200" b="1" dirty="0"/>
              <a:t>PCI slot: </a:t>
            </a:r>
            <a:r>
              <a:rPr lang="en-GB" b="0" i="0" dirty="0">
                <a:effectLst/>
                <a:latin typeface="Verdana" panose="020B0604030504040204" pitchFamily="34" charset="0"/>
              </a:rPr>
              <a:t>A PCI (</a:t>
            </a:r>
            <a:r>
              <a:rPr lang="en-GB" b="1" i="0" dirty="0">
                <a:effectLst/>
                <a:latin typeface="Verdana" panose="020B0604030504040204" pitchFamily="34" charset="0"/>
              </a:rPr>
              <a:t>Peripheral Component interconnect</a:t>
            </a:r>
            <a:r>
              <a:rPr lang="en-GB" b="0" i="0" dirty="0">
                <a:effectLst/>
                <a:latin typeface="Verdana" panose="020B0604030504040204" pitchFamily="34" charset="0"/>
              </a:rPr>
              <a:t>)  slot is a built-in slot on a device that allows for the attachment of </a:t>
            </a:r>
            <a:r>
              <a:rPr lang="en-GB" b="1" i="0" dirty="0">
                <a:effectLst/>
                <a:latin typeface="Verdana" panose="020B0604030504040204" pitchFamily="34" charset="0"/>
              </a:rPr>
              <a:t>various hardware components such as network cards, modems, sound cards, disk controllers and other peripherals</a:t>
            </a:r>
            <a:r>
              <a:rPr lang="en-GB" b="0" i="0" dirty="0">
                <a:effectLst/>
                <a:latin typeface="Verdana" panose="020B0604030504040204" pitchFamily="34" charset="0"/>
              </a:rPr>
              <a:t>.</a:t>
            </a:r>
            <a:r>
              <a:rPr lang="en-GB" b="0" i="0" dirty="0">
                <a:effectLst/>
                <a:latin typeface="Open Sans" panose="020B0604020202020204" pitchFamily="34" charset="0"/>
              </a:rPr>
              <a:t> 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2D7405-61F4-BAA3-3260-4F2C4D06B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096036-E5CF-C85E-EBF6-C28BF18F6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pic>
        <p:nvPicPr>
          <p:cNvPr id="4098" name="Picture 2" descr="Peripheral Component Interconnect - Wikipedia">
            <a:extLst>
              <a:ext uri="{FF2B5EF4-FFF2-40B4-BE49-F238E27FC236}">
                <a16:creationId xmlns:a16="http://schemas.microsoft.com/office/drawing/2014/main" id="{628F7166-A36D-641C-6BAF-618E6F182D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9034" y="1896678"/>
            <a:ext cx="4190199" cy="2659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24728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2851" y="58614"/>
            <a:ext cx="5915036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Motherboard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275858"/>
          </a:xfrm>
        </p:spPr>
        <p:txBody>
          <a:bodyPr>
            <a:normAutofit/>
          </a:bodyPr>
          <a:lstStyle/>
          <a:p>
            <a:r>
              <a:rPr lang="en-GB" b="1" dirty="0">
                <a:latin typeface="Verdana" panose="020B0604030504040204" pitchFamily="34" charset="0"/>
              </a:rPr>
              <a:t>PCI Express slot</a:t>
            </a:r>
            <a:r>
              <a:rPr lang="en-GB" dirty="0">
                <a:latin typeface="Verdana" panose="020B0604030504040204" pitchFamily="34" charset="0"/>
              </a:rPr>
              <a:t>: </a:t>
            </a:r>
            <a:r>
              <a:rPr lang="en-GB" b="0" i="0" dirty="0">
                <a:effectLst/>
                <a:latin typeface="Open Sans" panose="020B0604020202020204" pitchFamily="34" charset="0"/>
              </a:rPr>
              <a:t>PCIe (</a:t>
            </a:r>
            <a:r>
              <a:rPr lang="en-GB" b="1" i="0" dirty="0">
                <a:effectLst/>
                <a:latin typeface="Open Sans" panose="020B0604020202020204" pitchFamily="34" charset="0"/>
              </a:rPr>
              <a:t>peripheral component interconnect express</a:t>
            </a:r>
            <a:r>
              <a:rPr lang="en-GB" b="0" i="0" dirty="0">
                <a:effectLst/>
                <a:latin typeface="Open Sans" panose="020B0604020202020204" pitchFamily="34" charset="0"/>
              </a:rPr>
              <a:t>) is an interface standard for connecting </a:t>
            </a:r>
            <a:r>
              <a:rPr lang="en-GB" b="1" i="0" dirty="0">
                <a:effectLst/>
                <a:latin typeface="Open Sans" panose="020B0604020202020204" pitchFamily="34" charset="0"/>
              </a:rPr>
              <a:t>high-speed components</a:t>
            </a:r>
            <a:r>
              <a:rPr lang="en-GB" b="0" i="0" dirty="0">
                <a:effectLst/>
                <a:latin typeface="Open Sans" panose="020B0604020202020204" pitchFamily="34" charset="0"/>
              </a:rPr>
              <a:t>. It has </a:t>
            </a:r>
            <a:r>
              <a:rPr lang="en-GB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higher potential bandwidth and greater flexibility than PCI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.</a:t>
            </a:r>
            <a:r>
              <a:rPr lang="en-GB" b="0" i="0" dirty="0">
                <a:effectLst/>
                <a:latin typeface="Open Sans" panose="020B0604020202020204" pitchFamily="34" charset="0"/>
              </a:rPr>
              <a:t> 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2D7405-61F4-BAA3-3260-4F2C4D06B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096036-E5CF-C85E-EBF6-C28BF18F6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pic>
        <p:nvPicPr>
          <p:cNvPr id="4100" name="Picture 4" descr="Explaining PCIe Slots - YouTube">
            <a:extLst>
              <a:ext uri="{FF2B5EF4-FFF2-40B4-BE49-F238E27FC236}">
                <a16:creationId xmlns:a16="http://schemas.microsoft.com/office/drawing/2014/main" id="{1CFCE5F3-93CF-24B9-B756-233C601C1A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850" y="3491305"/>
            <a:ext cx="4471781" cy="2504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36728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2851" y="58614"/>
            <a:ext cx="5915036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Motherboard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5744966" cy="3917032"/>
          </a:xfrm>
        </p:spPr>
        <p:txBody>
          <a:bodyPr>
            <a:normAutofit/>
          </a:bodyPr>
          <a:lstStyle/>
          <a:p>
            <a:r>
              <a:rPr lang="en-GB" b="1" dirty="0"/>
              <a:t>AGP slot: 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(Accelerated Graphics Port) </a:t>
            </a:r>
            <a:r>
              <a:rPr lang="en-GB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An earlier hardware interface from Intel for connecting a graphics card (display adapter) to a PC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.</a:t>
            </a:r>
            <a:endParaRPr lang="en-GB" dirty="0"/>
          </a:p>
          <a:p>
            <a:r>
              <a:rPr lang="en-GB" b="1" dirty="0"/>
              <a:t>ATX Power Connector: </a:t>
            </a:r>
            <a:r>
              <a:rPr lang="en-GB" dirty="0"/>
              <a:t>to connect the power supply to the mother board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2D7405-61F4-BAA3-3260-4F2C4D06B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096036-E5CF-C85E-EBF6-C28BF18F6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pic>
        <p:nvPicPr>
          <p:cNvPr id="5122" name="Picture 2" descr="AGP (Accelerated Graphics port) Pin Details With Voltage -  LAPTOP,DESKTOP,LCD,LED,TV,PRINTER,SMARTPHONES,REPAIR TUTORIALS">
            <a:extLst>
              <a:ext uri="{FF2B5EF4-FFF2-40B4-BE49-F238E27FC236}">
                <a16:creationId xmlns:a16="http://schemas.microsoft.com/office/drawing/2014/main" id="{A191B11A-EBEC-8A24-BED0-44BF4492DA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2209" y="1384177"/>
            <a:ext cx="3923000" cy="2938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Power Supply Connectors Guide - Types of PC Power Connectors">
            <a:extLst>
              <a:ext uri="{FF2B5EF4-FFF2-40B4-BE49-F238E27FC236}">
                <a16:creationId xmlns:a16="http://schemas.microsoft.com/office/drawing/2014/main" id="{0DBE99AD-1EBF-A8F7-FB84-CFD67AB9FD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7510" y="4682063"/>
            <a:ext cx="2876754" cy="1914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29522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7176120" y="5949280"/>
            <a:ext cx="3491880" cy="9087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2851" y="58614"/>
            <a:ext cx="5915036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Motherboard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6291695" cy="4488872"/>
          </a:xfrm>
        </p:spPr>
        <p:txBody>
          <a:bodyPr>
            <a:normAutofit fontScale="92500" lnSpcReduction="20000"/>
          </a:bodyPr>
          <a:lstStyle/>
          <a:p>
            <a:r>
              <a:rPr lang="en-GB" sz="3200" b="1" dirty="0"/>
              <a:t>RAM Memory Slot</a:t>
            </a:r>
            <a:r>
              <a:rPr lang="en-GB" sz="3200" dirty="0"/>
              <a:t>: to hold the RAM</a:t>
            </a:r>
          </a:p>
          <a:p>
            <a:r>
              <a:rPr lang="en-GB" sz="3200" b="1" dirty="0"/>
              <a:t>North Bridge Heat Sink: </a:t>
            </a:r>
            <a:r>
              <a:rPr lang="en-GB" sz="3200" dirty="0"/>
              <a:t>Heat Sink absorbs the heat.</a:t>
            </a:r>
          </a:p>
          <a:p>
            <a:r>
              <a:rPr lang="en-GB" sz="3200" b="1" dirty="0"/>
              <a:t>North Bridge and South Bridge </a:t>
            </a:r>
            <a:r>
              <a:rPr lang="en-GB" sz="3200" dirty="0"/>
              <a:t>are the chipset in the motherboard.</a:t>
            </a:r>
          </a:p>
          <a:p>
            <a:r>
              <a:rPr lang="en-GB" sz="3200" b="1" dirty="0"/>
              <a:t>N</a:t>
            </a:r>
            <a:r>
              <a:rPr lang="en-GB" sz="3200" b="1" i="0" dirty="0">
                <a:effectLst/>
              </a:rPr>
              <a:t>orthbridge</a:t>
            </a:r>
            <a:r>
              <a:rPr lang="en-GB" sz="3200" i="0" dirty="0">
                <a:effectLst/>
              </a:rPr>
              <a:t> is a chip in the </a:t>
            </a:r>
            <a:r>
              <a:rPr lang="en-GB" sz="3200" b="1" i="0" dirty="0">
                <a:effectLst/>
              </a:rPr>
              <a:t>chipset </a:t>
            </a:r>
            <a:r>
              <a:rPr lang="en-GB" sz="3200" i="0" dirty="0">
                <a:effectLst/>
              </a:rPr>
              <a:t>of a</a:t>
            </a:r>
            <a:r>
              <a:rPr lang="en-GB" sz="3200" b="1" i="0" dirty="0">
                <a:effectLst/>
              </a:rPr>
              <a:t> motherboard that directly connects to the </a:t>
            </a:r>
            <a:r>
              <a:rPr lang="en-GB" sz="3200" b="1" i="0" u="none" strike="noStrike" dirty="0">
                <a:effectLst/>
              </a:rPr>
              <a:t>CPU. </a:t>
            </a:r>
            <a:r>
              <a:rPr lang="en-GB" sz="3200" i="0" u="none" strike="noStrike" dirty="0">
                <a:effectLst/>
              </a:rPr>
              <a:t>It </a:t>
            </a:r>
            <a:r>
              <a:rPr lang="en-GB" sz="3200" b="0" i="0" dirty="0">
                <a:effectLst/>
              </a:rPr>
              <a:t>handles communications among the </a:t>
            </a:r>
            <a:r>
              <a:rPr lang="en-GB" sz="3200" b="1" i="0" dirty="0">
                <a:effectLst/>
              </a:rPr>
              <a:t>CPU, RAM, AGP or PCI Express, and the southbridge.</a:t>
            </a:r>
            <a:endParaRPr lang="en-GB" sz="3200" b="1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2D7405-61F4-BAA3-3260-4F2C4D06B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096036-E5CF-C85E-EBF6-C28BF18F6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pic>
        <p:nvPicPr>
          <p:cNvPr id="6146" name="Picture 2" descr="How to Fix a RAM Slot that is Not Working (STEPS) - Volt Fixer">
            <a:extLst>
              <a:ext uri="{FF2B5EF4-FFF2-40B4-BE49-F238E27FC236}">
                <a16:creationId xmlns:a16="http://schemas.microsoft.com/office/drawing/2014/main" id="{0BB8AE4C-6837-A70F-EBFE-8DCEFFD47A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1295" y="1338696"/>
            <a:ext cx="4139046" cy="2759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Northbridge heatsink fell off">
            <a:extLst>
              <a:ext uri="{FF2B5EF4-FFF2-40B4-BE49-F238E27FC236}">
                <a16:creationId xmlns:a16="http://schemas.microsoft.com/office/drawing/2014/main" id="{08ED7BB3-63EB-A0A8-82D2-4D124F7183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1736" y="4411805"/>
            <a:ext cx="3110346" cy="2329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82199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2851" y="58614"/>
            <a:ext cx="5915036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Motherboard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974" y="1600201"/>
            <a:ext cx="6719299" cy="4488872"/>
          </a:xfrm>
        </p:spPr>
        <p:txBody>
          <a:bodyPr>
            <a:normAutofit/>
          </a:bodyPr>
          <a:lstStyle/>
          <a:p>
            <a:r>
              <a:rPr lang="en-GB" sz="3200" b="1" dirty="0"/>
              <a:t>South Bridge: </a:t>
            </a:r>
            <a:r>
              <a:rPr lang="en-GB" sz="3200" b="0" i="0" dirty="0">
                <a:effectLst/>
              </a:rPr>
              <a:t>It typically implements the </a:t>
            </a:r>
            <a:r>
              <a:rPr lang="en-GB" sz="3200" b="1" i="0" dirty="0">
                <a:effectLst/>
              </a:rPr>
              <a:t>slower capabilities </a:t>
            </a:r>
            <a:r>
              <a:rPr lang="en-GB" sz="3200" b="0" i="0" dirty="0">
                <a:effectLst/>
              </a:rPr>
              <a:t>of the motherboard. In systems with </a:t>
            </a:r>
            <a:r>
              <a:rPr lang="en-GB" sz="3200" b="1" i="0" u="none" strike="noStrike" dirty="0">
                <a:effectLst/>
              </a:rPr>
              <a:t>Intel</a:t>
            </a:r>
            <a:r>
              <a:rPr lang="en-GB" sz="3200" b="1" i="0" dirty="0">
                <a:effectLst/>
              </a:rPr>
              <a:t> chipsets, the southbridge is named </a:t>
            </a:r>
            <a:r>
              <a:rPr lang="en-GB" sz="3200" b="1" i="0" u="none" strike="noStrike" dirty="0">
                <a:effectLst/>
              </a:rPr>
              <a:t>I/O Controller Hub</a:t>
            </a:r>
            <a:r>
              <a:rPr lang="en-GB" sz="3200" b="1" i="0" dirty="0">
                <a:effectLst/>
              </a:rPr>
              <a:t> (ICH), </a:t>
            </a:r>
            <a:r>
              <a:rPr lang="en-GB" sz="3200" b="0" i="0" dirty="0">
                <a:effectLst/>
              </a:rPr>
              <a:t>while </a:t>
            </a:r>
            <a:r>
              <a:rPr lang="en-GB" sz="3200" b="0" i="0" u="none" strike="noStrike" dirty="0">
                <a:effectLst/>
              </a:rPr>
              <a:t>AMD</a:t>
            </a:r>
            <a:r>
              <a:rPr lang="en-GB" sz="3200" b="0" i="0" dirty="0">
                <a:effectLst/>
              </a:rPr>
              <a:t> has named its </a:t>
            </a:r>
            <a:r>
              <a:rPr lang="en-GB" sz="3200" b="1" i="0" dirty="0">
                <a:effectLst/>
              </a:rPr>
              <a:t>southbridge </a:t>
            </a:r>
            <a:r>
              <a:rPr lang="en-GB" sz="3200" b="1" i="0" u="none" strike="noStrike" dirty="0">
                <a:effectLst/>
              </a:rPr>
              <a:t>Fusion Controller Hub</a:t>
            </a:r>
            <a:r>
              <a:rPr lang="en-GB" sz="3200" b="1" i="0" dirty="0">
                <a:effectLst/>
              </a:rPr>
              <a:t> (FCH) </a:t>
            </a:r>
            <a:r>
              <a:rPr lang="en-GB" sz="3200" b="0" i="0" dirty="0">
                <a:effectLst/>
              </a:rPr>
              <a:t>since the introduction of its </a:t>
            </a:r>
            <a:r>
              <a:rPr lang="en-GB" sz="3200" b="1" i="0" u="none" strike="noStrike" dirty="0">
                <a:effectLst/>
              </a:rPr>
              <a:t>Fusion</a:t>
            </a:r>
            <a:r>
              <a:rPr lang="en-GB" sz="3200" b="1" i="0" dirty="0">
                <a:effectLst/>
              </a:rPr>
              <a:t> </a:t>
            </a:r>
            <a:r>
              <a:rPr lang="en-GB" sz="3200" b="1" i="0" u="none" strike="noStrike" dirty="0">
                <a:effectLst/>
              </a:rPr>
              <a:t>AMD Accelerated Processing Unit</a:t>
            </a:r>
            <a:r>
              <a:rPr lang="en-GB" sz="3200" b="1" i="0" dirty="0">
                <a:effectLst/>
              </a:rPr>
              <a:t> (APU)</a:t>
            </a:r>
            <a:r>
              <a:rPr lang="en-GB" sz="3200" b="0" i="0" dirty="0">
                <a:effectLst/>
              </a:rPr>
              <a:t>.</a:t>
            </a:r>
            <a:endParaRPr lang="en-GB" sz="3200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2D7405-61F4-BAA3-3260-4F2C4D06B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096036-E5CF-C85E-EBF6-C28BF18F6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pic>
        <p:nvPicPr>
          <p:cNvPr id="7170" name="Picture 2" descr="The Problematic South Bridge - ATI's Multi-GPU Solution: CrossFire">
            <a:extLst>
              <a:ext uri="{FF2B5EF4-FFF2-40B4-BE49-F238E27FC236}">
                <a16:creationId xmlns:a16="http://schemas.microsoft.com/office/drawing/2014/main" id="{37AA78F3-1D17-C630-1367-60B526C038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6637" y="1600201"/>
            <a:ext cx="4762500" cy="4124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16700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2851" y="58614"/>
            <a:ext cx="5915036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Motherboard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974" y="1600201"/>
            <a:ext cx="6719299" cy="4488872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2D7405-61F4-BAA3-3260-4F2C4D06B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096036-E5CF-C85E-EBF6-C28BF18F6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DC4BB15F-9402-8AB0-0A50-9355CE3A05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042" y="1701551"/>
            <a:ext cx="3749796" cy="4437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A5A811C2-EF09-1D0E-1766-38E042159D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4905" y="2075379"/>
            <a:ext cx="5212423" cy="3909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05833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2851" y="58614"/>
            <a:ext cx="5915036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Motherboard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974" y="1600201"/>
            <a:ext cx="6719299" cy="4488872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2D7405-61F4-BAA3-3260-4F2C4D06B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Computer Systems Fundamentals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096036-E5CF-C85E-EBF6-C28BF18F6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5522BDEB-AEFA-3A62-DBD7-56C1D1C4D5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4349" y="1247844"/>
            <a:ext cx="3372224" cy="5193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749380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2851" y="58614"/>
            <a:ext cx="5915036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Motherboard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495" y="1600200"/>
            <a:ext cx="5697682" cy="3917032"/>
          </a:xfrm>
        </p:spPr>
        <p:txBody>
          <a:bodyPr>
            <a:normAutofit/>
          </a:bodyPr>
          <a:lstStyle/>
          <a:p>
            <a:r>
              <a:rPr lang="en-GB" b="1" dirty="0"/>
              <a:t>CMOS Backup Battery: 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CMOS battery </a:t>
            </a:r>
            <a:r>
              <a:rPr lang="en-GB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powers your laptop's BIOS firmware, which is responsible for booting up your computer and configuring data flow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.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2D7405-61F4-BAA3-3260-4F2C4D06B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096036-E5CF-C85E-EBF6-C28BF18F6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pic>
        <p:nvPicPr>
          <p:cNvPr id="8194" name="Picture 2" descr="Changing a BIOS Battery - Lennox IT">
            <a:extLst>
              <a:ext uri="{FF2B5EF4-FFF2-40B4-BE49-F238E27FC236}">
                <a16:creationId xmlns:a16="http://schemas.microsoft.com/office/drawing/2014/main" id="{876FBF5C-1294-92F3-7835-ABD1173BF7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8507" y="1652155"/>
            <a:ext cx="4664065" cy="3492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42556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2851" y="58614"/>
            <a:ext cx="5915036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Motherboard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4481945" cy="3917032"/>
          </a:xfrm>
        </p:spPr>
        <p:txBody>
          <a:bodyPr>
            <a:normAutofit/>
          </a:bodyPr>
          <a:lstStyle/>
          <a:p>
            <a:r>
              <a:rPr lang="en-GB" b="1" dirty="0"/>
              <a:t>CPU socket : </a:t>
            </a:r>
            <a:r>
              <a:rPr lang="en-GB" dirty="0"/>
              <a:t>Holds the CPU chip</a:t>
            </a:r>
          </a:p>
          <a:p>
            <a:r>
              <a:rPr lang="en-GB" b="1" dirty="0"/>
              <a:t>CPU Fan : </a:t>
            </a:r>
            <a:r>
              <a:rPr lang="en-GB" dirty="0"/>
              <a:t>to Cool the CPU chip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2D7405-61F4-BAA3-3260-4F2C4D06B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096036-E5CF-C85E-EBF6-C28BF18F6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pic>
        <p:nvPicPr>
          <p:cNvPr id="9218" name="Picture 2" descr="Build Your Own PC - Step 2: Installing the CPU">
            <a:extLst>
              <a:ext uri="{FF2B5EF4-FFF2-40B4-BE49-F238E27FC236}">
                <a16:creationId xmlns:a16="http://schemas.microsoft.com/office/drawing/2014/main" id="{8C0B5BA1-5D20-23F5-1DC0-54154712BD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0403" y="1490060"/>
            <a:ext cx="3057129" cy="2068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Computer cooling - Wikipedia">
            <a:extLst>
              <a:ext uri="{FF2B5EF4-FFF2-40B4-BE49-F238E27FC236}">
                <a16:creationId xmlns:a16="http://schemas.microsoft.com/office/drawing/2014/main" id="{9C0A7E3B-115B-1E0C-1E1D-A00E91AF50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0946" y="4023439"/>
            <a:ext cx="3272126" cy="2182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788336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707560" y="5445224"/>
            <a:ext cx="3960440" cy="141277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>
          <a:xfrm>
            <a:off x="3044418" y="-56803"/>
            <a:ext cx="7502942" cy="1325563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chemeClr val="bg1"/>
                </a:solidFill>
              </a:rPr>
              <a:t>Mother Board - CPU Socket</a:t>
            </a:r>
            <a:endParaRPr lang="en-US" b="1" dirty="0">
              <a:solidFill>
                <a:schemeClr val="bg1"/>
              </a:solidFill>
            </a:endParaRPr>
          </a:p>
        </p:txBody>
      </p:sp>
      <p:pic>
        <p:nvPicPr>
          <p:cNvPr id="5124" name="Content Placeholder 8" descr="gigabyte g3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172072" y="1484784"/>
            <a:ext cx="7596337" cy="5378206"/>
          </a:xfrm>
        </p:spPr>
      </p:pic>
      <p:sp>
        <p:nvSpPr>
          <p:cNvPr id="6" name="Rectangle 5"/>
          <p:cNvSpPr/>
          <p:nvPr/>
        </p:nvSpPr>
        <p:spPr>
          <a:xfrm>
            <a:off x="2351584" y="3140968"/>
            <a:ext cx="5040560" cy="1584176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2063552" y="1628800"/>
            <a:ext cx="7560840" cy="1512168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2279576" y="4725144"/>
            <a:ext cx="7416824" cy="2132856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8688288" y="3140968"/>
            <a:ext cx="864096" cy="1584176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2851" y="58614"/>
            <a:ext cx="5915036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Motherboard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7748" y="1548246"/>
            <a:ext cx="6749129" cy="3917032"/>
          </a:xfrm>
        </p:spPr>
        <p:txBody>
          <a:bodyPr>
            <a:normAutofit/>
          </a:bodyPr>
          <a:lstStyle/>
          <a:p>
            <a:r>
              <a:rPr lang="en-GB" b="1" dirty="0"/>
              <a:t>Capacitors: </a:t>
            </a:r>
            <a:r>
              <a:rPr lang="en-GB" dirty="0"/>
              <a:t>Circuit Elements</a:t>
            </a:r>
          </a:p>
          <a:p>
            <a:r>
              <a:rPr lang="en-GB" b="1" dirty="0"/>
              <a:t>IDE Connector: 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IDE (Integrated Drive Electronics) is </a:t>
            </a:r>
            <a:r>
              <a:rPr lang="en-GB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an electronic interface standard that defines the connection between a bus on a computer's motherboard and the computer's disk storage devices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.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2D7405-61F4-BAA3-3260-4F2C4D06B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096036-E5CF-C85E-EBF6-C28BF18F6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pic>
        <p:nvPicPr>
          <p:cNvPr id="3074" name="Picture 2" descr="What is IDE?">
            <a:extLst>
              <a:ext uri="{FF2B5EF4-FFF2-40B4-BE49-F238E27FC236}">
                <a16:creationId xmlns:a16="http://schemas.microsoft.com/office/drawing/2014/main" id="{510F99FA-8378-98E7-D1BB-F596696BBF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4571" y="3737108"/>
            <a:ext cx="3166631" cy="2615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ow to Replace a Capacitor on a Computer Motherboard">
            <a:extLst>
              <a:ext uri="{FF2B5EF4-FFF2-40B4-BE49-F238E27FC236}">
                <a16:creationId xmlns:a16="http://schemas.microsoft.com/office/drawing/2014/main" id="{E1D92A68-D1F1-41FD-C19A-C987CD7277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6729" y="1191023"/>
            <a:ext cx="3715616" cy="2358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078212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18182" y="-107107"/>
            <a:ext cx="4634874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IDE Cables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843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59959" y="1196752"/>
            <a:ext cx="283845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4932" y="2039479"/>
            <a:ext cx="3143250" cy="414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54307" y="3774704"/>
            <a:ext cx="3857625" cy="289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83528" y="2586932"/>
            <a:ext cx="1514475" cy="3333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707560" y="5445224"/>
            <a:ext cx="3960440" cy="141277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>
          <a:xfrm>
            <a:off x="3372170" y="-6090"/>
            <a:ext cx="11594969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Mother Board –SATA Connectors</a:t>
            </a:r>
            <a:endParaRPr lang="en-US" sz="4000" b="1" dirty="0">
              <a:solidFill>
                <a:schemeClr val="bg1"/>
              </a:solidFill>
            </a:endParaRPr>
          </a:p>
        </p:txBody>
      </p:sp>
      <p:pic>
        <p:nvPicPr>
          <p:cNvPr id="5124" name="Content Placeholder 8" descr="gigabyte g3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369155" y="1444450"/>
            <a:ext cx="7596337" cy="5378206"/>
          </a:xfrm>
        </p:spPr>
      </p:pic>
      <p:sp>
        <p:nvSpPr>
          <p:cNvPr id="6" name="Rectangle 5"/>
          <p:cNvSpPr/>
          <p:nvPr/>
        </p:nvSpPr>
        <p:spPr>
          <a:xfrm>
            <a:off x="4369155" y="4689140"/>
            <a:ext cx="1080120" cy="1512168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4225406" y="6143331"/>
            <a:ext cx="7516440" cy="620688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4369155" y="1592796"/>
            <a:ext cx="7344816" cy="3096344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6025339" y="4639444"/>
            <a:ext cx="5688632" cy="1512168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64907" y="0"/>
            <a:ext cx="7137472" cy="1325563"/>
          </a:xfrm>
        </p:spPr>
        <p:txBody>
          <a:bodyPr/>
          <a:lstStyle/>
          <a:p>
            <a:pPr>
              <a:defRPr/>
            </a:pPr>
            <a:r>
              <a:rPr lang="en-GB" b="1" dirty="0">
                <a:solidFill>
                  <a:schemeClr val="bg1"/>
                </a:solidFill>
              </a:rPr>
              <a:t>SATA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38313" y="1684627"/>
            <a:ext cx="3757612" cy="2376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6126" y="1000125"/>
            <a:ext cx="3357563" cy="310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38313" y="4286250"/>
            <a:ext cx="1719262" cy="179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67439" y="4324350"/>
            <a:ext cx="3971925" cy="2533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7" name="Picture 6" descr="sata1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024314" y="4857751"/>
            <a:ext cx="1881187" cy="1693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7176120" y="5949280"/>
            <a:ext cx="3491880" cy="9087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75787" y="0"/>
            <a:ext cx="5915036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Motherboard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3673" y="1548246"/>
            <a:ext cx="5043054" cy="3917032"/>
          </a:xfrm>
        </p:spPr>
        <p:txBody>
          <a:bodyPr>
            <a:normAutofit/>
          </a:bodyPr>
          <a:lstStyle/>
          <a:p>
            <a:r>
              <a:rPr lang="en-GB" b="1" dirty="0"/>
              <a:t>I/O Ports : </a:t>
            </a:r>
            <a:r>
              <a:rPr lang="en-GB" dirty="0"/>
              <a:t>(Serial Port, Parallel Port, USB Port, PS2 Port, LAN port, Audio Port)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2D7405-61F4-BAA3-3260-4F2C4D06B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096036-E5CF-C85E-EBF6-C28BF18F6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  <p:pic>
        <p:nvPicPr>
          <p:cNvPr id="10242" name="Picture 2" descr="The main Input and Output (I/O) ports in a computer | Informatica e  Ingegneria Online">
            <a:extLst>
              <a:ext uri="{FF2B5EF4-FFF2-40B4-BE49-F238E27FC236}">
                <a16:creationId xmlns:a16="http://schemas.microsoft.com/office/drawing/2014/main" id="{6A28894A-B1FF-4546-1BFF-99321F838F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6946" y="2061644"/>
            <a:ext cx="5204014" cy="2946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497977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95067" y="-91282"/>
            <a:ext cx="5506311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Computer Components</a:t>
            </a:r>
          </a:p>
        </p:txBody>
      </p:sp>
      <p:pic>
        <p:nvPicPr>
          <p:cNvPr id="5" name="Content Placeholder 4" descr="500px-Personal_computer,_exploded_5.svg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b="1539"/>
          <a:stretch>
            <a:fillRect/>
          </a:stretch>
        </p:blipFill>
        <p:spPr>
          <a:xfrm>
            <a:off x="1847528" y="1288968"/>
            <a:ext cx="5256584" cy="5569032"/>
          </a:xfrm>
        </p:spPr>
      </p:pic>
      <p:sp>
        <p:nvSpPr>
          <p:cNvPr id="6" name="Oval 5"/>
          <p:cNvSpPr/>
          <p:nvPr/>
        </p:nvSpPr>
        <p:spPr>
          <a:xfrm>
            <a:off x="4492774" y="299695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7" name="Oval 6"/>
          <p:cNvSpPr/>
          <p:nvPr/>
        </p:nvSpPr>
        <p:spPr>
          <a:xfrm>
            <a:off x="2979043" y="1568202"/>
            <a:ext cx="432048" cy="432048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2</a:t>
            </a:r>
          </a:p>
        </p:txBody>
      </p:sp>
      <p:sp>
        <p:nvSpPr>
          <p:cNvPr id="8" name="Oval 7"/>
          <p:cNvSpPr/>
          <p:nvPr/>
        </p:nvSpPr>
        <p:spPr>
          <a:xfrm>
            <a:off x="6630516" y="50754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9" name="Oval 8"/>
          <p:cNvSpPr/>
          <p:nvPr/>
        </p:nvSpPr>
        <p:spPr>
          <a:xfrm>
            <a:off x="2984804" y="2434977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10" name="Oval 9"/>
          <p:cNvSpPr/>
          <p:nvPr/>
        </p:nvSpPr>
        <p:spPr>
          <a:xfrm>
            <a:off x="3356868" y="585445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4</a:t>
            </a:r>
          </a:p>
        </p:txBody>
      </p:sp>
      <p:sp>
        <p:nvSpPr>
          <p:cNvPr id="11" name="Oval 10"/>
          <p:cNvSpPr/>
          <p:nvPr/>
        </p:nvSpPr>
        <p:spPr>
          <a:xfrm>
            <a:off x="5680968" y="3428752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2" name="Oval 11"/>
          <p:cNvSpPr/>
          <p:nvPr/>
        </p:nvSpPr>
        <p:spPr>
          <a:xfrm>
            <a:off x="2426146" y="291197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6</a:t>
            </a:r>
          </a:p>
        </p:txBody>
      </p:sp>
      <p:sp>
        <p:nvSpPr>
          <p:cNvPr id="13" name="Oval 12"/>
          <p:cNvSpPr/>
          <p:nvPr/>
        </p:nvSpPr>
        <p:spPr>
          <a:xfrm>
            <a:off x="2828131" y="493127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5</a:t>
            </a:r>
          </a:p>
        </p:txBody>
      </p:sp>
      <p:sp>
        <p:nvSpPr>
          <p:cNvPr id="14" name="Oval 13"/>
          <p:cNvSpPr/>
          <p:nvPr/>
        </p:nvSpPr>
        <p:spPr>
          <a:xfrm>
            <a:off x="1890464" y="346633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7</a:t>
            </a:r>
          </a:p>
        </p:txBody>
      </p:sp>
      <p:sp>
        <p:nvSpPr>
          <p:cNvPr id="15" name="Oval 14"/>
          <p:cNvSpPr/>
          <p:nvPr/>
        </p:nvSpPr>
        <p:spPr>
          <a:xfrm>
            <a:off x="5462116" y="64597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6" name="Oval 15"/>
          <p:cNvSpPr/>
          <p:nvPr/>
        </p:nvSpPr>
        <p:spPr>
          <a:xfrm>
            <a:off x="4475956" y="17226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8" name="Rectangle 3"/>
          <p:cNvSpPr txBox="1">
            <a:spLocks noChangeArrowheads="1"/>
          </p:cNvSpPr>
          <p:nvPr/>
        </p:nvSpPr>
        <p:spPr>
          <a:xfrm>
            <a:off x="6456039" y="1775192"/>
            <a:ext cx="4860427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marL="438912" indent="-320040">
              <a:buClr>
                <a:schemeClr val="accent1"/>
              </a:buClr>
              <a:buSzPct val="80000"/>
              <a:defRPr/>
            </a:pPr>
            <a:r>
              <a:rPr lang="en-US" sz="2800" dirty="0"/>
              <a:t>2. Central Processing Unit (CPU)</a:t>
            </a:r>
          </a:p>
        </p:txBody>
      </p:sp>
      <p:sp>
        <p:nvSpPr>
          <p:cNvPr id="21" name="Oval 20"/>
          <p:cNvSpPr/>
          <p:nvPr/>
        </p:nvSpPr>
        <p:spPr>
          <a:xfrm>
            <a:off x="5807968" y="4725144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8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4D8CA8-68B8-5A05-772F-D395633E45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45CFB4-87BA-64CA-A47D-52E3210BE8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30</a:t>
            </a:fld>
            <a:endParaRPr lang="en-GB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5211187" y="15204"/>
            <a:ext cx="4374671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CPU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3600" b="1" dirty="0"/>
              <a:t>Interprets instructions </a:t>
            </a:r>
            <a:r>
              <a:rPr lang="en-US" sz="3600" dirty="0"/>
              <a:t>to the computer.</a:t>
            </a:r>
          </a:p>
          <a:p>
            <a:r>
              <a:rPr lang="en-US" sz="3600" dirty="0"/>
              <a:t>Performs </a:t>
            </a:r>
            <a:r>
              <a:rPr lang="en-US" sz="3600" b="1" dirty="0"/>
              <a:t>logical and arithmetic operations.</a:t>
            </a:r>
          </a:p>
          <a:p>
            <a:r>
              <a:rPr lang="en-US" sz="3600" dirty="0"/>
              <a:t>Causes the </a:t>
            </a:r>
            <a:r>
              <a:rPr lang="en-US" sz="3600" b="1" dirty="0"/>
              <a:t>input and output operations </a:t>
            </a:r>
            <a:r>
              <a:rPr lang="en-US" sz="3600" dirty="0"/>
              <a:t>to occur.</a:t>
            </a:r>
          </a:p>
          <a:p>
            <a:r>
              <a:rPr lang="en-GB" sz="3600" dirty="0"/>
              <a:t>CPU is the brain of a Computer</a:t>
            </a:r>
          </a:p>
          <a:p>
            <a:r>
              <a:rPr lang="en-US" sz="3600" dirty="0"/>
              <a:t>Performs all the instruction, logic, and mathematical  processing in a computer</a:t>
            </a:r>
            <a:r>
              <a:rPr lang="en-GB" sz="3600" dirty="0"/>
              <a:t>.</a:t>
            </a:r>
            <a:endParaRPr lang="en-US" sz="3600" dirty="0"/>
          </a:p>
          <a:p>
            <a:endParaRPr lang="en-US" sz="36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80F1BA7-DA76-D470-6204-5E6AC2FD9C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8DAD343-98BF-85A3-72DA-8831786980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31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 build="p" autoUpdateAnimBg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60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96458" y="1649715"/>
            <a:ext cx="3043238" cy="246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>
          <a:xfrm>
            <a:off x="4910026" y="-11427"/>
            <a:ext cx="3398837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CPU’s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706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23556" name="Picture 4" descr="XP 1900 CPU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9482" y="4564815"/>
            <a:ext cx="2159000" cy="214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7" name="Picture 5" descr="CPU_with_pin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0697" y="4666414"/>
            <a:ext cx="2592388" cy="1944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95300" y="4564815"/>
            <a:ext cx="3714750" cy="2171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9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5159" y="2293185"/>
            <a:ext cx="3398837" cy="200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7176120" y="5949280"/>
            <a:ext cx="3491880" cy="9087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71215" y="-119439"/>
            <a:ext cx="7283566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Information Processing Cycle</a:t>
            </a:r>
            <a:endParaRPr lang="en-GB" b="1" dirty="0">
              <a:solidFill>
                <a:schemeClr val="bg1"/>
              </a:solidFill>
            </a:endParaRPr>
          </a:p>
        </p:txBody>
      </p:sp>
      <p:pic>
        <p:nvPicPr>
          <p:cNvPr id="4" name="Picture 2" descr="c05f01"/>
          <p:cNvPicPr preferRelativeResize="0"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749" t="1858" r="1222" b="2077"/>
          <a:stretch>
            <a:fillRect/>
          </a:stretch>
        </p:blipFill>
        <p:spPr bwMode="auto">
          <a:xfrm>
            <a:off x="1524000" y="1206124"/>
            <a:ext cx="9029700" cy="521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B59317A-B9C5-E8B4-7F95-66EB42B4D1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2C8094-853A-EF43-3D79-0D3F0216A6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33</a:t>
            </a:fld>
            <a:endParaRPr lang="en-GB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37153" y="21828"/>
            <a:ext cx="6037774" cy="1086309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Computer Components</a:t>
            </a:r>
          </a:p>
        </p:txBody>
      </p:sp>
      <p:pic>
        <p:nvPicPr>
          <p:cNvPr id="5" name="Content Placeholder 4" descr="500px-Personal_computer,_exploded_5.svg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b="1539"/>
          <a:stretch>
            <a:fillRect/>
          </a:stretch>
        </p:blipFill>
        <p:spPr>
          <a:xfrm>
            <a:off x="1847528" y="1288968"/>
            <a:ext cx="5256584" cy="5569032"/>
          </a:xfrm>
        </p:spPr>
      </p:pic>
      <p:sp>
        <p:nvSpPr>
          <p:cNvPr id="6" name="Oval 5"/>
          <p:cNvSpPr/>
          <p:nvPr/>
        </p:nvSpPr>
        <p:spPr>
          <a:xfrm>
            <a:off x="4492774" y="299695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7" name="Oval 6"/>
          <p:cNvSpPr/>
          <p:nvPr/>
        </p:nvSpPr>
        <p:spPr>
          <a:xfrm>
            <a:off x="2979043" y="156820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2</a:t>
            </a:r>
          </a:p>
        </p:txBody>
      </p:sp>
      <p:sp>
        <p:nvSpPr>
          <p:cNvPr id="8" name="Oval 7"/>
          <p:cNvSpPr/>
          <p:nvPr/>
        </p:nvSpPr>
        <p:spPr>
          <a:xfrm>
            <a:off x="6630516" y="50754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9" name="Oval 8"/>
          <p:cNvSpPr/>
          <p:nvPr/>
        </p:nvSpPr>
        <p:spPr>
          <a:xfrm>
            <a:off x="2984804" y="2434977"/>
            <a:ext cx="432048" cy="432048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10" name="Oval 9"/>
          <p:cNvSpPr/>
          <p:nvPr/>
        </p:nvSpPr>
        <p:spPr>
          <a:xfrm>
            <a:off x="3356868" y="585445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4</a:t>
            </a:r>
          </a:p>
        </p:txBody>
      </p:sp>
      <p:sp>
        <p:nvSpPr>
          <p:cNvPr id="11" name="Oval 10"/>
          <p:cNvSpPr/>
          <p:nvPr/>
        </p:nvSpPr>
        <p:spPr>
          <a:xfrm>
            <a:off x="5680968" y="3428752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2" name="Oval 11"/>
          <p:cNvSpPr/>
          <p:nvPr/>
        </p:nvSpPr>
        <p:spPr>
          <a:xfrm>
            <a:off x="2426146" y="291197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6</a:t>
            </a:r>
          </a:p>
        </p:txBody>
      </p:sp>
      <p:sp>
        <p:nvSpPr>
          <p:cNvPr id="13" name="Oval 12"/>
          <p:cNvSpPr/>
          <p:nvPr/>
        </p:nvSpPr>
        <p:spPr>
          <a:xfrm>
            <a:off x="2828131" y="493127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5</a:t>
            </a:r>
          </a:p>
        </p:txBody>
      </p:sp>
      <p:sp>
        <p:nvSpPr>
          <p:cNvPr id="14" name="Oval 13"/>
          <p:cNvSpPr/>
          <p:nvPr/>
        </p:nvSpPr>
        <p:spPr>
          <a:xfrm>
            <a:off x="1890464" y="346633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7</a:t>
            </a:r>
          </a:p>
        </p:txBody>
      </p:sp>
      <p:sp>
        <p:nvSpPr>
          <p:cNvPr id="15" name="Oval 14"/>
          <p:cNvSpPr/>
          <p:nvPr/>
        </p:nvSpPr>
        <p:spPr>
          <a:xfrm>
            <a:off x="5462116" y="64597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6" name="Oval 15"/>
          <p:cNvSpPr/>
          <p:nvPr/>
        </p:nvSpPr>
        <p:spPr>
          <a:xfrm>
            <a:off x="4475956" y="17226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8" name="Rectangle 3"/>
          <p:cNvSpPr txBox="1">
            <a:spLocks noChangeArrowheads="1"/>
          </p:cNvSpPr>
          <p:nvPr/>
        </p:nvSpPr>
        <p:spPr>
          <a:xfrm>
            <a:off x="7120045" y="1660891"/>
            <a:ext cx="3888432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marL="438912" indent="-320040">
              <a:buClr>
                <a:schemeClr val="accent1"/>
              </a:buClr>
              <a:buSzPct val="80000"/>
              <a:defRPr/>
            </a:pPr>
            <a:r>
              <a:rPr lang="en-US" sz="2800" dirty="0"/>
              <a:t>3. Memory</a:t>
            </a:r>
          </a:p>
        </p:txBody>
      </p:sp>
      <p:sp>
        <p:nvSpPr>
          <p:cNvPr id="21" name="Oval 20"/>
          <p:cNvSpPr/>
          <p:nvPr/>
        </p:nvSpPr>
        <p:spPr>
          <a:xfrm>
            <a:off x="5807968" y="4725144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8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29F4A00-D502-E02C-2898-2104387A4F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482B29-2CFB-1065-6D08-DA0CCE7E36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34</a:t>
            </a:fld>
            <a:endParaRPr lang="en-GB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4425664" y="0"/>
            <a:ext cx="4276480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Memory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903529" y="1368153"/>
            <a:ext cx="4009650" cy="4655399"/>
          </a:xfrm>
        </p:spPr>
        <p:txBody>
          <a:bodyPr>
            <a:normAutofit lnSpcReduction="10000"/>
          </a:bodyPr>
          <a:lstStyle/>
          <a:p>
            <a:r>
              <a:rPr lang="en-US" sz="2800" dirty="0"/>
              <a:t>RAM- Random Access Memory</a:t>
            </a:r>
          </a:p>
          <a:p>
            <a:r>
              <a:rPr lang="en-US" dirty="0"/>
              <a:t>ROM – Read Only Memory</a:t>
            </a:r>
          </a:p>
          <a:p>
            <a:r>
              <a:rPr lang="en-US" sz="2800" dirty="0"/>
              <a:t>PROM – Programable ROM</a:t>
            </a:r>
          </a:p>
          <a:p>
            <a:r>
              <a:rPr lang="en-US" dirty="0"/>
              <a:t>EPROM – Electrically Programable ROM</a:t>
            </a:r>
          </a:p>
          <a:p>
            <a:r>
              <a:rPr lang="en-US" sz="2800" dirty="0"/>
              <a:t>EEPROM – Electrically  Erasable Programable ROM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1D0436E-5F3A-3561-1F0A-F61C2C7FA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E18648F-49BF-0A64-C7BE-3CC71E78FC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35</a:t>
            </a:fld>
            <a:endParaRPr lang="en-GB"/>
          </a:p>
        </p:txBody>
      </p:sp>
      <p:pic>
        <p:nvPicPr>
          <p:cNvPr id="1026" name="Picture 2" descr="Classification of Memory">
            <a:extLst>
              <a:ext uri="{FF2B5EF4-FFF2-40B4-BE49-F238E27FC236}">
                <a16:creationId xmlns:a16="http://schemas.microsoft.com/office/drawing/2014/main" id="{9BFD6D35-7D0D-8B6F-1FB3-3289F5EDB9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25563"/>
            <a:ext cx="7996735" cy="4740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9303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 uiExpand="1" build="p" autoUpdateAnimBg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10871" y="1679127"/>
            <a:ext cx="4627233" cy="3672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3247376" y="0"/>
            <a:ext cx="5810707" cy="13255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Memory - RAM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76869" y="1340768"/>
            <a:ext cx="6910165" cy="5082809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Silicon chips that </a:t>
            </a:r>
            <a:r>
              <a:rPr lang="en-US" b="1" dirty="0"/>
              <a:t>store data and instructions as electronic currents</a:t>
            </a:r>
          </a:p>
          <a:p>
            <a:r>
              <a:rPr lang="en-US" b="1" dirty="0"/>
              <a:t>Primary storage of data </a:t>
            </a:r>
            <a:r>
              <a:rPr lang="en-US" dirty="0"/>
              <a:t>to be processed</a:t>
            </a:r>
          </a:p>
          <a:p>
            <a:r>
              <a:rPr lang="en-US" dirty="0"/>
              <a:t>CPU can </a:t>
            </a:r>
            <a:r>
              <a:rPr lang="en-US" b="1" dirty="0"/>
              <a:t>manipulate electrical currents</a:t>
            </a:r>
          </a:p>
          <a:p>
            <a:r>
              <a:rPr lang="en-US" dirty="0"/>
              <a:t>Contents of this </a:t>
            </a:r>
            <a:r>
              <a:rPr lang="en-US" b="1" dirty="0"/>
              <a:t>RAM will be lost when power is turned off.</a:t>
            </a:r>
          </a:p>
          <a:p>
            <a:r>
              <a:rPr lang="en-GB" dirty="0"/>
              <a:t>RAM is a </a:t>
            </a:r>
            <a:r>
              <a:rPr lang="en-GB" b="1" dirty="0"/>
              <a:t>temporary memory bank </a:t>
            </a:r>
            <a:r>
              <a:rPr lang="en-GB" dirty="0"/>
              <a:t>where your </a:t>
            </a:r>
            <a:r>
              <a:rPr lang="en-GB" b="1" dirty="0"/>
              <a:t>computer stores data it needs to retrieve quickly. </a:t>
            </a:r>
          </a:p>
          <a:p>
            <a:r>
              <a:rPr lang="en-GB" dirty="0"/>
              <a:t>RAM keeps data </a:t>
            </a:r>
            <a:r>
              <a:rPr lang="en-GB" b="1" dirty="0"/>
              <a:t>easily accessible </a:t>
            </a:r>
            <a:r>
              <a:rPr lang="en-GB" dirty="0"/>
              <a:t>so your processor can quickly find it </a:t>
            </a:r>
            <a:r>
              <a:rPr lang="en-GB" b="1" dirty="0"/>
              <a:t>without having to go into long-term storage</a:t>
            </a:r>
            <a:r>
              <a:rPr lang="en-GB" dirty="0"/>
              <a:t> to complete immediate processing tasks.</a:t>
            </a:r>
            <a:endParaRPr lang="en-US" b="1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311EA711-4E51-79BB-2BC2-F0A73C06F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B3D57F5-B7A2-B1E8-0BDE-25B924C4B8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36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uiExpand="1" build="p" autoUpdateAnimBg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4186942" y="-76481"/>
            <a:ext cx="3818116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Memory - RAM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Usually measured in </a:t>
            </a:r>
            <a:r>
              <a:rPr lang="en-US" b="1" dirty="0"/>
              <a:t>KB, MB or GB</a:t>
            </a:r>
            <a:br>
              <a:rPr lang="en-US" dirty="0"/>
            </a:br>
            <a:r>
              <a:rPr lang="en-US" dirty="0"/>
              <a:t>(e.g.: 8 GB of RAM)</a:t>
            </a:r>
          </a:p>
          <a:p>
            <a:r>
              <a:rPr lang="en-US" b="1" dirty="0"/>
              <a:t>1000 bits is approximately 1KB (Kilo Bytes)</a:t>
            </a:r>
          </a:p>
          <a:p>
            <a:r>
              <a:rPr lang="en-US" b="1" dirty="0"/>
              <a:t>1000 KB </a:t>
            </a:r>
            <a:r>
              <a:rPr lang="en-US" dirty="0"/>
              <a:t>approximately = </a:t>
            </a:r>
            <a:r>
              <a:rPr lang="en-US" b="1" dirty="0"/>
              <a:t>1 MB (Mega Bytes)</a:t>
            </a:r>
          </a:p>
          <a:p>
            <a:r>
              <a:rPr lang="en-US" b="1" dirty="0"/>
              <a:t>1000MB is approximately = 1 GB (Giga Bytes)</a:t>
            </a:r>
          </a:p>
          <a:p>
            <a:r>
              <a:rPr lang="en-US" b="1" dirty="0"/>
              <a:t>1000GB is approximately =1TB (Tera Bytes) </a:t>
            </a:r>
          </a:p>
          <a:p>
            <a:r>
              <a:rPr lang="en-US" b="1" dirty="0"/>
              <a:t>1 MB </a:t>
            </a:r>
            <a:r>
              <a:rPr lang="en-US" dirty="0"/>
              <a:t>contains approximately </a:t>
            </a:r>
            <a:r>
              <a:rPr lang="en-US" b="1" dirty="0"/>
              <a:t>500</a:t>
            </a:r>
            <a:r>
              <a:rPr lang="en-US" dirty="0"/>
              <a:t> pages of text information.</a:t>
            </a:r>
          </a:p>
          <a:p>
            <a:r>
              <a:rPr lang="en-US" dirty="0"/>
              <a:t>More RAM = </a:t>
            </a:r>
            <a:r>
              <a:rPr lang="en-US" b="1" dirty="0"/>
              <a:t>faster processing rate</a:t>
            </a:r>
          </a:p>
          <a:p>
            <a:r>
              <a:rPr lang="en-US" b="1" dirty="0"/>
              <a:t>Applications determine </a:t>
            </a:r>
            <a:r>
              <a:rPr lang="en-US" dirty="0"/>
              <a:t>how much </a:t>
            </a:r>
            <a:r>
              <a:rPr lang="en-US" b="1" dirty="0"/>
              <a:t>RAM needed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97AD6F9-8071-D80F-B3CF-8B5FB91FE0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7584992-202A-0DAA-CBD3-B9A73AE4A4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37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uiExpand="1" build="p" autoUpdateAnimBg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3436672" y="-7129"/>
            <a:ext cx="5928258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Bit, nibble, Byte, word  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/>
              <a:t>What is a Bit?</a:t>
            </a:r>
          </a:p>
          <a:p>
            <a:r>
              <a:rPr lang="en-GB" dirty="0"/>
              <a:t>A bit is the </a:t>
            </a:r>
            <a:r>
              <a:rPr lang="en-GB" b="1" dirty="0"/>
              <a:t>smallest unit of data </a:t>
            </a:r>
            <a:r>
              <a:rPr lang="en-GB" dirty="0"/>
              <a:t>that a </a:t>
            </a:r>
            <a:r>
              <a:rPr lang="en-GB" b="1" dirty="0"/>
              <a:t>computer can process and store</a:t>
            </a:r>
            <a:r>
              <a:rPr lang="en-GB" dirty="0"/>
              <a:t>. </a:t>
            </a:r>
          </a:p>
          <a:p>
            <a:r>
              <a:rPr lang="en-GB" dirty="0"/>
              <a:t>A bit is usually a </a:t>
            </a:r>
            <a:r>
              <a:rPr lang="en-GB" b="1" dirty="0"/>
              <a:t>0 or 1</a:t>
            </a:r>
            <a:r>
              <a:rPr lang="en-GB" dirty="0"/>
              <a:t>. </a:t>
            </a:r>
          </a:p>
          <a:p>
            <a:r>
              <a:rPr lang="en-GB" b="1" dirty="0" err="1"/>
              <a:t>Eg</a:t>
            </a:r>
            <a:r>
              <a:rPr lang="en-GB" b="1" dirty="0"/>
              <a:t>: 01010</a:t>
            </a:r>
            <a:endParaRPr lang="en-US" b="1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97AD6F9-8071-D80F-B3CF-8B5FB91FE0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7584992-202A-0DAA-CBD3-B9A73AE4A4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541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uiExpand="1" build="p" autoUpdateAnimBg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3436672" y="-7129"/>
            <a:ext cx="5928258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Bit, nibble, Byte, word  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/>
              <a:t>What is a Byte?</a:t>
            </a:r>
          </a:p>
          <a:p>
            <a:r>
              <a:rPr lang="en-GB" dirty="0"/>
              <a:t>A byte is a unit of data that is eight bits long.</a:t>
            </a:r>
          </a:p>
          <a:p>
            <a:r>
              <a:rPr lang="en-GB" b="1" dirty="0"/>
              <a:t>The basic unit of information in computer storage and processing</a:t>
            </a:r>
          </a:p>
          <a:p>
            <a:r>
              <a:rPr lang="en-GB" b="1" dirty="0" err="1"/>
              <a:t>Eg</a:t>
            </a:r>
            <a:r>
              <a:rPr lang="en-GB" b="1" dirty="0"/>
              <a:t>: 01010111 , 11101110</a:t>
            </a:r>
          </a:p>
          <a:p>
            <a:endParaRPr lang="en-GB" b="1" dirty="0"/>
          </a:p>
          <a:p>
            <a:r>
              <a:rPr lang="en-GB" b="1" dirty="0"/>
              <a:t>000101000100010001001111</a:t>
            </a:r>
            <a:endParaRPr lang="en-US" b="1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97AD6F9-8071-D80F-B3CF-8B5FB91FE0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7584992-202A-0DAA-CBD3-B9A73AE4A4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896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uiExpand="1" build="p" autoUpdateAnimBg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3436672" y="-7129"/>
            <a:ext cx="5928258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Bit, nibble, Byte, word  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b="1" dirty="0"/>
              <a:t>What is a nibble?</a:t>
            </a:r>
          </a:p>
          <a:p>
            <a:r>
              <a:rPr lang="en-GB" dirty="0"/>
              <a:t>It is a </a:t>
            </a:r>
            <a:r>
              <a:rPr lang="en-GB" b="1" dirty="0"/>
              <a:t>four-bit</a:t>
            </a:r>
            <a:r>
              <a:rPr lang="en-GB" dirty="0"/>
              <a:t> aggregation or </a:t>
            </a:r>
            <a:r>
              <a:rPr lang="en-GB" b="1" dirty="0"/>
              <a:t>half an octet</a:t>
            </a:r>
            <a:r>
              <a:rPr lang="en-GB" dirty="0"/>
              <a:t>. </a:t>
            </a:r>
          </a:p>
          <a:p>
            <a:r>
              <a:rPr lang="en-GB" dirty="0"/>
              <a:t>It is also known as </a:t>
            </a:r>
            <a:r>
              <a:rPr lang="en-GB" b="1" dirty="0"/>
              <a:t>half-byte</a:t>
            </a:r>
          </a:p>
          <a:p>
            <a:r>
              <a:rPr lang="en-GB" b="1" dirty="0" err="1"/>
              <a:t>Eg</a:t>
            </a:r>
            <a:r>
              <a:rPr lang="en-GB" b="1" dirty="0"/>
              <a:t>: </a:t>
            </a:r>
            <a:r>
              <a:rPr lang="en-US" b="1" dirty="0"/>
              <a:t>0111 ,  0110 </a:t>
            </a:r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r>
              <a:rPr lang="en-US" b="1" dirty="0"/>
              <a:t>1011111011100110</a:t>
            </a:r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r>
              <a:rPr lang="en-US" b="1" dirty="0"/>
              <a:t>000100011100</a:t>
            </a:r>
            <a:endParaRPr lang="en-GB" b="1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97AD6F9-8071-D80F-B3CF-8B5FB91FE0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7584992-202A-0DAA-CBD3-B9A73AE4A4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740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uiExpand="1" build="p" autoUpdateAnimBg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3436672" y="-7129"/>
            <a:ext cx="5928258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Bit, nibble, Byte, word  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What is a word?</a:t>
            </a:r>
          </a:p>
          <a:p>
            <a:r>
              <a:rPr lang="en-GB" dirty="0"/>
              <a:t>It is a </a:t>
            </a:r>
            <a:r>
              <a:rPr lang="en-GB" b="1" dirty="0"/>
              <a:t>16-bit</a:t>
            </a:r>
            <a:r>
              <a:rPr lang="en-GB" dirty="0"/>
              <a:t> aggregation or </a:t>
            </a:r>
            <a:r>
              <a:rPr lang="en-GB" b="1" dirty="0"/>
              <a:t>2 bytes</a:t>
            </a:r>
            <a:r>
              <a:rPr lang="en-GB" dirty="0"/>
              <a:t>. </a:t>
            </a:r>
          </a:p>
          <a:p>
            <a:r>
              <a:rPr lang="en-GB" b="1" dirty="0"/>
              <a:t>2 bytes </a:t>
            </a:r>
            <a:r>
              <a:rPr lang="en-GB" dirty="0"/>
              <a:t>form a word.</a:t>
            </a:r>
            <a:endParaRPr lang="en-GB" b="1" dirty="0"/>
          </a:p>
          <a:p>
            <a:r>
              <a:rPr lang="en-GB" b="1" dirty="0" err="1"/>
              <a:t>Eg</a:t>
            </a:r>
            <a:r>
              <a:rPr lang="en-GB" b="1" dirty="0"/>
              <a:t>: </a:t>
            </a:r>
            <a:r>
              <a:rPr lang="en-US" b="1" dirty="0"/>
              <a:t>01110110 01010101</a:t>
            </a:r>
          </a:p>
          <a:p>
            <a:pPr marL="0" indent="0">
              <a:buNone/>
            </a:pPr>
            <a:endParaRPr lang="en-US" b="1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97AD6F9-8071-D80F-B3CF-8B5FB91FE0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7584992-202A-0DAA-CBD3-B9A73AE4A4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153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uiExpand="1" build="p" autoUpdateAnimBg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4401115" y="98190"/>
            <a:ext cx="4810392" cy="1184414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Memory - Cache 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Temporary holding area </a:t>
            </a:r>
            <a:r>
              <a:rPr lang="en-US" dirty="0"/>
              <a:t>where the </a:t>
            </a:r>
            <a:r>
              <a:rPr lang="en-US" b="1" dirty="0"/>
              <a:t>system stores frequently accessed information</a:t>
            </a:r>
          </a:p>
          <a:p>
            <a:r>
              <a:rPr lang="en-US" dirty="0"/>
              <a:t>Allows the </a:t>
            </a:r>
            <a:r>
              <a:rPr lang="en-US" b="1" dirty="0"/>
              <a:t>processor to operate faster</a:t>
            </a:r>
          </a:p>
          <a:p>
            <a:r>
              <a:rPr lang="en-US" b="1" dirty="0"/>
              <a:t>Small - Size </a:t>
            </a:r>
            <a:r>
              <a:rPr lang="en-US" dirty="0"/>
              <a:t>measured in </a:t>
            </a:r>
            <a:r>
              <a:rPr lang="en-US" b="1" dirty="0"/>
              <a:t>KB (Kilo Bytes) or MB (Mega Bytes)</a:t>
            </a:r>
          </a:p>
          <a:p>
            <a:r>
              <a:rPr lang="en-US" dirty="0"/>
              <a:t>Cache normally associated with terms such as L1 or L2. e.g.</a:t>
            </a:r>
          </a:p>
          <a:p>
            <a:pPr lvl="1"/>
            <a:r>
              <a:rPr lang="en-US" dirty="0"/>
              <a:t>L1 is </a:t>
            </a:r>
            <a:r>
              <a:rPr lang="en-US" b="1" dirty="0"/>
              <a:t>internal </a:t>
            </a:r>
            <a:r>
              <a:rPr lang="en-US" dirty="0"/>
              <a:t>to the </a:t>
            </a:r>
            <a:br>
              <a:rPr lang="en-US" dirty="0"/>
            </a:br>
            <a:r>
              <a:rPr lang="en-US" dirty="0"/>
              <a:t>microprocessor</a:t>
            </a:r>
          </a:p>
          <a:p>
            <a:pPr lvl="1"/>
            <a:r>
              <a:rPr lang="en-US" dirty="0"/>
              <a:t>L2 is </a:t>
            </a:r>
            <a:r>
              <a:rPr lang="en-US" b="1" dirty="0"/>
              <a:t>separate</a:t>
            </a:r>
            <a:r>
              <a:rPr lang="en-US" dirty="0"/>
              <a:t> from the </a:t>
            </a:r>
            <a:br>
              <a:rPr lang="en-US" dirty="0"/>
            </a:br>
            <a:r>
              <a:rPr lang="en-US" dirty="0"/>
              <a:t>microprocessor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12024" y="4062670"/>
            <a:ext cx="4283968" cy="27417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7D67199-7B4A-495E-F7A9-F4D75431C2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332EB87-AA59-9901-10D6-9ADCA3DA18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42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 build="p" autoUpdateAnimBg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4425664" y="0"/>
            <a:ext cx="4276480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Memory - ROM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1858" y="1628800"/>
            <a:ext cx="5582134" cy="4655399"/>
          </a:xfrm>
        </p:spPr>
        <p:txBody>
          <a:bodyPr>
            <a:normAutofit/>
          </a:bodyPr>
          <a:lstStyle/>
          <a:p>
            <a:r>
              <a:rPr lang="en-US" sz="3600" dirty="0"/>
              <a:t>Read Only Memory</a:t>
            </a:r>
          </a:p>
          <a:p>
            <a:pPr lvl="1"/>
            <a:r>
              <a:rPr lang="en-US" sz="3200" b="1" dirty="0"/>
              <a:t>Hard coded information silicon chips</a:t>
            </a:r>
          </a:p>
          <a:p>
            <a:pPr lvl="1"/>
            <a:r>
              <a:rPr lang="en-US" sz="3200" b="1" dirty="0"/>
              <a:t>BIOS</a:t>
            </a:r>
            <a:r>
              <a:rPr lang="en-US" sz="3200" dirty="0"/>
              <a:t> (Basic Input-Output System)</a:t>
            </a:r>
          </a:p>
          <a:p>
            <a:pPr lvl="2"/>
            <a:r>
              <a:rPr lang="en-US" sz="2800" dirty="0"/>
              <a:t>gives </a:t>
            </a:r>
            <a:r>
              <a:rPr lang="en-US" sz="2800" b="1" dirty="0"/>
              <a:t>computer the initial instructions to get it started </a:t>
            </a:r>
            <a:r>
              <a:rPr lang="en-US" sz="2800" dirty="0"/>
              <a:t>once computer is turned on.</a:t>
            </a:r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93334" y="1772816"/>
            <a:ext cx="4395155" cy="3651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1D0436E-5F3A-3561-1F0A-F61C2C7FA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E18648F-49BF-0A64-C7BE-3CC71E78FC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43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 uiExpand="1" build="p" autoUpdateAnimBg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60179" y="-53306"/>
            <a:ext cx="5884351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Computer Components</a:t>
            </a:r>
          </a:p>
        </p:txBody>
      </p:sp>
      <p:pic>
        <p:nvPicPr>
          <p:cNvPr id="5" name="Content Placeholder 4" descr="500px-Personal_computer,_exploded_5.svg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b="1539"/>
          <a:stretch>
            <a:fillRect/>
          </a:stretch>
        </p:blipFill>
        <p:spPr>
          <a:xfrm>
            <a:off x="1847528" y="1288968"/>
            <a:ext cx="5256584" cy="5569032"/>
          </a:xfrm>
        </p:spPr>
      </p:pic>
      <p:sp>
        <p:nvSpPr>
          <p:cNvPr id="6" name="Oval 5"/>
          <p:cNvSpPr/>
          <p:nvPr/>
        </p:nvSpPr>
        <p:spPr>
          <a:xfrm>
            <a:off x="4492774" y="299695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7" name="Oval 6"/>
          <p:cNvSpPr/>
          <p:nvPr/>
        </p:nvSpPr>
        <p:spPr>
          <a:xfrm>
            <a:off x="2979043" y="156820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2</a:t>
            </a:r>
          </a:p>
        </p:txBody>
      </p:sp>
      <p:sp>
        <p:nvSpPr>
          <p:cNvPr id="8" name="Oval 7"/>
          <p:cNvSpPr/>
          <p:nvPr/>
        </p:nvSpPr>
        <p:spPr>
          <a:xfrm>
            <a:off x="6630516" y="50754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9" name="Oval 8"/>
          <p:cNvSpPr/>
          <p:nvPr/>
        </p:nvSpPr>
        <p:spPr>
          <a:xfrm>
            <a:off x="2984804" y="2434977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10" name="Oval 9"/>
          <p:cNvSpPr/>
          <p:nvPr/>
        </p:nvSpPr>
        <p:spPr>
          <a:xfrm>
            <a:off x="3356868" y="5854452"/>
            <a:ext cx="432048" cy="432048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4</a:t>
            </a:r>
          </a:p>
        </p:txBody>
      </p:sp>
      <p:sp>
        <p:nvSpPr>
          <p:cNvPr id="11" name="Oval 10"/>
          <p:cNvSpPr/>
          <p:nvPr/>
        </p:nvSpPr>
        <p:spPr>
          <a:xfrm>
            <a:off x="5680968" y="3428752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2" name="Oval 11"/>
          <p:cNvSpPr/>
          <p:nvPr/>
        </p:nvSpPr>
        <p:spPr>
          <a:xfrm>
            <a:off x="2426146" y="291197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6</a:t>
            </a:r>
          </a:p>
        </p:txBody>
      </p:sp>
      <p:sp>
        <p:nvSpPr>
          <p:cNvPr id="13" name="Oval 12"/>
          <p:cNvSpPr/>
          <p:nvPr/>
        </p:nvSpPr>
        <p:spPr>
          <a:xfrm>
            <a:off x="2828131" y="493127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5</a:t>
            </a:r>
          </a:p>
        </p:txBody>
      </p:sp>
      <p:sp>
        <p:nvSpPr>
          <p:cNvPr id="14" name="Oval 13"/>
          <p:cNvSpPr/>
          <p:nvPr/>
        </p:nvSpPr>
        <p:spPr>
          <a:xfrm>
            <a:off x="1890464" y="346633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7</a:t>
            </a:r>
          </a:p>
        </p:txBody>
      </p:sp>
      <p:sp>
        <p:nvSpPr>
          <p:cNvPr id="15" name="Oval 14"/>
          <p:cNvSpPr/>
          <p:nvPr/>
        </p:nvSpPr>
        <p:spPr>
          <a:xfrm>
            <a:off x="5462116" y="64597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6" name="Oval 15"/>
          <p:cNvSpPr/>
          <p:nvPr/>
        </p:nvSpPr>
        <p:spPr>
          <a:xfrm>
            <a:off x="4475956" y="17226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8" name="Rectangle 3"/>
          <p:cNvSpPr txBox="1">
            <a:spLocks noChangeArrowheads="1"/>
          </p:cNvSpPr>
          <p:nvPr/>
        </p:nvSpPr>
        <p:spPr>
          <a:xfrm>
            <a:off x="6456040" y="1775192"/>
            <a:ext cx="3888432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marL="438912" indent="-320040">
              <a:buClr>
                <a:schemeClr val="accent1"/>
              </a:buClr>
              <a:buSzPct val="80000"/>
              <a:defRPr/>
            </a:pPr>
            <a:r>
              <a:rPr lang="en-US" sz="2800" dirty="0"/>
              <a:t>4. Hard Disk Drive</a:t>
            </a:r>
          </a:p>
        </p:txBody>
      </p:sp>
      <p:sp>
        <p:nvSpPr>
          <p:cNvPr id="21" name="Oval 20"/>
          <p:cNvSpPr/>
          <p:nvPr/>
        </p:nvSpPr>
        <p:spPr>
          <a:xfrm>
            <a:off x="5807968" y="4725144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8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2DF51E-AF6E-3D88-D8FD-7D52CE2241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E75C27-AF7E-E3B1-5334-0F8A5E0612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44</a:t>
            </a:fld>
            <a:endParaRPr lang="en-GB"/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3940846" y="29913"/>
            <a:ext cx="6246429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Hard Disk Drives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Secondary Storage Device</a:t>
            </a:r>
          </a:p>
          <a:p>
            <a:r>
              <a:rPr lang="en-US" dirty="0"/>
              <a:t>Store </a:t>
            </a:r>
            <a:r>
              <a:rPr lang="en-US" b="1" dirty="0"/>
              <a:t>large amounts of data</a:t>
            </a:r>
          </a:p>
          <a:p>
            <a:r>
              <a:rPr lang="en-US" b="1" dirty="0"/>
              <a:t>Internal vs External</a:t>
            </a:r>
          </a:p>
          <a:p>
            <a:r>
              <a:rPr lang="en-US" dirty="0"/>
              <a:t>Storage measured </a:t>
            </a:r>
            <a:r>
              <a:rPr lang="en-US" b="1" dirty="0"/>
              <a:t>GB or TB</a:t>
            </a:r>
          </a:p>
          <a:p>
            <a:r>
              <a:rPr lang="en-US" b="1" dirty="0"/>
              <a:t>Access time </a:t>
            </a:r>
            <a:r>
              <a:rPr lang="en-US" dirty="0"/>
              <a:t>measured in </a:t>
            </a:r>
            <a:br>
              <a:rPr lang="en-US" dirty="0"/>
            </a:br>
            <a:r>
              <a:rPr lang="en-US" b="1" dirty="0"/>
              <a:t>milliseconds (9-28 ms)</a:t>
            </a:r>
          </a:p>
          <a:p>
            <a:r>
              <a:rPr lang="en-US" b="1" dirty="0"/>
              <a:t>Transfer rate </a:t>
            </a:r>
            <a:r>
              <a:rPr lang="en-US" dirty="0"/>
              <a:t>typically </a:t>
            </a:r>
            <a:r>
              <a:rPr lang="en-US" b="1" dirty="0"/>
              <a:t>80-120MB/s</a:t>
            </a:r>
            <a:r>
              <a:rPr lang="en-US" dirty="0"/>
              <a:t> 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5602" y="1484784"/>
            <a:ext cx="3251125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3D03A272-FBE3-567D-6CD7-93F208ABDF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51FE444-3D92-C0A0-E7B0-9FFE127F5A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45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1" grpId="0" build="p" autoUpdateAnimBg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60179" y="36283"/>
            <a:ext cx="6577822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Computer Components</a:t>
            </a:r>
          </a:p>
        </p:txBody>
      </p:sp>
      <p:pic>
        <p:nvPicPr>
          <p:cNvPr id="5" name="Content Placeholder 4" descr="500px-Personal_computer,_exploded_5.svg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b="1539"/>
          <a:stretch>
            <a:fillRect/>
          </a:stretch>
        </p:blipFill>
        <p:spPr>
          <a:xfrm>
            <a:off x="1847528" y="1313516"/>
            <a:ext cx="5256584" cy="5569032"/>
          </a:xfrm>
        </p:spPr>
      </p:pic>
      <p:sp>
        <p:nvSpPr>
          <p:cNvPr id="6" name="Oval 5"/>
          <p:cNvSpPr/>
          <p:nvPr/>
        </p:nvSpPr>
        <p:spPr>
          <a:xfrm>
            <a:off x="4492774" y="299695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7" name="Oval 6"/>
          <p:cNvSpPr/>
          <p:nvPr/>
        </p:nvSpPr>
        <p:spPr>
          <a:xfrm>
            <a:off x="2979043" y="156820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2</a:t>
            </a:r>
          </a:p>
        </p:txBody>
      </p:sp>
      <p:sp>
        <p:nvSpPr>
          <p:cNvPr id="8" name="Oval 7"/>
          <p:cNvSpPr/>
          <p:nvPr/>
        </p:nvSpPr>
        <p:spPr>
          <a:xfrm>
            <a:off x="6630516" y="50754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9" name="Oval 8"/>
          <p:cNvSpPr/>
          <p:nvPr/>
        </p:nvSpPr>
        <p:spPr>
          <a:xfrm>
            <a:off x="2984804" y="2434977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10" name="Oval 9"/>
          <p:cNvSpPr/>
          <p:nvPr/>
        </p:nvSpPr>
        <p:spPr>
          <a:xfrm>
            <a:off x="3356868" y="585445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4</a:t>
            </a:r>
          </a:p>
        </p:txBody>
      </p:sp>
      <p:sp>
        <p:nvSpPr>
          <p:cNvPr id="11" name="Oval 10"/>
          <p:cNvSpPr/>
          <p:nvPr/>
        </p:nvSpPr>
        <p:spPr>
          <a:xfrm>
            <a:off x="5680968" y="3428752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2" name="Oval 11"/>
          <p:cNvSpPr/>
          <p:nvPr/>
        </p:nvSpPr>
        <p:spPr>
          <a:xfrm>
            <a:off x="2426146" y="291197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6</a:t>
            </a:r>
          </a:p>
        </p:txBody>
      </p:sp>
      <p:sp>
        <p:nvSpPr>
          <p:cNvPr id="13" name="Oval 12"/>
          <p:cNvSpPr/>
          <p:nvPr/>
        </p:nvSpPr>
        <p:spPr>
          <a:xfrm>
            <a:off x="2828131" y="4931271"/>
            <a:ext cx="432048" cy="432048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5</a:t>
            </a:r>
          </a:p>
        </p:txBody>
      </p:sp>
      <p:sp>
        <p:nvSpPr>
          <p:cNvPr id="14" name="Oval 13"/>
          <p:cNvSpPr/>
          <p:nvPr/>
        </p:nvSpPr>
        <p:spPr>
          <a:xfrm>
            <a:off x="1890464" y="346633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7</a:t>
            </a:r>
          </a:p>
        </p:txBody>
      </p:sp>
      <p:sp>
        <p:nvSpPr>
          <p:cNvPr id="15" name="Oval 14"/>
          <p:cNvSpPr/>
          <p:nvPr/>
        </p:nvSpPr>
        <p:spPr>
          <a:xfrm>
            <a:off x="5462116" y="64597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6" name="Oval 15"/>
          <p:cNvSpPr/>
          <p:nvPr/>
        </p:nvSpPr>
        <p:spPr>
          <a:xfrm>
            <a:off x="4475956" y="17226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8" name="Rectangle 3"/>
          <p:cNvSpPr txBox="1">
            <a:spLocks noChangeArrowheads="1"/>
          </p:cNvSpPr>
          <p:nvPr/>
        </p:nvSpPr>
        <p:spPr>
          <a:xfrm>
            <a:off x="6456040" y="1775192"/>
            <a:ext cx="3888432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marL="438912" indent="-320040">
              <a:buClr>
                <a:schemeClr val="accent1"/>
              </a:buClr>
              <a:buSzPct val="80000"/>
              <a:defRPr/>
            </a:pPr>
            <a:r>
              <a:rPr lang="en-US" sz="2800" dirty="0"/>
              <a:t>5. Optical Disk Drives</a:t>
            </a:r>
          </a:p>
        </p:txBody>
      </p:sp>
      <p:sp>
        <p:nvSpPr>
          <p:cNvPr id="21" name="Oval 20"/>
          <p:cNvSpPr/>
          <p:nvPr/>
        </p:nvSpPr>
        <p:spPr>
          <a:xfrm>
            <a:off x="5807968" y="4725144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8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F719597-A82A-18AF-D686-DB19C46004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5FC028-D64B-E3A9-CF93-80066A59AE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46</a:t>
            </a:fld>
            <a:endParaRPr lang="en-GB"/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8000" y="4000500"/>
            <a:ext cx="38100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3345567" y="0"/>
            <a:ext cx="6172786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Optical Disk Drives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CD / DVD / </a:t>
            </a:r>
            <a:r>
              <a:rPr lang="en-GB" b="1" dirty="0"/>
              <a:t>Blu-ray</a:t>
            </a:r>
          </a:p>
          <a:p>
            <a:r>
              <a:rPr lang="en-US" dirty="0"/>
              <a:t>Since files are getting bigger, storage needs to keep up</a:t>
            </a:r>
          </a:p>
          <a:p>
            <a:r>
              <a:rPr lang="en-US" dirty="0"/>
              <a:t>Usually </a:t>
            </a:r>
            <a:r>
              <a:rPr lang="en-US" b="1" dirty="0"/>
              <a:t>read-only memory disks</a:t>
            </a:r>
            <a:r>
              <a:rPr lang="en-US" dirty="0"/>
              <a:t> used to store large amounts of prerecorded information</a:t>
            </a:r>
          </a:p>
          <a:p>
            <a:r>
              <a:rPr lang="en-US" dirty="0"/>
              <a:t>Drive Speeds: </a:t>
            </a:r>
            <a:r>
              <a:rPr lang="en-US" b="1" dirty="0"/>
              <a:t>1x – 52x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81A99C0-1757-FB22-B893-7D5188C04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1C57669-0D0A-C756-37E4-0D7EAF757B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47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5" grpId="0" build="p" autoUpdateAnimBg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68304" y="94914"/>
            <a:ext cx="5724791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Computer Components</a:t>
            </a:r>
          </a:p>
        </p:txBody>
      </p:sp>
      <p:pic>
        <p:nvPicPr>
          <p:cNvPr id="5" name="Content Placeholder 4" descr="500px-Personal_computer,_exploded_5.svg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b="1539"/>
          <a:stretch>
            <a:fillRect/>
          </a:stretch>
        </p:blipFill>
        <p:spPr>
          <a:xfrm>
            <a:off x="1847528" y="1288968"/>
            <a:ext cx="5256584" cy="5569032"/>
          </a:xfrm>
        </p:spPr>
      </p:pic>
      <p:sp>
        <p:nvSpPr>
          <p:cNvPr id="6" name="Oval 5"/>
          <p:cNvSpPr/>
          <p:nvPr/>
        </p:nvSpPr>
        <p:spPr>
          <a:xfrm>
            <a:off x="4492774" y="299695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7" name="Oval 6"/>
          <p:cNvSpPr/>
          <p:nvPr/>
        </p:nvSpPr>
        <p:spPr>
          <a:xfrm>
            <a:off x="2979043" y="156820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2</a:t>
            </a:r>
          </a:p>
        </p:txBody>
      </p:sp>
      <p:sp>
        <p:nvSpPr>
          <p:cNvPr id="8" name="Oval 7"/>
          <p:cNvSpPr/>
          <p:nvPr/>
        </p:nvSpPr>
        <p:spPr>
          <a:xfrm>
            <a:off x="6630516" y="50754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9" name="Oval 8"/>
          <p:cNvSpPr/>
          <p:nvPr/>
        </p:nvSpPr>
        <p:spPr>
          <a:xfrm>
            <a:off x="2984804" y="2434977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10" name="Oval 9"/>
          <p:cNvSpPr/>
          <p:nvPr/>
        </p:nvSpPr>
        <p:spPr>
          <a:xfrm>
            <a:off x="3356868" y="585445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4</a:t>
            </a:r>
          </a:p>
        </p:txBody>
      </p:sp>
      <p:sp>
        <p:nvSpPr>
          <p:cNvPr id="11" name="Oval 10"/>
          <p:cNvSpPr/>
          <p:nvPr/>
        </p:nvSpPr>
        <p:spPr>
          <a:xfrm>
            <a:off x="5680968" y="3428752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2" name="Oval 11"/>
          <p:cNvSpPr/>
          <p:nvPr/>
        </p:nvSpPr>
        <p:spPr>
          <a:xfrm>
            <a:off x="2426146" y="2911971"/>
            <a:ext cx="432048" cy="432048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6</a:t>
            </a:r>
          </a:p>
        </p:txBody>
      </p:sp>
      <p:sp>
        <p:nvSpPr>
          <p:cNvPr id="13" name="Oval 12"/>
          <p:cNvSpPr/>
          <p:nvPr/>
        </p:nvSpPr>
        <p:spPr>
          <a:xfrm>
            <a:off x="2828131" y="493127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5</a:t>
            </a:r>
          </a:p>
        </p:txBody>
      </p:sp>
      <p:sp>
        <p:nvSpPr>
          <p:cNvPr id="14" name="Oval 13"/>
          <p:cNvSpPr/>
          <p:nvPr/>
        </p:nvSpPr>
        <p:spPr>
          <a:xfrm>
            <a:off x="1890464" y="346633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7</a:t>
            </a:r>
          </a:p>
        </p:txBody>
      </p:sp>
      <p:sp>
        <p:nvSpPr>
          <p:cNvPr id="15" name="Oval 14"/>
          <p:cNvSpPr/>
          <p:nvPr/>
        </p:nvSpPr>
        <p:spPr>
          <a:xfrm>
            <a:off x="5462116" y="64597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6" name="Oval 15"/>
          <p:cNvSpPr/>
          <p:nvPr/>
        </p:nvSpPr>
        <p:spPr>
          <a:xfrm>
            <a:off x="4475956" y="17226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8" name="Rectangle 3"/>
          <p:cNvSpPr txBox="1">
            <a:spLocks noChangeArrowheads="1"/>
          </p:cNvSpPr>
          <p:nvPr/>
        </p:nvSpPr>
        <p:spPr>
          <a:xfrm>
            <a:off x="7957120" y="1660891"/>
            <a:ext cx="3888432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marL="438912" indent="-320040">
              <a:buClr>
                <a:schemeClr val="accent1"/>
              </a:buClr>
              <a:buSzPct val="80000"/>
              <a:defRPr/>
            </a:pPr>
            <a:r>
              <a:rPr lang="en-US" sz="2800" dirty="0"/>
              <a:t>6. Expansion Cards</a:t>
            </a:r>
          </a:p>
        </p:txBody>
      </p:sp>
      <p:sp>
        <p:nvSpPr>
          <p:cNvPr id="21" name="Oval 20"/>
          <p:cNvSpPr/>
          <p:nvPr/>
        </p:nvSpPr>
        <p:spPr>
          <a:xfrm>
            <a:off x="5807968" y="4725144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8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82FD10-2342-4433-4ACD-E0001CE0D5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CFA0D3-26F2-44D7-493C-09D10A4133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48</a:t>
            </a:fld>
            <a:endParaRPr lang="en-GB"/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3428" y="0"/>
            <a:ext cx="5744875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Expansion Cards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Added </a:t>
            </a:r>
            <a:r>
              <a:rPr lang="en-GB" b="1" dirty="0"/>
              <a:t>connections or functionality</a:t>
            </a:r>
          </a:p>
          <a:p>
            <a:r>
              <a:rPr lang="en-GB" b="1" dirty="0"/>
              <a:t>Sounds Cards, Graphics Cards, Network Interface Cards, Firewire, USB etc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 t="9078"/>
          <a:stretch>
            <a:fillRect/>
          </a:stretch>
        </p:blipFill>
        <p:spPr bwMode="auto">
          <a:xfrm>
            <a:off x="7212632" y="3501008"/>
            <a:ext cx="3563888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35760" y="4293097"/>
            <a:ext cx="3672408" cy="25298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343472" y="3031940"/>
            <a:ext cx="3779912" cy="24852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600A14-3BB0-17F8-088F-894162E944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3791B5-13B7-AF70-9186-DC8A9600B5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49</a:t>
            </a:fld>
            <a:endParaRPr lang="en-GB"/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43836" y="-91282"/>
            <a:ext cx="5938359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Computer Components</a:t>
            </a:r>
          </a:p>
        </p:txBody>
      </p:sp>
      <p:pic>
        <p:nvPicPr>
          <p:cNvPr id="5" name="Content Placeholder 4" descr="500px-Personal_computer,_exploded_5.svg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b="1539"/>
          <a:stretch>
            <a:fillRect/>
          </a:stretch>
        </p:blipFill>
        <p:spPr>
          <a:xfrm>
            <a:off x="1847528" y="1288968"/>
            <a:ext cx="5256584" cy="5569032"/>
          </a:xfrm>
        </p:spPr>
      </p:pic>
      <p:sp>
        <p:nvSpPr>
          <p:cNvPr id="6" name="Oval 5"/>
          <p:cNvSpPr/>
          <p:nvPr/>
        </p:nvSpPr>
        <p:spPr>
          <a:xfrm>
            <a:off x="4492774" y="299695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7" name="Oval 6"/>
          <p:cNvSpPr/>
          <p:nvPr/>
        </p:nvSpPr>
        <p:spPr>
          <a:xfrm>
            <a:off x="2979043" y="156820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2</a:t>
            </a:r>
          </a:p>
        </p:txBody>
      </p:sp>
      <p:sp>
        <p:nvSpPr>
          <p:cNvPr id="8" name="Oval 7"/>
          <p:cNvSpPr/>
          <p:nvPr/>
        </p:nvSpPr>
        <p:spPr>
          <a:xfrm>
            <a:off x="6630516" y="50754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9" name="Oval 8"/>
          <p:cNvSpPr/>
          <p:nvPr/>
        </p:nvSpPr>
        <p:spPr>
          <a:xfrm>
            <a:off x="2984804" y="2434977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10" name="Oval 9"/>
          <p:cNvSpPr/>
          <p:nvPr/>
        </p:nvSpPr>
        <p:spPr>
          <a:xfrm>
            <a:off x="3356868" y="585445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4</a:t>
            </a:r>
          </a:p>
        </p:txBody>
      </p:sp>
      <p:sp>
        <p:nvSpPr>
          <p:cNvPr id="11" name="Oval 10"/>
          <p:cNvSpPr/>
          <p:nvPr/>
        </p:nvSpPr>
        <p:spPr>
          <a:xfrm>
            <a:off x="5680968" y="3428752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2" name="Oval 11"/>
          <p:cNvSpPr/>
          <p:nvPr/>
        </p:nvSpPr>
        <p:spPr>
          <a:xfrm>
            <a:off x="2426146" y="291197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6</a:t>
            </a:r>
          </a:p>
        </p:txBody>
      </p:sp>
      <p:sp>
        <p:nvSpPr>
          <p:cNvPr id="13" name="Oval 12"/>
          <p:cNvSpPr/>
          <p:nvPr/>
        </p:nvSpPr>
        <p:spPr>
          <a:xfrm>
            <a:off x="2828131" y="493127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5</a:t>
            </a:r>
          </a:p>
        </p:txBody>
      </p:sp>
      <p:sp>
        <p:nvSpPr>
          <p:cNvPr id="14" name="Oval 13"/>
          <p:cNvSpPr/>
          <p:nvPr/>
        </p:nvSpPr>
        <p:spPr>
          <a:xfrm>
            <a:off x="1890464" y="3466331"/>
            <a:ext cx="432048" cy="432048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7</a:t>
            </a:r>
          </a:p>
        </p:txBody>
      </p:sp>
      <p:sp>
        <p:nvSpPr>
          <p:cNvPr id="15" name="Oval 14"/>
          <p:cNvSpPr/>
          <p:nvPr/>
        </p:nvSpPr>
        <p:spPr>
          <a:xfrm>
            <a:off x="5462116" y="64597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6" name="Oval 15"/>
          <p:cNvSpPr/>
          <p:nvPr/>
        </p:nvSpPr>
        <p:spPr>
          <a:xfrm>
            <a:off x="4475956" y="17226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8" name="Rectangle 3"/>
          <p:cNvSpPr txBox="1">
            <a:spLocks noChangeArrowheads="1"/>
          </p:cNvSpPr>
          <p:nvPr/>
        </p:nvSpPr>
        <p:spPr>
          <a:xfrm>
            <a:off x="6456040" y="1775192"/>
            <a:ext cx="3888432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marL="438912" indent="-320040">
              <a:buClr>
                <a:schemeClr val="accent1"/>
              </a:buClr>
              <a:buSzPct val="80000"/>
              <a:defRPr/>
            </a:pPr>
            <a:r>
              <a:rPr lang="en-US" sz="2800" dirty="0"/>
              <a:t>7 Power Supply</a:t>
            </a:r>
          </a:p>
        </p:txBody>
      </p:sp>
      <p:sp>
        <p:nvSpPr>
          <p:cNvPr id="21" name="Oval 20"/>
          <p:cNvSpPr/>
          <p:nvPr/>
        </p:nvSpPr>
        <p:spPr>
          <a:xfrm>
            <a:off x="5807968" y="4725144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8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E45B16F-B298-9901-60D3-AC17610A4F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7F5CD8-8975-83F0-89F3-F777FF358E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50</a:t>
            </a:fld>
            <a:endParaRPr lang="en-GB"/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34001" y="-101029"/>
            <a:ext cx="4656969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Power Supply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Supply Power to Motherboard, Hard Drives, Optical Disk Drive</a:t>
            </a:r>
            <a:r>
              <a:rPr lang="en-GB" dirty="0"/>
              <a:t>s etc</a:t>
            </a:r>
          </a:p>
          <a:p>
            <a:r>
              <a:rPr lang="en-GB" dirty="0"/>
              <a:t>More power is needed for more intensive programs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524000" y="3166646"/>
            <a:ext cx="5436096" cy="36913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462AE6-D35B-F27A-6BAC-18D1EE1BA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0BD471-EE94-92AC-39CC-C0CC9EAE93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51</a:t>
            </a:fld>
            <a:endParaRPr lang="en-GB"/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49978" y="-121871"/>
            <a:ext cx="5651148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Computer Components</a:t>
            </a:r>
          </a:p>
        </p:txBody>
      </p:sp>
      <p:pic>
        <p:nvPicPr>
          <p:cNvPr id="5" name="Content Placeholder 4" descr="500px-Personal_computer,_exploded_5.svg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b="1539"/>
          <a:stretch>
            <a:fillRect/>
          </a:stretch>
        </p:blipFill>
        <p:spPr>
          <a:xfrm>
            <a:off x="1847528" y="1288968"/>
            <a:ext cx="5256584" cy="5569032"/>
          </a:xfrm>
        </p:spPr>
      </p:pic>
      <p:sp>
        <p:nvSpPr>
          <p:cNvPr id="6" name="Oval 5"/>
          <p:cNvSpPr/>
          <p:nvPr/>
        </p:nvSpPr>
        <p:spPr>
          <a:xfrm>
            <a:off x="4492774" y="299695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7" name="Oval 6"/>
          <p:cNvSpPr/>
          <p:nvPr/>
        </p:nvSpPr>
        <p:spPr>
          <a:xfrm>
            <a:off x="2979043" y="156820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2</a:t>
            </a:r>
          </a:p>
        </p:txBody>
      </p:sp>
      <p:sp>
        <p:nvSpPr>
          <p:cNvPr id="8" name="Oval 7"/>
          <p:cNvSpPr/>
          <p:nvPr/>
        </p:nvSpPr>
        <p:spPr>
          <a:xfrm>
            <a:off x="6630516" y="50754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9" name="Oval 8"/>
          <p:cNvSpPr/>
          <p:nvPr/>
        </p:nvSpPr>
        <p:spPr>
          <a:xfrm>
            <a:off x="2984804" y="2434977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10" name="Oval 9"/>
          <p:cNvSpPr/>
          <p:nvPr/>
        </p:nvSpPr>
        <p:spPr>
          <a:xfrm>
            <a:off x="3356868" y="585445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4</a:t>
            </a:r>
          </a:p>
        </p:txBody>
      </p:sp>
      <p:sp>
        <p:nvSpPr>
          <p:cNvPr id="11" name="Oval 10"/>
          <p:cNvSpPr/>
          <p:nvPr/>
        </p:nvSpPr>
        <p:spPr>
          <a:xfrm>
            <a:off x="5680968" y="3428752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2" name="Oval 11"/>
          <p:cNvSpPr/>
          <p:nvPr/>
        </p:nvSpPr>
        <p:spPr>
          <a:xfrm>
            <a:off x="2426146" y="291197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6</a:t>
            </a:r>
          </a:p>
        </p:txBody>
      </p:sp>
      <p:sp>
        <p:nvSpPr>
          <p:cNvPr id="13" name="Oval 12"/>
          <p:cNvSpPr/>
          <p:nvPr/>
        </p:nvSpPr>
        <p:spPr>
          <a:xfrm>
            <a:off x="2828131" y="493127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5</a:t>
            </a:r>
          </a:p>
        </p:txBody>
      </p:sp>
      <p:sp>
        <p:nvSpPr>
          <p:cNvPr id="14" name="Oval 13"/>
          <p:cNvSpPr/>
          <p:nvPr/>
        </p:nvSpPr>
        <p:spPr>
          <a:xfrm>
            <a:off x="1890464" y="346633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7</a:t>
            </a:r>
          </a:p>
        </p:txBody>
      </p:sp>
      <p:sp>
        <p:nvSpPr>
          <p:cNvPr id="15" name="Oval 14"/>
          <p:cNvSpPr/>
          <p:nvPr/>
        </p:nvSpPr>
        <p:spPr>
          <a:xfrm>
            <a:off x="5462116" y="64597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6" name="Oval 15"/>
          <p:cNvSpPr/>
          <p:nvPr/>
        </p:nvSpPr>
        <p:spPr>
          <a:xfrm>
            <a:off x="4475956" y="17226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8" name="Rectangle 3"/>
          <p:cNvSpPr txBox="1">
            <a:spLocks noChangeArrowheads="1"/>
          </p:cNvSpPr>
          <p:nvPr/>
        </p:nvSpPr>
        <p:spPr>
          <a:xfrm>
            <a:off x="6456040" y="1775192"/>
            <a:ext cx="3888432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marL="438912" indent="-320040">
              <a:buClr>
                <a:schemeClr val="accent1"/>
              </a:buClr>
              <a:buSzPct val="80000"/>
              <a:defRPr/>
            </a:pPr>
            <a:r>
              <a:rPr lang="en-US" sz="2800" dirty="0"/>
              <a:t>8. External Devices</a:t>
            </a:r>
          </a:p>
          <a:p>
            <a:pPr marL="438912" indent="-320040">
              <a:buClr>
                <a:schemeClr val="accent1"/>
              </a:buClr>
              <a:buSzPct val="80000"/>
              <a:defRPr/>
            </a:pPr>
            <a:r>
              <a:rPr lang="en-US" sz="2800" dirty="0"/>
              <a:t>		</a:t>
            </a:r>
            <a:r>
              <a:rPr lang="en-US" sz="2400" dirty="0"/>
              <a:t>Input Devices</a:t>
            </a:r>
          </a:p>
          <a:p>
            <a:pPr marL="438912" indent="-320040">
              <a:buClr>
                <a:schemeClr val="accent1"/>
              </a:buClr>
              <a:buSzPct val="80000"/>
              <a:defRPr/>
            </a:pPr>
            <a:r>
              <a:rPr lang="en-US" sz="2400" dirty="0"/>
              <a:t>		Output Devices</a:t>
            </a:r>
          </a:p>
          <a:p>
            <a:pPr marL="438912" indent="-320040">
              <a:buClr>
                <a:schemeClr val="accent1"/>
              </a:buClr>
              <a:buSzPct val="80000"/>
              <a:defRPr/>
            </a:pPr>
            <a:r>
              <a:rPr lang="en-US" sz="2800" dirty="0"/>
              <a:t>	</a:t>
            </a:r>
          </a:p>
        </p:txBody>
      </p:sp>
      <p:sp>
        <p:nvSpPr>
          <p:cNvPr id="19" name="Oval 18"/>
          <p:cNvSpPr/>
          <p:nvPr/>
        </p:nvSpPr>
        <p:spPr>
          <a:xfrm>
            <a:off x="5807968" y="4725144"/>
            <a:ext cx="432048" cy="432048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8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CF2F2E3-B1A9-82C9-588A-BC2EEF77AE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7655D9-58B3-DE90-E26E-93B621E7BC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52</a:t>
            </a:fld>
            <a:endParaRPr lang="en-GB"/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11091" y="-70379"/>
            <a:ext cx="5675696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Computer Components</a:t>
            </a:r>
          </a:p>
        </p:txBody>
      </p:sp>
      <p:pic>
        <p:nvPicPr>
          <p:cNvPr id="5" name="Content Placeholder 4" descr="500px-Personal_computer,_exploded_5.svg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b="1539"/>
          <a:stretch>
            <a:fillRect/>
          </a:stretch>
        </p:blipFill>
        <p:spPr>
          <a:xfrm>
            <a:off x="1847528" y="1288968"/>
            <a:ext cx="5256584" cy="5569032"/>
          </a:xfrm>
        </p:spPr>
      </p:pic>
      <p:sp>
        <p:nvSpPr>
          <p:cNvPr id="6" name="Oval 5"/>
          <p:cNvSpPr/>
          <p:nvPr/>
        </p:nvSpPr>
        <p:spPr>
          <a:xfrm>
            <a:off x="4492774" y="299695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7" name="Oval 6"/>
          <p:cNvSpPr/>
          <p:nvPr/>
        </p:nvSpPr>
        <p:spPr>
          <a:xfrm>
            <a:off x="2979043" y="156820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2</a:t>
            </a:r>
          </a:p>
        </p:txBody>
      </p:sp>
      <p:sp>
        <p:nvSpPr>
          <p:cNvPr id="8" name="Oval 7"/>
          <p:cNvSpPr/>
          <p:nvPr/>
        </p:nvSpPr>
        <p:spPr>
          <a:xfrm>
            <a:off x="6630516" y="50754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9" name="Oval 8"/>
          <p:cNvSpPr/>
          <p:nvPr/>
        </p:nvSpPr>
        <p:spPr>
          <a:xfrm>
            <a:off x="2984804" y="2434977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10" name="Oval 9"/>
          <p:cNvSpPr/>
          <p:nvPr/>
        </p:nvSpPr>
        <p:spPr>
          <a:xfrm>
            <a:off x="3356868" y="585445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4</a:t>
            </a:r>
          </a:p>
        </p:txBody>
      </p:sp>
      <p:sp>
        <p:nvSpPr>
          <p:cNvPr id="11" name="Oval 10"/>
          <p:cNvSpPr/>
          <p:nvPr/>
        </p:nvSpPr>
        <p:spPr>
          <a:xfrm>
            <a:off x="5680968" y="3428752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2" name="Oval 11"/>
          <p:cNvSpPr/>
          <p:nvPr/>
        </p:nvSpPr>
        <p:spPr>
          <a:xfrm>
            <a:off x="2426146" y="291197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6</a:t>
            </a:r>
          </a:p>
        </p:txBody>
      </p:sp>
      <p:sp>
        <p:nvSpPr>
          <p:cNvPr id="13" name="Oval 12"/>
          <p:cNvSpPr/>
          <p:nvPr/>
        </p:nvSpPr>
        <p:spPr>
          <a:xfrm>
            <a:off x="2828131" y="493127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5</a:t>
            </a:r>
          </a:p>
        </p:txBody>
      </p:sp>
      <p:sp>
        <p:nvSpPr>
          <p:cNvPr id="14" name="Oval 13"/>
          <p:cNvSpPr/>
          <p:nvPr/>
        </p:nvSpPr>
        <p:spPr>
          <a:xfrm>
            <a:off x="1890464" y="346633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7</a:t>
            </a:r>
          </a:p>
        </p:txBody>
      </p:sp>
      <p:sp>
        <p:nvSpPr>
          <p:cNvPr id="15" name="Oval 14"/>
          <p:cNvSpPr/>
          <p:nvPr/>
        </p:nvSpPr>
        <p:spPr>
          <a:xfrm>
            <a:off x="5462116" y="64597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6" name="Oval 15"/>
          <p:cNvSpPr/>
          <p:nvPr/>
        </p:nvSpPr>
        <p:spPr>
          <a:xfrm>
            <a:off x="4475956" y="17226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8" name="Rectangle 3"/>
          <p:cNvSpPr txBox="1">
            <a:spLocks noChangeArrowheads="1"/>
          </p:cNvSpPr>
          <p:nvPr/>
        </p:nvSpPr>
        <p:spPr>
          <a:xfrm>
            <a:off x="6456040" y="1775192"/>
            <a:ext cx="3888432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marL="438912" indent="-320040">
              <a:buClr>
                <a:schemeClr val="accent1"/>
              </a:buClr>
              <a:buSzPct val="80000"/>
              <a:defRPr/>
            </a:pPr>
            <a:r>
              <a:rPr lang="en-US" sz="2800" dirty="0"/>
              <a:t>8 External Devices</a:t>
            </a:r>
          </a:p>
          <a:p>
            <a:pPr marL="438912" indent="-320040">
              <a:buClr>
                <a:schemeClr val="accent1"/>
              </a:buClr>
              <a:buSzPct val="80000"/>
              <a:defRPr/>
            </a:pPr>
            <a:endParaRPr lang="en-US" sz="2800" dirty="0"/>
          </a:p>
          <a:p>
            <a:pPr marL="438912" indent="-320040">
              <a:buClr>
                <a:schemeClr val="accent1"/>
              </a:buClr>
              <a:buSzPct val="80000"/>
              <a:defRPr/>
            </a:pPr>
            <a:r>
              <a:rPr lang="en-US" sz="2800" dirty="0"/>
              <a:t>	</a:t>
            </a:r>
            <a:r>
              <a:rPr lang="en-US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Input Devices</a:t>
            </a:r>
            <a:endParaRPr lang="en-US" sz="2800" dirty="0"/>
          </a:p>
          <a:p>
            <a:pPr marL="438912" indent="-320040">
              <a:buClr>
                <a:schemeClr val="accent1"/>
              </a:buClr>
              <a:buSzPct val="80000"/>
              <a:defRPr/>
            </a:pPr>
            <a:r>
              <a:rPr lang="en-US" sz="2800" dirty="0"/>
              <a:t>	Output Devices</a:t>
            </a:r>
          </a:p>
          <a:p>
            <a:pPr marL="438912" indent="-320040">
              <a:buClr>
                <a:schemeClr val="accent1"/>
              </a:buClr>
              <a:buSzPct val="80000"/>
              <a:defRPr/>
            </a:pPr>
            <a:r>
              <a:rPr lang="en-US" sz="2800" dirty="0"/>
              <a:t>	</a:t>
            </a:r>
          </a:p>
        </p:txBody>
      </p:sp>
      <p:sp>
        <p:nvSpPr>
          <p:cNvPr id="19" name="Oval 18"/>
          <p:cNvSpPr/>
          <p:nvPr/>
        </p:nvSpPr>
        <p:spPr>
          <a:xfrm>
            <a:off x="5807968" y="4725144"/>
            <a:ext cx="432048" cy="432048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8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78670B-FE64-334F-FF5F-8BF720D5D6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D7CBD4-A0A3-A294-8424-95BCC19E9B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53</a:t>
            </a:fld>
            <a:endParaRPr lang="en-GB"/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4665002" y="0"/>
            <a:ext cx="2374037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Mice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96200" y="1783458"/>
            <a:ext cx="2362200" cy="1933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00250" y="4725144"/>
            <a:ext cx="249555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89026" y="1775074"/>
            <a:ext cx="2190750" cy="208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824192" y="4077073"/>
            <a:ext cx="2457450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837162" y="1844825"/>
            <a:ext cx="2266950" cy="2009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943872" y="4509120"/>
            <a:ext cx="2028056" cy="2028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B3C10D72-4558-9804-9B5B-463EE86CAE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7A9769C-CA44-E288-5BB5-869C76C272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54</a:t>
            </a:fld>
            <a:endParaRPr lang="en-GB"/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7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48129" y="1555368"/>
            <a:ext cx="3367261" cy="25217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12369" y="0"/>
            <a:ext cx="3367262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Keyboards</a:t>
            </a:r>
          </a:p>
        </p:txBody>
      </p:sp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03513" y="1628800"/>
            <a:ext cx="4800533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6" name="Picture 6"/>
          <p:cNvPicPr>
            <a:picLocks noChangeAspect="1"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6816080" y="4764566"/>
            <a:ext cx="3851920" cy="209343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48" name="Picture 8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31504" y="4571920"/>
            <a:ext cx="4369668" cy="2097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339696" y="3284984"/>
            <a:ext cx="2556505" cy="21328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6B39121-1508-EEC4-CBE4-2D368D8453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AF3CD3-6854-A8E4-F4EF-12C266D5E2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55</a:t>
            </a:fld>
            <a:endParaRPr lang="en-GB"/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97888" y="-109884"/>
            <a:ext cx="4363243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Scanners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76120" y="1563216"/>
            <a:ext cx="3409950" cy="381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75521" y="1700808"/>
            <a:ext cx="2782127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51585" y="4581128"/>
            <a:ext cx="2466975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43872" y="2348881"/>
            <a:ext cx="2438400" cy="1876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BA2ADF2-FEFA-E3B9-D6E2-4CDDE40A59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B78AA2-CBBF-C940-B527-75C845CD78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56</a:t>
            </a:fld>
            <a:endParaRPr lang="en-GB"/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20057" y="0"/>
            <a:ext cx="4714223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Touch Screens</a:t>
            </a: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11140" y="4265712"/>
            <a:ext cx="3556861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76121" y="1628800"/>
            <a:ext cx="3268569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5520" y="4179270"/>
            <a:ext cx="3744416" cy="25144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4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35561" y="1772817"/>
            <a:ext cx="3295253" cy="21968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8A5219F-0B29-9608-8A15-7B791DBB8E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6EDAA4-BCA0-AB5F-42F6-7BAA098211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57</a:t>
            </a:fld>
            <a:endParaRPr lang="en-GB"/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60179" y="-10037"/>
            <a:ext cx="6221881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Computer Components</a:t>
            </a:r>
          </a:p>
        </p:txBody>
      </p:sp>
      <p:pic>
        <p:nvPicPr>
          <p:cNvPr id="5" name="Content Placeholder 4" descr="500px-Personal_computer,_exploded_5.svg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b="1539"/>
          <a:stretch>
            <a:fillRect/>
          </a:stretch>
        </p:blipFill>
        <p:spPr>
          <a:xfrm>
            <a:off x="1847528" y="1288968"/>
            <a:ext cx="5256584" cy="5569032"/>
          </a:xfrm>
        </p:spPr>
      </p:pic>
      <p:sp>
        <p:nvSpPr>
          <p:cNvPr id="6" name="Oval 5"/>
          <p:cNvSpPr/>
          <p:nvPr/>
        </p:nvSpPr>
        <p:spPr>
          <a:xfrm>
            <a:off x="4492774" y="299695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7" name="Oval 6"/>
          <p:cNvSpPr/>
          <p:nvPr/>
        </p:nvSpPr>
        <p:spPr>
          <a:xfrm>
            <a:off x="2979043" y="156820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2</a:t>
            </a:r>
          </a:p>
        </p:txBody>
      </p:sp>
      <p:sp>
        <p:nvSpPr>
          <p:cNvPr id="8" name="Oval 7"/>
          <p:cNvSpPr/>
          <p:nvPr/>
        </p:nvSpPr>
        <p:spPr>
          <a:xfrm>
            <a:off x="6630516" y="50754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9" name="Oval 8"/>
          <p:cNvSpPr/>
          <p:nvPr/>
        </p:nvSpPr>
        <p:spPr>
          <a:xfrm>
            <a:off x="2984804" y="2434977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10" name="Oval 9"/>
          <p:cNvSpPr/>
          <p:nvPr/>
        </p:nvSpPr>
        <p:spPr>
          <a:xfrm>
            <a:off x="3356868" y="5854452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4</a:t>
            </a:r>
          </a:p>
        </p:txBody>
      </p:sp>
      <p:sp>
        <p:nvSpPr>
          <p:cNvPr id="11" name="Oval 10"/>
          <p:cNvSpPr/>
          <p:nvPr/>
        </p:nvSpPr>
        <p:spPr>
          <a:xfrm>
            <a:off x="5680968" y="3428752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2" name="Oval 11"/>
          <p:cNvSpPr/>
          <p:nvPr/>
        </p:nvSpPr>
        <p:spPr>
          <a:xfrm>
            <a:off x="2426146" y="291197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6</a:t>
            </a:r>
          </a:p>
        </p:txBody>
      </p:sp>
      <p:sp>
        <p:nvSpPr>
          <p:cNvPr id="13" name="Oval 12"/>
          <p:cNvSpPr/>
          <p:nvPr/>
        </p:nvSpPr>
        <p:spPr>
          <a:xfrm>
            <a:off x="2828131" y="493127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5</a:t>
            </a:r>
          </a:p>
        </p:txBody>
      </p:sp>
      <p:sp>
        <p:nvSpPr>
          <p:cNvPr id="14" name="Oval 13"/>
          <p:cNvSpPr/>
          <p:nvPr/>
        </p:nvSpPr>
        <p:spPr>
          <a:xfrm>
            <a:off x="1890464" y="3466331"/>
            <a:ext cx="432048" cy="43204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7</a:t>
            </a:r>
          </a:p>
        </p:txBody>
      </p:sp>
      <p:sp>
        <p:nvSpPr>
          <p:cNvPr id="15" name="Oval 14"/>
          <p:cNvSpPr/>
          <p:nvPr/>
        </p:nvSpPr>
        <p:spPr>
          <a:xfrm>
            <a:off x="5462116" y="64597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6" name="Oval 15"/>
          <p:cNvSpPr/>
          <p:nvPr/>
        </p:nvSpPr>
        <p:spPr>
          <a:xfrm>
            <a:off x="4475956" y="172263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0" tIns="0" rIns="0" bIns="0" rtlCol="0" anchor="t" anchorCtr="0"/>
          <a:lstStyle/>
          <a:p>
            <a:pPr algn="ctr"/>
            <a:endParaRPr lang="en-GB" dirty="0"/>
          </a:p>
        </p:txBody>
      </p:sp>
      <p:sp>
        <p:nvSpPr>
          <p:cNvPr id="18" name="Rectangle 3"/>
          <p:cNvSpPr txBox="1">
            <a:spLocks noChangeArrowheads="1"/>
          </p:cNvSpPr>
          <p:nvPr/>
        </p:nvSpPr>
        <p:spPr>
          <a:xfrm>
            <a:off x="6456040" y="1775192"/>
            <a:ext cx="3888432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marL="438912" indent="-320040">
              <a:buClr>
                <a:schemeClr val="accent1"/>
              </a:buClr>
              <a:buSzPct val="80000"/>
              <a:defRPr/>
            </a:pPr>
            <a:r>
              <a:rPr lang="en-US" sz="2800" dirty="0"/>
              <a:t>8. External Devices</a:t>
            </a:r>
          </a:p>
          <a:p>
            <a:pPr marL="438912" indent="-320040">
              <a:buClr>
                <a:schemeClr val="accent1"/>
              </a:buClr>
              <a:buSzPct val="80000"/>
              <a:defRPr/>
            </a:pPr>
            <a:endParaRPr lang="en-US" sz="2800" dirty="0"/>
          </a:p>
          <a:p>
            <a:pPr marL="438912" indent="-320040">
              <a:buClr>
                <a:schemeClr val="accent1"/>
              </a:buClr>
              <a:buSzPct val="80000"/>
              <a:defRPr/>
            </a:pPr>
            <a:r>
              <a:rPr lang="en-US" sz="2800" dirty="0"/>
              <a:t>	Input Devices</a:t>
            </a:r>
          </a:p>
          <a:p>
            <a:pPr marL="438912" indent="-320040">
              <a:buClr>
                <a:schemeClr val="accent1"/>
              </a:buClr>
              <a:buSzPct val="80000"/>
              <a:defRPr/>
            </a:pPr>
            <a:r>
              <a:rPr lang="en-US" sz="2800" dirty="0"/>
              <a:t>	</a:t>
            </a:r>
            <a:r>
              <a:rPr lang="en-US" sz="2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Output Devices</a:t>
            </a:r>
            <a:endParaRPr lang="en-US" sz="2800" dirty="0"/>
          </a:p>
          <a:p>
            <a:pPr marL="438912" indent="-320040">
              <a:buClr>
                <a:schemeClr val="accent1"/>
              </a:buClr>
              <a:buSzPct val="80000"/>
              <a:defRPr/>
            </a:pPr>
            <a:r>
              <a:rPr lang="en-US" sz="2800" dirty="0"/>
              <a:t>	</a:t>
            </a:r>
          </a:p>
        </p:txBody>
      </p:sp>
      <p:sp>
        <p:nvSpPr>
          <p:cNvPr id="19" name="Oval 18"/>
          <p:cNvSpPr/>
          <p:nvPr/>
        </p:nvSpPr>
        <p:spPr>
          <a:xfrm>
            <a:off x="5807968" y="4725144"/>
            <a:ext cx="432048" cy="432048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lIns="0" tIns="0" rIns="0" bIns="0" rtlCol="0" anchor="t" anchorCtr="0"/>
          <a:lstStyle/>
          <a:p>
            <a:pPr algn="ctr"/>
            <a:r>
              <a:rPr lang="en-GB" dirty="0"/>
              <a:t>8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1E06BAC-4ED8-FAC4-6591-1D80F3B99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EEDCB5-CEFD-7B69-C578-B5B4251072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58</a:t>
            </a:fld>
            <a:endParaRPr lang="en-GB"/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2" cstate="print"/>
          <a:srcRect r="11812"/>
          <a:stretch>
            <a:fillRect/>
          </a:stretch>
        </p:blipFill>
        <p:spPr bwMode="auto">
          <a:xfrm>
            <a:off x="6741182" y="1600201"/>
            <a:ext cx="5148064" cy="4378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4051312" y="0"/>
            <a:ext cx="4650832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Monitors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599" y="1600201"/>
            <a:ext cx="6938803" cy="5052212"/>
          </a:xfrm>
        </p:spPr>
        <p:txBody>
          <a:bodyPr>
            <a:normAutofit/>
          </a:bodyPr>
          <a:lstStyle/>
          <a:p>
            <a:r>
              <a:rPr lang="en-US" sz="4000" dirty="0"/>
              <a:t>Cathode Ray Tube (CRT) or </a:t>
            </a:r>
            <a:br>
              <a:rPr lang="en-US" sz="4000" dirty="0"/>
            </a:br>
            <a:r>
              <a:rPr lang="en-US" sz="4000" dirty="0"/>
              <a:t>LCD (Liquid Crystal Display) or LED Display (Light Emitting Diode) </a:t>
            </a:r>
          </a:p>
          <a:p>
            <a:r>
              <a:rPr lang="en-US" sz="4000" b="1" dirty="0"/>
              <a:t>Measured diagonally </a:t>
            </a:r>
            <a:br>
              <a:rPr lang="en-US" sz="4000" b="1" dirty="0"/>
            </a:br>
            <a:r>
              <a:rPr lang="en-US" sz="4000" b="1" dirty="0"/>
              <a:t>in inches</a:t>
            </a:r>
          </a:p>
          <a:p>
            <a:r>
              <a:rPr lang="en-US" sz="4000" b="1" dirty="0"/>
              <a:t>Viewable area is less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CFE1CDC-1300-E1C1-D291-8688D5D965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6742D6-87B7-0D4C-BAF5-38C8FB956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59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 uiExpand="1" build="p" autoUpdateAnimBg="0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4241555" y="0"/>
            <a:ext cx="3251615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Monitors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600200"/>
            <a:ext cx="10972800" cy="4542849"/>
          </a:xfrm>
        </p:spPr>
        <p:txBody>
          <a:bodyPr>
            <a:normAutofit/>
          </a:bodyPr>
          <a:lstStyle/>
          <a:p>
            <a:r>
              <a:rPr lang="en-US" sz="3600" dirty="0"/>
              <a:t>Image consists of </a:t>
            </a:r>
            <a:r>
              <a:rPr lang="en-US" sz="3600" b="1" dirty="0"/>
              <a:t>small dots or pixels</a:t>
            </a:r>
          </a:p>
          <a:p>
            <a:r>
              <a:rPr lang="en-US" sz="3600" b="1" dirty="0"/>
              <a:t>More pixels = clearer image</a:t>
            </a:r>
          </a:p>
          <a:p>
            <a:r>
              <a:rPr lang="en-US" sz="3600" dirty="0"/>
              <a:t>Monitor needs </a:t>
            </a:r>
            <a:r>
              <a:rPr lang="en-US" sz="3600" b="1" dirty="0"/>
              <a:t>graphics card</a:t>
            </a:r>
          </a:p>
          <a:p>
            <a:pPr lvl="1"/>
            <a:r>
              <a:rPr lang="en-US" sz="3200" b="1" dirty="0"/>
              <a:t>Memory on monitor </a:t>
            </a:r>
            <a:r>
              <a:rPr lang="en-US" sz="3200" dirty="0"/>
              <a:t>controller</a:t>
            </a:r>
            <a:br>
              <a:rPr lang="en-US" sz="3200" dirty="0"/>
            </a:br>
            <a:r>
              <a:rPr lang="en-US" sz="3200" b="1" dirty="0"/>
              <a:t>accelerates display on image</a:t>
            </a:r>
          </a:p>
          <a:p>
            <a:pPr lvl="1"/>
            <a:r>
              <a:rPr lang="en-US" sz="3200" b="1" dirty="0"/>
              <a:t>Accelerator chip speeds</a:t>
            </a:r>
            <a:r>
              <a:rPr lang="en-US" sz="3200" dirty="0"/>
              <a:t> up </a:t>
            </a:r>
            <a:br>
              <a:rPr lang="en-US" sz="3200" dirty="0"/>
            </a:br>
            <a:r>
              <a:rPr lang="en-US" sz="3200" dirty="0"/>
              <a:t>display as well</a:t>
            </a: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47138" y="2420888"/>
            <a:ext cx="3313358" cy="31418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EE5E390-ECF6-B863-EEAD-0402672E8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84A0988-9BA6-B294-7C49-194878C268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60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1" grpId="0" uiExpand="1" build="p" autoUpdateAnimBg="0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87032" y="15204"/>
            <a:ext cx="2576555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Printers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Ink Jet, Laser, Dot Matrix</a:t>
            </a:r>
          </a:p>
          <a:p>
            <a:r>
              <a:rPr lang="en-GB" dirty="0"/>
              <a:t>Ink , Toner, Ribbon</a:t>
            </a:r>
          </a:p>
          <a:p>
            <a:r>
              <a:rPr lang="en-GB" dirty="0"/>
              <a:t>Varying Image Resolution measured in DPI (Dot Per inch)</a:t>
            </a:r>
          </a:p>
        </p:txBody>
      </p:sp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56884" y="3367832"/>
            <a:ext cx="2143125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63553" y="4725145"/>
            <a:ext cx="2905125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03912" y="4437113"/>
            <a:ext cx="2190750" cy="208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E23216-2085-74EF-4963-CF2BF9DB40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F0CB4C-555E-FD5F-A2DE-4125DB244A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61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3614923" y="-13804"/>
            <a:ext cx="5197017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Legacy Components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3600" dirty="0"/>
              <a:t>Some Legacy Components</a:t>
            </a:r>
          </a:p>
          <a:p>
            <a:pPr lvl="1"/>
            <a:r>
              <a:rPr lang="en-US" sz="3200" dirty="0"/>
              <a:t>Floppy Disk Drives</a:t>
            </a:r>
          </a:p>
          <a:p>
            <a:pPr lvl="1"/>
            <a:r>
              <a:rPr lang="en-US" sz="3200" dirty="0"/>
              <a:t>Tape Backup Drives</a:t>
            </a:r>
          </a:p>
          <a:p>
            <a:pPr lvl="1"/>
            <a:r>
              <a:rPr lang="en-US" sz="3200" dirty="0"/>
              <a:t>ZIP and JAZ Drives</a:t>
            </a:r>
          </a:p>
          <a:p>
            <a:pPr lvl="1"/>
            <a:r>
              <a:rPr lang="en-US" sz="3200" dirty="0"/>
              <a:t>Modems</a:t>
            </a:r>
          </a:p>
          <a:p>
            <a:pPr lvl="1"/>
            <a:endParaRPr lang="en-US" dirty="0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64153" y="1700808"/>
            <a:ext cx="2695575" cy="169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5537" y="4658065"/>
            <a:ext cx="2781300" cy="163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29056" y="4849123"/>
            <a:ext cx="2867025" cy="159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036587" y="3649953"/>
            <a:ext cx="2016224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028E982-31BA-D7EA-F4F0-FA7AD783CA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6BE55C5-9A2C-2945-76F6-2D07B39C17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62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 build="p" autoUpdateAnimBg="0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40439" cy="365125"/>
          </a:xfr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1985</Words>
  <Application>Microsoft Office PowerPoint</Application>
  <PresentationFormat>Widescreen</PresentationFormat>
  <Paragraphs>528</Paragraphs>
  <Slides>63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63</vt:i4>
      </vt:variant>
    </vt:vector>
  </HeadingPairs>
  <TitlesOfParts>
    <vt:vector size="92" baseType="lpstr">
      <vt:lpstr>Lucida Grande</vt:lpstr>
      <vt:lpstr>Arial</vt:lpstr>
      <vt:lpstr>Arial</vt:lpstr>
      <vt:lpstr>Calibri</vt:lpstr>
      <vt:lpstr>Calibri Light</vt:lpstr>
      <vt:lpstr>Open Sans</vt:lpstr>
      <vt:lpstr>Verdana</vt:lpstr>
      <vt:lpstr>Wingdings</vt:lpstr>
      <vt:lpstr>Wingdings 2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Computer Components</vt:lpstr>
      <vt:lpstr>Computer Components</vt:lpstr>
      <vt:lpstr>Computer Components</vt:lpstr>
      <vt:lpstr>Motherboard</vt:lpstr>
      <vt:lpstr>Motherboard</vt:lpstr>
      <vt:lpstr>Motherboard</vt:lpstr>
      <vt:lpstr>Motherboard</vt:lpstr>
      <vt:lpstr>Motherboard</vt:lpstr>
      <vt:lpstr>Motherboard</vt:lpstr>
      <vt:lpstr>Motherboard</vt:lpstr>
      <vt:lpstr>Motherboard</vt:lpstr>
      <vt:lpstr>Motherboard</vt:lpstr>
      <vt:lpstr>Motherboard</vt:lpstr>
      <vt:lpstr>Motherboard</vt:lpstr>
      <vt:lpstr>Motherboard</vt:lpstr>
      <vt:lpstr>Motherboard</vt:lpstr>
      <vt:lpstr>Motherboard</vt:lpstr>
      <vt:lpstr>Motherboard</vt:lpstr>
      <vt:lpstr>Motherboard</vt:lpstr>
      <vt:lpstr>Motherboard</vt:lpstr>
      <vt:lpstr>Mother Board - CPU Socket</vt:lpstr>
      <vt:lpstr>Motherboard</vt:lpstr>
      <vt:lpstr>IDE Cables</vt:lpstr>
      <vt:lpstr>Mother Board –SATA Connectors</vt:lpstr>
      <vt:lpstr>SATA</vt:lpstr>
      <vt:lpstr>Motherboard</vt:lpstr>
      <vt:lpstr>Computer Components</vt:lpstr>
      <vt:lpstr>CPU</vt:lpstr>
      <vt:lpstr>CPU’s</vt:lpstr>
      <vt:lpstr>Information Processing Cycle</vt:lpstr>
      <vt:lpstr>Computer Components</vt:lpstr>
      <vt:lpstr>Memory</vt:lpstr>
      <vt:lpstr>Memory - RAM</vt:lpstr>
      <vt:lpstr>Memory - RAM</vt:lpstr>
      <vt:lpstr>Bit, nibble, Byte, word  </vt:lpstr>
      <vt:lpstr>Bit, nibble, Byte, word  </vt:lpstr>
      <vt:lpstr>Bit, nibble, Byte, word  </vt:lpstr>
      <vt:lpstr>Bit, nibble, Byte, word  </vt:lpstr>
      <vt:lpstr>Memory - Cache </vt:lpstr>
      <vt:lpstr>Memory - ROM</vt:lpstr>
      <vt:lpstr>Computer Components</vt:lpstr>
      <vt:lpstr>Hard Disk Drives</vt:lpstr>
      <vt:lpstr>Computer Components</vt:lpstr>
      <vt:lpstr>Optical Disk Drives</vt:lpstr>
      <vt:lpstr>Computer Components</vt:lpstr>
      <vt:lpstr>Expansion Cards</vt:lpstr>
      <vt:lpstr>Computer Components</vt:lpstr>
      <vt:lpstr>Power Supply</vt:lpstr>
      <vt:lpstr>Computer Components</vt:lpstr>
      <vt:lpstr>Computer Components</vt:lpstr>
      <vt:lpstr>Mice</vt:lpstr>
      <vt:lpstr>Keyboards</vt:lpstr>
      <vt:lpstr>Scanners</vt:lpstr>
      <vt:lpstr>Touch Screens</vt:lpstr>
      <vt:lpstr>Computer Components</vt:lpstr>
      <vt:lpstr>Monitors</vt:lpstr>
      <vt:lpstr>Monitors</vt:lpstr>
      <vt:lpstr>Printers</vt:lpstr>
      <vt:lpstr>Legacy Components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117</cp:revision>
  <dcterms:created xsi:type="dcterms:W3CDTF">2021-03-09T15:35:42Z</dcterms:created>
  <dcterms:modified xsi:type="dcterms:W3CDTF">2023-02-02T21:39:09Z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