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8"/>
  </p:notesMasterIdLst>
  <p:sldIdLst>
    <p:sldId id="263" r:id="rId2"/>
    <p:sldId id="299" r:id="rId3"/>
    <p:sldId id="273" r:id="rId4"/>
    <p:sldId id="291" r:id="rId5"/>
    <p:sldId id="274" r:id="rId6"/>
    <p:sldId id="292" r:id="rId7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8"/>
    <p:restoredTop sz="90674" autoAdjust="0"/>
  </p:normalViewPr>
  <p:slideViewPr>
    <p:cSldViewPr>
      <p:cViewPr varScale="1">
        <p:scale>
          <a:sx n="65" d="100"/>
          <a:sy n="65" d="100"/>
        </p:scale>
        <p:origin x="19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2AB1D35-83F9-47A4-89F8-B940080D27BB}" type="datetimeFigureOut">
              <a:rPr lang="en-GB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9871A0-518B-41B6-911E-6E3639088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8076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8">
            <a:extLst>
              <a:ext uri="{FF2B5EF4-FFF2-40B4-BE49-F238E27FC236}">
                <a16:creationId xmlns:a16="http://schemas.microsoft.com/office/drawing/2014/main" id="{337324D6-10E5-5C42-BE1F-FE7BE295B9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6DB390-368F-864A-97F0-640ADA13E00B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B8516EE-2CE2-DB47-95F1-8651AEF542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6DC8273D-B696-EB46-A1B2-28D59BE40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7265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8">
            <a:extLst>
              <a:ext uri="{FF2B5EF4-FFF2-40B4-BE49-F238E27FC236}">
                <a16:creationId xmlns:a16="http://schemas.microsoft.com/office/drawing/2014/main" id="{97A571D7-A9BD-5E4D-B141-3750C67426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E59FFA-4ED5-8943-ADE5-06450CACB10A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66CB96A2-1661-8E4A-AB34-5F40C901B9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E59126C2-EFCA-984F-BED6-B7236B6222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4584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4908F19B-3057-4558-A76C-5E092891AD71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E2BC3E-5565-4413-B352-D2D12C8853C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53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D68B7E-024B-4F75-ACB5-27525B99FA66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79AA6D-10F2-4C30-849F-BCCCB9BA83A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286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0F14D8-47EA-4D4F-A9A2-AD80C0250A83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AE2928-7436-4DE7-9B7C-C940EF7842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973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47057F-DC6D-4814-8E2A-AE2C9024A933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321168-5FDE-4571-8779-84AEBAC8691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68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4EB3B7-11E8-4B0F-8360-0C697E1E7979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3AAC6C-F47F-4E08-883B-073273FD97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530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82E962-E3A5-4203-BA6E-664669C01FE6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2F3D88-C136-4943-AB93-F9B82A4B7E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007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7D5D9C-D303-48E9-A406-AD8D549A55B0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50ACF8-0D57-4422-928A-D83F0C35007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18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92F42C-2FEE-4550-9A1E-D24F040C5199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0FA4FB-F0EF-4BBC-B462-550A9900853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2543EF-A6BB-4D57-9863-5C178E5F39AC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5DBA12-0AD4-492B-856F-731F28A52AA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872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CB8B6-FC8B-44F5-B7DA-77C3EE65952D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B593BF-135C-40B2-94FD-6397498AD30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37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55D429C-C447-4ED0-B910-CF229D280D0B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C7178-6626-4808-AC81-83ED1E5169D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267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3462AFA-8D6E-4A06-BE3F-4FC0C7261DC6}" type="datetimeFigureOut">
              <a:rPr lang="en-GB" smtClean="0"/>
              <a:pPr>
                <a:defRPr/>
              </a:pPr>
              <a:t>31/05/2020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402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BMSW5102 </a:t>
            </a:r>
            <a:br>
              <a:rPr lang="en-GB" dirty="0"/>
            </a:br>
            <a:r>
              <a:rPr lang="en-GB" dirty="0"/>
              <a:t>Developing relationships and workplace achievement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3702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F18BE-B4D7-7644-AF6A-0508C125D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en-GB" sz="2400" b="1" dirty="0"/>
              <a:t>INDICATIVE CONTENT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498D8-7440-7941-8BF1-712570780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251" y="836712"/>
            <a:ext cx="8229600" cy="4896544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7030A0"/>
                </a:solidFill>
              </a:rPr>
              <a:t>Examining the expectations and requirements of people</a:t>
            </a:r>
          </a:p>
          <a:p>
            <a:r>
              <a:rPr lang="en-GB" sz="1800" dirty="0">
                <a:solidFill>
                  <a:srgbClr val="7030A0"/>
                </a:solidFill>
              </a:rPr>
              <a:t>Motivation and engagement</a:t>
            </a:r>
          </a:p>
          <a:p>
            <a:r>
              <a:rPr lang="en-GB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Understanding the variety of documentation required to manage the performance of people</a:t>
            </a:r>
          </a:p>
          <a:p>
            <a:r>
              <a:rPr lang="en-GB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Training</a:t>
            </a:r>
          </a:p>
          <a:p>
            <a:r>
              <a:rPr lang="en-GB" sz="1800" dirty="0">
                <a:solidFill>
                  <a:srgbClr val="7030A0"/>
                </a:solidFill>
              </a:rPr>
              <a:t>Techniques for supervision and </a:t>
            </a:r>
            <a:r>
              <a:rPr lang="en-GB" sz="1800">
                <a:solidFill>
                  <a:srgbClr val="7030A0"/>
                </a:solidFill>
              </a:rPr>
              <a:t>formal appraisal</a:t>
            </a:r>
            <a:endParaRPr lang="en-GB" sz="1800" dirty="0">
              <a:solidFill>
                <a:srgbClr val="7030A0"/>
              </a:solidFill>
            </a:endParaRPr>
          </a:p>
          <a:p>
            <a:r>
              <a:rPr lang="en-GB" sz="1800" dirty="0">
                <a:solidFill>
                  <a:srgbClr val="7030A0"/>
                </a:solidFill>
              </a:rPr>
              <a:t>Reporting performance appraisal including the importance of confidentiality</a:t>
            </a:r>
          </a:p>
          <a:p>
            <a:r>
              <a:rPr lang="en-GB" sz="1800" dirty="0">
                <a:solidFill>
                  <a:srgbClr val="7030A0"/>
                </a:solidFill>
              </a:rPr>
              <a:t>Mechanisms to provide appropriate feedback to individuals</a:t>
            </a:r>
          </a:p>
          <a:p>
            <a:r>
              <a:rPr lang="en-GB" sz="1800" dirty="0">
                <a:solidFill>
                  <a:srgbClr val="7030A0"/>
                </a:solidFill>
              </a:rPr>
              <a:t>Appropriate recording systems</a:t>
            </a:r>
          </a:p>
        </p:txBody>
      </p:sp>
    </p:spTree>
    <p:extLst>
      <p:ext uri="{BB962C8B-B14F-4D97-AF65-F5344CB8AC3E}">
        <p14:creationId xmlns:p14="http://schemas.microsoft.com/office/powerpoint/2010/main" val="2997664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982CB365-3D45-D74A-9F9C-67697335E5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BMSW5102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62EFF31-B2B6-CA4D-BE9C-4EF812A739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499350" cy="4572000"/>
          </a:xfrm>
        </p:spPr>
        <p:txBody>
          <a:bodyPr/>
          <a:lstStyle/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Evidence of wide reading and research, encompassing application of relevant academic theories and models.</a:t>
            </a:r>
            <a:endParaRPr lang="en-GB" altLang="en-US" sz="2000" dirty="0">
              <a:solidFill>
                <a:srgbClr val="FF000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 dirty="0">
              <a:solidFill>
                <a:srgbClr val="C00000"/>
              </a:solidFill>
            </a:endParaRPr>
          </a:p>
        </p:txBody>
      </p:sp>
      <p:sp>
        <p:nvSpPr>
          <p:cNvPr id="15364" name="Slide Number Placeholder 4">
            <a:extLst>
              <a:ext uri="{FF2B5EF4-FFF2-40B4-BE49-F238E27FC236}">
                <a16:creationId xmlns:a16="http://schemas.microsoft.com/office/drawing/2014/main" id="{037C88E1-379F-5243-BD8A-6BAD87F1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8101FD00-D491-5D4C-88D6-FF1F58DA2C42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5365" name="Picture 3">
            <a:extLst>
              <a:ext uri="{FF2B5EF4-FFF2-40B4-BE49-F238E27FC236}">
                <a16:creationId xmlns:a16="http://schemas.microsoft.com/office/drawing/2014/main" id="{D8EDF647-8E07-AB47-820C-B57E8987D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96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817EA657-5ED2-FC4B-844F-2980394337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/>
              <a:t>BMSW5102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1C05F-9A96-4DA4-BD27-6A15ED6E3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1600200"/>
            <a:ext cx="4572000" cy="3916363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Evidence in depth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High quality research has been demonstrated throughout the assignment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Using relevant theorists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Using a variety of quality resources (web, book, article, newspaper, TV, etc)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586869-D50F-4D32-B959-BA12F3AB4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681A5-6046-D44F-9EEA-BD93FC175993}" type="slidenum">
              <a:rPr lang="en-GB" altLang="en-US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Picture 5" descr="A person sitting in front of a book shelf&#10;&#10;Description generated with high confidence">
            <a:extLst>
              <a:ext uri="{FF2B5EF4-FFF2-40B4-BE49-F238E27FC236}">
                <a16:creationId xmlns:a16="http://schemas.microsoft.com/office/drawing/2014/main" id="{71616FB4-8A94-6E47-B3D4-4D1F5C174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82763"/>
            <a:ext cx="4572000" cy="3916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938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C363C838-17A4-974D-B8E9-14E4BD0A19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BMSW5102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A5744AF-BDEB-E24D-BC2E-E064E17B88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499350" cy="4572000"/>
          </a:xfrm>
        </p:spPr>
        <p:txBody>
          <a:bodyPr/>
          <a:lstStyle/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7030A0"/>
                </a:solidFill>
              </a:rPr>
              <a:t>Citation/ referencing, report structure, syntax, grammar and punctuation.</a:t>
            </a:r>
            <a:endParaRPr lang="en-GB" altLang="en-US" sz="2000" dirty="0">
              <a:solidFill>
                <a:srgbClr val="7030A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 dirty="0">
              <a:solidFill>
                <a:srgbClr val="7030A0"/>
              </a:solidFill>
            </a:endParaRPr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1AA5C2BC-CFC2-AF47-89D4-4A4A79B52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FB5E6416-8E1D-5742-8C04-69A40E20AE31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8437" name="Picture 3">
            <a:extLst>
              <a:ext uri="{FF2B5EF4-FFF2-40B4-BE49-F238E27FC236}">
                <a16:creationId xmlns:a16="http://schemas.microsoft.com/office/drawing/2014/main" id="{6D55C20C-5070-5F4C-8A06-3381B2DD8A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584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98B3FC8-A814-B04A-B27C-FCB8CD1929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223838"/>
            <a:ext cx="6248400" cy="1143000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BMSW5102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74B3-192F-4A8D-95EF-7AF1A91E4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563688"/>
            <a:ext cx="8229600" cy="391795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Correct citation in the text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Good quality Bibliography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2060"/>
                </a:solidFill>
              </a:rPr>
              <a:t>Laid out well, including a front page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Runs logically throughout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Spelling, grammar and punctuation correct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64F99-3B72-45B7-84C6-9DD930487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63C1F8-09FF-CB47-B356-3E3DAAE877CF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20485" name="Picture 5" descr="A person holding a sign&#10;&#10;Description generated with very high confidence">
            <a:extLst>
              <a:ext uri="{FF2B5EF4-FFF2-40B4-BE49-F238E27FC236}">
                <a16:creationId xmlns:a16="http://schemas.microsoft.com/office/drawing/2014/main" id="{57028329-B7A6-5F42-8C58-645118C6F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763" y="9525"/>
            <a:ext cx="3551237" cy="266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457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D76CC6D7-5A46-C649-BE43-9C90B3BE928E}" vid="{B8378673-AF48-4D41-9265-BCC40E21B3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1853</TotalTime>
  <Words>148</Words>
  <Application>Microsoft Office PowerPoint</Application>
  <PresentationFormat>On-screen Show (4:3)</PresentationFormat>
  <Paragraphs>31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Corbel</vt:lpstr>
      <vt:lpstr>Myriad Pro</vt:lpstr>
      <vt:lpstr>Tahoma</vt:lpstr>
      <vt:lpstr>20140311PresentationUWTSDTemplate</vt:lpstr>
      <vt:lpstr>BMSW5102  Developing relationships and workplace achievement</vt:lpstr>
      <vt:lpstr>INDICATIVE CONTENT</vt:lpstr>
      <vt:lpstr>BMSW5102</vt:lpstr>
      <vt:lpstr>BMSW5102</vt:lpstr>
      <vt:lpstr>BMSW5102</vt:lpstr>
      <vt:lpstr>BMSW5102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</dc:creator>
  <cp:lastModifiedBy>Brynach Heffernan</cp:lastModifiedBy>
  <cp:revision>40</cp:revision>
  <cp:lastPrinted>2020-01-08T15:41:10Z</cp:lastPrinted>
  <dcterms:created xsi:type="dcterms:W3CDTF">2013-07-17T08:51:32Z</dcterms:created>
  <dcterms:modified xsi:type="dcterms:W3CDTF">2020-05-31T08:21:41Z</dcterms:modified>
</cp:coreProperties>
</file>