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57" r:id="rId6"/>
    <p:sldId id="264" r:id="rId7"/>
    <p:sldId id="258" r:id="rId8"/>
    <p:sldId id="265" r:id="rId9"/>
    <p:sldId id="267" r:id="rId10"/>
    <p:sldId id="259" r:id="rId11"/>
    <p:sldId id="270" r:id="rId12"/>
    <p:sldId id="260" r:id="rId13"/>
    <p:sldId id="268" r:id="rId14"/>
    <p:sldId id="262" r:id="rId15"/>
    <p:sldId id="271" r:id="rId16"/>
    <p:sldId id="266" r:id="rId17"/>
    <p:sldId id="263" r:id="rId18"/>
    <p:sldId id="269" r:id="rId19"/>
    <p:sldId id="26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0F61E2-9A47-4686-8C53-A1084769AA55}" v="178" dt="2024-10-24T19:59:51.2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 WALTERS (Ysgol Bro Banw)" userId="17cf6ec2-1a9b-4b32-96eb-f3855dc8f126" providerId="ADAL" clId="{340F61E2-9A47-4686-8C53-A1084769AA55}"/>
    <pc:docChg chg="custSel addSld modSld">
      <pc:chgData name="S WALTERS (Ysgol Bro Banw)" userId="17cf6ec2-1a9b-4b32-96eb-f3855dc8f126" providerId="ADAL" clId="{340F61E2-9A47-4686-8C53-A1084769AA55}" dt="2024-10-24T21:51:05.596" v="706" actId="20577"/>
      <pc:docMkLst>
        <pc:docMk/>
      </pc:docMkLst>
      <pc:sldChg chg="modSp mod">
        <pc:chgData name="S WALTERS (Ysgol Bro Banw)" userId="17cf6ec2-1a9b-4b32-96eb-f3855dc8f126" providerId="ADAL" clId="{340F61E2-9A47-4686-8C53-A1084769AA55}" dt="2024-10-24T21:51:05.596" v="706" actId="20577"/>
        <pc:sldMkLst>
          <pc:docMk/>
          <pc:sldMk cId="576440527" sldId="256"/>
        </pc:sldMkLst>
        <pc:spChg chg="mod">
          <ac:chgData name="S WALTERS (Ysgol Bro Banw)" userId="17cf6ec2-1a9b-4b32-96eb-f3855dc8f126" providerId="ADAL" clId="{340F61E2-9A47-4686-8C53-A1084769AA55}" dt="2024-10-24T21:51:05.596" v="706" actId="20577"/>
          <ac:spMkLst>
            <pc:docMk/>
            <pc:sldMk cId="576440527" sldId="256"/>
            <ac:spMk id="5" creationId="{D9F61624-08D0-98AA-E59E-1521B69908FE}"/>
          </ac:spMkLst>
        </pc:spChg>
      </pc:sldChg>
      <pc:sldChg chg="modSp mod">
        <pc:chgData name="S WALTERS (Ysgol Bro Banw)" userId="17cf6ec2-1a9b-4b32-96eb-f3855dc8f126" providerId="ADAL" clId="{340F61E2-9A47-4686-8C53-A1084769AA55}" dt="2024-10-24T19:42:46.774" v="410" actId="1036"/>
        <pc:sldMkLst>
          <pc:docMk/>
          <pc:sldMk cId="2043672149" sldId="258"/>
        </pc:sldMkLst>
        <pc:spChg chg="mod">
          <ac:chgData name="S WALTERS (Ysgol Bro Banw)" userId="17cf6ec2-1a9b-4b32-96eb-f3855dc8f126" providerId="ADAL" clId="{340F61E2-9A47-4686-8C53-A1084769AA55}" dt="2024-10-24T19:42:24.029" v="391" actId="20577"/>
          <ac:spMkLst>
            <pc:docMk/>
            <pc:sldMk cId="2043672149" sldId="258"/>
            <ac:spMk id="4" creationId="{03DD7044-7E90-D3E9-6B99-A9DAE079EEA5}"/>
          </ac:spMkLst>
        </pc:spChg>
        <pc:spChg chg="mod">
          <ac:chgData name="S WALTERS (Ysgol Bro Banw)" userId="17cf6ec2-1a9b-4b32-96eb-f3855dc8f126" providerId="ADAL" clId="{340F61E2-9A47-4686-8C53-A1084769AA55}" dt="2024-10-24T19:42:46.774" v="410" actId="1036"/>
          <ac:spMkLst>
            <pc:docMk/>
            <pc:sldMk cId="2043672149" sldId="258"/>
            <ac:spMk id="6" creationId="{128F4EF4-29F4-198B-EAB7-59E545B61CDE}"/>
          </ac:spMkLst>
        </pc:spChg>
        <pc:spChg chg="mod">
          <ac:chgData name="S WALTERS (Ysgol Bro Banw)" userId="17cf6ec2-1a9b-4b32-96eb-f3855dc8f126" providerId="ADAL" clId="{340F61E2-9A47-4686-8C53-A1084769AA55}" dt="2024-10-24T19:42:46.774" v="410" actId="1036"/>
          <ac:spMkLst>
            <pc:docMk/>
            <pc:sldMk cId="2043672149" sldId="258"/>
            <ac:spMk id="10" creationId="{C1D3C037-E0A3-E6BE-E367-1E34A1F4B4D1}"/>
          </ac:spMkLst>
        </pc:spChg>
        <pc:spChg chg="mod">
          <ac:chgData name="S WALTERS (Ysgol Bro Banw)" userId="17cf6ec2-1a9b-4b32-96eb-f3855dc8f126" providerId="ADAL" clId="{340F61E2-9A47-4686-8C53-A1084769AA55}" dt="2024-10-24T19:42:46.774" v="410" actId="1036"/>
          <ac:spMkLst>
            <pc:docMk/>
            <pc:sldMk cId="2043672149" sldId="258"/>
            <ac:spMk id="14" creationId="{64558653-61E5-FCC3-51F3-7E7A28C9296A}"/>
          </ac:spMkLst>
        </pc:spChg>
        <pc:spChg chg="mod">
          <ac:chgData name="S WALTERS (Ysgol Bro Banw)" userId="17cf6ec2-1a9b-4b32-96eb-f3855dc8f126" providerId="ADAL" clId="{340F61E2-9A47-4686-8C53-A1084769AA55}" dt="2024-10-24T19:42:46.774" v="410" actId="1036"/>
          <ac:spMkLst>
            <pc:docMk/>
            <pc:sldMk cId="2043672149" sldId="258"/>
            <ac:spMk id="16" creationId="{5248DB24-2742-B671-09A8-D8810DC267C5}"/>
          </ac:spMkLst>
        </pc:spChg>
        <pc:spChg chg="mod">
          <ac:chgData name="S WALTERS (Ysgol Bro Banw)" userId="17cf6ec2-1a9b-4b32-96eb-f3855dc8f126" providerId="ADAL" clId="{340F61E2-9A47-4686-8C53-A1084769AA55}" dt="2024-10-24T19:42:46.774" v="410" actId="1036"/>
          <ac:spMkLst>
            <pc:docMk/>
            <pc:sldMk cId="2043672149" sldId="258"/>
            <ac:spMk id="20" creationId="{F508B818-25E1-33B0-21F4-D14BE48AF1C2}"/>
          </ac:spMkLst>
        </pc:spChg>
      </pc:sldChg>
      <pc:sldChg chg="addSp modSp mod modAnim">
        <pc:chgData name="S WALTERS (Ysgol Bro Banw)" userId="17cf6ec2-1a9b-4b32-96eb-f3855dc8f126" providerId="ADAL" clId="{340F61E2-9A47-4686-8C53-A1084769AA55}" dt="2024-10-24T19:55:40.334" v="582" actId="1038"/>
        <pc:sldMkLst>
          <pc:docMk/>
          <pc:sldMk cId="701979332" sldId="259"/>
        </pc:sldMkLst>
        <pc:spChg chg="add mod">
          <ac:chgData name="S WALTERS (Ysgol Bro Banw)" userId="17cf6ec2-1a9b-4b32-96eb-f3855dc8f126" providerId="ADAL" clId="{340F61E2-9A47-4686-8C53-A1084769AA55}" dt="2024-10-24T19:45:15.943" v="447" actId="207"/>
          <ac:spMkLst>
            <pc:docMk/>
            <pc:sldMk cId="701979332" sldId="259"/>
            <ac:spMk id="17" creationId="{59ED192D-31FE-3E1E-17C9-8A7141E68DF2}"/>
          </ac:spMkLst>
        </pc:spChg>
        <pc:spChg chg="add mod">
          <ac:chgData name="S WALTERS (Ysgol Bro Banw)" userId="17cf6ec2-1a9b-4b32-96eb-f3855dc8f126" providerId="ADAL" clId="{340F61E2-9A47-4686-8C53-A1084769AA55}" dt="2024-10-24T19:55:40.334" v="582" actId="1038"/>
          <ac:spMkLst>
            <pc:docMk/>
            <pc:sldMk cId="701979332" sldId="259"/>
            <ac:spMk id="18" creationId="{B90EAC43-A827-8768-224B-876FB75A48F5}"/>
          </ac:spMkLst>
        </pc:spChg>
        <pc:cxnChg chg="mod">
          <ac:chgData name="S WALTERS (Ysgol Bro Banw)" userId="17cf6ec2-1a9b-4b32-96eb-f3855dc8f126" providerId="ADAL" clId="{340F61E2-9A47-4686-8C53-A1084769AA55}" dt="2024-10-24T19:44:53.690" v="444" actId="1038"/>
          <ac:cxnSpMkLst>
            <pc:docMk/>
            <pc:sldMk cId="701979332" sldId="259"/>
            <ac:cxnSpMk id="7" creationId="{97E9DFBB-4AE2-95AF-E8D4-D7EB6C2C7698}"/>
          </ac:cxnSpMkLst>
        </pc:cxnChg>
        <pc:cxnChg chg="mod">
          <ac:chgData name="S WALTERS (Ysgol Bro Banw)" userId="17cf6ec2-1a9b-4b32-96eb-f3855dc8f126" providerId="ADAL" clId="{340F61E2-9A47-4686-8C53-A1084769AA55}" dt="2024-10-24T19:44:12.229" v="422" actId="1037"/>
          <ac:cxnSpMkLst>
            <pc:docMk/>
            <pc:sldMk cId="701979332" sldId="259"/>
            <ac:cxnSpMk id="8" creationId="{F448A83E-2A0B-9CC8-398D-7DC37756BFCB}"/>
          </ac:cxnSpMkLst>
        </pc:cxnChg>
        <pc:cxnChg chg="add mod">
          <ac:chgData name="S WALTERS (Ysgol Bro Banw)" userId="17cf6ec2-1a9b-4b32-96eb-f3855dc8f126" providerId="ADAL" clId="{340F61E2-9A47-4686-8C53-A1084769AA55}" dt="2024-10-24T19:44:46.116" v="436" actId="1036"/>
          <ac:cxnSpMkLst>
            <pc:docMk/>
            <pc:sldMk cId="701979332" sldId="259"/>
            <ac:cxnSpMk id="16" creationId="{47E901A8-D23E-5638-85FC-A351D92324D8}"/>
          </ac:cxnSpMkLst>
        </pc:cxnChg>
      </pc:sldChg>
      <pc:sldChg chg="modSp mod">
        <pc:chgData name="S WALTERS (Ysgol Bro Banw)" userId="17cf6ec2-1a9b-4b32-96eb-f3855dc8f126" providerId="ADAL" clId="{340F61E2-9A47-4686-8C53-A1084769AA55}" dt="2024-10-24T17:05:48.251" v="97" actId="20577"/>
        <pc:sldMkLst>
          <pc:docMk/>
          <pc:sldMk cId="3684045505" sldId="260"/>
        </pc:sldMkLst>
        <pc:spChg chg="mod">
          <ac:chgData name="S WALTERS (Ysgol Bro Banw)" userId="17cf6ec2-1a9b-4b32-96eb-f3855dc8f126" providerId="ADAL" clId="{340F61E2-9A47-4686-8C53-A1084769AA55}" dt="2024-10-24T17:04:46.289" v="90" actId="1038"/>
          <ac:spMkLst>
            <pc:docMk/>
            <pc:sldMk cId="3684045505" sldId="260"/>
            <ac:spMk id="4" creationId="{38106C35-39ED-067E-3083-B6988E0C1FF4}"/>
          </ac:spMkLst>
        </pc:spChg>
        <pc:spChg chg="mod">
          <ac:chgData name="S WALTERS (Ysgol Bro Banw)" userId="17cf6ec2-1a9b-4b32-96eb-f3855dc8f126" providerId="ADAL" clId="{340F61E2-9A47-4686-8C53-A1084769AA55}" dt="2024-10-24T17:05:31.021" v="93" actId="20577"/>
          <ac:spMkLst>
            <pc:docMk/>
            <pc:sldMk cId="3684045505" sldId="260"/>
            <ac:spMk id="14" creationId="{605ADB67-0EC6-6ED3-505D-8C52FC473E30}"/>
          </ac:spMkLst>
        </pc:spChg>
        <pc:spChg chg="mod">
          <ac:chgData name="S WALTERS (Ysgol Bro Banw)" userId="17cf6ec2-1a9b-4b32-96eb-f3855dc8f126" providerId="ADAL" clId="{340F61E2-9A47-4686-8C53-A1084769AA55}" dt="2024-10-24T17:05:34.996" v="94" actId="20577"/>
          <ac:spMkLst>
            <pc:docMk/>
            <pc:sldMk cId="3684045505" sldId="260"/>
            <ac:spMk id="34" creationId="{77305D82-C898-2871-11C5-86C125D9C801}"/>
          </ac:spMkLst>
        </pc:spChg>
        <pc:spChg chg="mod">
          <ac:chgData name="S WALTERS (Ysgol Bro Banw)" userId="17cf6ec2-1a9b-4b32-96eb-f3855dc8f126" providerId="ADAL" clId="{340F61E2-9A47-4686-8C53-A1084769AA55}" dt="2024-10-24T17:05:39.978" v="95" actId="20577"/>
          <ac:spMkLst>
            <pc:docMk/>
            <pc:sldMk cId="3684045505" sldId="260"/>
            <ac:spMk id="35" creationId="{1ED23F63-7649-69E9-A581-71C9326FF114}"/>
          </ac:spMkLst>
        </pc:spChg>
        <pc:spChg chg="mod">
          <ac:chgData name="S WALTERS (Ysgol Bro Banw)" userId="17cf6ec2-1a9b-4b32-96eb-f3855dc8f126" providerId="ADAL" clId="{340F61E2-9A47-4686-8C53-A1084769AA55}" dt="2024-10-24T17:05:42.600" v="96" actId="20577"/>
          <ac:spMkLst>
            <pc:docMk/>
            <pc:sldMk cId="3684045505" sldId="260"/>
            <ac:spMk id="36" creationId="{5A4C02C8-4B36-D0AB-615D-91BEFDE55690}"/>
          </ac:spMkLst>
        </pc:spChg>
        <pc:spChg chg="mod">
          <ac:chgData name="S WALTERS (Ysgol Bro Banw)" userId="17cf6ec2-1a9b-4b32-96eb-f3855dc8f126" providerId="ADAL" clId="{340F61E2-9A47-4686-8C53-A1084769AA55}" dt="2024-10-24T17:05:48.251" v="97" actId="20577"/>
          <ac:spMkLst>
            <pc:docMk/>
            <pc:sldMk cId="3684045505" sldId="260"/>
            <ac:spMk id="38" creationId="{F52E99D0-4A44-BCF4-2A5B-CE8196C1AB6C}"/>
          </ac:spMkLst>
        </pc:spChg>
      </pc:sldChg>
      <pc:sldChg chg="modSp mod">
        <pc:chgData name="S WALTERS (Ysgol Bro Banw)" userId="17cf6ec2-1a9b-4b32-96eb-f3855dc8f126" providerId="ADAL" clId="{340F61E2-9A47-4686-8C53-A1084769AA55}" dt="2024-10-24T19:59:58.212" v="683" actId="207"/>
        <pc:sldMkLst>
          <pc:docMk/>
          <pc:sldMk cId="1272028106" sldId="263"/>
        </pc:sldMkLst>
        <pc:spChg chg="mod">
          <ac:chgData name="S WALTERS (Ysgol Bro Banw)" userId="17cf6ec2-1a9b-4b32-96eb-f3855dc8f126" providerId="ADAL" clId="{340F61E2-9A47-4686-8C53-A1084769AA55}" dt="2024-10-24T19:59:58.212" v="683" actId="207"/>
          <ac:spMkLst>
            <pc:docMk/>
            <pc:sldMk cId="1272028106" sldId="263"/>
            <ac:spMk id="4" creationId="{38106C35-39ED-067E-3083-B6988E0C1FF4}"/>
          </ac:spMkLst>
        </pc:spChg>
        <pc:picChg chg="mod">
          <ac:chgData name="S WALTERS (Ysgol Bro Banw)" userId="17cf6ec2-1a9b-4b32-96eb-f3855dc8f126" providerId="ADAL" clId="{340F61E2-9A47-4686-8C53-A1084769AA55}" dt="2024-10-24T19:59:26.475" v="682" actId="1035"/>
          <ac:picMkLst>
            <pc:docMk/>
            <pc:sldMk cId="1272028106" sldId="263"/>
            <ac:picMk id="2050" creationId="{8A209A37-4CC6-1FCE-278F-09D5579D4297}"/>
          </ac:picMkLst>
        </pc:picChg>
      </pc:sldChg>
      <pc:sldChg chg="addSp modSp mod">
        <pc:chgData name="S WALTERS (Ysgol Bro Banw)" userId="17cf6ec2-1a9b-4b32-96eb-f3855dc8f126" providerId="ADAL" clId="{340F61E2-9A47-4686-8C53-A1084769AA55}" dt="2024-10-24T19:53:26.712" v="548" actId="1076"/>
        <pc:sldMkLst>
          <pc:docMk/>
          <pc:sldMk cId="1508870891" sldId="265"/>
        </pc:sldMkLst>
        <pc:spChg chg="mod">
          <ac:chgData name="S WALTERS (Ysgol Bro Banw)" userId="17cf6ec2-1a9b-4b32-96eb-f3855dc8f126" providerId="ADAL" clId="{340F61E2-9A47-4686-8C53-A1084769AA55}" dt="2024-10-24T19:53:16.999" v="545" actId="20577"/>
          <ac:spMkLst>
            <pc:docMk/>
            <pc:sldMk cId="1508870891" sldId="265"/>
            <ac:spMk id="4" creationId="{38106C35-39ED-067E-3083-B6988E0C1FF4}"/>
          </ac:spMkLst>
        </pc:spChg>
        <pc:picChg chg="add mod">
          <ac:chgData name="S WALTERS (Ysgol Bro Banw)" userId="17cf6ec2-1a9b-4b32-96eb-f3855dc8f126" providerId="ADAL" clId="{340F61E2-9A47-4686-8C53-A1084769AA55}" dt="2024-10-24T19:53:26.712" v="548" actId="1076"/>
          <ac:picMkLst>
            <pc:docMk/>
            <pc:sldMk cId="1508870891" sldId="265"/>
            <ac:picMk id="5122" creationId="{D1076D05-76B4-C14E-06AF-C417DFF569AA}"/>
          </ac:picMkLst>
        </pc:picChg>
      </pc:sldChg>
      <pc:sldChg chg="modSp mod">
        <pc:chgData name="S WALTERS (Ysgol Bro Banw)" userId="17cf6ec2-1a9b-4b32-96eb-f3855dc8f126" providerId="ADAL" clId="{340F61E2-9A47-4686-8C53-A1084769AA55}" dt="2024-10-24T19:52:26.458" v="541" actId="115"/>
        <pc:sldMkLst>
          <pc:docMk/>
          <pc:sldMk cId="1830358453" sldId="266"/>
        </pc:sldMkLst>
        <pc:spChg chg="mod">
          <ac:chgData name="S WALTERS (Ysgol Bro Banw)" userId="17cf6ec2-1a9b-4b32-96eb-f3855dc8f126" providerId="ADAL" clId="{340F61E2-9A47-4686-8C53-A1084769AA55}" dt="2024-10-24T19:52:26.458" v="541" actId="115"/>
          <ac:spMkLst>
            <pc:docMk/>
            <pc:sldMk cId="1830358453" sldId="266"/>
            <ac:spMk id="4" creationId="{38106C35-39ED-067E-3083-B6988E0C1FF4}"/>
          </ac:spMkLst>
        </pc:spChg>
        <pc:picChg chg="mod">
          <ac:chgData name="S WALTERS (Ysgol Bro Banw)" userId="17cf6ec2-1a9b-4b32-96eb-f3855dc8f126" providerId="ADAL" clId="{340F61E2-9A47-4686-8C53-A1084769AA55}" dt="2024-10-24T19:52:18.496" v="539" actId="1036"/>
          <ac:picMkLst>
            <pc:docMk/>
            <pc:sldMk cId="1830358453" sldId="266"/>
            <ac:picMk id="1026" creationId="{0878F9DC-5290-A2B8-61DC-F82E72AE5AD7}"/>
          </ac:picMkLst>
        </pc:picChg>
      </pc:sldChg>
      <pc:sldChg chg="addSp modSp mod">
        <pc:chgData name="S WALTERS (Ysgol Bro Banw)" userId="17cf6ec2-1a9b-4b32-96eb-f3855dc8f126" providerId="ADAL" clId="{340F61E2-9A47-4686-8C53-A1084769AA55}" dt="2024-10-24T19:53:52.142" v="553" actId="1035"/>
        <pc:sldMkLst>
          <pc:docMk/>
          <pc:sldMk cId="4198334644" sldId="267"/>
        </pc:sldMkLst>
        <pc:spChg chg="mod">
          <ac:chgData name="S WALTERS (Ysgol Bro Banw)" userId="17cf6ec2-1a9b-4b32-96eb-f3855dc8f126" providerId="ADAL" clId="{340F61E2-9A47-4686-8C53-A1084769AA55}" dt="2024-10-24T19:44:01.590" v="414" actId="20577"/>
          <ac:spMkLst>
            <pc:docMk/>
            <pc:sldMk cId="4198334644" sldId="267"/>
            <ac:spMk id="4" creationId="{38106C35-39ED-067E-3083-B6988E0C1FF4}"/>
          </ac:spMkLst>
        </pc:spChg>
        <pc:picChg chg="add mod">
          <ac:chgData name="S WALTERS (Ysgol Bro Banw)" userId="17cf6ec2-1a9b-4b32-96eb-f3855dc8f126" providerId="ADAL" clId="{340F61E2-9A47-4686-8C53-A1084769AA55}" dt="2024-10-24T19:53:52.142" v="553" actId="1035"/>
          <ac:picMkLst>
            <pc:docMk/>
            <pc:sldMk cId="4198334644" sldId="267"/>
            <ac:picMk id="3074" creationId="{BB70E4DE-60B7-83D1-BEBF-9E0A3C7DF286}"/>
          </ac:picMkLst>
        </pc:picChg>
      </pc:sldChg>
      <pc:sldChg chg="addSp delSp modSp add mod">
        <pc:chgData name="S WALTERS (Ysgol Bro Banw)" userId="17cf6ec2-1a9b-4b32-96eb-f3855dc8f126" providerId="ADAL" clId="{340F61E2-9A47-4686-8C53-A1084769AA55}" dt="2024-10-24T19:51:39.864" v="500" actId="1076"/>
        <pc:sldMkLst>
          <pc:docMk/>
          <pc:sldMk cId="1750628346" sldId="269"/>
        </pc:sldMkLst>
        <pc:spChg chg="add del">
          <ac:chgData name="S WALTERS (Ysgol Bro Banw)" userId="17cf6ec2-1a9b-4b32-96eb-f3855dc8f126" providerId="ADAL" clId="{340F61E2-9A47-4686-8C53-A1084769AA55}" dt="2024-10-24T19:51:08.423" v="497" actId="478"/>
          <ac:spMkLst>
            <pc:docMk/>
            <pc:sldMk cId="1750628346" sldId="269"/>
            <ac:spMk id="2" creationId="{2E35482F-2837-AAA7-A2E2-9642DE4EFBA8}"/>
          </ac:spMkLst>
        </pc:spChg>
        <pc:spChg chg="mod">
          <ac:chgData name="S WALTERS (Ysgol Bro Banw)" userId="17cf6ec2-1a9b-4b32-96eb-f3855dc8f126" providerId="ADAL" clId="{340F61E2-9A47-4686-8C53-A1084769AA55}" dt="2024-10-24T19:50:54.622" v="496" actId="20577"/>
          <ac:spMkLst>
            <pc:docMk/>
            <pc:sldMk cId="1750628346" sldId="269"/>
            <ac:spMk id="4" creationId="{38106C35-39ED-067E-3083-B6988E0C1FF4}"/>
          </ac:spMkLst>
        </pc:spChg>
        <pc:picChg chg="del">
          <ac:chgData name="S WALTERS (Ysgol Bro Banw)" userId="17cf6ec2-1a9b-4b32-96eb-f3855dc8f126" providerId="ADAL" clId="{340F61E2-9A47-4686-8C53-A1084769AA55}" dt="2024-10-24T16:59:33.190" v="56" actId="478"/>
          <ac:picMkLst>
            <pc:docMk/>
            <pc:sldMk cId="1750628346" sldId="269"/>
            <ac:picMk id="2050" creationId="{8A209A37-4CC6-1FCE-278F-09D5579D4297}"/>
          </ac:picMkLst>
        </pc:picChg>
        <pc:picChg chg="add mod">
          <ac:chgData name="S WALTERS (Ysgol Bro Banw)" userId="17cf6ec2-1a9b-4b32-96eb-f3855dc8f126" providerId="ADAL" clId="{340F61E2-9A47-4686-8C53-A1084769AA55}" dt="2024-10-24T19:51:39.864" v="500" actId="1076"/>
          <ac:picMkLst>
            <pc:docMk/>
            <pc:sldMk cId="1750628346" sldId="269"/>
            <ac:picMk id="4099" creationId="{507E4F61-DAD1-CA48-A674-09A9233C3A0A}"/>
          </ac:picMkLst>
        </pc:picChg>
      </pc:sldChg>
      <pc:sldChg chg="delSp modSp add mod">
        <pc:chgData name="S WALTERS (Ysgol Bro Banw)" userId="17cf6ec2-1a9b-4b32-96eb-f3855dc8f126" providerId="ADAL" clId="{340F61E2-9A47-4686-8C53-A1084769AA55}" dt="2024-10-24T19:48:11.736" v="458" actId="20577"/>
        <pc:sldMkLst>
          <pc:docMk/>
          <pc:sldMk cId="2154144072" sldId="270"/>
        </pc:sldMkLst>
        <pc:spChg chg="mod">
          <ac:chgData name="S WALTERS (Ysgol Bro Banw)" userId="17cf6ec2-1a9b-4b32-96eb-f3855dc8f126" providerId="ADAL" clId="{340F61E2-9A47-4686-8C53-A1084769AA55}" dt="2024-10-24T19:48:11.736" v="458" actId="20577"/>
          <ac:spMkLst>
            <pc:docMk/>
            <pc:sldMk cId="2154144072" sldId="270"/>
            <ac:spMk id="4" creationId="{94B71FD2-B9CC-A465-87FE-00F679D39C42}"/>
          </ac:spMkLst>
        </pc:spChg>
        <pc:spChg chg="del">
          <ac:chgData name="S WALTERS (Ysgol Bro Banw)" userId="17cf6ec2-1a9b-4b32-96eb-f3855dc8f126" providerId="ADAL" clId="{340F61E2-9A47-4686-8C53-A1084769AA55}" dt="2024-10-24T17:04:05.019" v="58" actId="478"/>
          <ac:spMkLst>
            <pc:docMk/>
            <pc:sldMk cId="2154144072" sldId="270"/>
            <ac:spMk id="5" creationId="{87F7BAA1-BC82-0521-DBD0-7D2CE56A0361}"/>
          </ac:spMkLst>
        </pc:spChg>
        <pc:spChg chg="del">
          <ac:chgData name="S WALTERS (Ysgol Bro Banw)" userId="17cf6ec2-1a9b-4b32-96eb-f3855dc8f126" providerId="ADAL" clId="{340F61E2-9A47-4686-8C53-A1084769AA55}" dt="2024-10-24T17:04:09.516" v="59" actId="478"/>
          <ac:spMkLst>
            <pc:docMk/>
            <pc:sldMk cId="2154144072" sldId="270"/>
            <ac:spMk id="11" creationId="{47F1CC87-33B1-3FC2-EA12-8488933D2621}"/>
          </ac:spMkLst>
        </pc:spChg>
        <pc:spChg chg="del">
          <ac:chgData name="S WALTERS (Ysgol Bro Banw)" userId="17cf6ec2-1a9b-4b32-96eb-f3855dc8f126" providerId="ADAL" clId="{340F61E2-9A47-4686-8C53-A1084769AA55}" dt="2024-10-24T17:04:14.211" v="61" actId="478"/>
          <ac:spMkLst>
            <pc:docMk/>
            <pc:sldMk cId="2154144072" sldId="270"/>
            <ac:spMk id="12" creationId="{889C7507-7840-8D81-57EF-2417E2577B06}"/>
          </ac:spMkLst>
        </pc:spChg>
        <pc:picChg chg="mod">
          <ac:chgData name="S WALTERS (Ysgol Bro Banw)" userId="17cf6ec2-1a9b-4b32-96eb-f3855dc8f126" providerId="ADAL" clId="{340F61E2-9A47-4686-8C53-A1084769AA55}" dt="2024-10-24T19:46:54.101" v="457" actId="14100"/>
          <ac:picMkLst>
            <pc:docMk/>
            <pc:sldMk cId="2154144072" sldId="270"/>
            <ac:picMk id="14" creationId="{34B7A332-39D4-6808-4A56-E384DD96B73F}"/>
          </ac:picMkLst>
        </pc:picChg>
        <pc:cxnChg chg="del">
          <ac:chgData name="S WALTERS (Ysgol Bro Banw)" userId="17cf6ec2-1a9b-4b32-96eb-f3855dc8f126" providerId="ADAL" clId="{340F61E2-9A47-4686-8C53-A1084769AA55}" dt="2024-10-24T17:04:16.239" v="62" actId="478"/>
          <ac:cxnSpMkLst>
            <pc:docMk/>
            <pc:sldMk cId="2154144072" sldId="270"/>
            <ac:cxnSpMk id="7" creationId="{97E9DFBB-4AE2-95AF-E8D4-D7EB6C2C7698}"/>
          </ac:cxnSpMkLst>
        </pc:cxnChg>
        <pc:cxnChg chg="del">
          <ac:chgData name="S WALTERS (Ysgol Bro Banw)" userId="17cf6ec2-1a9b-4b32-96eb-f3855dc8f126" providerId="ADAL" clId="{340F61E2-9A47-4686-8C53-A1084769AA55}" dt="2024-10-24T17:04:11.632" v="60" actId="478"/>
          <ac:cxnSpMkLst>
            <pc:docMk/>
            <pc:sldMk cId="2154144072" sldId="270"/>
            <ac:cxnSpMk id="8" creationId="{F448A83E-2A0B-9CC8-398D-7DC37756BFCB}"/>
          </ac:cxnSpMkLst>
        </pc:cxnChg>
      </pc:sldChg>
      <pc:sldChg chg="addSp delSp modSp add mod">
        <pc:chgData name="S WALTERS (Ysgol Bro Banw)" userId="17cf6ec2-1a9b-4b32-96eb-f3855dc8f126" providerId="ADAL" clId="{340F61E2-9A47-4686-8C53-A1084769AA55}" dt="2024-10-24T19:58:26.863" v="658" actId="1036"/>
        <pc:sldMkLst>
          <pc:docMk/>
          <pc:sldMk cId="2616316352" sldId="271"/>
        </pc:sldMkLst>
        <pc:spChg chg="del">
          <ac:chgData name="S WALTERS (Ysgol Bro Banw)" userId="17cf6ec2-1a9b-4b32-96eb-f3855dc8f126" providerId="ADAL" clId="{340F61E2-9A47-4686-8C53-A1084769AA55}" dt="2024-10-24T17:08:07.332" v="105" actId="478"/>
          <ac:spMkLst>
            <pc:docMk/>
            <pc:sldMk cId="2616316352" sldId="271"/>
            <ac:spMk id="2" creationId="{DC04EE0B-04A2-8079-2214-6D55AEFD93D5}"/>
          </ac:spMkLst>
        </pc:spChg>
        <pc:spChg chg="del">
          <ac:chgData name="S WALTERS (Ysgol Bro Banw)" userId="17cf6ec2-1a9b-4b32-96eb-f3855dc8f126" providerId="ADAL" clId="{340F61E2-9A47-4686-8C53-A1084769AA55}" dt="2024-10-24T17:08:01.798" v="103" actId="478"/>
          <ac:spMkLst>
            <pc:docMk/>
            <pc:sldMk cId="2616316352" sldId="271"/>
            <ac:spMk id="3" creationId="{F79D2F53-A0A5-5349-F65A-7D11C41BE6DF}"/>
          </ac:spMkLst>
        </pc:spChg>
        <pc:spChg chg="mod">
          <ac:chgData name="S WALTERS (Ysgol Bro Banw)" userId="17cf6ec2-1a9b-4b32-96eb-f3855dc8f126" providerId="ADAL" clId="{340F61E2-9A47-4686-8C53-A1084769AA55}" dt="2024-10-24T19:58:21.989" v="627" actId="20577"/>
          <ac:spMkLst>
            <pc:docMk/>
            <pc:sldMk cId="2616316352" sldId="271"/>
            <ac:spMk id="4" creationId="{38106C35-39ED-067E-3083-B6988E0C1FF4}"/>
          </ac:spMkLst>
        </pc:spChg>
        <pc:spChg chg="del">
          <ac:chgData name="S WALTERS (Ysgol Bro Banw)" userId="17cf6ec2-1a9b-4b32-96eb-f3855dc8f126" providerId="ADAL" clId="{340F61E2-9A47-4686-8C53-A1084769AA55}" dt="2024-10-24T17:08:05.639" v="104" actId="478"/>
          <ac:spMkLst>
            <pc:docMk/>
            <pc:sldMk cId="2616316352" sldId="271"/>
            <ac:spMk id="6" creationId="{62A0D41E-47BA-1D49-AEB5-028BF1058A75}"/>
          </ac:spMkLst>
        </pc:spChg>
        <pc:spChg chg="del">
          <ac:chgData name="S WALTERS (Ysgol Bro Banw)" userId="17cf6ec2-1a9b-4b32-96eb-f3855dc8f126" providerId="ADAL" clId="{340F61E2-9A47-4686-8C53-A1084769AA55}" dt="2024-10-24T17:08:11.020" v="106" actId="478"/>
          <ac:spMkLst>
            <pc:docMk/>
            <pc:sldMk cId="2616316352" sldId="271"/>
            <ac:spMk id="7" creationId="{34CCFA03-6D42-5A88-F269-FD922D438971}"/>
          </ac:spMkLst>
        </pc:spChg>
        <pc:picChg chg="add mod">
          <ac:chgData name="S WALTERS (Ysgol Bro Banw)" userId="17cf6ec2-1a9b-4b32-96eb-f3855dc8f126" providerId="ADAL" clId="{340F61E2-9A47-4686-8C53-A1084769AA55}" dt="2024-10-24T19:58:26.863" v="658" actId="1036"/>
          <ac:picMkLst>
            <pc:docMk/>
            <pc:sldMk cId="2616316352" sldId="271"/>
            <ac:picMk id="6146" creationId="{AE4DCDED-2569-30A1-DC2E-A983F3668D8A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8FEDF-041A-DC36-540F-B5ACC498C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0B949D-4F15-11DA-D304-E8DAFB56E2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5033F-78F7-D281-32C3-F0F7BD15D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D666E-DCAF-7229-4D42-E899D6551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A2B30-ACCD-44B7-837D-8F889C7A3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66667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4B6CE-9755-8982-AF38-736596A21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047C6-DC37-449D-2355-911F5A224D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5372D-5240-DD6A-E043-A4C283335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2C241-C6E5-AE87-BE0D-AD2439FDB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70C2D-45EC-FD8A-C380-4160F3A9F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41604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3BA2C-F813-C084-0A1F-9C7592E72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B8F8DF-09F6-CD48-0B5B-01DD6B4248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6DEE-B782-E59A-1D38-7ECF5FDBF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74369-420D-3FEB-B2BE-EA68A9065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DDFBE-183A-2F04-199C-C422EA1E9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48335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65DC9-5EE5-9C55-8AE1-075713B60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98576-3A62-2401-B8FE-AA3567E26E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9AB652-27AC-C48D-39F4-EEDA0C9A92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A3913-CD75-2659-72A9-D3A5DE615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148DCE-A965-8FF8-109C-127692ECA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DE442A-CFE2-B02A-A3B3-B3CFC6F83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68975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E8CA7-43D6-3AB3-CF99-6B5E77ECC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422BDB-9658-F0D9-9B23-6D9EF9D04D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3DE185-71D3-56E7-4779-BF5E170D07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05DC62-B4B0-A0BB-C8A0-F6CE2ABC3B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4EBA57-531E-7554-1654-B66DD3A9A4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04668A-80EB-6592-9AB9-5F1449AE3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5BAF95-1591-8D89-407E-ABAFB2EB9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0B9D81-8621-32D8-33C1-164E26995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13898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71EBD-FBB2-00AB-E032-8F0349C74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69E6A0-8D9E-2A47-FF15-579783A3C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1E489E-A798-C99F-724D-FD8148CCF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BAE8FC-FD53-D077-69E4-D82726821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5442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0DF635-10F8-647A-9CB3-BE7E2C239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7F1FA8-54B3-EAD5-F372-B26BFD222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091678-87AC-6A03-9084-42F0EF1B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5793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ADC35-51DC-D981-686C-7D3D2C577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BAFB3-E8FE-57B0-626F-9FDA8EF04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E90974-A2D0-E46D-020F-B78CDD83E0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00B329-82D5-B86F-310E-4A7091E81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52C0D7-9A21-5D34-339A-8D1895FE3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32AAFA-8F0D-F1DA-9F16-2A69034FD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99821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BB016-C943-4402-0B48-6609D9A6E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2AF0AB-92EF-DA2D-BBF0-055EC613DC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807330-6378-E80B-85E9-338D2DF219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C258FC-8007-80E7-17FC-77E49DACF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E31339-F758-60A2-93B8-FC37C455D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65B4C0-7784-1B20-2202-B678AA462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45157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09447-5E0D-1896-0AB8-CDF1A0704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999E90-C1B0-0110-05F9-0BC774F743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28A0D-3B6E-BA7E-D6BB-88F7F21AE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98C0C9-74CB-184B-DA95-7FC4302DA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A0966-B250-1301-D88F-73F51F6AB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314331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D44386-8647-3174-22A4-FC130B0FC6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138F0B-E505-4A2E-3FF8-79DED826D7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EF7B2-96DD-DFCF-AE5E-B349945E9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C3A4F-D471-81F7-3062-70C8DD7B0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EF26A-8410-92C9-5108-2EF34694B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42815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1EE97E-D2C2-1162-ADA1-754CE22D6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0FDDE2-D82A-2EB6-AA27-2FCE30FC4C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D8305E-C9E4-694D-131C-919AA1550E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8EC04B-F0C7-3E81-6F46-1D7EDFE36F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58D60-9100-3D4B-2657-C179B8626A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89586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ordwall.net/resource/80427981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mqweTJlmeS4?si=kCG1pdusHPA7vkb-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9403136"/>
              </p:ext>
            </p:extLst>
          </p:nvPr>
        </p:nvGraphicFramePr>
        <p:xfrm>
          <a:off x="6851177" y="242939"/>
          <a:ext cx="5131274" cy="12412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24127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r>
                        <a:rPr lang="cy-GB" b="0" dirty="0"/>
                        <a:t>I siarad yn fwy hyderus yn Gymraeg.</a:t>
                      </a:r>
                    </a:p>
                    <a:p>
                      <a:r>
                        <a:rPr lang="cy-GB" b="0" dirty="0"/>
                        <a:t>I gofia'r treigladau pan dw i’n siarad.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83882"/>
            <a:ext cx="60494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 Sarah Walters.</a:t>
            </a:r>
          </a:p>
          <a:p>
            <a:r>
              <a:rPr lang="cy-GB" dirty="0"/>
              <a:t>Teitl y wers: 	 Disgrifio siâp 2D.</a:t>
            </a:r>
          </a:p>
          <a:p>
            <a:r>
              <a:rPr lang="cy-GB" dirty="0"/>
              <a:t>Nod y wers:	 I ddisgrifio siapau 2D. </a:t>
            </a:r>
          </a:p>
          <a:p>
            <a:r>
              <a:rPr lang="cy-GB" dirty="0"/>
              <a:t>Blwyddyn:</a:t>
            </a:r>
            <a:r>
              <a:rPr lang="cy-GB"/>
              <a:t>	 PS2</a:t>
            </a:r>
            <a:endParaRPr lang="cy-GB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6913056"/>
              </p:ext>
            </p:extLst>
          </p:nvPr>
        </p:nvGraphicFramePr>
        <p:xfrm>
          <a:off x="6851177" y="1705979"/>
          <a:ext cx="5131274" cy="490908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592825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r>
                        <a:rPr lang="cy-GB" dirty="0"/>
                        <a:t>1 – Rhowch lliwiau ar eich bys i bawb i gofio ble mae’r treigladau. (Melyn am TM a Llwyd am Llaes)</a:t>
                      </a:r>
                    </a:p>
                    <a:p>
                      <a:r>
                        <a:rPr lang="cy-GB" dirty="0"/>
                        <a:t>2 – </a:t>
                      </a:r>
                      <a:r>
                        <a:rPr lang="cy-GB" dirty="0" err="1"/>
                        <a:t>Wordwall</a:t>
                      </a:r>
                      <a:r>
                        <a:rPr lang="cy-GB" dirty="0"/>
                        <a:t>, i bawb ymarfer disgrifio siapau.</a:t>
                      </a:r>
                    </a:p>
                    <a:p>
                      <a:r>
                        <a:rPr lang="cy-GB" dirty="0"/>
                        <a:t>3 – Mewn grŵp o 2/3, un bartner cuddiwch siâp ac yn disgrifio. Partner arall dyfalu’r siâp. Cystadlu pa bâr ddyfalodd y mwyaf yn gywir.  </a:t>
                      </a:r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2316257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r>
                        <a:rPr lang="cy-GB" sz="1100" b="0" dirty="0"/>
                        <a:t>Mae </a:t>
                      </a:r>
                      <a:r>
                        <a:rPr lang="cy-GB" sz="1100" b="0" dirty="0">
                          <a:highlight>
                            <a:srgbClr val="FFFF00"/>
                          </a:highlight>
                        </a:rPr>
                        <a:t>_____</a:t>
                      </a:r>
                      <a:r>
                        <a:rPr lang="cy-GB" sz="1100" b="0" dirty="0"/>
                        <a:t> </a:t>
                      </a:r>
                      <a:r>
                        <a:rPr lang="cy-GB" sz="1100" b="0" dirty="0">
                          <a:highlight>
                            <a:srgbClr val="00FF00"/>
                          </a:highlight>
                        </a:rPr>
                        <a:t>_____</a:t>
                      </a:r>
                      <a:r>
                        <a:rPr lang="cy-GB" sz="1100" b="0" dirty="0"/>
                        <a:t> gyda fi. </a:t>
                      </a:r>
                    </a:p>
                    <a:p>
                      <a:r>
                        <a:rPr lang="cy-GB" sz="1100" b="0" dirty="0">
                          <a:highlight>
                            <a:srgbClr val="FFFF00"/>
                          </a:highlight>
                        </a:rPr>
                        <a:t>Un </a:t>
                      </a:r>
                      <a:r>
                        <a:rPr lang="cy-GB" sz="1100" b="1" dirty="0">
                          <a:solidFill>
                            <a:srgbClr val="FF0000"/>
                          </a:solidFill>
                          <a:highlight>
                            <a:srgbClr val="00FF00"/>
                          </a:highlight>
                        </a:rPr>
                        <a:t>g</a:t>
                      </a:r>
                      <a:r>
                        <a:rPr lang="cy-GB" sz="1100" b="0" dirty="0">
                          <a:highlight>
                            <a:srgbClr val="00FF00"/>
                          </a:highlight>
                        </a:rPr>
                        <a:t>ornel / ochr</a:t>
                      </a:r>
                    </a:p>
                    <a:p>
                      <a:r>
                        <a:rPr lang="cy-GB" sz="1100" b="0" dirty="0">
                          <a:highlight>
                            <a:srgbClr val="FFFF00"/>
                          </a:highlight>
                        </a:rPr>
                        <a:t>Dwy </a:t>
                      </a:r>
                      <a:r>
                        <a:rPr lang="cy-GB" sz="1100" b="1" dirty="0">
                          <a:solidFill>
                            <a:srgbClr val="FF0000"/>
                          </a:solidFill>
                          <a:highlight>
                            <a:srgbClr val="00FF00"/>
                          </a:highlight>
                        </a:rPr>
                        <a:t>g</a:t>
                      </a:r>
                      <a:r>
                        <a:rPr lang="cy-GB" sz="1100" b="0" dirty="0">
                          <a:highlight>
                            <a:srgbClr val="00FF00"/>
                          </a:highlight>
                        </a:rPr>
                        <a:t>ornel / ochr</a:t>
                      </a:r>
                    </a:p>
                    <a:p>
                      <a:r>
                        <a:rPr lang="cy-GB" sz="1100" b="0" dirty="0">
                          <a:highlight>
                            <a:srgbClr val="FFFF00"/>
                          </a:highlight>
                        </a:rPr>
                        <a:t>Tair </a:t>
                      </a:r>
                      <a:r>
                        <a:rPr lang="cy-GB" sz="1100" b="0" dirty="0">
                          <a:highlight>
                            <a:srgbClr val="00FF00"/>
                          </a:highlight>
                        </a:rPr>
                        <a:t>cornel / ochr</a:t>
                      </a:r>
                    </a:p>
                    <a:p>
                      <a:r>
                        <a:rPr lang="cy-GB" sz="1100" b="0" dirty="0">
                          <a:highlight>
                            <a:srgbClr val="FFFF00"/>
                          </a:highlight>
                        </a:rPr>
                        <a:t>Pedair </a:t>
                      </a:r>
                      <a:r>
                        <a:rPr lang="cy-GB" sz="1100" b="0" dirty="0">
                          <a:highlight>
                            <a:srgbClr val="00FF00"/>
                          </a:highlight>
                        </a:rPr>
                        <a:t>cornel / ochr</a:t>
                      </a:r>
                    </a:p>
                    <a:p>
                      <a:r>
                        <a:rPr lang="cy-GB" sz="1100" b="0" dirty="0">
                          <a:highlight>
                            <a:srgbClr val="FFFF00"/>
                          </a:highlight>
                        </a:rPr>
                        <a:t>Pum </a:t>
                      </a:r>
                      <a:r>
                        <a:rPr lang="cy-GB" sz="1100" b="0" dirty="0">
                          <a:highlight>
                            <a:srgbClr val="00FF00"/>
                          </a:highlight>
                        </a:rPr>
                        <a:t>cornel / ochr</a:t>
                      </a:r>
                    </a:p>
                    <a:p>
                      <a:r>
                        <a:rPr lang="cy-GB" sz="1100" b="0" dirty="0">
                          <a:highlight>
                            <a:srgbClr val="FFFF00"/>
                          </a:highlight>
                        </a:rPr>
                        <a:t>Chwe </a:t>
                      </a:r>
                      <a:r>
                        <a:rPr lang="cy-GB" sz="1100" b="1" dirty="0">
                          <a:solidFill>
                            <a:srgbClr val="FF0000"/>
                          </a:solidFill>
                          <a:highlight>
                            <a:srgbClr val="00FF00"/>
                          </a:highlight>
                        </a:rPr>
                        <a:t>ch</a:t>
                      </a:r>
                      <a:r>
                        <a:rPr lang="cy-GB" sz="1100" b="0" dirty="0">
                          <a:highlight>
                            <a:srgbClr val="00FF00"/>
                          </a:highlight>
                        </a:rPr>
                        <a:t>ornel / ochr</a:t>
                      </a:r>
                    </a:p>
                    <a:p>
                      <a:r>
                        <a:rPr lang="cy-GB" sz="1100" b="0" dirty="0">
                          <a:highlight>
                            <a:srgbClr val="FFFF00"/>
                          </a:highlight>
                        </a:rPr>
                        <a:t>Saith </a:t>
                      </a:r>
                      <a:r>
                        <a:rPr lang="cy-GB" sz="1100" b="0" dirty="0">
                          <a:highlight>
                            <a:srgbClr val="00FF00"/>
                          </a:highlight>
                        </a:rPr>
                        <a:t>cornel / ochr</a:t>
                      </a:r>
                    </a:p>
                    <a:p>
                      <a:r>
                        <a:rPr lang="cy-GB" sz="1100" b="0" dirty="0">
                          <a:highlight>
                            <a:srgbClr val="FFFF00"/>
                          </a:highlight>
                        </a:rPr>
                        <a:t>Wyth </a:t>
                      </a:r>
                      <a:r>
                        <a:rPr lang="cy-GB" sz="1100" b="0" dirty="0">
                          <a:highlight>
                            <a:srgbClr val="00FF00"/>
                          </a:highlight>
                        </a:rPr>
                        <a:t>cornel / ochr</a:t>
                      </a:r>
                    </a:p>
                    <a:p>
                      <a:r>
                        <a:rPr lang="cy-GB" sz="1100" b="0" dirty="0">
                          <a:highlight>
                            <a:srgbClr val="FFFF00"/>
                          </a:highlight>
                        </a:rPr>
                        <a:t>Naw </a:t>
                      </a:r>
                      <a:r>
                        <a:rPr lang="cy-GB" sz="1100" b="0" dirty="0">
                          <a:highlight>
                            <a:srgbClr val="00FF00"/>
                          </a:highlight>
                        </a:rPr>
                        <a:t>cornel / ochr</a:t>
                      </a:r>
                    </a:p>
                    <a:p>
                      <a:r>
                        <a:rPr lang="cy-GB" sz="1100" b="1" dirty="0">
                          <a:highlight>
                            <a:srgbClr val="FFFF00"/>
                          </a:highlight>
                        </a:rPr>
                        <a:t>Deg </a:t>
                      </a:r>
                      <a:r>
                        <a:rPr lang="cy-GB" sz="1100" b="1" dirty="0">
                          <a:highlight>
                            <a:srgbClr val="00FF00"/>
                          </a:highlight>
                        </a:rPr>
                        <a:t>cornel / ochr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075593"/>
              </p:ext>
            </p:extLst>
          </p:nvPr>
        </p:nvGraphicFramePr>
        <p:xfrm>
          <a:off x="400477" y="1705979"/>
          <a:ext cx="5695523" cy="5029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26258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r>
                        <a:rPr lang="cy-GB" b="0" dirty="0"/>
                        <a:t>Mae </a:t>
                      </a:r>
                      <a:r>
                        <a:rPr lang="cy-GB" b="0" dirty="0">
                          <a:highlight>
                            <a:srgbClr val="FFFF00"/>
                          </a:highlight>
                        </a:rPr>
                        <a:t>_____</a:t>
                      </a:r>
                      <a:r>
                        <a:rPr lang="cy-GB" b="0" dirty="0"/>
                        <a:t> </a:t>
                      </a:r>
                      <a:r>
                        <a:rPr lang="cy-GB" b="0" dirty="0">
                          <a:highlight>
                            <a:srgbClr val="00FF00"/>
                          </a:highlight>
                        </a:rPr>
                        <a:t>_____</a:t>
                      </a:r>
                      <a:r>
                        <a:rPr lang="cy-GB" b="0" dirty="0"/>
                        <a:t> gyda fi. </a:t>
                      </a:r>
                    </a:p>
                    <a:p>
                      <a:r>
                        <a:rPr lang="cy-GB" sz="1200" b="0" dirty="0">
                          <a:highlight>
                            <a:srgbClr val="FFFF00"/>
                          </a:highlight>
                        </a:rPr>
                        <a:t>Un </a:t>
                      </a:r>
                      <a:r>
                        <a:rPr lang="cy-GB" sz="1200" b="1" dirty="0">
                          <a:solidFill>
                            <a:srgbClr val="FF0000"/>
                          </a:solidFill>
                          <a:highlight>
                            <a:srgbClr val="00FF00"/>
                          </a:highlight>
                        </a:rPr>
                        <a:t>g</a:t>
                      </a:r>
                      <a:r>
                        <a:rPr lang="cy-GB" sz="1200" b="0" dirty="0">
                          <a:highlight>
                            <a:srgbClr val="00FF00"/>
                          </a:highlight>
                        </a:rPr>
                        <a:t>ornel / ochr</a:t>
                      </a:r>
                    </a:p>
                    <a:p>
                      <a:r>
                        <a:rPr lang="cy-GB" sz="1200" b="0" dirty="0">
                          <a:highlight>
                            <a:srgbClr val="FFFF00"/>
                          </a:highlight>
                        </a:rPr>
                        <a:t>Dwy </a:t>
                      </a:r>
                      <a:r>
                        <a:rPr lang="cy-GB" sz="1200" b="1" dirty="0">
                          <a:solidFill>
                            <a:srgbClr val="FF0000"/>
                          </a:solidFill>
                          <a:highlight>
                            <a:srgbClr val="00FF00"/>
                          </a:highlight>
                        </a:rPr>
                        <a:t>g</a:t>
                      </a:r>
                      <a:r>
                        <a:rPr lang="cy-GB" sz="1200" b="0" dirty="0">
                          <a:highlight>
                            <a:srgbClr val="00FF00"/>
                          </a:highlight>
                        </a:rPr>
                        <a:t>ornel / ochr</a:t>
                      </a:r>
                    </a:p>
                    <a:p>
                      <a:r>
                        <a:rPr lang="cy-GB" sz="1200" b="0" dirty="0">
                          <a:highlight>
                            <a:srgbClr val="FFFF00"/>
                          </a:highlight>
                        </a:rPr>
                        <a:t>Tair </a:t>
                      </a:r>
                      <a:r>
                        <a:rPr lang="cy-GB" sz="1200" b="0" dirty="0">
                          <a:highlight>
                            <a:srgbClr val="00FF00"/>
                          </a:highlight>
                        </a:rPr>
                        <a:t>cornel / ochr</a:t>
                      </a:r>
                    </a:p>
                    <a:p>
                      <a:r>
                        <a:rPr lang="cy-GB" sz="1200" b="0" dirty="0">
                          <a:highlight>
                            <a:srgbClr val="FFFF00"/>
                          </a:highlight>
                        </a:rPr>
                        <a:t>Pedair </a:t>
                      </a:r>
                      <a:r>
                        <a:rPr lang="cy-GB" sz="1200" b="0" dirty="0">
                          <a:highlight>
                            <a:srgbClr val="00FF00"/>
                          </a:highlight>
                        </a:rPr>
                        <a:t>cornel / ochr</a:t>
                      </a:r>
                    </a:p>
                    <a:p>
                      <a:r>
                        <a:rPr lang="cy-GB" sz="1200" b="0" dirty="0">
                          <a:highlight>
                            <a:srgbClr val="FFFF00"/>
                          </a:highlight>
                        </a:rPr>
                        <a:t>Pum </a:t>
                      </a:r>
                      <a:r>
                        <a:rPr lang="cy-GB" sz="1200" b="0" dirty="0">
                          <a:highlight>
                            <a:srgbClr val="00FF00"/>
                          </a:highlight>
                        </a:rPr>
                        <a:t>cornel / ochr</a:t>
                      </a:r>
                    </a:p>
                    <a:p>
                      <a:r>
                        <a:rPr lang="cy-GB" sz="1200" b="0" dirty="0">
                          <a:highlight>
                            <a:srgbClr val="FFFF00"/>
                          </a:highlight>
                        </a:rPr>
                        <a:t>Chwe </a:t>
                      </a:r>
                      <a:r>
                        <a:rPr lang="cy-GB" sz="1200" b="1" dirty="0">
                          <a:solidFill>
                            <a:srgbClr val="FF0000"/>
                          </a:solidFill>
                          <a:highlight>
                            <a:srgbClr val="00FF00"/>
                          </a:highlight>
                        </a:rPr>
                        <a:t>ch</a:t>
                      </a:r>
                      <a:r>
                        <a:rPr lang="cy-GB" sz="1200" b="0" dirty="0">
                          <a:highlight>
                            <a:srgbClr val="00FF00"/>
                          </a:highlight>
                        </a:rPr>
                        <a:t>ornel / ochr</a:t>
                      </a:r>
                    </a:p>
                    <a:p>
                      <a:r>
                        <a:rPr lang="cy-GB" sz="1200" b="0" dirty="0">
                          <a:highlight>
                            <a:srgbClr val="FFFF00"/>
                          </a:highlight>
                        </a:rPr>
                        <a:t>Saith </a:t>
                      </a:r>
                      <a:r>
                        <a:rPr lang="cy-GB" sz="1200" b="0" dirty="0">
                          <a:highlight>
                            <a:srgbClr val="00FF00"/>
                          </a:highlight>
                        </a:rPr>
                        <a:t>cornel / ochr</a:t>
                      </a:r>
                    </a:p>
                    <a:p>
                      <a:r>
                        <a:rPr lang="cy-GB" sz="1200" b="0" dirty="0">
                          <a:highlight>
                            <a:srgbClr val="FFFF00"/>
                          </a:highlight>
                        </a:rPr>
                        <a:t>Wyth </a:t>
                      </a:r>
                      <a:r>
                        <a:rPr lang="cy-GB" sz="1200" b="0" dirty="0">
                          <a:highlight>
                            <a:srgbClr val="00FF00"/>
                          </a:highlight>
                        </a:rPr>
                        <a:t>cornel / ochr</a:t>
                      </a:r>
                    </a:p>
                    <a:p>
                      <a:r>
                        <a:rPr lang="cy-GB" sz="1200" b="0" dirty="0">
                          <a:highlight>
                            <a:srgbClr val="FFFF00"/>
                          </a:highlight>
                        </a:rPr>
                        <a:t>Naw </a:t>
                      </a:r>
                      <a:r>
                        <a:rPr lang="cy-GB" sz="1200" b="0" dirty="0">
                          <a:highlight>
                            <a:srgbClr val="00FF00"/>
                          </a:highlight>
                        </a:rPr>
                        <a:t>cornel / ochr</a:t>
                      </a:r>
                    </a:p>
                    <a:p>
                      <a:r>
                        <a:rPr lang="cy-GB" sz="1200" b="1" dirty="0">
                          <a:highlight>
                            <a:srgbClr val="FFFF00"/>
                          </a:highlight>
                        </a:rPr>
                        <a:t>Deg </a:t>
                      </a:r>
                      <a:r>
                        <a:rPr lang="cy-GB" sz="1200" b="1" dirty="0">
                          <a:highlight>
                            <a:srgbClr val="00FF00"/>
                          </a:highlight>
                        </a:rPr>
                        <a:t>cornel / ochr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20609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r>
                        <a:rPr lang="cy-GB" b="0" dirty="0"/>
                        <a:t>Enwau’r siapau: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b="0" dirty="0"/>
                        <a:t>Cylch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b="0" dirty="0"/>
                        <a:t>Hanner cylch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b="0" dirty="0"/>
                        <a:t>Triongl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b="0" dirty="0"/>
                        <a:t>Sgwâr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b="0" dirty="0"/>
                        <a:t>Petryal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b="0" dirty="0"/>
                        <a:t>Pentagon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b="0" dirty="0"/>
                        <a:t>Hecsagon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b="0" dirty="0"/>
                        <a:t>Octagon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b="0" dirty="0"/>
                        <a:t>Decagon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6F82BFD7-D168-6A89-2E01-1A08E1EB82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60692" y="4571840"/>
            <a:ext cx="1794907" cy="182639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B257A90-503A-FD2A-4FDF-56C567F334FF}"/>
              </a:ext>
            </a:extLst>
          </p:cNvPr>
          <p:cNvSpPr/>
          <p:nvPr/>
        </p:nvSpPr>
        <p:spPr>
          <a:xfrm>
            <a:off x="3281488" y="4259376"/>
            <a:ext cx="2674469" cy="260471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y-GB" dirty="0"/>
              <a:t>Rhifau yn benywaidd:</a:t>
            </a:r>
          </a:p>
          <a:p>
            <a:r>
              <a:rPr lang="cy-GB" sz="1200" dirty="0"/>
              <a:t>Un </a:t>
            </a:r>
          </a:p>
          <a:p>
            <a:r>
              <a:rPr lang="cy-GB" sz="1200" dirty="0"/>
              <a:t>Dwy</a:t>
            </a:r>
          </a:p>
          <a:p>
            <a:r>
              <a:rPr lang="cy-GB" sz="1200" dirty="0"/>
              <a:t>Tair </a:t>
            </a:r>
          </a:p>
          <a:p>
            <a:r>
              <a:rPr lang="cy-GB" sz="1200" dirty="0"/>
              <a:t>Pedair</a:t>
            </a:r>
          </a:p>
          <a:p>
            <a:r>
              <a:rPr lang="cy-GB" sz="1200" dirty="0"/>
              <a:t>Pum</a:t>
            </a:r>
          </a:p>
          <a:p>
            <a:r>
              <a:rPr lang="cy-GB" sz="1200" dirty="0"/>
              <a:t>Chwe</a:t>
            </a:r>
          </a:p>
          <a:p>
            <a:r>
              <a:rPr lang="cy-GB" sz="1200" dirty="0"/>
              <a:t>Saith</a:t>
            </a:r>
          </a:p>
          <a:p>
            <a:r>
              <a:rPr lang="cy-GB" sz="1200" dirty="0"/>
              <a:t>Wyth</a:t>
            </a:r>
          </a:p>
          <a:p>
            <a:r>
              <a:rPr lang="cy-GB" sz="1200" dirty="0"/>
              <a:t>Naw </a:t>
            </a:r>
          </a:p>
          <a:p>
            <a:r>
              <a:rPr lang="cy-GB" sz="1200" dirty="0"/>
              <a:t>Deg</a:t>
            </a:r>
          </a:p>
        </p:txBody>
      </p:sp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2BE40BB-3F9F-A399-F71D-DC70E85917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3572" y="69011"/>
            <a:ext cx="9570164" cy="673723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688EE02-4BFE-F3AB-D98B-2FC4954C8DDB}"/>
              </a:ext>
            </a:extLst>
          </p:cNvPr>
          <p:cNvSpPr/>
          <p:nvPr/>
        </p:nvSpPr>
        <p:spPr>
          <a:xfrm>
            <a:off x="118264" y="196076"/>
            <a:ext cx="1984075" cy="105242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  <a:latin typeface="Cavolini" panose="03000502040302020204" pitchFamily="66" charset="0"/>
                <a:ea typeface="Calibri" panose="020F0502020204030204" pitchFamily="34" charset="0"/>
                <a:cs typeface="Cavolini" panose="03000502040302020204" pitchFamily="66" charset="0"/>
              </a:rPr>
              <a:t>Mat </a:t>
            </a:r>
            <a:r>
              <a:rPr lang="en-GB" sz="3200" dirty="0" err="1">
                <a:solidFill>
                  <a:schemeClr val="tx1"/>
                </a:solidFill>
                <a:latin typeface="Cavolini" panose="03000502040302020204" pitchFamily="66" charset="0"/>
                <a:ea typeface="Calibri" panose="020F0502020204030204" pitchFamily="34" charset="0"/>
                <a:cs typeface="Cavolini" panose="03000502040302020204" pitchFamily="66" charset="0"/>
              </a:rPr>
              <a:t>iaith</a:t>
            </a:r>
            <a:endParaRPr lang="en-GB" sz="3200" dirty="0">
              <a:solidFill>
                <a:schemeClr val="tx1"/>
              </a:solidFill>
              <a:latin typeface="Cavolini" panose="03000502040302020204" pitchFamily="66" charset="0"/>
              <a:ea typeface="Calibri" panose="020F0502020204030204" pitchFamily="34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40483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688EE02-4BFE-F3AB-D98B-2FC4954C8DDB}"/>
              </a:ext>
            </a:extLst>
          </p:cNvPr>
          <p:cNvSpPr/>
          <p:nvPr/>
        </p:nvSpPr>
        <p:spPr>
          <a:xfrm>
            <a:off x="128930" y="171362"/>
            <a:ext cx="1984075" cy="105242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dirty="0">
                <a:solidFill>
                  <a:schemeClr val="tx1"/>
                </a:solidFill>
                <a:latin typeface="Cavolini" panose="03000502040302020204" pitchFamily="66" charset="0"/>
                <a:ea typeface="Calibri" panose="020F0502020204030204" pitchFamily="34" charset="0"/>
                <a:cs typeface="Cavolini" panose="03000502040302020204" pitchFamily="66" charset="0"/>
              </a:rPr>
              <a:t>Cerdyn</a:t>
            </a:r>
            <a:r>
              <a:rPr lang="en-GB" sz="3200" dirty="0">
                <a:solidFill>
                  <a:schemeClr val="tx1"/>
                </a:solidFill>
                <a:latin typeface="Cavolini" panose="03000502040302020204" pitchFamily="66" charset="0"/>
                <a:ea typeface="Calibri" panose="020F0502020204030204" pitchFamily="34" charset="0"/>
                <a:cs typeface="Cavolini" panose="03000502040302020204" pitchFamily="66" charset="0"/>
              </a:rPr>
              <a:t> </a:t>
            </a:r>
            <a:r>
              <a:rPr lang="cy-GB" sz="3200" dirty="0">
                <a:solidFill>
                  <a:schemeClr val="tx1"/>
                </a:solidFill>
                <a:latin typeface="Cavolini" panose="03000502040302020204" pitchFamily="66" charset="0"/>
                <a:ea typeface="Calibri" panose="020F0502020204030204" pitchFamily="34" charset="0"/>
                <a:cs typeface="Cavolini" panose="03000502040302020204" pitchFamily="66" charset="0"/>
              </a:rPr>
              <a:t>Gemau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48B02E1-B3CE-D20A-8C19-EF6E45BCC5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3005" y="427437"/>
            <a:ext cx="10078995" cy="6034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15436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3DD7044-7E90-D3E9-6B99-A9DAE079EEA5}"/>
              </a:ext>
            </a:extLst>
          </p:cNvPr>
          <p:cNvSpPr/>
          <p:nvPr/>
        </p:nvSpPr>
        <p:spPr>
          <a:xfrm>
            <a:off x="1052423" y="1000664"/>
            <a:ext cx="9937630" cy="488255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Cofiwch</a:t>
            </a:r>
            <a:r>
              <a:rPr lang="en-GB" sz="32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ddoe</a:t>
            </a:r>
            <a:r>
              <a:rPr lang="en-GB" sz="32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ddysgon</a:t>
            </a:r>
            <a:r>
              <a:rPr lang="en-GB" sz="32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ni’r</a:t>
            </a:r>
            <a:r>
              <a:rPr lang="en-GB" sz="32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enw</a:t>
            </a:r>
            <a:r>
              <a:rPr lang="en-GB" sz="32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o’r</a:t>
            </a:r>
            <a:r>
              <a:rPr lang="en-GB" sz="32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siapau</a:t>
            </a:r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28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r>
              <a:rPr lang="cy-GB" sz="28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 ddysgoch chi ddoe?</a:t>
            </a: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24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250B600D-692D-849C-D010-E702C0C6CDAD}"/>
              </a:ext>
            </a:extLst>
          </p:cNvPr>
          <p:cNvSpPr/>
          <p:nvPr/>
        </p:nvSpPr>
        <p:spPr>
          <a:xfrm>
            <a:off x="1212487" y="2751455"/>
            <a:ext cx="1068963" cy="109656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28F4EF4-29F4-198B-EAB7-59E545B61CDE}"/>
              </a:ext>
            </a:extLst>
          </p:cNvPr>
          <p:cNvSpPr/>
          <p:nvPr/>
        </p:nvSpPr>
        <p:spPr>
          <a:xfrm>
            <a:off x="8089082" y="3153509"/>
            <a:ext cx="1006716" cy="1052847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7" name="Isosceles Triangle 6">
            <a:extLst>
              <a:ext uri="{FF2B5EF4-FFF2-40B4-BE49-F238E27FC236}">
                <a16:creationId xmlns:a16="http://schemas.microsoft.com/office/drawing/2014/main" id="{EC02F8F0-AD27-7554-6042-F7D5FC4A24C6}"/>
              </a:ext>
            </a:extLst>
          </p:cNvPr>
          <p:cNvSpPr/>
          <p:nvPr/>
        </p:nvSpPr>
        <p:spPr>
          <a:xfrm>
            <a:off x="1640855" y="4562366"/>
            <a:ext cx="1068963" cy="952070"/>
          </a:xfrm>
          <a:prstGeom prst="triangle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225BC0E-91BE-4260-AF8E-3B98F57E214D}"/>
              </a:ext>
            </a:extLst>
          </p:cNvPr>
          <p:cNvSpPr/>
          <p:nvPr/>
        </p:nvSpPr>
        <p:spPr>
          <a:xfrm>
            <a:off x="3619984" y="2729865"/>
            <a:ext cx="784860" cy="69913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EF1E5F9-3E99-3EB5-F7E2-A07898BC30EB}"/>
              </a:ext>
            </a:extLst>
          </p:cNvPr>
          <p:cNvSpPr/>
          <p:nvPr/>
        </p:nvSpPr>
        <p:spPr>
          <a:xfrm>
            <a:off x="3828977" y="4287130"/>
            <a:ext cx="1527175" cy="69913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0" name="Pentagon 9">
            <a:extLst>
              <a:ext uri="{FF2B5EF4-FFF2-40B4-BE49-F238E27FC236}">
                <a16:creationId xmlns:a16="http://schemas.microsoft.com/office/drawing/2014/main" id="{C1D3C037-E0A3-E6BE-E367-1E34A1F4B4D1}"/>
              </a:ext>
            </a:extLst>
          </p:cNvPr>
          <p:cNvSpPr/>
          <p:nvPr/>
        </p:nvSpPr>
        <p:spPr>
          <a:xfrm>
            <a:off x="7713199" y="1497326"/>
            <a:ext cx="1307032" cy="1397516"/>
          </a:xfrm>
          <a:prstGeom prst="pentagon">
            <a:avLst/>
          </a:prstGeom>
          <a:solidFill>
            <a:srgbClr val="F77DE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1" name="Hexagon 10">
            <a:extLst>
              <a:ext uri="{FF2B5EF4-FFF2-40B4-BE49-F238E27FC236}">
                <a16:creationId xmlns:a16="http://schemas.microsoft.com/office/drawing/2014/main" id="{E02A618E-EBB5-9655-CD6F-182284F7E920}"/>
              </a:ext>
            </a:extLst>
          </p:cNvPr>
          <p:cNvSpPr/>
          <p:nvPr/>
        </p:nvSpPr>
        <p:spPr>
          <a:xfrm>
            <a:off x="6226734" y="2283122"/>
            <a:ext cx="1307032" cy="1096561"/>
          </a:xfrm>
          <a:prstGeom prst="hexagon">
            <a:avLst/>
          </a:prstGeom>
          <a:solidFill>
            <a:srgbClr val="DA730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2" name="Octagon 11">
            <a:extLst>
              <a:ext uri="{FF2B5EF4-FFF2-40B4-BE49-F238E27FC236}">
                <a16:creationId xmlns:a16="http://schemas.microsoft.com/office/drawing/2014/main" id="{12E296DE-6F41-95C5-89D3-5F56C3CDD402}"/>
              </a:ext>
            </a:extLst>
          </p:cNvPr>
          <p:cNvSpPr/>
          <p:nvPr/>
        </p:nvSpPr>
        <p:spPr>
          <a:xfrm>
            <a:off x="9007122" y="4194174"/>
            <a:ext cx="1307032" cy="1320261"/>
          </a:xfrm>
          <a:prstGeom prst="octagon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3" name="Decagon 12">
            <a:extLst>
              <a:ext uri="{FF2B5EF4-FFF2-40B4-BE49-F238E27FC236}">
                <a16:creationId xmlns:a16="http://schemas.microsoft.com/office/drawing/2014/main" id="{F8FE5476-51A6-025E-AA60-D58DECF10939}"/>
              </a:ext>
            </a:extLst>
          </p:cNvPr>
          <p:cNvSpPr/>
          <p:nvPr/>
        </p:nvSpPr>
        <p:spPr>
          <a:xfrm>
            <a:off x="6646523" y="4614125"/>
            <a:ext cx="1307032" cy="1096561"/>
          </a:xfrm>
          <a:prstGeom prst="decagon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4558653-61E5-FCC3-51F3-7E7A28C9296A}"/>
              </a:ext>
            </a:extLst>
          </p:cNvPr>
          <p:cNvSpPr/>
          <p:nvPr/>
        </p:nvSpPr>
        <p:spPr>
          <a:xfrm>
            <a:off x="7739716" y="3679932"/>
            <a:ext cx="1722408" cy="7522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D829C3CF-D39D-7F66-FA8A-D837E699FF12}"/>
              </a:ext>
            </a:extLst>
          </p:cNvPr>
          <p:cNvSpPr/>
          <p:nvPr/>
        </p:nvSpPr>
        <p:spPr>
          <a:xfrm>
            <a:off x="1761875" y="2421998"/>
            <a:ext cx="2011680" cy="101092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cy-GB" sz="2800" b="1" kern="100" dirty="0">
                <a:solidFill>
                  <a:srgbClr val="FFFF00"/>
                </a:solidFill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cylch</a:t>
            </a:r>
            <a:endParaRPr lang="en-GB" sz="1200" b="1" kern="100" dirty="0">
              <a:solidFill>
                <a:srgbClr val="FFFF00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5248DB24-2742-B671-09A8-D8810DC267C5}"/>
              </a:ext>
            </a:extLst>
          </p:cNvPr>
          <p:cNvSpPr/>
          <p:nvPr/>
        </p:nvSpPr>
        <p:spPr>
          <a:xfrm>
            <a:off x="8733048" y="2991341"/>
            <a:ext cx="2011680" cy="101092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cy-GB" sz="2800" b="1" kern="100" dirty="0">
                <a:solidFill>
                  <a:srgbClr val="00B050"/>
                </a:solidFill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hanner</a:t>
            </a:r>
            <a:endParaRPr lang="en-GB" sz="1200" b="1" kern="100" dirty="0">
              <a:solidFill>
                <a:srgbClr val="00B050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cy-GB" sz="2800" b="1" kern="100" dirty="0">
                <a:solidFill>
                  <a:srgbClr val="00B050"/>
                </a:solidFill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cylch</a:t>
            </a:r>
            <a:endParaRPr lang="en-GB" sz="1200" b="1" kern="100" dirty="0">
              <a:solidFill>
                <a:srgbClr val="00B050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AA0B872A-B74F-D2F9-31AD-5EB1C11B683A}"/>
              </a:ext>
            </a:extLst>
          </p:cNvPr>
          <p:cNvSpPr/>
          <p:nvPr/>
        </p:nvSpPr>
        <p:spPr>
          <a:xfrm>
            <a:off x="2368671" y="5062615"/>
            <a:ext cx="2011680" cy="101092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cy-GB" sz="2800" b="1" kern="100" dirty="0">
                <a:solidFill>
                  <a:srgbClr val="7030A0"/>
                </a:solidFill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triongl</a:t>
            </a:r>
            <a:endParaRPr lang="en-GB" sz="1200" b="1" kern="100" dirty="0">
              <a:solidFill>
                <a:srgbClr val="7030A0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4EAE4AE2-00E8-C603-F0BC-236237210EAE}"/>
              </a:ext>
            </a:extLst>
          </p:cNvPr>
          <p:cNvSpPr/>
          <p:nvPr/>
        </p:nvSpPr>
        <p:spPr>
          <a:xfrm>
            <a:off x="4025001" y="2396402"/>
            <a:ext cx="2011680" cy="101092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cy-GB" sz="2800" b="1" kern="100" dirty="0">
                <a:solidFill>
                  <a:srgbClr val="FF0000"/>
                </a:solidFill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sgwâr</a:t>
            </a:r>
            <a:endParaRPr lang="en-GB" sz="1200" b="1" kern="100" dirty="0">
              <a:solidFill>
                <a:srgbClr val="FF0000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F86F8466-0A2B-A733-65F8-8F3BB586A587}"/>
              </a:ext>
            </a:extLst>
          </p:cNvPr>
          <p:cNvSpPr/>
          <p:nvPr/>
        </p:nvSpPr>
        <p:spPr>
          <a:xfrm>
            <a:off x="4586605" y="4779645"/>
            <a:ext cx="2011680" cy="101092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cy-GB" sz="2800" b="1" kern="100" dirty="0">
                <a:solidFill>
                  <a:srgbClr val="00B0F0"/>
                </a:solidFill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petryal</a:t>
            </a:r>
            <a:endParaRPr lang="en-GB" sz="1200" b="1" kern="100" dirty="0">
              <a:solidFill>
                <a:srgbClr val="00B0F0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F508B818-25E1-33B0-21F4-D14BE48AF1C2}"/>
              </a:ext>
            </a:extLst>
          </p:cNvPr>
          <p:cNvSpPr/>
          <p:nvPr/>
        </p:nvSpPr>
        <p:spPr>
          <a:xfrm>
            <a:off x="8823832" y="1636644"/>
            <a:ext cx="2252485" cy="101092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cy-GB" sz="2800" b="1" kern="100" dirty="0">
                <a:solidFill>
                  <a:srgbClr val="FF00FF"/>
                </a:solidFill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pentagon</a:t>
            </a:r>
            <a:endParaRPr lang="en-GB" sz="1200" b="1" kern="100" dirty="0">
              <a:solidFill>
                <a:srgbClr val="FF00FF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BF4236A9-C283-B16B-9C4A-220612202001}"/>
              </a:ext>
            </a:extLst>
          </p:cNvPr>
          <p:cNvSpPr/>
          <p:nvPr/>
        </p:nvSpPr>
        <p:spPr>
          <a:xfrm>
            <a:off x="5362236" y="3067263"/>
            <a:ext cx="2186334" cy="101092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cy-GB" sz="2800" b="1" kern="100" dirty="0">
                <a:solidFill>
                  <a:schemeClr val="accent2">
                    <a:lumMod val="75000"/>
                  </a:schemeClr>
                </a:solidFill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hecsagon</a:t>
            </a:r>
            <a:endParaRPr lang="en-GB" sz="1200" b="1" kern="100" dirty="0">
              <a:solidFill>
                <a:schemeClr val="accent2">
                  <a:lumMod val="75000"/>
                </a:schemeClr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363B45E7-30EB-3C91-85CB-A1D27AB1CA2C}"/>
              </a:ext>
            </a:extLst>
          </p:cNvPr>
          <p:cNvSpPr/>
          <p:nvPr/>
        </p:nvSpPr>
        <p:spPr>
          <a:xfrm>
            <a:off x="8730161" y="5179473"/>
            <a:ext cx="2011680" cy="101092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cy-GB" sz="2800" b="1" kern="100" dirty="0">
                <a:solidFill>
                  <a:srgbClr val="0070C0"/>
                </a:solidFill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octagon</a:t>
            </a:r>
            <a:endParaRPr lang="en-GB" sz="1200" b="1" kern="100" dirty="0">
              <a:solidFill>
                <a:srgbClr val="0070C0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FAB60552-2939-DA9A-305E-420B21D704AA}"/>
              </a:ext>
            </a:extLst>
          </p:cNvPr>
          <p:cNvSpPr/>
          <p:nvPr/>
        </p:nvSpPr>
        <p:spPr>
          <a:xfrm>
            <a:off x="6319543" y="3857635"/>
            <a:ext cx="2011680" cy="101092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cy-GB" sz="2800" b="1" kern="100" dirty="0">
                <a:solidFill>
                  <a:srgbClr val="000000"/>
                </a:solidFill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decagon</a:t>
            </a:r>
            <a:endParaRPr lang="en-GB" sz="1200" b="1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3672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8106C35-39ED-067E-3083-B6988E0C1FF4}"/>
              </a:ext>
            </a:extLst>
          </p:cNvPr>
          <p:cNvSpPr/>
          <p:nvPr/>
        </p:nvSpPr>
        <p:spPr>
          <a:xfrm>
            <a:off x="1127185" y="987724"/>
            <a:ext cx="9937630" cy="488255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Nod y wers</a:t>
            </a: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5122" name="Picture 2" descr="Target Board PNGs for Free Download">
            <a:extLst>
              <a:ext uri="{FF2B5EF4-FFF2-40B4-BE49-F238E27FC236}">
                <a16:creationId xmlns:a16="http://schemas.microsoft.com/office/drawing/2014/main" id="{D1076D05-76B4-C14E-06AF-C417DFF569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0102" y="1766169"/>
            <a:ext cx="3971795" cy="3971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88708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8106C35-39ED-067E-3083-B6988E0C1FF4}"/>
              </a:ext>
            </a:extLst>
          </p:cNvPr>
          <p:cNvSpPr/>
          <p:nvPr/>
        </p:nvSpPr>
        <p:spPr>
          <a:xfrm>
            <a:off x="1127185" y="987724"/>
            <a:ext cx="9937630" cy="488255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Amser drilio!</a:t>
            </a: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3074" name="Picture 2" descr="Wales Flag Silk Texture Stock Photo - Download Image Now - Welsh Flag,  Three Dimensional, Backgrounds - iStock">
            <a:extLst>
              <a:ext uri="{FF2B5EF4-FFF2-40B4-BE49-F238E27FC236}">
                <a16:creationId xmlns:a16="http://schemas.microsoft.com/office/drawing/2014/main" id="{BB70E4DE-60B7-83D1-BEBF-9E0A3C7DF2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1350" y="2048658"/>
            <a:ext cx="5829300" cy="356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83346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4B71FD2-B9CC-A465-87FE-00F679D39C42}"/>
              </a:ext>
            </a:extLst>
          </p:cNvPr>
          <p:cNvSpPr/>
          <p:nvPr/>
        </p:nvSpPr>
        <p:spPr>
          <a:xfrm>
            <a:off x="1127184" y="987723"/>
            <a:ext cx="9937630" cy="488255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24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7F7BAA1-BC82-0521-DBD0-7D2CE56A0361}"/>
              </a:ext>
            </a:extLst>
          </p:cNvPr>
          <p:cNvSpPr/>
          <p:nvPr/>
        </p:nvSpPr>
        <p:spPr>
          <a:xfrm>
            <a:off x="4602303" y="2172919"/>
            <a:ext cx="2987393" cy="251216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97E9DFBB-4AE2-95AF-E8D4-D7EB6C2C7698}"/>
              </a:ext>
            </a:extLst>
          </p:cNvPr>
          <p:cNvCxnSpPr>
            <a:cxnSpLocks/>
          </p:cNvCxnSpPr>
          <p:nvPr/>
        </p:nvCxnSpPr>
        <p:spPr>
          <a:xfrm flipH="1" flipV="1">
            <a:off x="7689904" y="2172919"/>
            <a:ext cx="864191" cy="915338"/>
          </a:xfrm>
          <a:prstGeom prst="straightConnector1">
            <a:avLst/>
          </a:prstGeom>
          <a:ln w="6350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F448A83E-2A0B-9CC8-398D-7DC37756BFCB}"/>
              </a:ext>
            </a:extLst>
          </p:cNvPr>
          <p:cNvCxnSpPr>
            <a:cxnSpLocks/>
          </p:cNvCxnSpPr>
          <p:nvPr/>
        </p:nvCxnSpPr>
        <p:spPr>
          <a:xfrm>
            <a:off x="3192010" y="3428997"/>
            <a:ext cx="1272507" cy="0"/>
          </a:xfrm>
          <a:prstGeom prst="straightConnector1">
            <a:avLst/>
          </a:prstGeom>
          <a:ln w="6350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47F1CC87-33B1-3FC2-EA12-8488933D2621}"/>
              </a:ext>
            </a:extLst>
          </p:cNvPr>
          <p:cNvSpPr/>
          <p:nvPr/>
        </p:nvSpPr>
        <p:spPr>
          <a:xfrm>
            <a:off x="1178566" y="2687921"/>
            <a:ext cx="2611127" cy="537644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cy-GB" sz="6600" kern="100" dirty="0">
                <a:solidFill>
                  <a:srgbClr val="000000"/>
                </a:solidFill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ochr</a:t>
            </a:r>
            <a:endParaRPr lang="en-GB" sz="12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89C7507-7840-8D81-57EF-2417E2577B06}"/>
              </a:ext>
            </a:extLst>
          </p:cNvPr>
          <p:cNvSpPr/>
          <p:nvPr/>
        </p:nvSpPr>
        <p:spPr>
          <a:xfrm>
            <a:off x="7559439" y="2956743"/>
            <a:ext cx="3453994" cy="817781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cy-GB" sz="6600" kern="100" dirty="0">
                <a:solidFill>
                  <a:srgbClr val="000000"/>
                </a:solidFill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cornel</a:t>
            </a:r>
            <a:endParaRPr lang="en-GB" sz="66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4" name="Picture 13" descr="Male And Female Toilet Signs Color icon PNG and SVG Vector Free Download">
            <a:extLst>
              <a:ext uri="{FF2B5EF4-FFF2-40B4-BE49-F238E27FC236}">
                <a16:creationId xmlns:a16="http://schemas.microsoft.com/office/drawing/2014/main" id="{34B7A332-39D4-6808-4A56-E384DD96B73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217"/>
          <a:stretch/>
        </p:blipFill>
        <p:spPr bwMode="auto">
          <a:xfrm>
            <a:off x="10317193" y="4592854"/>
            <a:ext cx="598475" cy="122783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7E901A8-D23E-5638-85FC-A351D92324D8}"/>
              </a:ext>
            </a:extLst>
          </p:cNvPr>
          <p:cNvCxnSpPr/>
          <p:nvPr/>
        </p:nvCxnSpPr>
        <p:spPr>
          <a:xfrm>
            <a:off x="4496844" y="2210497"/>
            <a:ext cx="0" cy="2419935"/>
          </a:xfrm>
          <a:prstGeom prst="line">
            <a:avLst/>
          </a:prstGeom>
          <a:ln w="47625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Oval 16">
            <a:extLst>
              <a:ext uri="{FF2B5EF4-FFF2-40B4-BE49-F238E27FC236}">
                <a16:creationId xmlns:a16="http://schemas.microsoft.com/office/drawing/2014/main" id="{59ED192D-31FE-3E1E-17C9-8A7141E68DF2}"/>
              </a:ext>
            </a:extLst>
          </p:cNvPr>
          <p:cNvSpPr/>
          <p:nvPr/>
        </p:nvSpPr>
        <p:spPr>
          <a:xfrm>
            <a:off x="7402883" y="2066795"/>
            <a:ext cx="292272" cy="3006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90EAC43-A827-8768-224B-876FB75A48F5}"/>
              </a:ext>
            </a:extLst>
          </p:cNvPr>
          <p:cNvSpPr/>
          <p:nvPr/>
        </p:nvSpPr>
        <p:spPr>
          <a:xfrm>
            <a:off x="9594937" y="5511452"/>
            <a:ext cx="1089764" cy="39692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Hon</a:t>
            </a:r>
          </a:p>
        </p:txBody>
      </p:sp>
    </p:spTree>
    <p:extLst>
      <p:ext uri="{BB962C8B-B14F-4D97-AF65-F5344CB8AC3E}">
        <p14:creationId xmlns:p14="http://schemas.microsoft.com/office/powerpoint/2010/main" val="701979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4B71FD2-B9CC-A465-87FE-00F679D39C42}"/>
              </a:ext>
            </a:extLst>
          </p:cNvPr>
          <p:cNvSpPr/>
          <p:nvPr/>
        </p:nvSpPr>
        <p:spPr>
          <a:xfrm>
            <a:off x="1127184" y="987723"/>
            <a:ext cx="9937630" cy="488255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Cofiwch yn ôl. </a:t>
            </a:r>
          </a:p>
          <a:p>
            <a:pPr algn="ctr"/>
            <a:r>
              <a:rPr lang="cy-GB" sz="4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Sut ydych chi’n gyrfu unrhyw beth yn fenywaidd?</a:t>
            </a: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14" name="Picture 13" descr="Male And Female Toilet Signs Color icon PNG and SVG Vector Free Download">
            <a:extLst>
              <a:ext uri="{FF2B5EF4-FFF2-40B4-BE49-F238E27FC236}">
                <a16:creationId xmlns:a16="http://schemas.microsoft.com/office/drawing/2014/main" id="{34B7A332-39D4-6808-4A56-E384DD96B73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217"/>
          <a:stretch/>
        </p:blipFill>
        <p:spPr bwMode="auto">
          <a:xfrm>
            <a:off x="9807879" y="3723303"/>
            <a:ext cx="1107789" cy="227275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1541440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8106C35-39ED-067E-3083-B6988E0C1FF4}"/>
              </a:ext>
            </a:extLst>
          </p:cNvPr>
          <p:cNvSpPr/>
          <p:nvPr/>
        </p:nvSpPr>
        <p:spPr>
          <a:xfrm>
            <a:off x="1035021" y="912716"/>
            <a:ext cx="9937630" cy="488255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24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5" name="Decagon 4">
            <a:extLst>
              <a:ext uri="{FF2B5EF4-FFF2-40B4-BE49-F238E27FC236}">
                <a16:creationId xmlns:a16="http://schemas.microsoft.com/office/drawing/2014/main" id="{BDC080BC-325B-C305-D23B-3E06B6DA04DF}"/>
              </a:ext>
            </a:extLst>
          </p:cNvPr>
          <p:cNvSpPr/>
          <p:nvPr/>
        </p:nvSpPr>
        <p:spPr>
          <a:xfrm>
            <a:off x="1768411" y="1688621"/>
            <a:ext cx="3927895" cy="3480758"/>
          </a:xfrm>
          <a:prstGeom prst="decagon">
            <a:avLst/>
          </a:prstGeom>
          <a:solidFill>
            <a:schemeClr val="bg1"/>
          </a:solidFill>
          <a:ln w="508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FAD22AB-E545-155E-A1AB-53756DC8C629}"/>
              </a:ext>
            </a:extLst>
          </p:cNvPr>
          <p:cNvCxnSpPr>
            <a:cxnSpLocks/>
          </p:cNvCxnSpPr>
          <p:nvPr/>
        </p:nvCxnSpPr>
        <p:spPr>
          <a:xfrm>
            <a:off x="2881216" y="1136531"/>
            <a:ext cx="342171" cy="790934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028420DB-6290-99CD-D0AF-A7631C3E8B29}"/>
              </a:ext>
            </a:extLst>
          </p:cNvPr>
          <p:cNvSpPr/>
          <p:nvPr/>
        </p:nvSpPr>
        <p:spPr>
          <a:xfrm>
            <a:off x="6096000" y="863454"/>
            <a:ext cx="4738774" cy="5520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Un </a:t>
            </a:r>
            <a:r>
              <a:rPr lang="en-GB" sz="20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</a:t>
            </a:r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ornel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8DAAF1A-1B4F-8EE2-EFBF-F9E2FB7A8997}"/>
              </a:ext>
            </a:extLst>
          </p:cNvPr>
          <p:cNvSpPr/>
          <p:nvPr/>
        </p:nvSpPr>
        <p:spPr>
          <a:xfrm>
            <a:off x="6078285" y="1262641"/>
            <a:ext cx="4738774" cy="5520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Dwy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</a:t>
            </a:r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ornel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CCEE114-A294-350D-8D85-B8001AF45B48}"/>
              </a:ext>
            </a:extLst>
          </p:cNvPr>
          <p:cNvCxnSpPr>
            <a:cxnSpLocks/>
          </p:cNvCxnSpPr>
          <p:nvPr/>
        </p:nvCxnSpPr>
        <p:spPr>
          <a:xfrm flipH="1">
            <a:off x="4336192" y="1136531"/>
            <a:ext cx="149544" cy="700897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605ADB67-0EC6-6ED3-505D-8C52FC473E30}"/>
              </a:ext>
            </a:extLst>
          </p:cNvPr>
          <p:cNvSpPr/>
          <p:nvPr/>
        </p:nvSpPr>
        <p:spPr>
          <a:xfrm>
            <a:off x="6003914" y="1701004"/>
            <a:ext cx="4738774" cy="5520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Tair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cornel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6CDC7D3-29D3-8C36-8E3C-3C589A9DF026}"/>
              </a:ext>
            </a:extLst>
          </p:cNvPr>
          <p:cNvCxnSpPr>
            <a:cxnSpLocks/>
          </p:cNvCxnSpPr>
          <p:nvPr/>
        </p:nvCxnSpPr>
        <p:spPr>
          <a:xfrm flipH="1">
            <a:off x="5080961" y="2080585"/>
            <a:ext cx="569336" cy="387649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A02E82D-C484-4154-0E08-FB14B91D7A01}"/>
              </a:ext>
            </a:extLst>
          </p:cNvPr>
          <p:cNvCxnSpPr>
            <a:cxnSpLocks/>
          </p:cNvCxnSpPr>
          <p:nvPr/>
        </p:nvCxnSpPr>
        <p:spPr>
          <a:xfrm flipH="1">
            <a:off x="5515162" y="3428999"/>
            <a:ext cx="580838" cy="42863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53BBE17-720C-0CD6-16D9-AA03256E250B}"/>
              </a:ext>
            </a:extLst>
          </p:cNvPr>
          <p:cNvCxnSpPr>
            <a:cxnSpLocks/>
          </p:cNvCxnSpPr>
          <p:nvPr/>
        </p:nvCxnSpPr>
        <p:spPr>
          <a:xfrm flipH="1" flipV="1">
            <a:off x="5115468" y="4385046"/>
            <a:ext cx="399694" cy="336229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DD8ACDFC-DCF0-494A-2E1C-A8798801B4D3}"/>
              </a:ext>
            </a:extLst>
          </p:cNvPr>
          <p:cNvCxnSpPr>
            <a:cxnSpLocks/>
          </p:cNvCxnSpPr>
          <p:nvPr/>
        </p:nvCxnSpPr>
        <p:spPr>
          <a:xfrm flipH="1" flipV="1">
            <a:off x="4211117" y="4998195"/>
            <a:ext cx="274619" cy="484430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1DD9C8C-C2BA-C53A-3285-ACB7FDDD0607}"/>
              </a:ext>
            </a:extLst>
          </p:cNvPr>
          <p:cNvCxnSpPr>
            <a:cxnSpLocks/>
          </p:cNvCxnSpPr>
          <p:nvPr/>
        </p:nvCxnSpPr>
        <p:spPr>
          <a:xfrm flipV="1">
            <a:off x="3052301" y="4998195"/>
            <a:ext cx="33776" cy="484430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4346CF7-43EA-4152-3B93-F24B0715CA6C}"/>
              </a:ext>
            </a:extLst>
          </p:cNvPr>
          <p:cNvCxnSpPr>
            <a:cxnSpLocks/>
          </p:cNvCxnSpPr>
          <p:nvPr/>
        </p:nvCxnSpPr>
        <p:spPr>
          <a:xfrm flipV="1">
            <a:off x="1921170" y="4142831"/>
            <a:ext cx="371277" cy="797676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6586DF6A-40D4-B0FF-093A-E89A19113967}"/>
              </a:ext>
            </a:extLst>
          </p:cNvPr>
          <p:cNvCxnSpPr>
            <a:cxnSpLocks/>
          </p:cNvCxnSpPr>
          <p:nvPr/>
        </p:nvCxnSpPr>
        <p:spPr>
          <a:xfrm>
            <a:off x="1715392" y="2109823"/>
            <a:ext cx="736822" cy="339398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0B79368D-4C22-1D3E-9B2D-8CB15006DE37}"/>
              </a:ext>
            </a:extLst>
          </p:cNvPr>
          <p:cNvCxnSpPr>
            <a:cxnSpLocks/>
          </p:cNvCxnSpPr>
          <p:nvPr/>
        </p:nvCxnSpPr>
        <p:spPr>
          <a:xfrm>
            <a:off x="1346981" y="3202000"/>
            <a:ext cx="736822" cy="339398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Rectangle 33">
            <a:extLst>
              <a:ext uri="{FF2B5EF4-FFF2-40B4-BE49-F238E27FC236}">
                <a16:creationId xmlns:a16="http://schemas.microsoft.com/office/drawing/2014/main" id="{77305D82-C898-2871-11C5-86C125D9C801}"/>
              </a:ext>
            </a:extLst>
          </p:cNvPr>
          <p:cNvSpPr/>
          <p:nvPr/>
        </p:nvSpPr>
        <p:spPr>
          <a:xfrm>
            <a:off x="5980216" y="2117787"/>
            <a:ext cx="4738774" cy="5520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Pedair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cornel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1ED23F63-7649-69E9-A581-71C9326FF114}"/>
              </a:ext>
            </a:extLst>
          </p:cNvPr>
          <p:cNvSpPr/>
          <p:nvPr/>
        </p:nvSpPr>
        <p:spPr>
          <a:xfrm>
            <a:off x="5966336" y="2574581"/>
            <a:ext cx="4738774" cy="5520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Pum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cornel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5A4C02C8-4B36-D0AB-615D-91BEFDE55690}"/>
              </a:ext>
            </a:extLst>
          </p:cNvPr>
          <p:cNvSpPr/>
          <p:nvPr/>
        </p:nvSpPr>
        <p:spPr>
          <a:xfrm>
            <a:off x="5966336" y="3049643"/>
            <a:ext cx="4738774" cy="5520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Chwe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</a:t>
            </a:r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ornel</a:t>
            </a:r>
            <a:endParaRPr lang="en-GB" sz="20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441C215-671E-AF35-B98C-7F0000852B75}"/>
              </a:ext>
            </a:extLst>
          </p:cNvPr>
          <p:cNvSpPr/>
          <p:nvPr/>
        </p:nvSpPr>
        <p:spPr>
          <a:xfrm>
            <a:off x="6040369" y="3532312"/>
            <a:ext cx="4738774" cy="5520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Saith cornel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F52E99D0-4A44-BCF4-2A5B-CE8196C1AB6C}"/>
              </a:ext>
            </a:extLst>
          </p:cNvPr>
          <p:cNvSpPr/>
          <p:nvPr/>
        </p:nvSpPr>
        <p:spPr>
          <a:xfrm>
            <a:off x="6015655" y="4049763"/>
            <a:ext cx="4738774" cy="5520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Wyth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cornel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6D4DAFA5-BEDA-DC60-015E-0E23B05F0A3A}"/>
              </a:ext>
            </a:extLst>
          </p:cNvPr>
          <p:cNvSpPr/>
          <p:nvPr/>
        </p:nvSpPr>
        <p:spPr>
          <a:xfrm>
            <a:off x="5966336" y="4634776"/>
            <a:ext cx="4738774" cy="5520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Naw cornel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B3ADE140-19F6-307E-95EC-B7EECEB979E9}"/>
              </a:ext>
            </a:extLst>
          </p:cNvPr>
          <p:cNvSpPr/>
          <p:nvPr/>
        </p:nvSpPr>
        <p:spPr>
          <a:xfrm>
            <a:off x="6015655" y="5152060"/>
            <a:ext cx="4738774" cy="5520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Deg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cornel</a:t>
            </a:r>
          </a:p>
        </p:txBody>
      </p:sp>
    </p:spTree>
    <p:extLst>
      <p:ext uri="{BB962C8B-B14F-4D97-AF65-F5344CB8AC3E}">
        <p14:creationId xmlns:p14="http://schemas.microsoft.com/office/powerpoint/2010/main" val="3684045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4" grpId="0"/>
      <p:bldP spid="34" grpId="0"/>
      <p:bldP spid="35" grpId="0"/>
      <p:bldP spid="36" grpId="0"/>
      <p:bldP spid="37" grpId="0"/>
      <p:bldP spid="38" grpId="0"/>
      <p:bldP spid="39" grpId="0"/>
      <p:bldP spid="4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8106C35-39ED-067E-3083-B6988E0C1FF4}"/>
              </a:ext>
            </a:extLst>
          </p:cNvPr>
          <p:cNvSpPr/>
          <p:nvPr/>
        </p:nvSpPr>
        <p:spPr>
          <a:xfrm>
            <a:off x="984917" y="912716"/>
            <a:ext cx="9937630" cy="488255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24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5" name="Decagon 4">
            <a:extLst>
              <a:ext uri="{FF2B5EF4-FFF2-40B4-BE49-F238E27FC236}">
                <a16:creationId xmlns:a16="http://schemas.microsoft.com/office/drawing/2014/main" id="{BDC080BC-325B-C305-D23B-3E06B6DA04DF}"/>
              </a:ext>
            </a:extLst>
          </p:cNvPr>
          <p:cNvSpPr/>
          <p:nvPr/>
        </p:nvSpPr>
        <p:spPr>
          <a:xfrm>
            <a:off x="1768411" y="1688621"/>
            <a:ext cx="3927895" cy="3480758"/>
          </a:xfrm>
          <a:prstGeom prst="decagon">
            <a:avLst/>
          </a:prstGeom>
          <a:solidFill>
            <a:schemeClr val="bg1"/>
          </a:solidFill>
          <a:ln w="508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FAD22AB-E545-155E-A1AB-53756DC8C629}"/>
              </a:ext>
            </a:extLst>
          </p:cNvPr>
          <p:cNvCxnSpPr>
            <a:cxnSpLocks/>
          </p:cNvCxnSpPr>
          <p:nvPr/>
        </p:nvCxnSpPr>
        <p:spPr>
          <a:xfrm>
            <a:off x="3125622" y="1486979"/>
            <a:ext cx="1192855" cy="0"/>
          </a:xfrm>
          <a:prstGeom prst="line">
            <a:avLst/>
          </a:prstGeom>
          <a:ln w="12700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028420DB-6290-99CD-D0AF-A7631C3E8B29}"/>
              </a:ext>
            </a:extLst>
          </p:cNvPr>
          <p:cNvSpPr/>
          <p:nvPr/>
        </p:nvSpPr>
        <p:spPr>
          <a:xfrm>
            <a:off x="6096000" y="863454"/>
            <a:ext cx="4738774" cy="5520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Un ochr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8DAAF1A-1B4F-8EE2-EFBF-F9E2FB7A8997}"/>
              </a:ext>
            </a:extLst>
          </p:cNvPr>
          <p:cNvSpPr/>
          <p:nvPr/>
        </p:nvSpPr>
        <p:spPr>
          <a:xfrm>
            <a:off x="6078285" y="1262641"/>
            <a:ext cx="4738774" cy="5520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Dwy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ochr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CCEE114-A294-350D-8D85-B8001AF45B48}"/>
              </a:ext>
            </a:extLst>
          </p:cNvPr>
          <p:cNvCxnSpPr>
            <a:cxnSpLocks/>
          </p:cNvCxnSpPr>
          <p:nvPr/>
        </p:nvCxnSpPr>
        <p:spPr>
          <a:xfrm flipH="1" flipV="1">
            <a:off x="4524217" y="1538686"/>
            <a:ext cx="791098" cy="579101"/>
          </a:xfrm>
          <a:prstGeom prst="line">
            <a:avLst/>
          </a:prstGeom>
          <a:ln w="12700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605ADB67-0EC6-6ED3-505D-8C52FC473E30}"/>
              </a:ext>
            </a:extLst>
          </p:cNvPr>
          <p:cNvSpPr/>
          <p:nvPr/>
        </p:nvSpPr>
        <p:spPr>
          <a:xfrm>
            <a:off x="6003914" y="1701004"/>
            <a:ext cx="4738774" cy="5520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Tair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ochr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6CDC7D3-29D3-8C36-8E3C-3C589A9DF026}"/>
              </a:ext>
            </a:extLst>
          </p:cNvPr>
          <p:cNvCxnSpPr>
            <a:cxnSpLocks/>
          </p:cNvCxnSpPr>
          <p:nvPr/>
        </p:nvCxnSpPr>
        <p:spPr>
          <a:xfrm flipH="1" flipV="1">
            <a:off x="5496085" y="2366189"/>
            <a:ext cx="353022" cy="897331"/>
          </a:xfrm>
          <a:prstGeom prst="line">
            <a:avLst/>
          </a:prstGeom>
          <a:ln w="12700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A02E82D-C484-4154-0E08-FB14B91D7A01}"/>
              </a:ext>
            </a:extLst>
          </p:cNvPr>
          <p:cNvCxnSpPr>
            <a:cxnSpLocks/>
          </p:cNvCxnSpPr>
          <p:nvPr/>
        </p:nvCxnSpPr>
        <p:spPr>
          <a:xfrm flipV="1">
            <a:off x="5505534" y="3534162"/>
            <a:ext cx="344962" cy="1023904"/>
          </a:xfrm>
          <a:prstGeom prst="line">
            <a:avLst/>
          </a:prstGeom>
          <a:ln w="12700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53BBE17-720C-0CD6-16D9-AA03256E250B}"/>
              </a:ext>
            </a:extLst>
          </p:cNvPr>
          <p:cNvCxnSpPr>
            <a:cxnSpLocks/>
          </p:cNvCxnSpPr>
          <p:nvPr/>
        </p:nvCxnSpPr>
        <p:spPr>
          <a:xfrm flipH="1">
            <a:off x="4524217" y="4716993"/>
            <a:ext cx="867606" cy="589928"/>
          </a:xfrm>
          <a:prstGeom prst="line">
            <a:avLst/>
          </a:prstGeom>
          <a:ln w="12700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DD8ACDFC-DCF0-494A-2E1C-A8798801B4D3}"/>
              </a:ext>
            </a:extLst>
          </p:cNvPr>
          <p:cNvCxnSpPr>
            <a:cxnSpLocks/>
          </p:cNvCxnSpPr>
          <p:nvPr/>
        </p:nvCxnSpPr>
        <p:spPr>
          <a:xfrm flipH="1">
            <a:off x="3135396" y="5371020"/>
            <a:ext cx="1183081" cy="0"/>
          </a:xfrm>
          <a:prstGeom prst="line">
            <a:avLst/>
          </a:prstGeom>
          <a:ln w="12700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1DD9C8C-C2BA-C53A-3285-ACB7FDDD0607}"/>
              </a:ext>
            </a:extLst>
          </p:cNvPr>
          <p:cNvCxnSpPr>
            <a:cxnSpLocks/>
          </p:cNvCxnSpPr>
          <p:nvPr/>
        </p:nvCxnSpPr>
        <p:spPr>
          <a:xfrm flipH="1" flipV="1">
            <a:off x="2083803" y="4716993"/>
            <a:ext cx="832788" cy="565967"/>
          </a:xfrm>
          <a:prstGeom prst="line">
            <a:avLst/>
          </a:prstGeom>
          <a:ln w="12700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4346CF7-43EA-4152-3B93-F24B0715CA6C}"/>
              </a:ext>
            </a:extLst>
          </p:cNvPr>
          <p:cNvCxnSpPr>
            <a:cxnSpLocks/>
          </p:cNvCxnSpPr>
          <p:nvPr/>
        </p:nvCxnSpPr>
        <p:spPr>
          <a:xfrm flipH="1" flipV="1">
            <a:off x="1545756" y="3590660"/>
            <a:ext cx="352408" cy="988791"/>
          </a:xfrm>
          <a:prstGeom prst="line">
            <a:avLst/>
          </a:prstGeom>
          <a:ln w="12700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6586DF6A-40D4-B0FF-093A-E89A19113967}"/>
              </a:ext>
            </a:extLst>
          </p:cNvPr>
          <p:cNvCxnSpPr>
            <a:cxnSpLocks/>
          </p:cNvCxnSpPr>
          <p:nvPr/>
        </p:nvCxnSpPr>
        <p:spPr>
          <a:xfrm flipV="1">
            <a:off x="2062053" y="1486979"/>
            <a:ext cx="854538" cy="596416"/>
          </a:xfrm>
          <a:prstGeom prst="line">
            <a:avLst/>
          </a:prstGeom>
          <a:ln w="12700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0B79368D-4C22-1D3E-9B2D-8CB15006DE37}"/>
              </a:ext>
            </a:extLst>
          </p:cNvPr>
          <p:cNvCxnSpPr>
            <a:cxnSpLocks/>
          </p:cNvCxnSpPr>
          <p:nvPr/>
        </p:nvCxnSpPr>
        <p:spPr>
          <a:xfrm flipH="1">
            <a:off x="1609005" y="2279522"/>
            <a:ext cx="362064" cy="983998"/>
          </a:xfrm>
          <a:prstGeom prst="line">
            <a:avLst/>
          </a:prstGeom>
          <a:ln w="12700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Rectangle 33">
            <a:extLst>
              <a:ext uri="{FF2B5EF4-FFF2-40B4-BE49-F238E27FC236}">
                <a16:creationId xmlns:a16="http://schemas.microsoft.com/office/drawing/2014/main" id="{77305D82-C898-2871-11C5-86C125D9C801}"/>
              </a:ext>
            </a:extLst>
          </p:cNvPr>
          <p:cNvSpPr/>
          <p:nvPr/>
        </p:nvSpPr>
        <p:spPr>
          <a:xfrm>
            <a:off x="5980216" y="2117787"/>
            <a:ext cx="4738774" cy="5520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Pedair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ochr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1ED23F63-7649-69E9-A581-71C9326FF114}"/>
              </a:ext>
            </a:extLst>
          </p:cNvPr>
          <p:cNvSpPr/>
          <p:nvPr/>
        </p:nvSpPr>
        <p:spPr>
          <a:xfrm>
            <a:off x="5966336" y="2574581"/>
            <a:ext cx="4738774" cy="5520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Pum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ochr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5A4C02C8-4B36-D0AB-615D-91BEFDE55690}"/>
              </a:ext>
            </a:extLst>
          </p:cNvPr>
          <p:cNvSpPr/>
          <p:nvPr/>
        </p:nvSpPr>
        <p:spPr>
          <a:xfrm>
            <a:off x="5966336" y="3049643"/>
            <a:ext cx="4738774" cy="5520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Chwe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ochr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441C215-671E-AF35-B98C-7F0000852B75}"/>
              </a:ext>
            </a:extLst>
          </p:cNvPr>
          <p:cNvSpPr/>
          <p:nvPr/>
        </p:nvSpPr>
        <p:spPr>
          <a:xfrm>
            <a:off x="6040369" y="3532312"/>
            <a:ext cx="4738774" cy="5520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Saith ochr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F52E99D0-4A44-BCF4-2A5B-CE8196C1AB6C}"/>
              </a:ext>
            </a:extLst>
          </p:cNvPr>
          <p:cNvSpPr/>
          <p:nvPr/>
        </p:nvSpPr>
        <p:spPr>
          <a:xfrm>
            <a:off x="6015655" y="4049763"/>
            <a:ext cx="4738774" cy="5520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Wyth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ochr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6D4DAFA5-BEDA-DC60-015E-0E23B05F0A3A}"/>
              </a:ext>
            </a:extLst>
          </p:cNvPr>
          <p:cNvSpPr/>
          <p:nvPr/>
        </p:nvSpPr>
        <p:spPr>
          <a:xfrm>
            <a:off x="5966336" y="4634776"/>
            <a:ext cx="4738774" cy="5520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Naw ochr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B3ADE140-19F6-307E-95EC-B7EECEB979E9}"/>
              </a:ext>
            </a:extLst>
          </p:cNvPr>
          <p:cNvSpPr/>
          <p:nvPr/>
        </p:nvSpPr>
        <p:spPr>
          <a:xfrm>
            <a:off x="6015655" y="5152060"/>
            <a:ext cx="4738774" cy="5520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Deg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ochr</a:t>
            </a:r>
          </a:p>
        </p:txBody>
      </p:sp>
    </p:spTree>
    <p:extLst>
      <p:ext uri="{BB962C8B-B14F-4D97-AF65-F5344CB8AC3E}">
        <p14:creationId xmlns:p14="http://schemas.microsoft.com/office/powerpoint/2010/main" val="1068362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4" grpId="0"/>
      <p:bldP spid="34" grpId="0"/>
      <p:bldP spid="35" grpId="0"/>
      <p:bldP spid="36" grpId="0"/>
      <p:bldP spid="37" grpId="0"/>
      <p:bldP spid="38" grpId="0"/>
      <p:bldP spid="39" grpId="0"/>
      <p:bldP spid="4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8106C35-39ED-067E-3083-B6988E0C1FF4}"/>
              </a:ext>
            </a:extLst>
          </p:cNvPr>
          <p:cNvSpPr/>
          <p:nvPr/>
        </p:nvSpPr>
        <p:spPr>
          <a:xfrm>
            <a:off x="1127185" y="987724"/>
            <a:ext cx="9937630" cy="488255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48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48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48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cy-GB" sz="48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Mae </a:t>
            </a:r>
            <a:r>
              <a:rPr lang="cy-GB" sz="4800" dirty="0">
                <a:solidFill>
                  <a:schemeClr val="tx1"/>
                </a:solidFill>
                <a:highlight>
                  <a:srgbClr val="0000FF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_____</a:t>
            </a:r>
            <a:r>
              <a:rPr lang="cy-GB" sz="48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cy-GB" sz="4800" dirty="0">
                <a:solidFill>
                  <a:schemeClr val="tx1"/>
                </a:solidFill>
                <a:highlight>
                  <a:srgbClr val="FF00FF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_____</a:t>
            </a:r>
            <a:r>
              <a:rPr lang="cy-GB" sz="48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gyda fi.</a:t>
            </a: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" name="Arrow: Up 1">
            <a:extLst>
              <a:ext uri="{FF2B5EF4-FFF2-40B4-BE49-F238E27FC236}">
                <a16:creationId xmlns:a16="http://schemas.microsoft.com/office/drawing/2014/main" id="{DC04EE0B-04A2-8079-2214-6D55AEFD93D5}"/>
              </a:ext>
            </a:extLst>
          </p:cNvPr>
          <p:cNvSpPr/>
          <p:nvPr/>
        </p:nvSpPr>
        <p:spPr>
          <a:xfrm>
            <a:off x="5999967" y="3557391"/>
            <a:ext cx="1085379" cy="859911"/>
          </a:xfrm>
          <a:prstGeom prst="upArrow">
            <a:avLst>
              <a:gd name="adj1" fmla="val 24610"/>
              <a:gd name="adj2" fmla="val 50000"/>
            </a:avLst>
          </a:prstGeom>
          <a:solidFill>
            <a:srgbClr val="FF0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Arrow: Up 2">
            <a:extLst>
              <a:ext uri="{FF2B5EF4-FFF2-40B4-BE49-F238E27FC236}">
                <a16:creationId xmlns:a16="http://schemas.microsoft.com/office/drawing/2014/main" id="{F79D2F53-A0A5-5349-F65A-7D11C41BE6DF}"/>
              </a:ext>
            </a:extLst>
          </p:cNvPr>
          <p:cNvSpPr/>
          <p:nvPr/>
        </p:nvSpPr>
        <p:spPr>
          <a:xfrm rot="10800000">
            <a:off x="3970751" y="1878903"/>
            <a:ext cx="1085379" cy="859911"/>
          </a:xfrm>
          <a:prstGeom prst="upArrow">
            <a:avLst>
              <a:gd name="adj1" fmla="val 24610"/>
              <a:gd name="adj2" fmla="val 50000"/>
            </a:avLst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2A0D41E-47BA-1D49-AEB5-028BF1058A75}"/>
              </a:ext>
            </a:extLst>
          </p:cNvPr>
          <p:cNvSpPr/>
          <p:nvPr/>
        </p:nvSpPr>
        <p:spPr>
          <a:xfrm>
            <a:off x="3207876" y="1222737"/>
            <a:ext cx="2611127" cy="537644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cy-GB" sz="4000" kern="100" dirty="0">
                <a:solidFill>
                  <a:srgbClr val="000000"/>
                </a:solidFill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rhif</a:t>
            </a:r>
            <a:endParaRPr lang="en-GB" sz="12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34CCFA03-6D42-5A88-F269-FD922D438971}"/>
              </a:ext>
            </a:extLst>
          </p:cNvPr>
          <p:cNvSpPr/>
          <p:nvPr/>
        </p:nvSpPr>
        <p:spPr>
          <a:xfrm>
            <a:off x="4701936" y="4874966"/>
            <a:ext cx="3681440" cy="537644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cy-GB" sz="4000" kern="100" dirty="0">
                <a:solidFill>
                  <a:srgbClr val="000000"/>
                </a:solidFill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</a:t>
            </a:r>
            <a:r>
              <a:rPr lang="cy-GB" sz="4000" kern="100" dirty="0">
                <a:solidFill>
                  <a:srgbClr val="000000"/>
                </a:solidFill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ornel neu ochr</a:t>
            </a:r>
            <a:endParaRPr lang="en-GB" sz="12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4700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8106C35-39ED-067E-3083-B6988E0C1FF4}"/>
              </a:ext>
            </a:extLst>
          </p:cNvPr>
          <p:cNvSpPr/>
          <p:nvPr/>
        </p:nvSpPr>
        <p:spPr>
          <a:xfrm>
            <a:off x="1127185" y="987724"/>
            <a:ext cx="9937630" cy="488255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8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Dangoswch eich bodiau</a:t>
            </a:r>
          </a:p>
          <a:p>
            <a:pPr algn="ctr"/>
            <a:endParaRPr lang="cy-GB" sz="48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48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48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6146" name="Picture 2" descr="Thumbs Down Royalty-Free Images, Stock Photos &amp; Pictures | Shutterstock">
            <a:extLst>
              <a:ext uri="{FF2B5EF4-FFF2-40B4-BE49-F238E27FC236}">
                <a16:creationId xmlns:a16="http://schemas.microsoft.com/office/drawing/2014/main" id="{AE4DCDED-2569-30A1-DC2E-A983F3668D8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051"/>
          <a:stretch/>
        </p:blipFill>
        <p:spPr bwMode="auto">
          <a:xfrm>
            <a:off x="2875862" y="2521387"/>
            <a:ext cx="6164702" cy="3027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63163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8106C35-39ED-067E-3083-B6988E0C1FF4}"/>
              </a:ext>
            </a:extLst>
          </p:cNvPr>
          <p:cNvSpPr/>
          <p:nvPr/>
        </p:nvSpPr>
        <p:spPr>
          <a:xfrm>
            <a:off x="1127185" y="987724"/>
            <a:ext cx="9937630" cy="488255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Amser ymarfer</a:t>
            </a: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ctr"/>
            <a:r>
              <a:rPr lang="cy-GB" sz="3200" dirty="0">
                <a:solidFill>
                  <a:srgbClr val="96607D"/>
                </a:solidFill>
                <a:latin typeface="Cavolini" panose="03000502040302020204" pitchFamily="66" charset="0"/>
                <a:cs typeface="Cavolini" panose="03000502040302020204" pitchFamily="66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https://wordwall.net/resource/80427981</a:t>
            </a:r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1026" name="Picture 2" descr="ECML/CELV &gt; Resources &gt; ICT">
            <a:extLst>
              <a:ext uri="{FF2B5EF4-FFF2-40B4-BE49-F238E27FC236}">
                <a16:creationId xmlns:a16="http://schemas.microsoft.com/office/drawing/2014/main" id="{0878F9DC-5290-A2B8-61DC-F82E72AE5A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437" y="3209963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03584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8106C35-39ED-067E-3083-B6988E0C1FF4}"/>
              </a:ext>
            </a:extLst>
          </p:cNvPr>
          <p:cNvSpPr/>
          <p:nvPr/>
        </p:nvSpPr>
        <p:spPr>
          <a:xfrm>
            <a:off x="1127185" y="987724"/>
            <a:ext cx="9937630" cy="488255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 gêm</a:t>
            </a:r>
          </a:p>
          <a:p>
            <a:pPr algn="ctr"/>
            <a:endParaRPr lang="cy-GB" sz="3200" dirty="0">
              <a:solidFill>
                <a:srgbClr val="467886"/>
              </a:solidFill>
              <a:latin typeface="Cavolini" panose="03000502040302020204" pitchFamily="66" charset="0"/>
              <a:cs typeface="Cavolini" panose="03000502040302020204" pitchFamily="66" charset="0"/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ctr"/>
            <a:r>
              <a:rPr lang="cy-GB" sz="3200" dirty="0">
                <a:solidFill>
                  <a:srgbClr val="467886"/>
                </a:solidFill>
                <a:latin typeface="Cavolini" panose="03000502040302020204" pitchFamily="66" charset="0"/>
                <a:cs typeface="Cavolini" panose="03000502040302020204" pitchFamily="66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https://youtu.be/mqweTJlmeS4?si=kCG1pdusHPA7vkb-</a:t>
            </a:r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2050" name="Picture 2" descr="Online Timer">
            <a:extLst>
              <a:ext uri="{FF2B5EF4-FFF2-40B4-BE49-F238E27FC236}">
                <a16:creationId xmlns:a16="http://schemas.microsoft.com/office/drawing/2014/main" id="{8A209A37-4CC6-1FCE-278F-09D5579D42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250" y="3696828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20281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8106C35-39ED-067E-3083-B6988E0C1FF4}"/>
              </a:ext>
            </a:extLst>
          </p:cNvPr>
          <p:cNvSpPr/>
          <p:nvPr/>
        </p:nvSpPr>
        <p:spPr>
          <a:xfrm>
            <a:off x="1127185" y="987724"/>
            <a:ext cx="9937630" cy="488255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Amser i feddwl yn ôl dros y wers</a:t>
            </a: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cy-GB" sz="32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sz="3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cy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4099" name="Picture 3" descr="think | definition for kids | Wordsmyth Word Explorer Children's  Dictionary; WILD dictionary K-2 | Wordsmyth">
            <a:extLst>
              <a:ext uri="{FF2B5EF4-FFF2-40B4-BE49-F238E27FC236}">
                <a16:creationId xmlns:a16="http://schemas.microsoft.com/office/drawing/2014/main" id="{507E4F61-DAD1-CA48-A674-09A9233C3A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4646" y="2785213"/>
            <a:ext cx="4302707" cy="2525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06283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058173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45A90D4AF1594DA85FD2E0F7B5AA8E" ma:contentTypeVersion="13" ma:contentTypeDescription="Create a new document." ma:contentTypeScope="" ma:versionID="0aad3c1aaedcba6fc78082508e746e14">
  <xsd:schema xmlns:xsd="http://www.w3.org/2001/XMLSchema" xmlns:xs="http://www.w3.org/2001/XMLSchema" xmlns:p="http://schemas.microsoft.com/office/2006/metadata/properties" xmlns:ns2="9f8b6bd3-658c-499b-a11d-eb1fd1b1a001" xmlns:ns3="d9a8f111-f499-48a8-b724-064b0d7e51ee" targetNamespace="http://schemas.microsoft.com/office/2006/metadata/properties" ma:root="true" ma:fieldsID="11d834d2cf121912f1aa7cd4282c3be3" ns2:_="" ns3:_="">
    <xsd:import namespace="9f8b6bd3-658c-499b-a11d-eb1fd1b1a001"/>
    <xsd:import namespace="d9a8f111-f499-48a8-b724-064b0d7e51e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8b6bd3-658c-499b-a11d-eb1fd1b1a00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a8f111-f499-48a8-b724-064b0d7e51e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325fe9dd-b773-4091-8109-12db36c7c736}" ma:internalName="TaxCatchAll" ma:showField="CatchAllData" ma:web="d9a8f111-f499-48a8-b724-064b0d7e51e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9a8f111-f499-48a8-b724-064b0d7e51ee" xsi:nil="true"/>
    <lcf76f155ced4ddcb4097134ff3c332f xmlns="9f8b6bd3-658c-499b-a11d-eb1fd1b1a001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F49EC997-942A-4684-91A2-A2124DC6E786}">
  <ds:schemaRefs>
    <ds:schemaRef ds:uri="9f8b6bd3-658c-499b-a11d-eb1fd1b1a001"/>
    <ds:schemaRef ds:uri="d9a8f111-f499-48a8-b724-064b0d7e51e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5C7D8AA4-A4C7-4534-B72A-4C9205F1E93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9AEC8A5-C267-4C57-B3B3-33885AEF5F46}">
  <ds:schemaRefs>
    <ds:schemaRef ds:uri="http://purl.org/dc/dcmitype/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9f8b6bd3-658c-499b-a11d-eb1fd1b1a001"/>
    <ds:schemaRef ds:uri="http://schemas.microsoft.com/office/2006/metadata/properties"/>
    <ds:schemaRef ds:uri="d9a8f111-f499-48a8-b724-064b0d7e51ee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4653</TotalTime>
  <Words>387</Words>
  <Application>Microsoft Office PowerPoint</Application>
  <PresentationFormat>Widescreen</PresentationFormat>
  <Paragraphs>196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Aptos Display</vt:lpstr>
      <vt:lpstr>Arial</vt:lpstr>
      <vt:lpstr>Cavolini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Kara Lewis</dc:creator>
  <cp:lastModifiedBy>S WALTERS (Ysgol Bro Banw)</cp:lastModifiedBy>
  <cp:revision>3</cp:revision>
  <dcterms:created xsi:type="dcterms:W3CDTF">2024-10-18T11:23:11Z</dcterms:created>
  <dcterms:modified xsi:type="dcterms:W3CDTF">2024-10-24T21:51:08Z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0x0101004645A90D4AF1594DA85FD2E0F7B5AA8E</vt:lpwstr>
  </property>
  <property fmtid="{D5CDD505-2E9C-101B-9397-08002B2CF9AE}" pid="3" name="MediaServiceImageTags">
    <vt:lpwstr/>
  </property>
</Properties>
</file>