
<file path=[Content_Types].xml><?xml version="1.0" encoding="utf-8"?>
<Types xmlns="http://schemas.openxmlformats.org/package/2006/content-types">
  <Default Extension="emf" ContentType="image/x-emf"/>
  <Default Extension="glb" ContentType="model/gltf.binary"/>
  <Default Extension="jpeg" ContentType="image/jpeg"/>
  <Default Extension="m4a" ContentType="audio/mp4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av" ContentType="audio/x-wav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80" r:id="rId1"/>
    <p:sldMasterId id="2147484089" r:id="rId2"/>
    <p:sldMasterId id="2147484110" r:id="rId3"/>
  </p:sldMasterIdLst>
  <p:notesMasterIdLst>
    <p:notesMasterId r:id="rId19"/>
  </p:notesMasterIdLst>
  <p:handoutMasterIdLst>
    <p:handoutMasterId r:id="rId20"/>
  </p:handoutMasterIdLst>
  <p:sldIdLst>
    <p:sldId id="474" r:id="rId4"/>
    <p:sldId id="272" r:id="rId5"/>
    <p:sldId id="273" r:id="rId6"/>
    <p:sldId id="499" r:id="rId7"/>
    <p:sldId id="274" r:id="rId8"/>
    <p:sldId id="507" r:id="rId9"/>
    <p:sldId id="508" r:id="rId10"/>
    <p:sldId id="415" r:id="rId11"/>
    <p:sldId id="505" r:id="rId12"/>
    <p:sldId id="506" r:id="rId13"/>
    <p:sldId id="276" r:id="rId14"/>
    <p:sldId id="416" r:id="rId15"/>
    <p:sldId id="500" r:id="rId16"/>
    <p:sldId id="509" r:id="rId17"/>
    <p:sldId id="413" r:id="rId18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FFFD3"/>
    <a:srgbClr val="BDCFA4"/>
    <a:srgbClr val="FFCA94"/>
    <a:srgbClr val="B3ECE5"/>
    <a:srgbClr val="E3FAC8"/>
    <a:srgbClr val="FFE8F3"/>
    <a:srgbClr val="FF5A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9173"/>
    <p:restoredTop sz="79293" autoAdjust="0"/>
  </p:normalViewPr>
  <p:slideViewPr>
    <p:cSldViewPr snapToGrid="0" snapToObjects="1">
      <p:cViewPr varScale="1">
        <p:scale>
          <a:sx n="65" d="100"/>
          <a:sy n="65" d="100"/>
        </p:scale>
        <p:origin x="264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89" d="100"/>
          <a:sy n="89" d="100"/>
        </p:scale>
        <p:origin x="2832" y="16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3.xml"/><Relationship Id="rId21" Type="http://schemas.openxmlformats.org/officeDocument/2006/relationships/presProps" Target="pres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66F4805E-0BDC-40B7-85DE-402B3B8D9EF9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34212F85-392C-4B18-9C28-48D10907E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6006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10-25T11:23:55.89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 24575,'0'0'0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10-25T11:23:56.45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0 24575,'0'0'0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10-25T11:23:57.05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0 24575,'0'0'0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10-25T11:23:57.45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0 24575,'0'0'0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10-25T11:23:57.63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0 394 24575,'0'11'0,"0"-78"0,0-32 0,0 42 0,0-34 0,0 1 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10-25T11:23:57.88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0 300 24575,'0'43'0,"0"-26"-1639,0-77 1,0-26-1,0 39 1,0-37 0,0 1-1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10-25T11:24:04.55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21 12 20723,'-10'-5'0,"4"3"0,1-3 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10-25T11:24:09.27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0 21979,'4'4'0,"-1"-1"0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C94D1554-9A6E-384C-AFBC-83B0BECD1DA6}" type="datetimeFigureOut">
              <a:rPr lang="en-US" smtClean="0"/>
              <a:t>10/25/22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DB641BB8-44C0-934B-86DB-E8BE9DF68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02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01455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34180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6650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10/25/22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99592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10/25/22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237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10/25/22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92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10/25/22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064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10/25/22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643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68563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3273804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151059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82990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aam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EF70765A-4598-4D75-8EBE-B820808F655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Our Team LAYOUT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95FFBCB-1085-495F-A408-2C382C6AEB05}"/>
              </a:ext>
            </a:extLst>
          </p:cNvPr>
          <p:cNvGrpSpPr/>
          <p:nvPr userDrawn="1"/>
        </p:nvGrpSpPr>
        <p:grpSpPr>
          <a:xfrm>
            <a:off x="687012" y="1501932"/>
            <a:ext cx="1841144" cy="2597566"/>
            <a:chOff x="1331239" y="1940012"/>
            <a:chExt cx="1683944" cy="237578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CA42A8D6-FAFB-4268-999A-2AE77CAB6F3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solidFill>
              <a:schemeClr val="accent1"/>
            </a:solidFill>
          </p:grpSpPr>
          <p:sp>
            <p:nvSpPr>
              <p:cNvPr id="7" name="Oval 1">
                <a:extLst>
                  <a:ext uri="{FF2B5EF4-FFF2-40B4-BE49-F238E27FC236}">
                    <a16:creationId xmlns:a16="http://schemas.microsoft.com/office/drawing/2014/main" id="{DCF4D36E-837A-4D60-8188-D836E845FBFD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" name="Oval 1">
                <a:extLst>
                  <a:ext uri="{FF2B5EF4-FFF2-40B4-BE49-F238E27FC236}">
                    <a16:creationId xmlns:a16="http://schemas.microsoft.com/office/drawing/2014/main" id="{89D4B12B-8475-45D1-990D-C3A1710FED22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" name="Oval 1">
                <a:extLst>
                  <a:ext uri="{FF2B5EF4-FFF2-40B4-BE49-F238E27FC236}">
                    <a16:creationId xmlns:a16="http://schemas.microsoft.com/office/drawing/2014/main" id="{97345BFB-1C7E-41BA-BCD0-791BDE5D0582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" name="Oval 1">
                <a:extLst>
                  <a:ext uri="{FF2B5EF4-FFF2-40B4-BE49-F238E27FC236}">
                    <a16:creationId xmlns:a16="http://schemas.microsoft.com/office/drawing/2014/main" id="{98B7774E-80DE-485D-BBC1-BB9AA5E95C56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12D7A1E6-514E-4E92-AC14-A4C591DC3A5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13D75281-F1D4-43BE-8B62-4CF3B52B25D6}"/>
              </a:ext>
            </a:extLst>
          </p:cNvPr>
          <p:cNvGrpSpPr/>
          <p:nvPr userDrawn="1"/>
        </p:nvGrpSpPr>
        <p:grpSpPr>
          <a:xfrm>
            <a:off x="4272131" y="3877575"/>
            <a:ext cx="1841144" cy="2597566"/>
            <a:chOff x="1331239" y="1940012"/>
            <a:chExt cx="1683944" cy="2375784"/>
          </a:xfrm>
          <a:solidFill>
            <a:schemeClr val="accent3"/>
          </a:solidFill>
        </p:grpSpPr>
        <p:grpSp>
          <p:nvGrpSpPr>
            <p:cNvPr id="71" name="Group 70">
              <a:extLst>
                <a:ext uri="{FF2B5EF4-FFF2-40B4-BE49-F238E27FC236}">
                  <a16:creationId xmlns:a16="http://schemas.microsoft.com/office/drawing/2014/main" id="{5A0C54DA-CAE2-4DE4-95AF-C3A715A4681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88BE919B-B41C-42B9-ABCA-5D3752901423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7AF2BB7A-A919-47C9-A1FA-58FB947018AE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7887194E-E2A3-4E28-9A59-4E93700786EC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E94E177F-4262-4FBC-9717-2B02CEC45EA5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72" name="Oval 71">
              <a:extLst>
                <a:ext uri="{FF2B5EF4-FFF2-40B4-BE49-F238E27FC236}">
                  <a16:creationId xmlns:a16="http://schemas.microsoft.com/office/drawing/2014/main" id="{F2303F4E-AE07-4C79-AB01-F41261800B7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FE693CA7-8D62-424D-B6E8-6F4A49088DBF}"/>
              </a:ext>
            </a:extLst>
          </p:cNvPr>
          <p:cNvGrpSpPr/>
          <p:nvPr userDrawn="1"/>
        </p:nvGrpSpPr>
        <p:grpSpPr>
          <a:xfrm>
            <a:off x="7857250" y="1639855"/>
            <a:ext cx="1841144" cy="2597566"/>
            <a:chOff x="1331239" y="1940012"/>
            <a:chExt cx="1683944" cy="2375784"/>
          </a:xfrm>
          <a:solidFill>
            <a:schemeClr val="accent5"/>
          </a:solidFill>
        </p:grpSpPr>
        <p:grpSp>
          <p:nvGrpSpPr>
            <p:cNvPr id="89" name="Group 88">
              <a:extLst>
                <a:ext uri="{FF2B5EF4-FFF2-40B4-BE49-F238E27FC236}">
                  <a16:creationId xmlns:a16="http://schemas.microsoft.com/office/drawing/2014/main" id="{8B0FB2EB-330C-4134-B2D8-667B57B91D92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367F1B00-A2EB-4E57-BFB8-DE8B8AEF9B56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63EC59DC-8A92-4426-850F-BB134663D486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3" name="Oval 1">
                <a:extLst>
                  <a:ext uri="{FF2B5EF4-FFF2-40B4-BE49-F238E27FC236}">
                    <a16:creationId xmlns:a16="http://schemas.microsoft.com/office/drawing/2014/main" id="{66EFA506-A067-4579-905C-0FB4EBF56169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D5EB299D-6ED2-4B66-8D97-646B04332F32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90" name="Oval 89">
              <a:extLst>
                <a:ext uri="{FF2B5EF4-FFF2-40B4-BE49-F238E27FC236}">
                  <a16:creationId xmlns:a16="http://schemas.microsoft.com/office/drawing/2014/main" id="{1FDE7BBD-1F90-46D8-B8FA-E4FCE7F9A130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Picture Placeholder 2">
            <a:extLst>
              <a:ext uri="{FF2B5EF4-FFF2-40B4-BE49-F238E27FC236}">
                <a16:creationId xmlns:a16="http://schemas.microsoft.com/office/drawing/2014/main" id="{C7E52F03-1663-412A-8D54-4CF76617FDE4}"/>
              </a:ext>
            </a:extLst>
          </p:cNvPr>
          <p:cNvSpPr>
            <a:spLocks noGrp="1"/>
          </p:cNvSpPr>
          <p:nvPr userDrawn="1">
            <p:ph type="pic" sz="quarter" idx="42" hasCustomPrompt="1"/>
          </p:nvPr>
        </p:nvSpPr>
        <p:spPr>
          <a:xfrm>
            <a:off x="787449" y="1602788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5" name="Picture Placeholder 2">
            <a:extLst>
              <a:ext uri="{FF2B5EF4-FFF2-40B4-BE49-F238E27FC236}">
                <a16:creationId xmlns:a16="http://schemas.microsoft.com/office/drawing/2014/main" id="{A0D9CAE1-34DB-411E-973E-65E1B0F95C46}"/>
              </a:ext>
            </a:extLst>
          </p:cNvPr>
          <p:cNvSpPr>
            <a:spLocks noGrp="1"/>
          </p:cNvSpPr>
          <p:nvPr userDrawn="1">
            <p:ph type="pic" sz="quarter" idx="43" hasCustomPrompt="1"/>
          </p:nvPr>
        </p:nvSpPr>
        <p:spPr>
          <a:xfrm>
            <a:off x="4373637" y="3967971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6" name="Picture Placeholder 2">
            <a:extLst>
              <a:ext uri="{FF2B5EF4-FFF2-40B4-BE49-F238E27FC236}">
                <a16:creationId xmlns:a16="http://schemas.microsoft.com/office/drawing/2014/main" id="{43CFD56F-3711-4FD0-A403-D1A331123718}"/>
              </a:ext>
            </a:extLst>
          </p:cNvPr>
          <p:cNvSpPr>
            <a:spLocks noGrp="1"/>
          </p:cNvSpPr>
          <p:nvPr userDrawn="1">
            <p:ph type="pic" sz="quarter" idx="44" hasCustomPrompt="1"/>
          </p:nvPr>
        </p:nvSpPr>
        <p:spPr>
          <a:xfrm>
            <a:off x="7958837" y="1738526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75210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77083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1104916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926747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578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3343295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S LAYOUT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5108DD2D-C0B3-4C44-9EEE-54809B842A58}"/>
              </a:ext>
            </a:extLst>
          </p:cNvPr>
          <p:cNvGrpSpPr/>
          <p:nvPr userDrawn="1"/>
        </p:nvGrpSpPr>
        <p:grpSpPr>
          <a:xfrm>
            <a:off x="659509" y="1772815"/>
            <a:ext cx="2435815" cy="4432734"/>
            <a:chOff x="4871870" y="1763729"/>
            <a:chExt cx="2448272" cy="4303935"/>
          </a:xfrm>
        </p:grpSpPr>
        <p:grpSp>
          <p:nvGrpSpPr>
            <p:cNvPr id="10" name="Group 3">
              <a:extLst>
                <a:ext uri="{FF2B5EF4-FFF2-40B4-BE49-F238E27FC236}">
                  <a16:creationId xmlns:a16="http://schemas.microsoft.com/office/drawing/2014/main" id="{4C0835FC-6B8B-437C-B1FE-977C455D369A}"/>
                </a:ext>
              </a:extLst>
            </p:cNvPr>
            <p:cNvGrpSpPr/>
            <p:nvPr/>
          </p:nvGrpSpPr>
          <p:grpSpPr>
            <a:xfrm>
              <a:off x="4871870" y="1763729"/>
              <a:ext cx="2448272" cy="4303935"/>
              <a:chOff x="445712" y="1449040"/>
              <a:chExt cx="2113018" cy="3924176"/>
            </a:xfrm>
          </p:grpSpPr>
          <p:sp>
            <p:nvSpPr>
              <p:cNvPr id="13" name="Rounded Rectangle 4">
                <a:extLst>
                  <a:ext uri="{FF2B5EF4-FFF2-40B4-BE49-F238E27FC236}">
                    <a16:creationId xmlns:a16="http://schemas.microsoft.com/office/drawing/2014/main" id="{07E6942A-270A-4982-BBD5-ED1CB3E41C0C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113018" cy="3924176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 dirty="0"/>
              </a:p>
            </p:txBody>
          </p:sp>
          <p:sp>
            <p:nvSpPr>
              <p:cNvPr id="14" name="Rectangle 5">
                <a:extLst>
                  <a:ext uri="{FF2B5EF4-FFF2-40B4-BE49-F238E27FC236}">
                    <a16:creationId xmlns:a16="http://schemas.microsoft.com/office/drawing/2014/main" id="{4BFF77AA-5FAB-4FA1-ABFE-6C4487962BA1}"/>
                  </a:ext>
                </a:extLst>
              </p:cNvPr>
              <p:cNvSpPr/>
              <p:nvPr userDrawn="1"/>
            </p:nvSpPr>
            <p:spPr>
              <a:xfrm>
                <a:off x="1379920" y="1650572"/>
                <a:ext cx="216024" cy="34350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/>
              </a:p>
            </p:txBody>
          </p:sp>
          <p:grpSp>
            <p:nvGrpSpPr>
              <p:cNvPr id="15" name="Group 6">
                <a:extLst>
                  <a:ext uri="{FF2B5EF4-FFF2-40B4-BE49-F238E27FC236}">
                    <a16:creationId xmlns:a16="http://schemas.microsoft.com/office/drawing/2014/main" id="{F881C3D1-48DC-4AE1-9443-4D9597246D7D}"/>
                  </a:ext>
                </a:extLst>
              </p:cNvPr>
              <p:cNvGrpSpPr/>
              <p:nvPr userDrawn="1"/>
            </p:nvGrpSpPr>
            <p:grpSpPr>
              <a:xfrm>
                <a:off x="1407705" y="5045834"/>
                <a:ext cx="211967" cy="211967"/>
                <a:chOff x="1549420" y="5712364"/>
                <a:chExt cx="312583" cy="312583"/>
              </a:xfrm>
            </p:grpSpPr>
            <p:sp>
              <p:nvSpPr>
                <p:cNvPr id="16" name="Oval 7">
                  <a:extLst>
                    <a:ext uri="{FF2B5EF4-FFF2-40B4-BE49-F238E27FC236}">
                      <a16:creationId xmlns:a16="http://schemas.microsoft.com/office/drawing/2014/main" id="{53724C14-BDD5-4F77-AE14-FB6E59DBC7B4}"/>
                    </a:ext>
                  </a:extLst>
                </p:cNvPr>
                <p:cNvSpPr/>
                <p:nvPr userDrawn="1"/>
              </p:nvSpPr>
              <p:spPr>
                <a:xfrm>
                  <a:off x="1549420" y="5712364"/>
                  <a:ext cx="312583" cy="312583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tx1">
                        <a:lumMod val="94000"/>
                        <a:lumOff val="6000"/>
                      </a:schemeClr>
                    </a:gs>
                    <a:gs pos="56000">
                      <a:schemeClr val="tx1">
                        <a:lumMod val="65000"/>
                        <a:lumOff val="35000"/>
                      </a:schemeClr>
                    </a:gs>
                    <a:gs pos="91000">
                      <a:schemeClr val="tx1">
                        <a:lumMod val="50000"/>
                        <a:lumOff val="50000"/>
                      </a:schemeClr>
                    </a:gs>
                    <a:gs pos="100000">
                      <a:schemeClr val="bg1">
                        <a:lumMod val="75000"/>
                      </a:schemeClr>
                    </a:gs>
                  </a:gsLst>
                  <a:lin ang="10800000" scaled="1"/>
                  <a:tileRect/>
                </a:gra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  <p:sp>
              <p:nvSpPr>
                <p:cNvPr id="17" name="Rounded Rectangle 8">
                  <a:extLst>
                    <a:ext uri="{FF2B5EF4-FFF2-40B4-BE49-F238E27FC236}">
                      <a16:creationId xmlns:a16="http://schemas.microsoft.com/office/drawing/2014/main" id="{7A296803-1F86-42CB-8A85-61CB31B56A1D}"/>
                    </a:ext>
                  </a:extLst>
                </p:cNvPr>
                <p:cNvSpPr/>
                <p:nvPr userDrawn="1"/>
              </p:nvSpPr>
              <p:spPr>
                <a:xfrm>
                  <a:off x="1634225" y="5796647"/>
                  <a:ext cx="142969" cy="144016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</p:grpSp>
        </p:grpSp>
        <p:sp>
          <p:nvSpPr>
            <p:cNvPr id="12" name="Picture Placeholder 2">
              <a:extLst>
                <a:ext uri="{FF2B5EF4-FFF2-40B4-BE49-F238E27FC236}">
                  <a16:creationId xmlns:a16="http://schemas.microsoft.com/office/drawing/2014/main" id="{02647728-65A8-4E8D-9C80-C287152A7EDA}"/>
                </a:ext>
              </a:extLst>
            </p:cNvPr>
            <p:cNvSpPr txBox="1">
              <a:spLocks/>
            </p:cNvSpPr>
            <p:nvPr/>
          </p:nvSpPr>
          <p:spPr>
            <a:xfrm>
              <a:off x="5051890" y="2223507"/>
              <a:ext cx="2088232" cy="338437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45722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ko-KR"/>
                <a:t>Your Picture Here</a:t>
              </a:r>
              <a:endParaRPr lang="ko-KR" altLang="en-US" dirty="0"/>
            </a:p>
          </p:txBody>
        </p:sp>
      </p:grpSp>
      <p:sp>
        <p:nvSpPr>
          <p:cNvPr id="4" name="그림 개체 틀 2"/>
          <p:cNvSpPr>
            <a:spLocks noGrp="1"/>
          </p:cNvSpPr>
          <p:nvPr>
            <p:ph type="pic" sz="quarter" idx="10" hasCustomPrompt="1"/>
          </p:nvPr>
        </p:nvSpPr>
        <p:spPr>
          <a:xfrm>
            <a:off x="5953328" y="1"/>
            <a:ext cx="6243450" cy="6866390"/>
          </a:xfrm>
          <a:custGeom>
            <a:avLst/>
            <a:gdLst>
              <a:gd name="connsiteX0" fmla="*/ 0 w 4427984"/>
              <a:gd name="connsiteY0" fmla="*/ 0 h 6866389"/>
              <a:gd name="connsiteX1" fmla="*/ 4427984 w 4427984"/>
              <a:gd name="connsiteY1" fmla="*/ 0 h 6866389"/>
              <a:gd name="connsiteX2" fmla="*/ 4427984 w 4427984"/>
              <a:gd name="connsiteY2" fmla="*/ 6866389 h 6866389"/>
              <a:gd name="connsiteX3" fmla="*/ 0 w 4427984"/>
              <a:gd name="connsiteY3" fmla="*/ 6866389 h 6866389"/>
              <a:gd name="connsiteX4" fmla="*/ 0 w 4427984"/>
              <a:gd name="connsiteY4" fmla="*/ 0 h 6866389"/>
              <a:gd name="connsiteX0" fmla="*/ 595618 w 4427984"/>
              <a:gd name="connsiteY0" fmla="*/ 0 h 6883167"/>
              <a:gd name="connsiteX1" fmla="*/ 4427984 w 4427984"/>
              <a:gd name="connsiteY1" fmla="*/ 16778 h 6883167"/>
              <a:gd name="connsiteX2" fmla="*/ 4427984 w 4427984"/>
              <a:gd name="connsiteY2" fmla="*/ 6883167 h 6883167"/>
              <a:gd name="connsiteX3" fmla="*/ 0 w 4427984"/>
              <a:gd name="connsiteY3" fmla="*/ 6883167 h 6883167"/>
              <a:gd name="connsiteX4" fmla="*/ 595618 w 4427984"/>
              <a:gd name="connsiteY4" fmla="*/ 0 h 6883167"/>
              <a:gd name="connsiteX0" fmla="*/ 1258348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258348 w 5090714"/>
              <a:gd name="connsiteY4" fmla="*/ 0 h 6883167"/>
              <a:gd name="connsiteX0" fmla="*/ 1493240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493240 w 5090714"/>
              <a:gd name="connsiteY4" fmla="*/ 0 h 6883167"/>
              <a:gd name="connsiteX0" fmla="*/ 1459684 w 5090714"/>
              <a:gd name="connsiteY0" fmla="*/ 0 h 6866389"/>
              <a:gd name="connsiteX1" fmla="*/ 5090714 w 5090714"/>
              <a:gd name="connsiteY1" fmla="*/ 0 h 6866389"/>
              <a:gd name="connsiteX2" fmla="*/ 5090714 w 5090714"/>
              <a:gd name="connsiteY2" fmla="*/ 6866389 h 6866389"/>
              <a:gd name="connsiteX3" fmla="*/ 0 w 5090714"/>
              <a:gd name="connsiteY3" fmla="*/ 6858001 h 6866389"/>
              <a:gd name="connsiteX4" fmla="*/ 1459684 w 5090714"/>
              <a:gd name="connsiteY4" fmla="*/ 0 h 6866389"/>
              <a:gd name="connsiteX0" fmla="*/ 1711354 w 5090714"/>
              <a:gd name="connsiteY0" fmla="*/ 0 h 6874778"/>
              <a:gd name="connsiteX1" fmla="*/ 5090714 w 5090714"/>
              <a:gd name="connsiteY1" fmla="*/ 8389 h 6874778"/>
              <a:gd name="connsiteX2" fmla="*/ 5090714 w 5090714"/>
              <a:gd name="connsiteY2" fmla="*/ 6874778 h 6874778"/>
              <a:gd name="connsiteX3" fmla="*/ 0 w 5090714"/>
              <a:gd name="connsiteY3" fmla="*/ 6866390 h 6874778"/>
              <a:gd name="connsiteX4" fmla="*/ 1711354 w 5090714"/>
              <a:gd name="connsiteY4" fmla="*/ 0 h 6874778"/>
              <a:gd name="connsiteX0" fmla="*/ 1937857 w 5317217"/>
              <a:gd name="connsiteY0" fmla="*/ 0 h 6874779"/>
              <a:gd name="connsiteX1" fmla="*/ 5317217 w 5317217"/>
              <a:gd name="connsiteY1" fmla="*/ 8389 h 6874779"/>
              <a:gd name="connsiteX2" fmla="*/ 5317217 w 5317217"/>
              <a:gd name="connsiteY2" fmla="*/ 6874778 h 6874779"/>
              <a:gd name="connsiteX3" fmla="*/ 0 w 5317217"/>
              <a:gd name="connsiteY3" fmla="*/ 6874779 h 6874779"/>
              <a:gd name="connsiteX4" fmla="*/ 1937857 w 5317217"/>
              <a:gd name="connsiteY4" fmla="*/ 0 h 6874779"/>
              <a:gd name="connsiteX0" fmla="*/ 1280632 w 5317217"/>
              <a:gd name="connsiteY0" fmla="*/ 10661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0661 h 6866390"/>
              <a:gd name="connsiteX0" fmla="*/ 1280632 w 5317217"/>
              <a:gd name="connsiteY0" fmla="*/ 1136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136 h 6866390"/>
              <a:gd name="connsiteX0" fmla="*/ 1413982 w 5450567"/>
              <a:gd name="connsiteY0" fmla="*/ 1136 h 6866390"/>
              <a:gd name="connsiteX1" fmla="*/ 5450567 w 5450567"/>
              <a:gd name="connsiteY1" fmla="*/ 0 h 6866390"/>
              <a:gd name="connsiteX2" fmla="*/ 5450567 w 5450567"/>
              <a:gd name="connsiteY2" fmla="*/ 6866389 h 6866390"/>
              <a:gd name="connsiteX3" fmla="*/ 0 w 5450567"/>
              <a:gd name="connsiteY3" fmla="*/ 6866390 h 6866390"/>
              <a:gd name="connsiteX4" fmla="*/ 1413982 w 5450567"/>
              <a:gd name="connsiteY4" fmla="*/ 1136 h 686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0567" h="6866390">
                <a:moveTo>
                  <a:pt x="1413982" y="1136"/>
                </a:moveTo>
                <a:lnTo>
                  <a:pt x="5450567" y="0"/>
                </a:lnTo>
                <a:lnTo>
                  <a:pt x="5450567" y="6866389"/>
                </a:lnTo>
                <a:lnTo>
                  <a:pt x="0" y="6866390"/>
                </a:lnTo>
                <a:lnTo>
                  <a:pt x="1413982" y="113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id="{06B29B0E-C385-4751-A903-AF91C785A23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7780" y="2142999"/>
            <a:ext cx="2144970" cy="36281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42473920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873028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idx="18" hasCustomPrompt="1"/>
          </p:nvPr>
        </p:nvSpPr>
        <p:spPr>
          <a:xfrm>
            <a:off x="3439889" y="1"/>
            <a:ext cx="2520000" cy="472514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6" name="Picture Placeholder 2"/>
          <p:cNvSpPr>
            <a:spLocks noGrp="1"/>
          </p:cNvSpPr>
          <p:nvPr>
            <p:ph type="pic" idx="19" hasCustomPrompt="1"/>
          </p:nvPr>
        </p:nvSpPr>
        <p:spPr>
          <a:xfrm>
            <a:off x="6235774" y="692696"/>
            <a:ext cx="2520000" cy="61653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5274428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2541244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71851970-6E29-4DD3-9F5E-8C7E24CF843B}"/>
              </a:ext>
            </a:extLst>
          </p:cNvPr>
          <p:cNvSpPr/>
          <p:nvPr userDrawn="1"/>
        </p:nvSpPr>
        <p:spPr>
          <a:xfrm>
            <a:off x="-155643" y="5822933"/>
            <a:ext cx="7228116" cy="53005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softEdge rad="203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72D74ACB-A22B-4507-B17C-22FF45CBE75F}"/>
              </a:ext>
            </a:extLst>
          </p:cNvPr>
          <p:cNvGrpSpPr/>
          <p:nvPr userDrawn="1"/>
        </p:nvGrpSpPr>
        <p:grpSpPr>
          <a:xfrm>
            <a:off x="738218" y="2966940"/>
            <a:ext cx="5597327" cy="3075352"/>
            <a:chOff x="-548507" y="477868"/>
            <a:chExt cx="11570449" cy="6357177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5A849B21-CE15-4FB9-9661-76002FE3FB65}"/>
                </a:ext>
              </a:extLst>
            </p:cNvPr>
            <p:cNvSpPr/>
            <p:nvPr/>
          </p:nvSpPr>
          <p:spPr>
            <a:xfrm>
              <a:off x="-482765" y="6440599"/>
              <a:ext cx="11438966" cy="394446"/>
            </a:xfrm>
            <a:custGeom>
              <a:avLst/>
              <a:gdLst>
                <a:gd name="connsiteX0" fmla="*/ 1605439 w 1657350"/>
                <a:gd name="connsiteY0" fmla="*/ 54769 h 57150"/>
                <a:gd name="connsiteX1" fmla="*/ 1652111 w 1657350"/>
                <a:gd name="connsiteY1" fmla="*/ 22384 h 57150"/>
                <a:gd name="connsiteX2" fmla="*/ 1652111 w 1657350"/>
                <a:gd name="connsiteY2" fmla="*/ 22384 h 57150"/>
                <a:gd name="connsiteX3" fmla="*/ 1636871 w 1657350"/>
                <a:gd name="connsiteY3" fmla="*/ 7144 h 57150"/>
                <a:gd name="connsiteX4" fmla="*/ 44291 w 1657350"/>
                <a:gd name="connsiteY4" fmla="*/ 12859 h 57150"/>
                <a:gd name="connsiteX5" fmla="*/ 23336 w 1657350"/>
                <a:gd name="connsiteY5" fmla="*/ 12859 h 57150"/>
                <a:gd name="connsiteX6" fmla="*/ 7144 w 1657350"/>
                <a:gd name="connsiteY6" fmla="*/ 26194 h 57150"/>
                <a:gd name="connsiteX7" fmla="*/ 7144 w 1657350"/>
                <a:gd name="connsiteY7" fmla="*/ 26194 h 57150"/>
                <a:gd name="connsiteX8" fmla="*/ 50959 w 1657350"/>
                <a:gd name="connsiteY8" fmla="*/ 53816 h 57150"/>
                <a:gd name="connsiteX9" fmla="*/ 51911 w 1657350"/>
                <a:gd name="connsiteY9" fmla="*/ 54769 h 57150"/>
                <a:gd name="connsiteX10" fmla="*/ 51911 w 1657350"/>
                <a:gd name="connsiteY10" fmla="*/ 54769 h 57150"/>
                <a:gd name="connsiteX11" fmla="*/ 56674 w 1657350"/>
                <a:gd name="connsiteY11" fmla="*/ 54769 h 57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7350" h="57150">
                  <a:moveTo>
                    <a:pt x="1605439" y="54769"/>
                  </a:moveTo>
                  <a:cubicBezTo>
                    <a:pt x="1605439" y="54769"/>
                    <a:pt x="1638776" y="50959"/>
                    <a:pt x="1652111" y="22384"/>
                  </a:cubicBezTo>
                  <a:lnTo>
                    <a:pt x="1652111" y="22384"/>
                  </a:lnTo>
                  <a:cubicBezTo>
                    <a:pt x="1652111" y="13811"/>
                    <a:pt x="1645444" y="7144"/>
                    <a:pt x="1636871" y="7144"/>
                  </a:cubicBezTo>
                  <a:lnTo>
                    <a:pt x="44291" y="12859"/>
                  </a:lnTo>
                  <a:lnTo>
                    <a:pt x="23336" y="12859"/>
                  </a:lnTo>
                  <a:cubicBezTo>
                    <a:pt x="14764" y="12859"/>
                    <a:pt x="7144" y="18574"/>
                    <a:pt x="7144" y="26194"/>
                  </a:cubicBezTo>
                  <a:lnTo>
                    <a:pt x="7144" y="26194"/>
                  </a:lnTo>
                  <a:cubicBezTo>
                    <a:pt x="17621" y="45244"/>
                    <a:pt x="40481" y="51911"/>
                    <a:pt x="50959" y="53816"/>
                  </a:cubicBezTo>
                  <a:lnTo>
                    <a:pt x="51911" y="54769"/>
                  </a:lnTo>
                  <a:cubicBezTo>
                    <a:pt x="51911" y="54769"/>
                    <a:pt x="51911" y="54769"/>
                    <a:pt x="51911" y="54769"/>
                  </a:cubicBezTo>
                  <a:lnTo>
                    <a:pt x="56674" y="54769"/>
                  </a:lnTo>
                </a:path>
              </a:pathLst>
            </a:custGeom>
            <a:solidFill>
              <a:srgbClr val="5F676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ABBADD96-8742-47E9-ADBF-966AF6C2A88A}"/>
                </a:ext>
              </a:extLst>
            </p:cNvPr>
            <p:cNvSpPr/>
            <p:nvPr/>
          </p:nvSpPr>
          <p:spPr>
            <a:xfrm>
              <a:off x="700575" y="477868"/>
              <a:ext cx="9072285" cy="5916709"/>
            </a:xfrm>
            <a:custGeom>
              <a:avLst/>
              <a:gdLst>
                <a:gd name="connsiteX0" fmla="*/ 1311116 w 1314450"/>
                <a:gd name="connsiteY0" fmla="*/ 813911 h 857250"/>
                <a:gd name="connsiteX1" fmla="*/ 1281589 w 1314450"/>
                <a:gd name="connsiteY1" fmla="*/ 852964 h 857250"/>
                <a:gd name="connsiteX2" fmla="*/ 36671 w 1314450"/>
                <a:gd name="connsiteY2" fmla="*/ 852964 h 857250"/>
                <a:gd name="connsiteX3" fmla="*/ 7144 w 1314450"/>
                <a:gd name="connsiteY3" fmla="*/ 813911 h 857250"/>
                <a:gd name="connsiteX4" fmla="*/ 7144 w 1314450"/>
                <a:gd name="connsiteY4" fmla="*/ 46196 h 857250"/>
                <a:gd name="connsiteX5" fmla="*/ 36671 w 1314450"/>
                <a:gd name="connsiteY5" fmla="*/ 7144 h 857250"/>
                <a:gd name="connsiteX6" fmla="*/ 1281589 w 1314450"/>
                <a:gd name="connsiteY6" fmla="*/ 7144 h 857250"/>
                <a:gd name="connsiteX7" fmla="*/ 1311116 w 1314450"/>
                <a:gd name="connsiteY7" fmla="*/ 46196 h 857250"/>
                <a:gd name="connsiteX8" fmla="*/ 1311116 w 1314450"/>
                <a:gd name="connsiteY8" fmla="*/ 813911 h 85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4450" h="857250">
                  <a:moveTo>
                    <a:pt x="1311116" y="813911"/>
                  </a:moveTo>
                  <a:cubicBezTo>
                    <a:pt x="1311116" y="834866"/>
                    <a:pt x="1297781" y="852964"/>
                    <a:pt x="1281589" y="852964"/>
                  </a:cubicBezTo>
                  <a:lnTo>
                    <a:pt x="36671" y="852964"/>
                  </a:lnTo>
                  <a:cubicBezTo>
                    <a:pt x="20479" y="852964"/>
                    <a:pt x="7144" y="835819"/>
                    <a:pt x="7144" y="813911"/>
                  </a:cubicBezTo>
                  <a:lnTo>
                    <a:pt x="7144" y="46196"/>
                  </a:lnTo>
                  <a:cubicBezTo>
                    <a:pt x="7144" y="25241"/>
                    <a:pt x="20479" y="7144"/>
                    <a:pt x="36671" y="7144"/>
                  </a:cubicBezTo>
                  <a:lnTo>
                    <a:pt x="1281589" y="7144"/>
                  </a:lnTo>
                  <a:cubicBezTo>
                    <a:pt x="1297781" y="7144"/>
                    <a:pt x="1311116" y="24289"/>
                    <a:pt x="1311116" y="46196"/>
                  </a:cubicBezTo>
                  <a:lnTo>
                    <a:pt x="1311116" y="813911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784A9D00-91F0-4D80-A859-DDF02D71AAC0}"/>
                </a:ext>
              </a:extLst>
            </p:cNvPr>
            <p:cNvSpPr/>
            <p:nvPr/>
          </p:nvSpPr>
          <p:spPr>
            <a:xfrm>
              <a:off x="1088451" y="839448"/>
              <a:ext cx="8283390" cy="5062073"/>
            </a:xfrm>
            <a:custGeom>
              <a:avLst/>
              <a:gdLst>
                <a:gd name="connsiteX0" fmla="*/ 7144 w 1200150"/>
                <a:gd name="connsiteY0" fmla="*/ 7144 h 733425"/>
                <a:gd name="connsiteX1" fmla="*/ 1196816 w 1200150"/>
                <a:gd name="connsiteY1" fmla="*/ 7144 h 733425"/>
                <a:gd name="connsiteX2" fmla="*/ 1196816 w 1200150"/>
                <a:gd name="connsiteY2" fmla="*/ 730091 h 733425"/>
                <a:gd name="connsiteX3" fmla="*/ 7144 w 1200150"/>
                <a:gd name="connsiteY3" fmla="*/ 730091 h 733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00150" h="733425">
                  <a:moveTo>
                    <a:pt x="7144" y="7144"/>
                  </a:moveTo>
                  <a:lnTo>
                    <a:pt x="1196816" y="7144"/>
                  </a:lnTo>
                  <a:lnTo>
                    <a:pt x="1196816" y="730091"/>
                  </a:lnTo>
                  <a:lnTo>
                    <a:pt x="7144" y="730091"/>
                  </a:lnTo>
                  <a:close/>
                </a:path>
              </a:pathLst>
            </a:custGeom>
            <a:solidFill>
              <a:srgbClr val="F2F2F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C31B7BAF-937A-4CEF-827A-FDF7B177430F}"/>
                </a:ext>
              </a:extLst>
            </p:cNvPr>
            <p:cNvSpPr/>
            <p:nvPr/>
          </p:nvSpPr>
          <p:spPr>
            <a:xfrm>
              <a:off x="-548507" y="6164484"/>
              <a:ext cx="11570449" cy="460187"/>
            </a:xfrm>
            <a:custGeom>
              <a:avLst/>
              <a:gdLst>
                <a:gd name="connsiteX0" fmla="*/ 50006 w 1676400"/>
                <a:gd name="connsiteY0" fmla="*/ 7144 h 66675"/>
                <a:gd name="connsiteX1" fmla="*/ 1630204 w 1676400"/>
                <a:gd name="connsiteY1" fmla="*/ 7144 h 66675"/>
                <a:gd name="connsiteX2" fmla="*/ 1672114 w 1676400"/>
                <a:gd name="connsiteY2" fmla="*/ 49054 h 66675"/>
                <a:gd name="connsiteX3" fmla="*/ 1672114 w 1676400"/>
                <a:gd name="connsiteY3" fmla="*/ 57626 h 66675"/>
                <a:gd name="connsiteX4" fmla="*/ 1656874 w 1676400"/>
                <a:gd name="connsiteY4" fmla="*/ 62389 h 66675"/>
                <a:gd name="connsiteX5" fmla="*/ 1654016 w 1676400"/>
                <a:gd name="connsiteY5" fmla="*/ 62389 h 66675"/>
                <a:gd name="connsiteX6" fmla="*/ 29051 w 1676400"/>
                <a:gd name="connsiteY6" fmla="*/ 62389 h 66675"/>
                <a:gd name="connsiteX7" fmla="*/ 21431 w 1676400"/>
                <a:gd name="connsiteY7" fmla="*/ 63341 h 66675"/>
                <a:gd name="connsiteX8" fmla="*/ 7144 w 1676400"/>
                <a:gd name="connsiteY8" fmla="*/ 55721 h 66675"/>
                <a:gd name="connsiteX9" fmla="*/ 7144 w 1676400"/>
                <a:gd name="connsiteY9" fmla="*/ 48101 h 66675"/>
                <a:gd name="connsiteX10" fmla="*/ 50006 w 1676400"/>
                <a:gd name="connsiteY10" fmla="*/ 7144 h 66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76400" h="66675">
                  <a:moveTo>
                    <a:pt x="50006" y="7144"/>
                  </a:moveTo>
                  <a:lnTo>
                    <a:pt x="1630204" y="7144"/>
                  </a:lnTo>
                  <a:cubicBezTo>
                    <a:pt x="1653064" y="7144"/>
                    <a:pt x="1672114" y="26194"/>
                    <a:pt x="1672114" y="49054"/>
                  </a:cubicBezTo>
                  <a:lnTo>
                    <a:pt x="1672114" y="57626"/>
                  </a:lnTo>
                  <a:cubicBezTo>
                    <a:pt x="1672114" y="57626"/>
                    <a:pt x="1674019" y="64294"/>
                    <a:pt x="1656874" y="62389"/>
                  </a:cubicBezTo>
                  <a:cubicBezTo>
                    <a:pt x="1655921" y="62389"/>
                    <a:pt x="1654969" y="62389"/>
                    <a:pt x="1654016" y="62389"/>
                  </a:cubicBezTo>
                  <a:lnTo>
                    <a:pt x="29051" y="62389"/>
                  </a:lnTo>
                  <a:cubicBezTo>
                    <a:pt x="26194" y="62389"/>
                    <a:pt x="24289" y="62389"/>
                    <a:pt x="21431" y="63341"/>
                  </a:cubicBezTo>
                  <a:cubicBezTo>
                    <a:pt x="16669" y="64294"/>
                    <a:pt x="8096" y="64294"/>
                    <a:pt x="7144" y="55721"/>
                  </a:cubicBezTo>
                  <a:lnTo>
                    <a:pt x="7144" y="48101"/>
                  </a:lnTo>
                  <a:cubicBezTo>
                    <a:pt x="8096" y="25241"/>
                    <a:pt x="26194" y="7144"/>
                    <a:pt x="50006" y="7144"/>
                  </a:cubicBezTo>
                  <a:close/>
                </a:path>
              </a:pathLst>
            </a:custGeom>
            <a:solidFill>
              <a:srgbClr val="CCCCC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E3FD438-8B5C-47BC-96ED-07C3FD4A617D}"/>
                </a:ext>
              </a:extLst>
            </p:cNvPr>
            <p:cNvSpPr/>
            <p:nvPr/>
          </p:nvSpPr>
          <p:spPr>
            <a:xfrm>
              <a:off x="4438629" y="6215033"/>
              <a:ext cx="1618413" cy="184076"/>
            </a:xfrm>
            <a:custGeom>
              <a:avLst/>
              <a:gdLst>
                <a:gd name="connsiteX0" fmla="*/ 1478513 w 1618413"/>
                <a:gd name="connsiteY0" fmla="*/ 177499 h 184076"/>
                <a:gd name="connsiteX1" fmla="*/ 1485084 w 1618413"/>
                <a:gd name="connsiteY1" fmla="*/ 177499 h 184076"/>
                <a:gd name="connsiteX2" fmla="*/ 1502686 w 1618413"/>
                <a:gd name="connsiteY2" fmla="*/ 178122 h 184076"/>
                <a:gd name="connsiteX3" fmla="*/ 1499879 w 1618413"/>
                <a:gd name="connsiteY3" fmla="*/ 178526 h 184076"/>
                <a:gd name="connsiteX4" fmla="*/ 1478513 w 1618413"/>
                <a:gd name="connsiteY4" fmla="*/ 177499 h 184076"/>
                <a:gd name="connsiteX5" fmla="*/ 84799 w 1618413"/>
                <a:gd name="connsiteY5" fmla="*/ 170928 h 184076"/>
                <a:gd name="connsiteX6" fmla="*/ 117666 w 1618413"/>
                <a:gd name="connsiteY6" fmla="*/ 177499 h 184076"/>
                <a:gd name="connsiteX7" fmla="*/ 104518 w 1618413"/>
                <a:gd name="connsiteY7" fmla="*/ 177499 h 184076"/>
                <a:gd name="connsiteX8" fmla="*/ 84799 w 1618413"/>
                <a:gd name="connsiteY8" fmla="*/ 170928 h 184076"/>
                <a:gd name="connsiteX9" fmla="*/ 1603418 w 1618413"/>
                <a:gd name="connsiteY9" fmla="*/ 0 h 184076"/>
                <a:gd name="connsiteX10" fmla="*/ 1616567 w 1618413"/>
                <a:gd name="connsiteY10" fmla="*/ 0 h 184076"/>
                <a:gd name="connsiteX11" fmla="*/ 1511177 w 1618413"/>
                <a:gd name="connsiteY11" fmla="*/ 178423 h 184076"/>
                <a:gd name="connsiteX12" fmla="*/ 1502686 w 1618413"/>
                <a:gd name="connsiteY12" fmla="*/ 178122 h 184076"/>
                <a:gd name="connsiteX13" fmla="*/ 1521501 w 1618413"/>
                <a:gd name="connsiteY13" fmla="*/ 175419 h 184076"/>
                <a:gd name="connsiteX14" fmla="*/ 1603418 w 1618413"/>
                <a:gd name="connsiteY14" fmla="*/ 6571 h 184076"/>
                <a:gd name="connsiteX15" fmla="*/ 5911 w 1618413"/>
                <a:gd name="connsiteY15" fmla="*/ 0 h 184076"/>
                <a:gd name="connsiteX16" fmla="*/ 19060 w 1618413"/>
                <a:gd name="connsiteY16" fmla="*/ 6571 h 184076"/>
                <a:gd name="connsiteX17" fmla="*/ 91379 w 1618413"/>
                <a:gd name="connsiteY17" fmla="*/ 184076 h 184076"/>
                <a:gd name="connsiteX18" fmla="*/ 5911 w 1618413"/>
                <a:gd name="connsiteY18" fmla="*/ 0 h 184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618413" h="184076">
                  <a:moveTo>
                    <a:pt x="1478513" y="177499"/>
                  </a:moveTo>
                  <a:lnTo>
                    <a:pt x="1485084" y="177499"/>
                  </a:lnTo>
                  <a:lnTo>
                    <a:pt x="1502686" y="178122"/>
                  </a:lnTo>
                  <a:lnTo>
                    <a:pt x="1499879" y="178526"/>
                  </a:lnTo>
                  <a:cubicBezTo>
                    <a:pt x="1487142" y="179142"/>
                    <a:pt x="1478513" y="177499"/>
                    <a:pt x="1478513" y="177499"/>
                  </a:cubicBezTo>
                  <a:close/>
                  <a:moveTo>
                    <a:pt x="84799" y="170928"/>
                  </a:moveTo>
                  <a:cubicBezTo>
                    <a:pt x="97947" y="177499"/>
                    <a:pt x="104518" y="177499"/>
                    <a:pt x="117666" y="177499"/>
                  </a:cubicBezTo>
                  <a:lnTo>
                    <a:pt x="104518" y="177499"/>
                  </a:lnTo>
                  <a:cubicBezTo>
                    <a:pt x="97947" y="177499"/>
                    <a:pt x="91370" y="177499"/>
                    <a:pt x="84799" y="170928"/>
                  </a:cubicBezTo>
                  <a:close/>
                  <a:moveTo>
                    <a:pt x="1603418" y="0"/>
                  </a:moveTo>
                  <a:lnTo>
                    <a:pt x="1616567" y="0"/>
                  </a:lnTo>
                  <a:cubicBezTo>
                    <a:pt x="1631361" y="152847"/>
                    <a:pt x="1553705" y="176266"/>
                    <a:pt x="1511177" y="178423"/>
                  </a:cubicBezTo>
                  <a:lnTo>
                    <a:pt x="1502686" y="178122"/>
                  </a:lnTo>
                  <a:lnTo>
                    <a:pt x="1521501" y="175419"/>
                  </a:lnTo>
                  <a:cubicBezTo>
                    <a:pt x="1560791" y="165788"/>
                    <a:pt x="1611636" y="129836"/>
                    <a:pt x="1603418" y="6571"/>
                  </a:cubicBezTo>
                  <a:close/>
                  <a:moveTo>
                    <a:pt x="5911" y="0"/>
                  </a:moveTo>
                  <a:lnTo>
                    <a:pt x="19060" y="6571"/>
                  </a:lnTo>
                  <a:cubicBezTo>
                    <a:pt x="19060" y="6571"/>
                    <a:pt x="-20385" y="144631"/>
                    <a:pt x="91379" y="184076"/>
                  </a:cubicBezTo>
                  <a:cubicBezTo>
                    <a:pt x="-33534" y="151202"/>
                    <a:pt x="5911" y="0"/>
                    <a:pt x="5911" y="0"/>
                  </a:cubicBezTo>
                  <a:close/>
                </a:path>
              </a:pathLst>
            </a:custGeom>
            <a:solidFill>
              <a:srgbClr val="4D4D4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638E8840-2F16-451C-890B-8F89FA42FB9D}"/>
                </a:ext>
              </a:extLst>
            </p:cNvPr>
            <p:cNvGrpSpPr/>
            <p:nvPr/>
          </p:nvGrpSpPr>
          <p:grpSpPr>
            <a:xfrm>
              <a:off x="1606" y="6382978"/>
              <a:ext cx="413937" cy="115242"/>
              <a:chOff x="5955" y="6353672"/>
              <a:chExt cx="413937" cy="115242"/>
            </a:xfrm>
          </p:grpSpPr>
          <p:sp>
            <p:nvSpPr>
              <p:cNvPr id="14" name="Rectangle: Rounded Corners 13">
                <a:extLst>
                  <a:ext uri="{FF2B5EF4-FFF2-40B4-BE49-F238E27FC236}">
                    <a16:creationId xmlns:a16="http://schemas.microsoft.com/office/drawing/2014/main" id="{25FA2B39-D875-4EB6-A923-3D5766DB2170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: Rounded Corners 14">
                <a:extLst>
                  <a:ext uri="{FF2B5EF4-FFF2-40B4-BE49-F238E27FC236}">
                    <a16:creationId xmlns:a16="http://schemas.microsoft.com/office/drawing/2014/main" id="{02B39FDC-540A-4462-832F-2F4170327FD6}"/>
                  </a:ext>
                </a:extLst>
              </p:cNvPr>
              <p:cNvSpPr/>
              <p:nvPr/>
            </p:nvSpPr>
            <p:spPr>
              <a:xfrm>
                <a:off x="99417" y="6382279"/>
                <a:ext cx="227012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2BF5FC40-BAB3-44E6-A76F-4449B55EF7CA}"/>
                </a:ext>
              </a:extLst>
            </p:cNvPr>
            <p:cNvGrpSpPr/>
            <p:nvPr/>
          </p:nvGrpSpPr>
          <p:grpSpPr>
            <a:xfrm>
              <a:off x="9855291" y="6381600"/>
              <a:ext cx="885989" cy="115242"/>
              <a:chOff x="5955" y="6353672"/>
              <a:chExt cx="413937" cy="115242"/>
            </a:xfrm>
          </p:grpSpPr>
          <p:sp>
            <p:nvSpPr>
              <p:cNvPr id="12" name="Rectangle: Rounded Corners 11">
                <a:extLst>
                  <a:ext uri="{FF2B5EF4-FFF2-40B4-BE49-F238E27FC236}">
                    <a16:creationId xmlns:a16="http://schemas.microsoft.com/office/drawing/2014/main" id="{B078A552-7F6D-4C12-9A77-AC4C01B33624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Rectangle: Rounded Corners 12">
                <a:extLst>
                  <a:ext uri="{FF2B5EF4-FFF2-40B4-BE49-F238E27FC236}">
                    <a16:creationId xmlns:a16="http://schemas.microsoft.com/office/drawing/2014/main" id="{935F7417-B7FC-401C-A1CC-37FA6D3255DF}"/>
                  </a:ext>
                </a:extLst>
              </p:cNvPr>
              <p:cNvSpPr/>
              <p:nvPr/>
            </p:nvSpPr>
            <p:spPr>
              <a:xfrm>
                <a:off x="84761" y="6382279"/>
                <a:ext cx="256326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FC33F70-49EE-460F-907B-11B885588A9C}"/>
                </a:ext>
              </a:extLst>
            </p:cNvPr>
            <p:cNvSpPr/>
            <p:nvPr/>
          </p:nvSpPr>
          <p:spPr>
            <a:xfrm>
              <a:off x="3892805" y="496953"/>
              <a:ext cx="5479036" cy="5431217"/>
            </a:xfrm>
            <a:custGeom>
              <a:avLst/>
              <a:gdLst>
                <a:gd name="connsiteX0" fmla="*/ 2567127 w 4009217"/>
                <a:gd name="connsiteY0" fmla="*/ 30683 h 4295590"/>
                <a:gd name="connsiteX1" fmla="*/ 3798529 w 4009217"/>
                <a:gd name="connsiteY1" fmla="*/ 30683 h 4295590"/>
                <a:gd name="connsiteX2" fmla="*/ 4007172 w 4009217"/>
                <a:gd name="connsiteY2" fmla="*/ 272054 h 4295590"/>
                <a:gd name="connsiteX3" fmla="*/ 3998990 w 4009217"/>
                <a:gd name="connsiteY3" fmla="*/ 4268999 h 4295590"/>
                <a:gd name="connsiteX4" fmla="*/ 30683 w 4009217"/>
                <a:gd name="connsiteY4" fmla="*/ 4268999 h 4295590"/>
                <a:gd name="connsiteX0" fmla="*/ 2536444 w 3976489"/>
                <a:gd name="connsiteY0" fmla="*/ 0 h 4238316"/>
                <a:gd name="connsiteX1" fmla="*/ 3976489 w 3976489"/>
                <a:gd name="connsiteY1" fmla="*/ 241371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536444 w 3976489"/>
                <a:gd name="connsiteY0" fmla="*/ 0 h 4238316"/>
                <a:gd name="connsiteX1" fmla="*/ 3976489 w 3976489"/>
                <a:gd name="connsiteY1" fmla="*/ 213683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473335 w 3976489"/>
                <a:gd name="connsiteY0" fmla="*/ 0 h 4035268"/>
                <a:gd name="connsiteX1" fmla="*/ 3976489 w 3976489"/>
                <a:gd name="connsiteY1" fmla="*/ 10635 h 4035268"/>
                <a:gd name="connsiteX2" fmla="*/ 3968307 w 3976489"/>
                <a:gd name="connsiteY2" fmla="*/ 4035268 h 4035268"/>
                <a:gd name="connsiteX3" fmla="*/ 0 w 3976489"/>
                <a:gd name="connsiteY3" fmla="*/ 4035268 h 4035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rgbClr val="999999">
                <a:alpha val="1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4B47D62F-D77B-4B0E-A65D-EA92E6B01EF5}"/>
              </a:ext>
            </a:extLst>
          </p:cNvPr>
          <p:cNvSpPr>
            <a:spLocks noGrp="1"/>
          </p:cNvSpPr>
          <p:nvPr>
            <p:ph type="pic" idx="11" hasCustomPrompt="1"/>
          </p:nvPr>
        </p:nvSpPr>
        <p:spPr>
          <a:xfrm>
            <a:off x="1460973" y="3139665"/>
            <a:ext cx="4145457" cy="24896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3AD81A65-D555-49BE-8D52-7F50625BF1A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991493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47637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3092844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E96628AC-3697-48BD-87C6-3C079434D30D}"/>
              </a:ext>
            </a:extLst>
          </p:cNvPr>
          <p:cNvSpPr/>
          <p:nvPr userDrawn="1"/>
        </p:nvSpPr>
        <p:spPr>
          <a:xfrm rot="10800000" flipH="1">
            <a:off x="926207" y="157106"/>
            <a:ext cx="525636" cy="1404914"/>
          </a:xfrm>
          <a:custGeom>
            <a:avLst/>
            <a:gdLst>
              <a:gd name="connsiteX0" fmla="*/ 205688 w 525636"/>
              <a:gd name="connsiteY0" fmla="*/ 1383334 h 1404914"/>
              <a:gd name="connsiteX1" fmla="*/ 19342 w 525636"/>
              <a:gd name="connsiteY1" fmla="*/ 1239305 h 1404914"/>
              <a:gd name="connsiteX2" fmla="*/ 87644 w 525636"/>
              <a:gd name="connsiteY2" fmla="*/ 1098246 h 1404914"/>
              <a:gd name="connsiteX3" fmla="*/ 296263 w 525636"/>
              <a:gd name="connsiteY3" fmla="*/ 1041080 h 1404914"/>
              <a:gd name="connsiteX4" fmla="*/ 419503 w 525636"/>
              <a:gd name="connsiteY4" fmla="*/ 1061868 h 1404914"/>
              <a:gd name="connsiteX5" fmla="*/ 434352 w 525636"/>
              <a:gd name="connsiteY5" fmla="*/ 1080428 h 1404914"/>
              <a:gd name="connsiteX6" fmla="*/ 331899 w 525636"/>
              <a:gd name="connsiteY6" fmla="*/ 1312061 h 1404914"/>
              <a:gd name="connsiteX7" fmla="*/ 205688 w 525636"/>
              <a:gd name="connsiteY7" fmla="*/ 1383334 h 1404914"/>
              <a:gd name="connsiteX8" fmla="*/ 200584 w 525636"/>
              <a:gd name="connsiteY8" fmla="*/ 1404864 h 1404914"/>
              <a:gd name="connsiteX9" fmla="*/ 362337 w 525636"/>
              <a:gd name="connsiteY9" fmla="*/ 1310576 h 1404914"/>
              <a:gd name="connsiteX10" fmla="*/ 453655 w 525636"/>
              <a:gd name="connsiteY10" fmla="*/ 1094534 h 1404914"/>
              <a:gd name="connsiteX11" fmla="*/ 462285 w 525636"/>
              <a:gd name="connsiteY11" fmla="*/ 1078387 h 1404914"/>
              <a:gd name="connsiteX12" fmla="*/ 466239 w 525636"/>
              <a:gd name="connsiteY12" fmla="*/ 1078995 h 1404914"/>
              <a:gd name="connsiteX13" fmla="*/ 471806 w 525636"/>
              <a:gd name="connsiteY13" fmla="*/ 1055257 h 1404914"/>
              <a:gd name="connsiteX14" fmla="*/ 469234 w 525636"/>
              <a:gd name="connsiteY14" fmla="*/ 1053817 h 1404914"/>
              <a:gd name="connsiteX15" fmla="*/ 468503 w 525636"/>
              <a:gd name="connsiteY15" fmla="*/ 1027717 h 1404914"/>
              <a:gd name="connsiteX16" fmla="*/ 515275 w 525636"/>
              <a:gd name="connsiteY16" fmla="*/ 823552 h 1404914"/>
              <a:gd name="connsiteX17" fmla="*/ 490033 w 525636"/>
              <a:gd name="connsiteY17" fmla="*/ 526586 h 1404914"/>
              <a:gd name="connsiteX18" fmla="*/ 344519 w 525636"/>
              <a:gd name="connsiteY18" fmla="*/ 363255 h 1404914"/>
              <a:gd name="connsiteX19" fmla="*/ 144068 w 525636"/>
              <a:gd name="connsiteY19" fmla="*/ 99698 h 1404914"/>
              <a:gd name="connsiteX20" fmla="*/ 125601 w 525636"/>
              <a:gd name="connsiteY20" fmla="*/ 12000 h 1404914"/>
              <a:gd name="connsiteX21" fmla="*/ 125877 w 525636"/>
              <a:gd name="connsiteY21" fmla="*/ 0 h 1404914"/>
              <a:gd name="connsiteX22" fmla="*/ 109081 w 525636"/>
              <a:gd name="connsiteY22" fmla="*/ 0 h 1404914"/>
              <a:gd name="connsiteX23" fmla="*/ 110044 w 525636"/>
              <a:gd name="connsiteY23" fmla="*/ 33750 h 1404914"/>
              <a:gd name="connsiteX24" fmla="*/ 251717 w 525636"/>
              <a:gd name="connsiteY24" fmla="*/ 309059 h 1404914"/>
              <a:gd name="connsiteX25" fmla="*/ 378670 w 525636"/>
              <a:gd name="connsiteY25" fmla="*/ 419678 h 1404914"/>
              <a:gd name="connsiteX26" fmla="*/ 508593 w 525636"/>
              <a:gd name="connsiteY26" fmla="*/ 708478 h 1404914"/>
              <a:gd name="connsiteX27" fmla="*/ 449942 w 525636"/>
              <a:gd name="connsiteY27" fmla="*/ 1030687 h 1404914"/>
              <a:gd name="connsiteX28" fmla="*/ 426927 w 525636"/>
              <a:gd name="connsiteY28" fmla="*/ 1041823 h 1404914"/>
              <a:gd name="connsiteX29" fmla="*/ 338580 w 525636"/>
              <a:gd name="connsiteY29" fmla="*/ 1025489 h 1404914"/>
              <a:gd name="connsiteX30" fmla="*/ 70568 w 525636"/>
              <a:gd name="connsiteY30" fmla="*/ 1088594 h 1404914"/>
              <a:gd name="connsiteX31" fmla="*/ 52750 w 525636"/>
              <a:gd name="connsiteY31" fmla="*/ 1347697 h 1404914"/>
              <a:gd name="connsiteX32" fmla="*/ 200584 w 525636"/>
              <a:gd name="connsiteY32" fmla="*/ 1404864 h 14049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525636" h="1404914">
                <a:moveTo>
                  <a:pt x="205688" y="1383334"/>
                </a:moveTo>
                <a:cubicBezTo>
                  <a:pt x="101750" y="1382591"/>
                  <a:pt x="28250" y="1322456"/>
                  <a:pt x="19342" y="1239305"/>
                </a:cubicBezTo>
                <a:cubicBezTo>
                  <a:pt x="12660" y="1178427"/>
                  <a:pt x="40130" y="1132397"/>
                  <a:pt x="87644" y="1098246"/>
                </a:cubicBezTo>
                <a:cubicBezTo>
                  <a:pt x="150006" y="1052959"/>
                  <a:pt x="221278" y="1038853"/>
                  <a:pt x="296263" y="1041080"/>
                </a:cubicBezTo>
                <a:cubicBezTo>
                  <a:pt x="337838" y="1042565"/>
                  <a:pt x="379413" y="1048504"/>
                  <a:pt x="419503" y="1061868"/>
                </a:cubicBezTo>
                <a:cubicBezTo>
                  <a:pt x="430639" y="1064838"/>
                  <a:pt x="438064" y="1066323"/>
                  <a:pt x="434352" y="1080428"/>
                </a:cubicBezTo>
                <a:cubicBezTo>
                  <a:pt x="411336" y="1162836"/>
                  <a:pt x="386095" y="1243759"/>
                  <a:pt x="331899" y="1312061"/>
                </a:cubicBezTo>
                <a:cubicBezTo>
                  <a:pt x="297747" y="1355864"/>
                  <a:pt x="253202" y="1383334"/>
                  <a:pt x="205688" y="1383334"/>
                </a:cubicBezTo>
                <a:close/>
                <a:moveTo>
                  <a:pt x="200584" y="1404864"/>
                </a:moveTo>
                <a:cubicBezTo>
                  <a:pt x="257842" y="1403564"/>
                  <a:pt x="317421" y="1377022"/>
                  <a:pt x="362337" y="1310576"/>
                </a:cubicBezTo>
                <a:cubicBezTo>
                  <a:pt x="406883" y="1244502"/>
                  <a:pt x="432124" y="1170261"/>
                  <a:pt x="453655" y="1094534"/>
                </a:cubicBezTo>
                <a:cubicBezTo>
                  <a:pt x="456254" y="1085254"/>
                  <a:pt x="458481" y="1080243"/>
                  <a:pt x="462285" y="1078387"/>
                </a:cubicBezTo>
                <a:lnTo>
                  <a:pt x="466239" y="1078995"/>
                </a:lnTo>
                <a:lnTo>
                  <a:pt x="471806" y="1055257"/>
                </a:lnTo>
                <a:lnTo>
                  <a:pt x="469234" y="1053817"/>
                </a:lnTo>
                <a:cubicBezTo>
                  <a:pt x="462517" y="1047205"/>
                  <a:pt x="465718" y="1038296"/>
                  <a:pt x="468503" y="1027717"/>
                </a:cubicBezTo>
                <a:cubicBezTo>
                  <a:pt x="486321" y="960157"/>
                  <a:pt x="504881" y="892597"/>
                  <a:pt x="515275" y="823552"/>
                </a:cubicBezTo>
                <a:cubicBezTo>
                  <a:pt x="530123" y="722584"/>
                  <a:pt x="534578" y="622358"/>
                  <a:pt x="490033" y="526586"/>
                </a:cubicBezTo>
                <a:cubicBezTo>
                  <a:pt x="457367" y="457542"/>
                  <a:pt x="402428" y="408542"/>
                  <a:pt x="344519" y="363255"/>
                </a:cubicBezTo>
                <a:cubicBezTo>
                  <a:pt x="253944" y="292726"/>
                  <a:pt x="178961" y="211803"/>
                  <a:pt x="144068" y="99698"/>
                </a:cubicBezTo>
                <a:cubicBezTo>
                  <a:pt x="135159" y="70744"/>
                  <a:pt x="128663" y="41789"/>
                  <a:pt x="125601" y="12000"/>
                </a:cubicBezTo>
                <a:lnTo>
                  <a:pt x="125877" y="0"/>
                </a:lnTo>
                <a:lnTo>
                  <a:pt x="109081" y="0"/>
                </a:lnTo>
                <a:lnTo>
                  <a:pt x="110044" y="33750"/>
                </a:lnTo>
                <a:cubicBezTo>
                  <a:pt x="124069" y="138257"/>
                  <a:pt x="170981" y="230548"/>
                  <a:pt x="251717" y="309059"/>
                </a:cubicBezTo>
                <a:cubicBezTo>
                  <a:pt x="291808" y="348407"/>
                  <a:pt x="335611" y="384043"/>
                  <a:pt x="378670" y="419678"/>
                </a:cubicBezTo>
                <a:cubicBezTo>
                  <a:pt x="469245" y="494662"/>
                  <a:pt x="510078" y="591919"/>
                  <a:pt x="508593" y="708478"/>
                </a:cubicBezTo>
                <a:cubicBezTo>
                  <a:pt x="507109" y="819098"/>
                  <a:pt x="477412" y="925264"/>
                  <a:pt x="449942" y="1030687"/>
                </a:cubicBezTo>
                <a:cubicBezTo>
                  <a:pt x="446230" y="1045535"/>
                  <a:pt x="439549" y="1044792"/>
                  <a:pt x="426927" y="1041823"/>
                </a:cubicBezTo>
                <a:cubicBezTo>
                  <a:pt x="397973" y="1035140"/>
                  <a:pt x="368277" y="1028459"/>
                  <a:pt x="338580" y="1025489"/>
                </a:cubicBezTo>
                <a:cubicBezTo>
                  <a:pt x="242066" y="1015095"/>
                  <a:pt x="150749" y="1027717"/>
                  <a:pt x="70568" y="1088594"/>
                </a:cubicBezTo>
                <a:cubicBezTo>
                  <a:pt x="-15551" y="1154669"/>
                  <a:pt x="-24461" y="1273455"/>
                  <a:pt x="52750" y="1347697"/>
                </a:cubicBezTo>
                <a:cubicBezTo>
                  <a:pt x="88386" y="1382220"/>
                  <a:pt x="143325" y="1406163"/>
                  <a:pt x="200584" y="140486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A989133-BE59-47D5-A5D3-3B6037056F73}"/>
              </a:ext>
            </a:extLst>
          </p:cNvPr>
          <p:cNvSpPr/>
          <p:nvPr userDrawn="1"/>
        </p:nvSpPr>
        <p:spPr>
          <a:xfrm rot="10800000">
            <a:off x="1371492" y="290672"/>
            <a:ext cx="10575133" cy="1562905"/>
          </a:xfrm>
          <a:custGeom>
            <a:avLst/>
            <a:gdLst>
              <a:gd name="connsiteX0" fmla="*/ 4960764 w 10575133"/>
              <a:gd name="connsiteY0" fmla="*/ 1063167 h 1562905"/>
              <a:gd name="connsiteX1" fmla="*/ 4807177 w 10575133"/>
              <a:gd name="connsiteY1" fmla="*/ 1126458 h 1562905"/>
              <a:gd name="connsiteX2" fmla="*/ 4725511 w 10575133"/>
              <a:gd name="connsiteY2" fmla="*/ 1291274 h 1562905"/>
              <a:gd name="connsiteX3" fmla="*/ 4776738 w 10575133"/>
              <a:gd name="connsiteY3" fmla="*/ 1416743 h 1562905"/>
              <a:gd name="connsiteX4" fmla="*/ 4842813 w 10575133"/>
              <a:gd name="connsiteY4" fmla="*/ 1424166 h 1562905"/>
              <a:gd name="connsiteX5" fmla="*/ 4889585 w 10575133"/>
              <a:gd name="connsiteY5" fmla="*/ 1424166 h 1562905"/>
              <a:gd name="connsiteX6" fmla="*/ 5107113 w 10575133"/>
              <a:gd name="connsiteY6" fmla="*/ 1367000 h 1562905"/>
              <a:gd name="connsiteX7" fmla="*/ 5122703 w 10575133"/>
              <a:gd name="connsiteY7" fmla="*/ 1105670 h 1562905"/>
              <a:gd name="connsiteX8" fmla="*/ 4960764 w 10575133"/>
              <a:gd name="connsiteY8" fmla="*/ 1063167 h 1562905"/>
              <a:gd name="connsiteX9" fmla="*/ 296263 w 10575133"/>
              <a:gd name="connsiteY9" fmla="*/ 1041080 h 1562905"/>
              <a:gd name="connsiteX10" fmla="*/ 87644 w 10575133"/>
              <a:gd name="connsiteY10" fmla="*/ 1098246 h 1562905"/>
              <a:gd name="connsiteX11" fmla="*/ 19342 w 10575133"/>
              <a:gd name="connsiteY11" fmla="*/ 1239305 h 1562905"/>
              <a:gd name="connsiteX12" fmla="*/ 205688 w 10575133"/>
              <a:gd name="connsiteY12" fmla="*/ 1383334 h 1562905"/>
              <a:gd name="connsiteX13" fmla="*/ 331899 w 10575133"/>
              <a:gd name="connsiteY13" fmla="*/ 1312061 h 1562905"/>
              <a:gd name="connsiteX14" fmla="*/ 434352 w 10575133"/>
              <a:gd name="connsiteY14" fmla="*/ 1080428 h 1562905"/>
              <a:gd name="connsiteX15" fmla="*/ 419503 w 10575133"/>
              <a:gd name="connsiteY15" fmla="*/ 1061868 h 1562905"/>
              <a:gd name="connsiteX16" fmla="*/ 296263 w 10575133"/>
              <a:gd name="connsiteY16" fmla="*/ 1041080 h 1562905"/>
              <a:gd name="connsiteX17" fmla="*/ 109081 w 10575133"/>
              <a:gd name="connsiteY17" fmla="*/ 0 h 1562905"/>
              <a:gd name="connsiteX18" fmla="*/ 125877 w 10575133"/>
              <a:gd name="connsiteY18" fmla="*/ 0 h 1562905"/>
              <a:gd name="connsiteX19" fmla="*/ 125601 w 10575133"/>
              <a:gd name="connsiteY19" fmla="*/ 12000 h 1562905"/>
              <a:gd name="connsiteX20" fmla="*/ 144068 w 10575133"/>
              <a:gd name="connsiteY20" fmla="*/ 99698 h 1562905"/>
              <a:gd name="connsiteX21" fmla="*/ 344519 w 10575133"/>
              <a:gd name="connsiteY21" fmla="*/ 363255 h 1562905"/>
              <a:gd name="connsiteX22" fmla="*/ 490033 w 10575133"/>
              <a:gd name="connsiteY22" fmla="*/ 526586 h 1562905"/>
              <a:gd name="connsiteX23" fmla="*/ 515275 w 10575133"/>
              <a:gd name="connsiteY23" fmla="*/ 823552 h 1562905"/>
              <a:gd name="connsiteX24" fmla="*/ 468503 w 10575133"/>
              <a:gd name="connsiteY24" fmla="*/ 1027717 h 1562905"/>
              <a:gd name="connsiteX25" fmla="*/ 479639 w 10575133"/>
              <a:gd name="connsiteY25" fmla="*/ 1059641 h 1562905"/>
              <a:gd name="connsiteX26" fmla="*/ 691970 w 10575133"/>
              <a:gd name="connsiteY26" fmla="*/ 1247471 h 1562905"/>
              <a:gd name="connsiteX27" fmla="*/ 985966 w 10575133"/>
              <a:gd name="connsiteY27" fmla="*/ 1434560 h 1562905"/>
              <a:gd name="connsiteX28" fmla="*/ 1724669 w 10575133"/>
              <a:gd name="connsiteY28" fmla="*/ 1456832 h 1562905"/>
              <a:gd name="connsiteX29" fmla="*/ 2288163 w 10575133"/>
              <a:gd name="connsiteY29" fmla="*/ 1414514 h 1562905"/>
              <a:gd name="connsiteX30" fmla="*/ 2872443 w 10575133"/>
              <a:gd name="connsiteY30" fmla="*/ 1371455 h 1562905"/>
              <a:gd name="connsiteX31" fmla="*/ 3676478 w 10575133"/>
              <a:gd name="connsiteY31" fmla="*/ 1346213 h 1562905"/>
              <a:gd name="connsiteX32" fmla="*/ 4303077 w 10575133"/>
              <a:gd name="connsiteY32" fmla="*/ 1398182 h 1562905"/>
              <a:gd name="connsiteX33" fmla="*/ 4751495 w 10575133"/>
              <a:gd name="connsiteY33" fmla="*/ 1427879 h 1562905"/>
              <a:gd name="connsiteX34" fmla="*/ 4735162 w 10575133"/>
              <a:gd name="connsiteY34" fmla="*/ 1397439 h 1562905"/>
              <a:gd name="connsiteX35" fmla="*/ 4744814 w 10575133"/>
              <a:gd name="connsiteY35" fmla="*/ 1167291 h 1562905"/>
              <a:gd name="connsiteX36" fmla="*/ 5150915 w 10575133"/>
              <a:gd name="connsiteY36" fmla="*/ 1101959 h 1562905"/>
              <a:gd name="connsiteX37" fmla="*/ 5139779 w 10575133"/>
              <a:gd name="connsiteY37" fmla="*/ 1367000 h 1562905"/>
              <a:gd name="connsiteX38" fmla="*/ 4963084 w 10575133"/>
              <a:gd name="connsiteY38" fmla="*/ 1435303 h 1562905"/>
              <a:gd name="connsiteX39" fmla="*/ 4810147 w 10575133"/>
              <a:gd name="connsiteY39" fmla="*/ 1447923 h 1562905"/>
              <a:gd name="connsiteX40" fmla="*/ 4954918 w 10575133"/>
              <a:gd name="connsiteY40" fmla="*/ 1516226 h 1562905"/>
              <a:gd name="connsiteX41" fmla="*/ 5425609 w 10575133"/>
              <a:gd name="connsiteY41" fmla="*/ 1510286 h 1562905"/>
              <a:gd name="connsiteX42" fmla="*/ 5893330 w 10575133"/>
              <a:gd name="connsiteY42" fmla="*/ 1361061 h 1562905"/>
              <a:gd name="connsiteX43" fmla="*/ 6337295 w 10575133"/>
              <a:gd name="connsiteY43" fmla="*/ 1271971 h 1562905"/>
              <a:gd name="connsiteX44" fmla="*/ 7120543 w 10575133"/>
              <a:gd name="connsiteY44" fmla="*/ 1270486 h 1562905"/>
              <a:gd name="connsiteX45" fmla="*/ 7740459 w 10575133"/>
              <a:gd name="connsiteY45" fmla="*/ 1296471 h 1562905"/>
              <a:gd name="connsiteX46" fmla="*/ 8154725 w 10575133"/>
              <a:gd name="connsiteY46" fmla="*/ 1338789 h 1562905"/>
              <a:gd name="connsiteX47" fmla="*/ 8445753 w 10575133"/>
              <a:gd name="connsiteY47" fmla="*/ 1395212 h 1562905"/>
              <a:gd name="connsiteX48" fmla="*/ 8884520 w 10575133"/>
              <a:gd name="connsiteY48" fmla="*/ 1405606 h 1562905"/>
              <a:gd name="connsiteX49" fmla="*/ 9393075 w 10575133"/>
              <a:gd name="connsiteY49" fmla="*/ 1372197 h 1562905"/>
              <a:gd name="connsiteX50" fmla="*/ 10023385 w 10575133"/>
              <a:gd name="connsiteY50" fmla="*/ 1322456 h 1562905"/>
              <a:gd name="connsiteX51" fmla="*/ 10569624 w 10575133"/>
              <a:gd name="connsiteY51" fmla="*/ 1350406 h 1562905"/>
              <a:gd name="connsiteX52" fmla="*/ 10575133 w 10575133"/>
              <a:gd name="connsiteY52" fmla="*/ 1373420 h 1562905"/>
              <a:gd name="connsiteX53" fmla="*/ 9935779 w 10575133"/>
              <a:gd name="connsiteY53" fmla="*/ 1351409 h 1562905"/>
              <a:gd name="connsiteX54" fmla="*/ 9439104 w 10575133"/>
              <a:gd name="connsiteY54" fmla="*/ 1390758 h 1562905"/>
              <a:gd name="connsiteX55" fmla="*/ 8973610 w 10575133"/>
              <a:gd name="connsiteY55" fmla="*/ 1422681 h 1562905"/>
              <a:gd name="connsiteX56" fmla="*/ 8418283 w 10575133"/>
              <a:gd name="connsiteY56" fmla="*/ 1413030 h 1562905"/>
              <a:gd name="connsiteX57" fmla="*/ 8175514 w 10575133"/>
              <a:gd name="connsiteY57" fmla="*/ 1364774 h 1562905"/>
              <a:gd name="connsiteX58" fmla="*/ 7782033 w 10575133"/>
              <a:gd name="connsiteY58" fmla="*/ 1321713 h 1562905"/>
              <a:gd name="connsiteX59" fmla="*/ 7039619 w 10575133"/>
              <a:gd name="connsiteY59" fmla="*/ 1289047 h 1562905"/>
              <a:gd name="connsiteX60" fmla="*/ 6366991 w 10575133"/>
              <a:gd name="connsiteY60" fmla="*/ 1291274 h 1562905"/>
              <a:gd name="connsiteX61" fmla="*/ 5754499 w 10575133"/>
              <a:gd name="connsiteY61" fmla="*/ 1432333 h 1562905"/>
              <a:gd name="connsiteX62" fmla="*/ 5395912 w 10575133"/>
              <a:gd name="connsiteY62" fmla="*/ 1539983 h 1562905"/>
              <a:gd name="connsiteX63" fmla="*/ 4931160 w 10575133"/>
              <a:gd name="connsiteY63" fmla="*/ 1531817 h 1562905"/>
              <a:gd name="connsiteX64" fmla="*/ 4792329 w 10575133"/>
              <a:gd name="connsiteY64" fmla="*/ 1461287 h 1562905"/>
              <a:gd name="connsiteX65" fmla="*/ 4764117 w 10575133"/>
              <a:gd name="connsiteY65" fmla="*/ 1449408 h 1562905"/>
              <a:gd name="connsiteX66" fmla="*/ 4181321 w 10575133"/>
              <a:gd name="connsiteY66" fmla="*/ 1404121 h 1562905"/>
              <a:gd name="connsiteX67" fmla="*/ 3366892 w 10575133"/>
              <a:gd name="connsiteY67" fmla="*/ 1372197 h 1562905"/>
              <a:gd name="connsiteX68" fmla="*/ 2642294 w 10575133"/>
              <a:gd name="connsiteY68" fmla="*/ 1408576 h 1562905"/>
              <a:gd name="connsiteX69" fmla="*/ 2047620 w 10575133"/>
              <a:gd name="connsiteY69" fmla="*/ 1458317 h 1562905"/>
              <a:gd name="connsiteX70" fmla="*/ 1191616 w 10575133"/>
              <a:gd name="connsiteY70" fmla="*/ 1476878 h 1562905"/>
              <a:gd name="connsiteX71" fmla="*/ 897618 w 10575133"/>
              <a:gd name="connsiteY71" fmla="*/ 1437529 h 1562905"/>
              <a:gd name="connsiteX72" fmla="*/ 688257 w 10575133"/>
              <a:gd name="connsiteY72" fmla="*/ 1277911 h 1562905"/>
              <a:gd name="connsiteX73" fmla="*/ 480381 w 10575133"/>
              <a:gd name="connsiteY73" fmla="*/ 1081171 h 1562905"/>
              <a:gd name="connsiteX74" fmla="*/ 453655 w 10575133"/>
              <a:gd name="connsiteY74" fmla="*/ 1094534 h 1562905"/>
              <a:gd name="connsiteX75" fmla="*/ 362337 w 10575133"/>
              <a:gd name="connsiteY75" fmla="*/ 1310576 h 1562905"/>
              <a:gd name="connsiteX76" fmla="*/ 52750 w 10575133"/>
              <a:gd name="connsiteY76" fmla="*/ 1347697 h 1562905"/>
              <a:gd name="connsiteX77" fmla="*/ 70568 w 10575133"/>
              <a:gd name="connsiteY77" fmla="*/ 1088594 h 1562905"/>
              <a:gd name="connsiteX78" fmla="*/ 338580 w 10575133"/>
              <a:gd name="connsiteY78" fmla="*/ 1025489 h 1562905"/>
              <a:gd name="connsiteX79" fmla="*/ 426927 w 10575133"/>
              <a:gd name="connsiteY79" fmla="*/ 1041823 h 1562905"/>
              <a:gd name="connsiteX80" fmla="*/ 449942 w 10575133"/>
              <a:gd name="connsiteY80" fmla="*/ 1030687 h 1562905"/>
              <a:gd name="connsiteX81" fmla="*/ 508593 w 10575133"/>
              <a:gd name="connsiteY81" fmla="*/ 708478 h 1562905"/>
              <a:gd name="connsiteX82" fmla="*/ 378670 w 10575133"/>
              <a:gd name="connsiteY82" fmla="*/ 419678 h 1562905"/>
              <a:gd name="connsiteX83" fmla="*/ 251717 w 10575133"/>
              <a:gd name="connsiteY83" fmla="*/ 309059 h 1562905"/>
              <a:gd name="connsiteX84" fmla="*/ 110044 w 10575133"/>
              <a:gd name="connsiteY84" fmla="*/ 33750 h 156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10575133" h="1562905">
                <a:moveTo>
                  <a:pt x="4960764" y="1063167"/>
                </a:moveTo>
                <a:cubicBezTo>
                  <a:pt x="4904248" y="1066694"/>
                  <a:pt x="4849123" y="1087852"/>
                  <a:pt x="4807177" y="1126458"/>
                </a:cubicBezTo>
                <a:cubicBezTo>
                  <a:pt x="4758920" y="1171002"/>
                  <a:pt x="4726996" y="1224456"/>
                  <a:pt x="4725511" y="1291274"/>
                </a:cubicBezTo>
                <a:cubicBezTo>
                  <a:pt x="4724769" y="1339531"/>
                  <a:pt x="4742587" y="1382591"/>
                  <a:pt x="4776738" y="1416743"/>
                </a:cubicBezTo>
                <a:cubicBezTo>
                  <a:pt x="4797526" y="1437529"/>
                  <a:pt x="4824995" y="1420454"/>
                  <a:pt x="4842813" y="1424166"/>
                </a:cubicBezTo>
                <a:cubicBezTo>
                  <a:pt x="4862116" y="1424166"/>
                  <a:pt x="4876221" y="1425651"/>
                  <a:pt x="4889585" y="1424166"/>
                </a:cubicBezTo>
                <a:cubicBezTo>
                  <a:pt x="4965311" y="1416743"/>
                  <a:pt x="5040295" y="1407833"/>
                  <a:pt x="5107113" y="1367000"/>
                </a:cubicBezTo>
                <a:cubicBezTo>
                  <a:pt x="5195460" y="1312061"/>
                  <a:pt x="5229611" y="1177684"/>
                  <a:pt x="5122703" y="1105670"/>
                </a:cubicBezTo>
                <a:cubicBezTo>
                  <a:pt x="5075189" y="1073746"/>
                  <a:pt x="5017281" y="1059641"/>
                  <a:pt x="4960764" y="1063167"/>
                </a:cubicBezTo>
                <a:close/>
                <a:moveTo>
                  <a:pt x="296263" y="1041080"/>
                </a:move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lose/>
                <a:moveTo>
                  <a:pt x="109081" y="0"/>
                </a:move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cubicBezTo>
                  <a:pt x="1912500" y="1447923"/>
                  <a:pt x="2100332" y="1431591"/>
                  <a:pt x="2288163" y="1414514"/>
                </a:cubicBezTo>
                <a:cubicBezTo>
                  <a:pt x="2482676" y="1396697"/>
                  <a:pt x="2677187" y="1381106"/>
                  <a:pt x="2872443" y="1371455"/>
                </a:cubicBezTo>
                <a:cubicBezTo>
                  <a:pt x="3140455" y="1358834"/>
                  <a:pt x="3408467" y="1343243"/>
                  <a:pt x="3676478" y="1346213"/>
                </a:cubicBezTo>
                <a:cubicBezTo>
                  <a:pt x="3886582" y="1348440"/>
                  <a:pt x="4095201" y="1369227"/>
                  <a:pt x="4303077" y="1398182"/>
                </a:cubicBezTo>
                <a:cubicBezTo>
                  <a:pt x="4450818" y="1418969"/>
                  <a:pt x="4600043" y="1433818"/>
                  <a:pt x="4751495" y="1427879"/>
                </a:cubicBezTo>
                <a:cubicBezTo>
                  <a:pt x="4751495" y="1413773"/>
                  <a:pt x="4740359" y="1407091"/>
                  <a:pt x="4735162" y="1397439"/>
                </a:cubicBezTo>
                <a:cubicBezTo>
                  <a:pt x="4689875" y="1318743"/>
                  <a:pt x="4695814" y="1241532"/>
                  <a:pt x="4744814" y="1167291"/>
                </a:cubicBezTo>
                <a:cubicBezTo>
                  <a:pt x="4848010" y="1010641"/>
                  <a:pt x="5035098" y="1009899"/>
                  <a:pt x="5150915" y="1101959"/>
                </a:cubicBezTo>
                <a:cubicBezTo>
                  <a:pt x="5236292" y="1169517"/>
                  <a:pt x="5228869" y="1293501"/>
                  <a:pt x="5139779" y="1367000"/>
                </a:cubicBezTo>
                <a:cubicBezTo>
                  <a:pt x="5088552" y="1409318"/>
                  <a:pt x="5026932" y="1425651"/>
                  <a:pt x="4963084" y="1435303"/>
                </a:cubicBezTo>
                <a:cubicBezTo>
                  <a:pt x="4914827" y="1442727"/>
                  <a:pt x="4865828" y="1446439"/>
                  <a:pt x="4810147" y="1447923"/>
                </a:cubicBezTo>
                <a:cubicBezTo>
                  <a:pt x="4856177" y="1485787"/>
                  <a:pt x="4904434" y="1504348"/>
                  <a:pt x="4954918" y="1516226"/>
                </a:cubicBezTo>
                <a:cubicBezTo>
                  <a:pt x="5112310" y="1554089"/>
                  <a:pt x="5268959" y="1544437"/>
                  <a:pt x="5425609" y="1510286"/>
                </a:cubicBezTo>
                <a:cubicBezTo>
                  <a:pt x="5585971" y="1474650"/>
                  <a:pt x="5738166" y="1411545"/>
                  <a:pt x="5893330" y="1361061"/>
                </a:cubicBezTo>
                <a:cubicBezTo>
                  <a:pt x="6038101" y="1313546"/>
                  <a:pt x="6185842" y="1286077"/>
                  <a:pt x="6337295" y="1271971"/>
                </a:cubicBezTo>
                <a:cubicBezTo>
                  <a:pt x="6598624" y="1247471"/>
                  <a:pt x="6859213" y="1258607"/>
                  <a:pt x="7120543" y="1270486"/>
                </a:cubicBezTo>
                <a:lnTo>
                  <a:pt x="7740459" y="1296471"/>
                </a:lnTo>
                <a:cubicBezTo>
                  <a:pt x="7879289" y="1303153"/>
                  <a:pt x="8017379" y="1318001"/>
                  <a:pt x="8154725" y="1338789"/>
                </a:cubicBezTo>
                <a:cubicBezTo>
                  <a:pt x="8252725" y="1352894"/>
                  <a:pt x="8347753" y="1380364"/>
                  <a:pt x="8445753" y="1395212"/>
                </a:cubicBezTo>
                <a:cubicBezTo>
                  <a:pt x="8591266" y="1416743"/>
                  <a:pt x="8737522" y="1415258"/>
                  <a:pt x="8884520" y="1405606"/>
                </a:cubicBezTo>
                <a:lnTo>
                  <a:pt x="9393075" y="1372197"/>
                </a:lnTo>
                <a:cubicBezTo>
                  <a:pt x="9602435" y="1357349"/>
                  <a:pt x="9827294" y="1326087"/>
                  <a:pt x="10023385" y="1322456"/>
                </a:cubicBezTo>
                <a:cubicBezTo>
                  <a:pt x="10219477" y="1318824"/>
                  <a:pt x="10375609" y="1313019"/>
                  <a:pt x="10569624" y="1350406"/>
                </a:cubicBezTo>
                <a:cubicBezTo>
                  <a:pt x="10569624" y="1357829"/>
                  <a:pt x="10575133" y="1365996"/>
                  <a:pt x="10575133" y="1373420"/>
                </a:cubicBezTo>
                <a:cubicBezTo>
                  <a:pt x="10357424" y="1324770"/>
                  <a:pt x="10125117" y="1348520"/>
                  <a:pt x="9935779" y="1351409"/>
                </a:cubicBezTo>
                <a:cubicBezTo>
                  <a:pt x="9746441" y="1354299"/>
                  <a:pt x="9604662" y="1377642"/>
                  <a:pt x="9439104" y="1390758"/>
                </a:cubicBezTo>
                <a:lnTo>
                  <a:pt x="8973610" y="1422681"/>
                </a:lnTo>
                <a:cubicBezTo>
                  <a:pt x="8788006" y="1434560"/>
                  <a:pt x="8602402" y="1444954"/>
                  <a:pt x="8418283" y="1413030"/>
                </a:cubicBezTo>
                <a:cubicBezTo>
                  <a:pt x="8336618" y="1399666"/>
                  <a:pt x="8257179" y="1378137"/>
                  <a:pt x="8175514" y="1364774"/>
                </a:cubicBezTo>
                <a:cubicBezTo>
                  <a:pt x="8044849" y="1343243"/>
                  <a:pt x="7914184" y="1328395"/>
                  <a:pt x="7782033" y="1321713"/>
                </a:cubicBezTo>
                <a:lnTo>
                  <a:pt x="7039619" y="1289047"/>
                </a:lnTo>
                <a:cubicBezTo>
                  <a:pt x="6815409" y="1280137"/>
                  <a:pt x="6591201" y="1274199"/>
                  <a:pt x="6366991" y="1291274"/>
                </a:cubicBezTo>
                <a:cubicBezTo>
                  <a:pt x="6155403" y="1307607"/>
                  <a:pt x="5952723" y="1358834"/>
                  <a:pt x="5754499" y="1432333"/>
                </a:cubicBezTo>
                <a:cubicBezTo>
                  <a:pt x="5637196" y="1476135"/>
                  <a:pt x="5519153" y="1516968"/>
                  <a:pt x="5395912" y="1539983"/>
                </a:cubicBezTo>
                <a:cubicBezTo>
                  <a:pt x="5240747" y="1568195"/>
                  <a:pt x="5085582" y="1575619"/>
                  <a:pt x="4931160" y="1531817"/>
                </a:cubicBezTo>
                <a:cubicBezTo>
                  <a:pt x="4880676" y="1516968"/>
                  <a:pt x="4833162" y="1494696"/>
                  <a:pt x="4792329" y="1461287"/>
                </a:cubicBezTo>
                <a:cubicBezTo>
                  <a:pt x="4784162" y="1454605"/>
                  <a:pt x="4775995" y="1448666"/>
                  <a:pt x="4764117" y="1449408"/>
                </a:cubicBezTo>
                <a:cubicBezTo>
                  <a:pt x="4568119" y="1457575"/>
                  <a:pt x="4375091" y="1429363"/>
                  <a:pt x="4181321" y="1404121"/>
                </a:cubicBezTo>
                <a:cubicBezTo>
                  <a:pt x="3911081" y="1368485"/>
                  <a:pt x="3639358" y="1361061"/>
                  <a:pt x="3366892" y="1372197"/>
                </a:cubicBezTo>
                <a:cubicBezTo>
                  <a:pt x="3125606" y="1381849"/>
                  <a:pt x="2883580" y="1390758"/>
                  <a:pt x="2642294" y="1408576"/>
                </a:cubicBezTo>
                <a:lnTo>
                  <a:pt x="2047620" y="1458317"/>
                </a:lnTo>
                <a:cubicBezTo>
                  <a:pt x="1762533" y="1481332"/>
                  <a:pt x="1477445" y="149543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4743F2DC-3C3F-43C7-AAF4-6E590E322B40}"/>
              </a:ext>
            </a:extLst>
          </p:cNvPr>
          <p:cNvSpPr/>
          <p:nvPr userDrawn="1"/>
        </p:nvSpPr>
        <p:spPr>
          <a:xfrm>
            <a:off x="937614" y="1616329"/>
            <a:ext cx="9154996" cy="4956157"/>
          </a:xfrm>
          <a:custGeom>
            <a:avLst/>
            <a:gdLst>
              <a:gd name="connsiteX0" fmla="*/ 5500984 w 9154996"/>
              <a:gd name="connsiteY0" fmla="*/ 4456419 h 4956157"/>
              <a:gd name="connsiteX1" fmla="*/ 5347397 w 9154996"/>
              <a:gd name="connsiteY1" fmla="*/ 4519710 h 4956157"/>
              <a:gd name="connsiteX2" fmla="*/ 5265731 w 9154996"/>
              <a:gd name="connsiteY2" fmla="*/ 4684526 h 4956157"/>
              <a:gd name="connsiteX3" fmla="*/ 5316958 w 9154996"/>
              <a:gd name="connsiteY3" fmla="*/ 4809995 h 4956157"/>
              <a:gd name="connsiteX4" fmla="*/ 5383033 w 9154996"/>
              <a:gd name="connsiteY4" fmla="*/ 4817418 h 4956157"/>
              <a:gd name="connsiteX5" fmla="*/ 5429805 w 9154996"/>
              <a:gd name="connsiteY5" fmla="*/ 4817418 h 4956157"/>
              <a:gd name="connsiteX6" fmla="*/ 5647333 w 9154996"/>
              <a:gd name="connsiteY6" fmla="*/ 4760252 h 4956157"/>
              <a:gd name="connsiteX7" fmla="*/ 5662924 w 9154996"/>
              <a:gd name="connsiteY7" fmla="*/ 4498922 h 4956157"/>
              <a:gd name="connsiteX8" fmla="*/ 5500984 w 9154996"/>
              <a:gd name="connsiteY8" fmla="*/ 4456419 h 4956157"/>
              <a:gd name="connsiteX9" fmla="*/ 836483 w 9154996"/>
              <a:gd name="connsiteY9" fmla="*/ 4434332 h 4956157"/>
              <a:gd name="connsiteX10" fmla="*/ 627864 w 9154996"/>
              <a:gd name="connsiteY10" fmla="*/ 4491498 h 4956157"/>
              <a:gd name="connsiteX11" fmla="*/ 559562 w 9154996"/>
              <a:gd name="connsiteY11" fmla="*/ 4632557 h 4956157"/>
              <a:gd name="connsiteX12" fmla="*/ 745908 w 9154996"/>
              <a:gd name="connsiteY12" fmla="*/ 4776586 h 4956157"/>
              <a:gd name="connsiteX13" fmla="*/ 872119 w 9154996"/>
              <a:gd name="connsiteY13" fmla="*/ 4705313 h 4956157"/>
              <a:gd name="connsiteX14" fmla="*/ 974572 w 9154996"/>
              <a:gd name="connsiteY14" fmla="*/ 4473680 h 4956157"/>
              <a:gd name="connsiteX15" fmla="*/ 959723 w 9154996"/>
              <a:gd name="connsiteY15" fmla="*/ 4455120 h 4956157"/>
              <a:gd name="connsiteX16" fmla="*/ 836483 w 9154996"/>
              <a:gd name="connsiteY16" fmla="*/ 4434332 h 4956157"/>
              <a:gd name="connsiteX17" fmla="*/ 799745 w 9154996"/>
              <a:gd name="connsiteY17" fmla="*/ 3180173 h 4956157"/>
              <a:gd name="connsiteX18" fmla="*/ 676863 w 9154996"/>
              <a:gd name="connsiteY18" fmla="*/ 3273194 h 4956157"/>
              <a:gd name="connsiteX19" fmla="*/ 687999 w 9154996"/>
              <a:gd name="connsiteY19" fmla="*/ 3302892 h 4956157"/>
              <a:gd name="connsiteX20" fmla="*/ 780059 w 9154996"/>
              <a:gd name="connsiteY20" fmla="*/ 3325907 h 4956157"/>
              <a:gd name="connsiteX21" fmla="*/ 885482 w 9154996"/>
              <a:gd name="connsiteY21" fmla="*/ 3243498 h 4956157"/>
              <a:gd name="connsiteX22" fmla="*/ 852073 w 9154996"/>
              <a:gd name="connsiteY22" fmla="*/ 3185590 h 4956157"/>
              <a:gd name="connsiteX23" fmla="*/ 799745 w 9154996"/>
              <a:gd name="connsiteY23" fmla="*/ 3180173 h 4956157"/>
              <a:gd name="connsiteX24" fmla="*/ 761557 w 9154996"/>
              <a:gd name="connsiteY24" fmla="*/ 3002179 h 4956157"/>
              <a:gd name="connsiteX25" fmla="*/ 638257 w 9154996"/>
              <a:gd name="connsiteY25" fmla="*/ 3073485 h 4956157"/>
              <a:gd name="connsiteX26" fmla="*/ 646424 w 9154996"/>
              <a:gd name="connsiteY26" fmla="*/ 3102439 h 4956157"/>
              <a:gd name="connsiteX27" fmla="*/ 725862 w 9154996"/>
              <a:gd name="connsiteY27" fmla="*/ 3119515 h 4956157"/>
              <a:gd name="connsiteX28" fmla="*/ 771893 w 9154996"/>
              <a:gd name="connsiteY28" fmla="*/ 3113576 h 4956157"/>
              <a:gd name="connsiteX29" fmla="*/ 835740 w 9154996"/>
              <a:gd name="connsiteY29" fmla="*/ 3046758 h 4956157"/>
              <a:gd name="connsiteX30" fmla="*/ 806786 w 9154996"/>
              <a:gd name="connsiteY30" fmla="*/ 3003698 h 4956157"/>
              <a:gd name="connsiteX31" fmla="*/ 761557 w 9154996"/>
              <a:gd name="connsiteY31" fmla="*/ 3002179 h 4956157"/>
              <a:gd name="connsiteX32" fmla="*/ 751545 w 9154996"/>
              <a:gd name="connsiteY32" fmla="*/ 2762831 h 4956157"/>
              <a:gd name="connsiteX33" fmla="*/ 632319 w 9154996"/>
              <a:gd name="connsiteY33" fmla="*/ 2822549 h 4956157"/>
              <a:gd name="connsiteX34" fmla="*/ 636772 w 9154996"/>
              <a:gd name="connsiteY34" fmla="*/ 2840367 h 4956157"/>
              <a:gd name="connsiteX35" fmla="*/ 746650 w 9154996"/>
              <a:gd name="connsiteY35" fmla="*/ 2897533 h 4956157"/>
              <a:gd name="connsiteX36" fmla="*/ 774861 w 9154996"/>
              <a:gd name="connsiteY36" fmla="*/ 2893078 h 4956157"/>
              <a:gd name="connsiteX37" fmla="*/ 840937 w 9154996"/>
              <a:gd name="connsiteY37" fmla="*/ 2844079 h 4956157"/>
              <a:gd name="connsiteX38" fmla="*/ 798619 w 9154996"/>
              <a:gd name="connsiteY38" fmla="*/ 2776519 h 4956157"/>
              <a:gd name="connsiteX39" fmla="*/ 793422 w 9154996"/>
              <a:gd name="connsiteY39" fmla="*/ 2773549 h 4956157"/>
              <a:gd name="connsiteX40" fmla="*/ 751545 w 9154996"/>
              <a:gd name="connsiteY40" fmla="*/ 2762831 h 4956157"/>
              <a:gd name="connsiteX41" fmla="*/ 758528 w 9154996"/>
              <a:gd name="connsiteY41" fmla="*/ 2553052 h 4956157"/>
              <a:gd name="connsiteX42" fmla="*/ 675378 w 9154996"/>
              <a:gd name="connsiteY42" fmla="*/ 2596854 h 4956157"/>
              <a:gd name="connsiteX43" fmla="*/ 640485 w 9154996"/>
              <a:gd name="connsiteY43" fmla="*/ 2642885 h 4956157"/>
              <a:gd name="connsiteX44" fmla="*/ 703590 w 9154996"/>
              <a:gd name="connsiteY44" fmla="*/ 2677778 h 4956157"/>
              <a:gd name="connsiteX45" fmla="*/ 718439 w 9154996"/>
              <a:gd name="connsiteY45" fmla="*/ 2677778 h 4956157"/>
              <a:gd name="connsiteX46" fmla="*/ 801589 w 9154996"/>
              <a:gd name="connsiteY46" fmla="*/ 2656248 h 4956157"/>
              <a:gd name="connsiteX47" fmla="*/ 807529 w 9154996"/>
              <a:gd name="connsiteY47" fmla="*/ 2565673 h 4956157"/>
              <a:gd name="connsiteX48" fmla="*/ 758528 w 9154996"/>
              <a:gd name="connsiteY48" fmla="*/ 2553052 h 4956157"/>
              <a:gd name="connsiteX49" fmla="*/ 503138 w 9154996"/>
              <a:gd name="connsiteY49" fmla="*/ 2319191 h 4956157"/>
              <a:gd name="connsiteX50" fmla="*/ 443744 w 9154996"/>
              <a:gd name="connsiteY50" fmla="*/ 2360024 h 4956157"/>
              <a:gd name="connsiteX51" fmla="*/ 501653 w 9154996"/>
              <a:gd name="connsiteY51" fmla="*/ 2403827 h 4956157"/>
              <a:gd name="connsiteX52" fmla="*/ 1051782 w 9154996"/>
              <a:gd name="connsiteY52" fmla="*/ 2420160 h 4956157"/>
              <a:gd name="connsiteX53" fmla="*/ 1097070 w 9154996"/>
              <a:gd name="connsiteY53" fmla="*/ 2383040 h 4956157"/>
              <a:gd name="connsiteX54" fmla="*/ 1058464 w 9154996"/>
              <a:gd name="connsiteY54" fmla="*/ 2339237 h 4956157"/>
              <a:gd name="connsiteX55" fmla="*/ 503138 w 9154996"/>
              <a:gd name="connsiteY55" fmla="*/ 2319191 h 4956157"/>
              <a:gd name="connsiteX56" fmla="*/ 470472 w 9154996"/>
              <a:gd name="connsiteY56" fmla="*/ 2270192 h 4956157"/>
              <a:gd name="connsiteX57" fmla="*/ 525411 w 9154996"/>
              <a:gd name="connsiteY57" fmla="*/ 2270192 h 4956157"/>
              <a:gd name="connsiteX58" fmla="*/ 1067374 w 9154996"/>
              <a:gd name="connsiteY58" fmla="*/ 2287268 h 4956157"/>
              <a:gd name="connsiteX59" fmla="*/ 1152751 w 9154996"/>
              <a:gd name="connsiteY59" fmla="*/ 2388236 h 4956157"/>
              <a:gd name="connsiteX60" fmla="*/ 1054010 w 9154996"/>
              <a:gd name="connsiteY60" fmla="*/ 2475841 h 4956157"/>
              <a:gd name="connsiteX61" fmla="*/ 643455 w 9154996"/>
              <a:gd name="connsiteY61" fmla="*/ 2463963 h 4956157"/>
              <a:gd name="connsiteX62" fmla="*/ 581092 w 9154996"/>
              <a:gd name="connsiteY62" fmla="*/ 2542658 h 4956157"/>
              <a:gd name="connsiteX63" fmla="*/ 608561 w 9154996"/>
              <a:gd name="connsiteY63" fmla="*/ 2609476 h 4956157"/>
              <a:gd name="connsiteX64" fmla="*/ 636030 w 9154996"/>
              <a:gd name="connsiteY64" fmla="*/ 2611703 h 4956157"/>
              <a:gd name="connsiteX65" fmla="*/ 737742 w 9154996"/>
              <a:gd name="connsiteY65" fmla="*/ 2537462 h 4956157"/>
              <a:gd name="connsiteX66" fmla="*/ 852816 w 9154996"/>
              <a:gd name="connsiteY66" fmla="*/ 2590173 h 4956157"/>
              <a:gd name="connsiteX67" fmla="*/ 830543 w 9154996"/>
              <a:gd name="connsiteY67" fmla="*/ 2662188 h 4956157"/>
              <a:gd name="connsiteX68" fmla="*/ 626379 w 9154996"/>
              <a:gd name="connsiteY68" fmla="*/ 2664414 h 4956157"/>
              <a:gd name="connsiteX69" fmla="*/ 612273 w 9154996"/>
              <a:gd name="connsiteY69" fmla="*/ 2792852 h 4956157"/>
              <a:gd name="connsiteX70" fmla="*/ 633061 w 9154996"/>
              <a:gd name="connsiteY70" fmla="*/ 2793595 h 4956157"/>
              <a:gd name="connsiteX71" fmla="*/ 755560 w 9154996"/>
              <a:gd name="connsiteY71" fmla="*/ 2741626 h 4956157"/>
              <a:gd name="connsiteX72" fmla="*/ 859498 w 9154996"/>
              <a:gd name="connsiteY72" fmla="*/ 2815868 h 4956157"/>
              <a:gd name="connsiteX73" fmla="*/ 830543 w 9154996"/>
              <a:gd name="connsiteY73" fmla="*/ 2893821 h 4956157"/>
              <a:gd name="connsiteX74" fmla="*/ 634545 w 9154996"/>
              <a:gd name="connsiteY74" fmla="*/ 2867837 h 4956157"/>
              <a:gd name="connsiteX75" fmla="*/ 598909 w 9154996"/>
              <a:gd name="connsiteY75" fmla="*/ 2873033 h 4956157"/>
              <a:gd name="connsiteX76" fmla="*/ 595940 w 9154996"/>
              <a:gd name="connsiteY76" fmla="*/ 3055667 h 4956157"/>
              <a:gd name="connsiteX77" fmla="*/ 627121 w 9154996"/>
              <a:gd name="connsiteY77" fmla="*/ 3057152 h 4956157"/>
              <a:gd name="connsiteX78" fmla="*/ 777089 w 9154996"/>
              <a:gd name="connsiteY78" fmla="*/ 2980683 h 4956157"/>
              <a:gd name="connsiteX79" fmla="*/ 854301 w 9154996"/>
              <a:gd name="connsiteY79" fmla="*/ 3014834 h 4956157"/>
              <a:gd name="connsiteX80" fmla="*/ 823119 w 9154996"/>
              <a:gd name="connsiteY80" fmla="*/ 3111349 h 4956157"/>
              <a:gd name="connsiteX81" fmla="*/ 677605 w 9154996"/>
              <a:gd name="connsiteY81" fmla="*/ 3133621 h 4956157"/>
              <a:gd name="connsiteX82" fmla="*/ 644197 w 9154996"/>
              <a:gd name="connsiteY82" fmla="*/ 3123227 h 4956157"/>
              <a:gd name="connsiteX83" fmla="*/ 614501 w 9154996"/>
              <a:gd name="connsiteY83" fmla="*/ 3138818 h 4956157"/>
              <a:gd name="connsiteX84" fmla="*/ 653848 w 9154996"/>
              <a:gd name="connsiteY84" fmla="*/ 3273937 h 4956157"/>
              <a:gd name="connsiteX85" fmla="*/ 769665 w 9154996"/>
              <a:gd name="connsiteY85" fmla="*/ 3164803 h 4956157"/>
              <a:gd name="connsiteX86" fmla="*/ 847618 w 9154996"/>
              <a:gd name="connsiteY86" fmla="*/ 3161833 h 4956157"/>
              <a:gd name="connsiteX87" fmla="*/ 905527 w 9154996"/>
              <a:gd name="connsiteY87" fmla="*/ 3250923 h 4956157"/>
              <a:gd name="connsiteX88" fmla="*/ 746650 w 9154996"/>
              <a:gd name="connsiteY88" fmla="*/ 3343724 h 4956157"/>
              <a:gd name="connsiteX89" fmla="*/ 667955 w 9154996"/>
              <a:gd name="connsiteY89" fmla="*/ 3312543 h 4956157"/>
              <a:gd name="connsiteX90" fmla="*/ 684288 w 9154996"/>
              <a:gd name="connsiteY90" fmla="*/ 3492950 h 4956157"/>
              <a:gd name="connsiteX91" fmla="*/ 884739 w 9154996"/>
              <a:gd name="connsiteY91" fmla="*/ 3756507 h 4956157"/>
              <a:gd name="connsiteX92" fmla="*/ 1030253 w 9154996"/>
              <a:gd name="connsiteY92" fmla="*/ 3919838 h 4956157"/>
              <a:gd name="connsiteX93" fmla="*/ 1055495 w 9154996"/>
              <a:gd name="connsiteY93" fmla="*/ 4216804 h 4956157"/>
              <a:gd name="connsiteX94" fmla="*/ 1008723 w 9154996"/>
              <a:gd name="connsiteY94" fmla="*/ 4420969 h 4956157"/>
              <a:gd name="connsiteX95" fmla="*/ 1019859 w 9154996"/>
              <a:gd name="connsiteY95" fmla="*/ 4452893 h 4956157"/>
              <a:gd name="connsiteX96" fmla="*/ 1232190 w 9154996"/>
              <a:gd name="connsiteY96" fmla="*/ 4640723 h 4956157"/>
              <a:gd name="connsiteX97" fmla="*/ 1526186 w 9154996"/>
              <a:gd name="connsiteY97" fmla="*/ 4827812 h 4956157"/>
              <a:gd name="connsiteX98" fmla="*/ 2264889 w 9154996"/>
              <a:gd name="connsiteY98" fmla="*/ 4850084 h 4956157"/>
              <a:gd name="connsiteX99" fmla="*/ 2828383 w 9154996"/>
              <a:gd name="connsiteY99" fmla="*/ 4807766 h 4956157"/>
              <a:gd name="connsiteX100" fmla="*/ 3412663 w 9154996"/>
              <a:gd name="connsiteY100" fmla="*/ 4764707 h 4956157"/>
              <a:gd name="connsiteX101" fmla="*/ 4216698 w 9154996"/>
              <a:gd name="connsiteY101" fmla="*/ 4739465 h 4956157"/>
              <a:gd name="connsiteX102" fmla="*/ 4843297 w 9154996"/>
              <a:gd name="connsiteY102" fmla="*/ 4791434 h 4956157"/>
              <a:gd name="connsiteX103" fmla="*/ 5291715 w 9154996"/>
              <a:gd name="connsiteY103" fmla="*/ 4821131 h 4956157"/>
              <a:gd name="connsiteX104" fmla="*/ 5275382 w 9154996"/>
              <a:gd name="connsiteY104" fmla="*/ 4790691 h 4956157"/>
              <a:gd name="connsiteX105" fmla="*/ 5285034 w 9154996"/>
              <a:gd name="connsiteY105" fmla="*/ 4560543 h 4956157"/>
              <a:gd name="connsiteX106" fmla="*/ 5691136 w 9154996"/>
              <a:gd name="connsiteY106" fmla="*/ 4495211 h 4956157"/>
              <a:gd name="connsiteX107" fmla="*/ 5679999 w 9154996"/>
              <a:gd name="connsiteY107" fmla="*/ 4760252 h 4956157"/>
              <a:gd name="connsiteX108" fmla="*/ 5503304 w 9154996"/>
              <a:gd name="connsiteY108" fmla="*/ 4828555 h 4956157"/>
              <a:gd name="connsiteX109" fmla="*/ 5350367 w 9154996"/>
              <a:gd name="connsiteY109" fmla="*/ 4841175 h 4956157"/>
              <a:gd name="connsiteX110" fmla="*/ 5495138 w 9154996"/>
              <a:gd name="connsiteY110" fmla="*/ 4909478 h 4956157"/>
              <a:gd name="connsiteX111" fmla="*/ 5965829 w 9154996"/>
              <a:gd name="connsiteY111" fmla="*/ 4903538 h 4956157"/>
              <a:gd name="connsiteX112" fmla="*/ 6433550 w 9154996"/>
              <a:gd name="connsiteY112" fmla="*/ 4754313 h 4956157"/>
              <a:gd name="connsiteX113" fmla="*/ 6877515 w 9154996"/>
              <a:gd name="connsiteY113" fmla="*/ 4665223 h 4956157"/>
              <a:gd name="connsiteX114" fmla="*/ 7660763 w 9154996"/>
              <a:gd name="connsiteY114" fmla="*/ 4663738 h 4956157"/>
              <a:gd name="connsiteX115" fmla="*/ 8280679 w 9154996"/>
              <a:gd name="connsiteY115" fmla="*/ 4689723 h 4956157"/>
              <a:gd name="connsiteX116" fmla="*/ 8694945 w 9154996"/>
              <a:gd name="connsiteY116" fmla="*/ 4732041 h 4956157"/>
              <a:gd name="connsiteX117" fmla="*/ 8985973 w 9154996"/>
              <a:gd name="connsiteY117" fmla="*/ 4788464 h 4956157"/>
              <a:gd name="connsiteX118" fmla="*/ 9095247 w 9154996"/>
              <a:gd name="connsiteY118" fmla="*/ 4800529 h 4956157"/>
              <a:gd name="connsiteX119" fmla="*/ 9154996 w 9154996"/>
              <a:gd name="connsiteY119" fmla="*/ 4803161 h 4956157"/>
              <a:gd name="connsiteX120" fmla="*/ 9154996 w 9154996"/>
              <a:gd name="connsiteY120" fmla="*/ 4824858 h 4956157"/>
              <a:gd name="connsiteX121" fmla="*/ 9096847 w 9154996"/>
              <a:gd name="connsiteY121" fmla="*/ 4822929 h 4956157"/>
              <a:gd name="connsiteX122" fmla="*/ 8958503 w 9154996"/>
              <a:gd name="connsiteY122" fmla="*/ 4806282 h 4956157"/>
              <a:gd name="connsiteX123" fmla="*/ 8715734 w 9154996"/>
              <a:gd name="connsiteY123" fmla="*/ 4758026 h 4956157"/>
              <a:gd name="connsiteX124" fmla="*/ 8322253 w 9154996"/>
              <a:gd name="connsiteY124" fmla="*/ 4714965 h 4956157"/>
              <a:gd name="connsiteX125" fmla="*/ 7579839 w 9154996"/>
              <a:gd name="connsiteY125" fmla="*/ 4682299 h 4956157"/>
              <a:gd name="connsiteX126" fmla="*/ 6907211 w 9154996"/>
              <a:gd name="connsiteY126" fmla="*/ 4684526 h 4956157"/>
              <a:gd name="connsiteX127" fmla="*/ 6294719 w 9154996"/>
              <a:gd name="connsiteY127" fmla="*/ 4825585 h 4956157"/>
              <a:gd name="connsiteX128" fmla="*/ 5936132 w 9154996"/>
              <a:gd name="connsiteY128" fmla="*/ 4933235 h 4956157"/>
              <a:gd name="connsiteX129" fmla="*/ 5471380 w 9154996"/>
              <a:gd name="connsiteY129" fmla="*/ 4925069 h 4956157"/>
              <a:gd name="connsiteX130" fmla="*/ 5332549 w 9154996"/>
              <a:gd name="connsiteY130" fmla="*/ 4854539 h 4956157"/>
              <a:gd name="connsiteX131" fmla="*/ 5304338 w 9154996"/>
              <a:gd name="connsiteY131" fmla="*/ 4842660 h 4956157"/>
              <a:gd name="connsiteX132" fmla="*/ 4721541 w 9154996"/>
              <a:gd name="connsiteY132" fmla="*/ 4797373 h 4956157"/>
              <a:gd name="connsiteX133" fmla="*/ 3907112 w 9154996"/>
              <a:gd name="connsiteY133" fmla="*/ 4765449 h 4956157"/>
              <a:gd name="connsiteX134" fmla="*/ 3182514 w 9154996"/>
              <a:gd name="connsiteY134" fmla="*/ 4801828 h 4956157"/>
              <a:gd name="connsiteX135" fmla="*/ 2587840 w 9154996"/>
              <a:gd name="connsiteY135" fmla="*/ 4851569 h 4956157"/>
              <a:gd name="connsiteX136" fmla="*/ 1731836 w 9154996"/>
              <a:gd name="connsiteY136" fmla="*/ 4870130 h 4956157"/>
              <a:gd name="connsiteX137" fmla="*/ 1437838 w 9154996"/>
              <a:gd name="connsiteY137" fmla="*/ 4830781 h 4956157"/>
              <a:gd name="connsiteX138" fmla="*/ 1228477 w 9154996"/>
              <a:gd name="connsiteY138" fmla="*/ 4671163 h 4956157"/>
              <a:gd name="connsiteX139" fmla="*/ 1020601 w 9154996"/>
              <a:gd name="connsiteY139" fmla="*/ 4474423 h 4956157"/>
              <a:gd name="connsiteX140" fmla="*/ 993875 w 9154996"/>
              <a:gd name="connsiteY140" fmla="*/ 4487786 h 4956157"/>
              <a:gd name="connsiteX141" fmla="*/ 902557 w 9154996"/>
              <a:gd name="connsiteY141" fmla="*/ 4703828 h 4956157"/>
              <a:gd name="connsiteX142" fmla="*/ 592970 w 9154996"/>
              <a:gd name="connsiteY142" fmla="*/ 4740949 h 4956157"/>
              <a:gd name="connsiteX143" fmla="*/ 610788 w 9154996"/>
              <a:gd name="connsiteY143" fmla="*/ 4481846 h 4956157"/>
              <a:gd name="connsiteX144" fmla="*/ 878800 w 9154996"/>
              <a:gd name="connsiteY144" fmla="*/ 4418741 h 4956157"/>
              <a:gd name="connsiteX145" fmla="*/ 967147 w 9154996"/>
              <a:gd name="connsiteY145" fmla="*/ 4435075 h 4956157"/>
              <a:gd name="connsiteX146" fmla="*/ 990162 w 9154996"/>
              <a:gd name="connsiteY146" fmla="*/ 4423939 h 4956157"/>
              <a:gd name="connsiteX147" fmla="*/ 1048813 w 9154996"/>
              <a:gd name="connsiteY147" fmla="*/ 4101730 h 4956157"/>
              <a:gd name="connsiteX148" fmla="*/ 918890 w 9154996"/>
              <a:gd name="connsiteY148" fmla="*/ 3812930 h 4956157"/>
              <a:gd name="connsiteX149" fmla="*/ 791937 w 9154996"/>
              <a:gd name="connsiteY149" fmla="*/ 3702311 h 4956157"/>
              <a:gd name="connsiteX150" fmla="*/ 647167 w 9154996"/>
              <a:gd name="connsiteY150" fmla="*/ 3318482 h 4956157"/>
              <a:gd name="connsiteX151" fmla="*/ 638257 w 9154996"/>
              <a:gd name="connsiteY151" fmla="*/ 3287301 h 4956157"/>
              <a:gd name="connsiteX152" fmla="*/ 598909 w 9154996"/>
              <a:gd name="connsiteY152" fmla="*/ 3132136 h 4956157"/>
              <a:gd name="connsiteX153" fmla="*/ 585546 w 9154996"/>
              <a:gd name="connsiteY153" fmla="*/ 3074228 h 4956157"/>
              <a:gd name="connsiteX154" fmla="*/ 581833 w 9154996"/>
              <a:gd name="connsiteY154" fmla="*/ 2869321 h 4956157"/>
              <a:gd name="connsiteX155" fmla="*/ 592228 w 9154996"/>
              <a:gd name="connsiteY155" fmla="*/ 2786170 h 4956157"/>
              <a:gd name="connsiteX156" fmla="*/ 604106 w 9154996"/>
              <a:gd name="connsiteY156" fmla="*/ 2666642 h 4956157"/>
              <a:gd name="connsiteX157" fmla="*/ 598168 w 9154996"/>
              <a:gd name="connsiteY157" fmla="*/ 2628036 h 4956157"/>
              <a:gd name="connsiteX158" fmla="*/ 569955 w 9154996"/>
              <a:gd name="connsiteY158" fmla="*/ 2463220 h 4956157"/>
              <a:gd name="connsiteX159" fmla="*/ 500911 w 9154996"/>
              <a:gd name="connsiteY159" fmla="*/ 2459508 h 4956157"/>
              <a:gd name="connsiteX160" fmla="*/ 447457 w 9154996"/>
              <a:gd name="connsiteY160" fmla="*/ 2446887 h 4956157"/>
              <a:gd name="connsiteX161" fmla="*/ 391775 w 9154996"/>
              <a:gd name="connsiteY161" fmla="*/ 2352600 h 4956157"/>
              <a:gd name="connsiteX162" fmla="*/ 470472 w 9154996"/>
              <a:gd name="connsiteY162" fmla="*/ 2270192 h 4956157"/>
              <a:gd name="connsiteX163" fmla="*/ 460819 w 9154996"/>
              <a:gd name="connsiteY163" fmla="*/ 2117997 h 4956157"/>
              <a:gd name="connsiteX164" fmla="*/ 417759 w 9154996"/>
              <a:gd name="connsiteY164" fmla="*/ 2125420 h 4956157"/>
              <a:gd name="connsiteX165" fmla="*/ 390290 w 9154996"/>
              <a:gd name="connsiteY165" fmla="*/ 2156602 h 4956157"/>
              <a:gd name="connsiteX166" fmla="*/ 414047 w 9154996"/>
              <a:gd name="connsiteY166" fmla="*/ 2190753 h 4956157"/>
              <a:gd name="connsiteX167" fmla="*/ 458592 w 9154996"/>
              <a:gd name="connsiteY167" fmla="*/ 2201147 h 4956157"/>
              <a:gd name="connsiteX168" fmla="*/ 763724 w 9154996"/>
              <a:gd name="connsiteY168" fmla="*/ 2210798 h 4956157"/>
              <a:gd name="connsiteX169" fmla="*/ 1054751 w 9154996"/>
              <a:gd name="connsiteY169" fmla="*/ 2220450 h 4956157"/>
              <a:gd name="connsiteX170" fmla="*/ 1106720 w 9154996"/>
              <a:gd name="connsiteY170" fmla="*/ 2215253 h 4956157"/>
              <a:gd name="connsiteX171" fmla="*/ 1136417 w 9154996"/>
              <a:gd name="connsiteY171" fmla="*/ 2182586 h 4956157"/>
              <a:gd name="connsiteX172" fmla="*/ 1110433 w 9154996"/>
              <a:gd name="connsiteY172" fmla="*/ 2146950 h 4956157"/>
              <a:gd name="connsiteX173" fmla="*/ 1045100 w 9154996"/>
              <a:gd name="connsiteY173" fmla="*/ 2136557 h 4956157"/>
              <a:gd name="connsiteX174" fmla="*/ 460819 w 9154996"/>
              <a:gd name="connsiteY174" fmla="*/ 2117997 h 4956157"/>
              <a:gd name="connsiteX175" fmla="*/ 425926 w 9154996"/>
              <a:gd name="connsiteY175" fmla="*/ 2063800 h 4956157"/>
              <a:gd name="connsiteX176" fmla="*/ 465274 w 9154996"/>
              <a:gd name="connsiteY176" fmla="*/ 2065285 h 4956157"/>
              <a:gd name="connsiteX177" fmla="*/ 506849 w 9154996"/>
              <a:gd name="connsiteY177" fmla="*/ 2066770 h 4956157"/>
              <a:gd name="connsiteX178" fmla="*/ 526151 w 9154996"/>
              <a:gd name="connsiteY178" fmla="*/ 2066770 h 4956157"/>
              <a:gd name="connsiteX179" fmla="*/ 1096326 w 9154996"/>
              <a:gd name="connsiteY179" fmla="*/ 2083845 h 4956157"/>
              <a:gd name="connsiteX180" fmla="*/ 1137159 w 9154996"/>
              <a:gd name="connsiteY180" fmla="*/ 2097209 h 4956157"/>
              <a:gd name="connsiteX181" fmla="*/ 1192840 w 9154996"/>
              <a:gd name="connsiteY181" fmla="*/ 2187041 h 4956157"/>
              <a:gd name="connsiteX182" fmla="*/ 1128251 w 9154996"/>
              <a:gd name="connsiteY182" fmla="*/ 2267964 h 4956157"/>
              <a:gd name="connsiteX183" fmla="*/ 1097811 w 9154996"/>
              <a:gd name="connsiteY183" fmla="*/ 2276131 h 4956157"/>
              <a:gd name="connsiteX184" fmla="*/ 443001 w 9154996"/>
              <a:gd name="connsiteY184" fmla="*/ 2256828 h 4956157"/>
              <a:gd name="connsiteX185" fmla="*/ 338320 w 9154996"/>
              <a:gd name="connsiteY185" fmla="*/ 2126163 h 4956157"/>
              <a:gd name="connsiteX186" fmla="*/ 425926 w 9154996"/>
              <a:gd name="connsiteY186" fmla="*/ 2063800 h 4956157"/>
              <a:gd name="connsiteX187" fmla="*/ 446713 w 9154996"/>
              <a:gd name="connsiteY187" fmla="*/ 1916802 h 4956157"/>
              <a:gd name="connsiteX188" fmla="*/ 390289 w 9154996"/>
              <a:gd name="connsiteY188" fmla="*/ 1927939 h 4956157"/>
              <a:gd name="connsiteX189" fmla="*/ 388062 w 9154996"/>
              <a:gd name="connsiteY189" fmla="*/ 1982877 h 4956157"/>
              <a:gd name="connsiteX190" fmla="*/ 440773 w 9154996"/>
              <a:gd name="connsiteY190" fmla="*/ 1996983 h 4956157"/>
              <a:gd name="connsiteX191" fmla="*/ 1098554 w 9154996"/>
              <a:gd name="connsiteY191" fmla="*/ 2018513 h 4956157"/>
              <a:gd name="connsiteX192" fmla="*/ 1149038 w 9154996"/>
              <a:gd name="connsiteY192" fmla="*/ 2008119 h 4956157"/>
              <a:gd name="connsiteX193" fmla="*/ 1151266 w 9154996"/>
              <a:gd name="connsiteY193" fmla="*/ 1952438 h 4956157"/>
              <a:gd name="connsiteX194" fmla="*/ 1098554 w 9154996"/>
              <a:gd name="connsiteY194" fmla="*/ 1937590 h 4956157"/>
              <a:gd name="connsiteX195" fmla="*/ 523923 w 9154996"/>
              <a:gd name="connsiteY195" fmla="*/ 192914 h 4956157"/>
              <a:gd name="connsiteX196" fmla="*/ 408107 w 9154996"/>
              <a:gd name="connsiteY196" fmla="*/ 273095 h 4956157"/>
              <a:gd name="connsiteX197" fmla="*/ 183898 w 9154996"/>
              <a:gd name="connsiteY197" fmla="*/ 552985 h 4956157"/>
              <a:gd name="connsiteX198" fmla="*/ 150488 w 9154996"/>
              <a:gd name="connsiteY198" fmla="*/ 820997 h 4956157"/>
              <a:gd name="connsiteX199" fmla="*/ 244033 w 9154996"/>
              <a:gd name="connsiteY199" fmla="*/ 1149145 h 4956157"/>
              <a:gd name="connsiteX200" fmla="*/ 242548 w 9154996"/>
              <a:gd name="connsiteY200" fmla="*/ 1156569 h 4956157"/>
              <a:gd name="connsiteX201" fmla="*/ 154200 w 9154996"/>
              <a:gd name="connsiteY201" fmla="*/ 950920 h 4956157"/>
              <a:gd name="connsiteX202" fmla="*/ 131186 w 9154996"/>
              <a:gd name="connsiteY202" fmla="*/ 648757 h 4956157"/>
              <a:gd name="connsiteX203" fmla="*/ 215821 w 9154996"/>
              <a:gd name="connsiteY203" fmla="*/ 443851 h 4956157"/>
              <a:gd name="connsiteX204" fmla="*/ 500165 w 9154996"/>
              <a:gd name="connsiteY204" fmla="*/ 201081 h 4956157"/>
              <a:gd name="connsiteX205" fmla="*/ 523923 w 9154996"/>
              <a:gd name="connsiteY205" fmla="*/ 192914 h 4956157"/>
              <a:gd name="connsiteX206" fmla="*/ 800630 w 9154996"/>
              <a:gd name="connsiteY206" fmla="*/ 46764 h 4956157"/>
              <a:gd name="connsiteX207" fmla="*/ 713588 w 9154996"/>
              <a:gd name="connsiteY207" fmla="*/ 47343 h 4956157"/>
              <a:gd name="connsiteX208" fmla="*/ 595938 w 9154996"/>
              <a:gd name="connsiteY208" fmla="*/ 67446 h 4956157"/>
              <a:gd name="connsiteX209" fmla="*/ 175732 w 9154996"/>
              <a:gd name="connsiteY209" fmla="*/ 344366 h 4956157"/>
              <a:gd name="connsiteX210" fmla="*/ 49521 w 9154996"/>
              <a:gd name="connsiteY210" fmla="*/ 655438 h 4956157"/>
              <a:gd name="connsiteX211" fmla="*/ 137126 w 9154996"/>
              <a:gd name="connsiteY211" fmla="*/ 1109796 h 4956157"/>
              <a:gd name="connsiteX212" fmla="*/ 310109 w 9154996"/>
              <a:gd name="connsiteY212" fmla="*/ 1387460 h 4956157"/>
              <a:gd name="connsiteX213" fmla="*/ 440773 w 9154996"/>
              <a:gd name="connsiteY213" fmla="*/ 1695562 h 4956157"/>
              <a:gd name="connsiteX214" fmla="*/ 460819 w 9154996"/>
              <a:gd name="connsiteY214" fmla="*/ 1792076 h 4956157"/>
              <a:gd name="connsiteX215" fmla="*/ 492743 w 9154996"/>
              <a:gd name="connsiteY215" fmla="*/ 1817318 h 4956157"/>
              <a:gd name="connsiteX216" fmla="*/ 1065146 w 9154996"/>
              <a:gd name="connsiteY216" fmla="*/ 1836621 h 4956157"/>
              <a:gd name="connsiteX217" fmla="*/ 1089645 w 9154996"/>
              <a:gd name="connsiteY217" fmla="*/ 1818803 h 4956157"/>
              <a:gd name="connsiteX218" fmla="*/ 1116372 w 9154996"/>
              <a:gd name="connsiteY218" fmla="*/ 1688138 h 4956157"/>
              <a:gd name="connsiteX219" fmla="*/ 1268567 w 9154996"/>
              <a:gd name="connsiteY219" fmla="*/ 1319900 h 4956157"/>
              <a:gd name="connsiteX220" fmla="*/ 1376960 w 9154996"/>
              <a:gd name="connsiteY220" fmla="*/ 1166220 h 4956157"/>
              <a:gd name="connsiteX221" fmla="*/ 1468276 w 9154996"/>
              <a:gd name="connsiteY221" fmla="*/ 916026 h 4956157"/>
              <a:gd name="connsiteX222" fmla="*/ 1468276 w 9154996"/>
              <a:gd name="connsiteY222" fmla="*/ 599015 h 4956157"/>
              <a:gd name="connsiteX223" fmla="*/ 1056236 w 9154996"/>
              <a:gd name="connsiteY223" fmla="*/ 110506 h 4956157"/>
              <a:gd name="connsiteX224" fmla="*/ 800630 w 9154996"/>
              <a:gd name="connsiteY224" fmla="*/ 46764 h 4956157"/>
              <a:gd name="connsiteX225" fmla="*/ 794163 w 9154996"/>
              <a:gd name="connsiteY225" fmla="*/ 814 h 4956157"/>
              <a:gd name="connsiteX226" fmla="*/ 1036191 w 9154996"/>
              <a:gd name="connsiteY226" fmla="*/ 52598 h 4956157"/>
              <a:gd name="connsiteX227" fmla="*/ 1503912 w 9154996"/>
              <a:gd name="connsiteY227" fmla="*/ 551500 h 4956157"/>
              <a:gd name="connsiteX228" fmla="*/ 1518761 w 9154996"/>
              <a:gd name="connsiteY228" fmla="*/ 910830 h 4956157"/>
              <a:gd name="connsiteX229" fmla="*/ 1377702 w 9154996"/>
              <a:gd name="connsiteY229" fmla="*/ 1250855 h 4956157"/>
              <a:gd name="connsiteX230" fmla="*/ 1264855 w 9154996"/>
              <a:gd name="connsiteY230" fmla="*/ 1406020 h 4956157"/>
              <a:gd name="connsiteX231" fmla="*/ 1163144 w 9154996"/>
              <a:gd name="connsiteY231" fmla="*/ 1694078 h 4956157"/>
              <a:gd name="connsiteX232" fmla="*/ 1115630 w 9154996"/>
              <a:gd name="connsiteY232" fmla="*/ 1876711 h 4956157"/>
              <a:gd name="connsiteX233" fmla="*/ 1149781 w 9154996"/>
              <a:gd name="connsiteY233" fmla="*/ 1887848 h 4956157"/>
              <a:gd name="connsiteX234" fmla="*/ 1229961 w 9154996"/>
              <a:gd name="connsiteY234" fmla="*/ 1991044 h 4956157"/>
              <a:gd name="connsiteX235" fmla="*/ 1126023 w 9154996"/>
              <a:gd name="connsiteY235" fmla="*/ 2077164 h 4956157"/>
              <a:gd name="connsiteX236" fmla="*/ 1100038 w 9154996"/>
              <a:gd name="connsiteY236" fmla="*/ 2077906 h 4956157"/>
              <a:gd name="connsiteX237" fmla="*/ 423698 w 9154996"/>
              <a:gd name="connsiteY237" fmla="*/ 2054891 h 4956157"/>
              <a:gd name="connsiteX238" fmla="*/ 368017 w 9154996"/>
              <a:gd name="connsiteY238" fmla="*/ 2039300 h 4956157"/>
              <a:gd name="connsiteX239" fmla="*/ 311594 w 9154996"/>
              <a:gd name="connsiteY239" fmla="*/ 1951695 h 4956157"/>
              <a:gd name="connsiteX240" fmla="*/ 382123 w 9154996"/>
              <a:gd name="connsiteY240" fmla="*/ 1867803 h 4956157"/>
              <a:gd name="connsiteX241" fmla="*/ 434092 w 9154996"/>
              <a:gd name="connsiteY241" fmla="*/ 1854439 h 4956157"/>
              <a:gd name="connsiteX242" fmla="*/ 387320 w 9154996"/>
              <a:gd name="connsiteY242" fmla="*/ 1655472 h 4956157"/>
              <a:gd name="connsiteX243" fmla="*/ 301199 w 9154996"/>
              <a:gd name="connsiteY243" fmla="*/ 1459474 h 4956157"/>
              <a:gd name="connsiteX244" fmla="*/ 137869 w 9154996"/>
              <a:gd name="connsiteY244" fmla="*/ 1212992 h 4956157"/>
              <a:gd name="connsiteX245" fmla="*/ 2748 w 9154996"/>
              <a:gd name="connsiteY245" fmla="*/ 664348 h 4956157"/>
              <a:gd name="connsiteX246" fmla="*/ 145292 w 9154996"/>
              <a:gd name="connsiteY246" fmla="*/ 308730 h 4956157"/>
              <a:gd name="connsiteX247" fmla="*/ 549909 w 9154996"/>
              <a:gd name="connsiteY247" fmla="*/ 32552 h 4956157"/>
              <a:gd name="connsiteX248" fmla="*/ 794163 w 9154996"/>
              <a:gd name="connsiteY248" fmla="*/ 814 h 4956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</a:cxnLst>
            <a:rect l="l" t="t" r="r" b="b"/>
            <a:pathLst>
              <a:path w="9154996" h="4956157">
                <a:moveTo>
                  <a:pt x="5500984" y="4456419"/>
                </a:moveTo>
                <a:cubicBezTo>
                  <a:pt x="5444468" y="4459946"/>
                  <a:pt x="5389343" y="4481104"/>
                  <a:pt x="5347397" y="4519710"/>
                </a:cubicBezTo>
                <a:cubicBezTo>
                  <a:pt x="5299140" y="4564254"/>
                  <a:pt x="5267216" y="4617708"/>
                  <a:pt x="5265731" y="4684526"/>
                </a:cubicBezTo>
                <a:cubicBezTo>
                  <a:pt x="5264989" y="4732783"/>
                  <a:pt x="5282807" y="4775843"/>
                  <a:pt x="5316958" y="4809995"/>
                </a:cubicBezTo>
                <a:cubicBezTo>
                  <a:pt x="5337746" y="4830781"/>
                  <a:pt x="5365215" y="4813706"/>
                  <a:pt x="5383033" y="4817418"/>
                </a:cubicBezTo>
                <a:cubicBezTo>
                  <a:pt x="5402336" y="4817418"/>
                  <a:pt x="5416441" y="4818903"/>
                  <a:pt x="5429805" y="4817418"/>
                </a:cubicBezTo>
                <a:cubicBezTo>
                  <a:pt x="5505531" y="4809995"/>
                  <a:pt x="5580515" y="4801085"/>
                  <a:pt x="5647333" y="4760252"/>
                </a:cubicBezTo>
                <a:cubicBezTo>
                  <a:pt x="5735680" y="4705313"/>
                  <a:pt x="5769831" y="4570936"/>
                  <a:pt x="5662924" y="4498922"/>
                </a:cubicBezTo>
                <a:cubicBezTo>
                  <a:pt x="5615409" y="4466998"/>
                  <a:pt x="5557501" y="4452893"/>
                  <a:pt x="5500984" y="4456419"/>
                </a:cubicBezTo>
                <a:close/>
                <a:moveTo>
                  <a:pt x="836483" y="4434332"/>
                </a:moveTo>
                <a:cubicBezTo>
                  <a:pt x="761498" y="4432105"/>
                  <a:pt x="690226" y="4446211"/>
                  <a:pt x="627864" y="4491498"/>
                </a:cubicBezTo>
                <a:cubicBezTo>
                  <a:pt x="580350" y="4525649"/>
                  <a:pt x="552880" y="4571679"/>
                  <a:pt x="559562" y="4632557"/>
                </a:cubicBezTo>
                <a:cubicBezTo>
                  <a:pt x="568470" y="4715708"/>
                  <a:pt x="641970" y="4775843"/>
                  <a:pt x="745908" y="4776586"/>
                </a:cubicBezTo>
                <a:cubicBezTo>
                  <a:pt x="793422" y="4776586"/>
                  <a:pt x="837967" y="4749116"/>
                  <a:pt x="872119" y="4705313"/>
                </a:cubicBezTo>
                <a:cubicBezTo>
                  <a:pt x="926315" y="4637011"/>
                  <a:pt x="951556" y="4556088"/>
                  <a:pt x="974572" y="4473680"/>
                </a:cubicBezTo>
                <a:cubicBezTo>
                  <a:pt x="978284" y="4459575"/>
                  <a:pt x="970859" y="4458090"/>
                  <a:pt x="959723" y="4455120"/>
                </a:cubicBezTo>
                <a:cubicBezTo>
                  <a:pt x="919633" y="4441756"/>
                  <a:pt x="878058" y="4435817"/>
                  <a:pt x="836483" y="4434332"/>
                </a:cubicBezTo>
                <a:close/>
                <a:moveTo>
                  <a:pt x="799745" y="3180173"/>
                </a:moveTo>
                <a:cubicBezTo>
                  <a:pt x="746465" y="3185915"/>
                  <a:pt x="694125" y="3223082"/>
                  <a:pt x="676863" y="3273194"/>
                </a:cubicBezTo>
                <a:cubicBezTo>
                  <a:pt x="671666" y="3288786"/>
                  <a:pt x="674636" y="3295467"/>
                  <a:pt x="687999" y="3302892"/>
                </a:cubicBezTo>
                <a:cubicBezTo>
                  <a:pt x="716954" y="3318482"/>
                  <a:pt x="747393" y="3326649"/>
                  <a:pt x="780059" y="3325907"/>
                </a:cubicBezTo>
                <a:cubicBezTo>
                  <a:pt x="840937" y="3325907"/>
                  <a:pt x="878058" y="3296952"/>
                  <a:pt x="885482" y="3243498"/>
                </a:cubicBezTo>
                <a:cubicBezTo>
                  <a:pt x="889194" y="3217514"/>
                  <a:pt x="875088" y="3193756"/>
                  <a:pt x="852073" y="3185590"/>
                </a:cubicBezTo>
                <a:cubicBezTo>
                  <a:pt x="835369" y="3179837"/>
                  <a:pt x="817505" y="3178259"/>
                  <a:pt x="799745" y="3180173"/>
                </a:cubicBezTo>
                <a:close/>
                <a:moveTo>
                  <a:pt x="761557" y="3002179"/>
                </a:moveTo>
                <a:cubicBezTo>
                  <a:pt x="713566" y="3008617"/>
                  <a:pt x="661086" y="3037293"/>
                  <a:pt x="638257" y="3073485"/>
                </a:cubicBezTo>
                <a:cubicBezTo>
                  <a:pt x="628606" y="3089076"/>
                  <a:pt x="632319" y="3095758"/>
                  <a:pt x="646424" y="3102439"/>
                </a:cubicBezTo>
                <a:cubicBezTo>
                  <a:pt x="670923" y="3114318"/>
                  <a:pt x="696909" y="3116545"/>
                  <a:pt x="725862" y="3119515"/>
                </a:cubicBezTo>
                <a:cubicBezTo>
                  <a:pt x="739226" y="3118030"/>
                  <a:pt x="755560" y="3117287"/>
                  <a:pt x="771893" y="3113576"/>
                </a:cubicBezTo>
                <a:cubicBezTo>
                  <a:pt x="807529" y="3105409"/>
                  <a:pt x="832028" y="3079425"/>
                  <a:pt x="835740" y="3046758"/>
                </a:cubicBezTo>
                <a:cubicBezTo>
                  <a:pt x="838710" y="3024486"/>
                  <a:pt x="829800" y="3009638"/>
                  <a:pt x="806786" y="3003698"/>
                </a:cubicBezTo>
                <a:cubicBezTo>
                  <a:pt x="793052" y="3000358"/>
                  <a:pt x="777553" y="3000033"/>
                  <a:pt x="761557" y="3002179"/>
                </a:cubicBezTo>
                <a:close/>
                <a:moveTo>
                  <a:pt x="751545" y="2762831"/>
                </a:moveTo>
                <a:cubicBezTo>
                  <a:pt x="704704" y="2761439"/>
                  <a:pt x="648466" y="2786356"/>
                  <a:pt x="632319" y="2822549"/>
                </a:cubicBezTo>
                <a:cubicBezTo>
                  <a:pt x="628606" y="2830716"/>
                  <a:pt x="631576" y="2835913"/>
                  <a:pt x="636772" y="2840367"/>
                </a:cubicBezTo>
                <a:cubicBezTo>
                  <a:pt x="664242" y="2874518"/>
                  <a:pt x="699136" y="2895306"/>
                  <a:pt x="746650" y="2897533"/>
                </a:cubicBezTo>
                <a:cubicBezTo>
                  <a:pt x="754075" y="2896790"/>
                  <a:pt x="764468" y="2895306"/>
                  <a:pt x="774861" y="2893078"/>
                </a:cubicBezTo>
                <a:cubicBezTo>
                  <a:pt x="804559" y="2886397"/>
                  <a:pt x="834998" y="2876745"/>
                  <a:pt x="840937" y="2844079"/>
                </a:cubicBezTo>
                <a:cubicBezTo>
                  <a:pt x="846876" y="2812898"/>
                  <a:pt x="820892" y="2794337"/>
                  <a:pt x="798619" y="2776519"/>
                </a:cubicBezTo>
                <a:cubicBezTo>
                  <a:pt x="797134" y="2775034"/>
                  <a:pt x="794907" y="2774292"/>
                  <a:pt x="793422" y="2773549"/>
                </a:cubicBezTo>
                <a:cubicBezTo>
                  <a:pt x="781729" y="2766682"/>
                  <a:pt x="767159" y="2763295"/>
                  <a:pt x="751545" y="2762831"/>
                </a:cubicBezTo>
                <a:close/>
                <a:moveTo>
                  <a:pt x="758528" y="2553052"/>
                </a:moveTo>
                <a:cubicBezTo>
                  <a:pt x="725120" y="2556765"/>
                  <a:pt x="699136" y="2574582"/>
                  <a:pt x="675378" y="2596854"/>
                </a:cubicBezTo>
                <a:cubicBezTo>
                  <a:pt x="661273" y="2610219"/>
                  <a:pt x="635287" y="2625809"/>
                  <a:pt x="640485" y="2642885"/>
                </a:cubicBezTo>
                <a:cubicBezTo>
                  <a:pt x="648652" y="2666642"/>
                  <a:pt x="678348" y="2673324"/>
                  <a:pt x="703590" y="2677778"/>
                </a:cubicBezTo>
                <a:cubicBezTo>
                  <a:pt x="708787" y="2678520"/>
                  <a:pt x="713241" y="2677778"/>
                  <a:pt x="718439" y="2677778"/>
                </a:cubicBezTo>
                <a:cubicBezTo>
                  <a:pt x="747393" y="2677036"/>
                  <a:pt x="775604" y="2670354"/>
                  <a:pt x="801589" y="2656248"/>
                </a:cubicBezTo>
                <a:cubicBezTo>
                  <a:pt x="842422" y="2633233"/>
                  <a:pt x="844649" y="2594627"/>
                  <a:pt x="807529" y="2565673"/>
                </a:cubicBezTo>
                <a:cubicBezTo>
                  <a:pt x="792679" y="2553795"/>
                  <a:pt x="776346" y="2551568"/>
                  <a:pt x="758528" y="2553052"/>
                </a:cubicBezTo>
                <a:close/>
                <a:moveTo>
                  <a:pt x="503138" y="2319191"/>
                </a:moveTo>
                <a:cubicBezTo>
                  <a:pt x="466017" y="2317706"/>
                  <a:pt x="444487" y="2334039"/>
                  <a:pt x="443744" y="2360024"/>
                </a:cubicBezTo>
                <a:cubicBezTo>
                  <a:pt x="443744" y="2385266"/>
                  <a:pt x="466017" y="2402342"/>
                  <a:pt x="501653" y="2403827"/>
                </a:cubicBezTo>
                <a:cubicBezTo>
                  <a:pt x="590743" y="2406796"/>
                  <a:pt x="1026541" y="2422387"/>
                  <a:pt x="1051782" y="2420160"/>
                </a:cubicBezTo>
                <a:cubicBezTo>
                  <a:pt x="1074055" y="2418675"/>
                  <a:pt x="1094100" y="2407539"/>
                  <a:pt x="1097070" y="2383040"/>
                </a:cubicBezTo>
                <a:cubicBezTo>
                  <a:pt x="1099297" y="2357797"/>
                  <a:pt x="1080737" y="2345176"/>
                  <a:pt x="1058464" y="2339237"/>
                </a:cubicBezTo>
                <a:cubicBezTo>
                  <a:pt x="1047329" y="2336267"/>
                  <a:pt x="618212" y="2322161"/>
                  <a:pt x="503138" y="2319191"/>
                </a:cubicBezTo>
                <a:close/>
                <a:moveTo>
                  <a:pt x="470472" y="2270192"/>
                </a:moveTo>
                <a:cubicBezTo>
                  <a:pt x="489032" y="2270192"/>
                  <a:pt x="506850" y="2269450"/>
                  <a:pt x="525411" y="2270192"/>
                </a:cubicBezTo>
                <a:lnTo>
                  <a:pt x="1067374" y="2287268"/>
                </a:lnTo>
                <a:cubicBezTo>
                  <a:pt x="1120828" y="2297661"/>
                  <a:pt x="1155721" y="2339237"/>
                  <a:pt x="1152751" y="2388236"/>
                </a:cubicBezTo>
                <a:cubicBezTo>
                  <a:pt x="1149782" y="2435751"/>
                  <a:pt x="1106721" y="2476583"/>
                  <a:pt x="1054010" y="2475841"/>
                </a:cubicBezTo>
                <a:lnTo>
                  <a:pt x="643455" y="2463963"/>
                </a:lnTo>
                <a:cubicBezTo>
                  <a:pt x="587773" y="2462478"/>
                  <a:pt x="568470" y="2487720"/>
                  <a:pt x="581092" y="2542658"/>
                </a:cubicBezTo>
                <a:cubicBezTo>
                  <a:pt x="586288" y="2566416"/>
                  <a:pt x="595198" y="2588688"/>
                  <a:pt x="608561" y="2609476"/>
                </a:cubicBezTo>
                <a:cubicBezTo>
                  <a:pt x="618212" y="2624324"/>
                  <a:pt x="621924" y="2629521"/>
                  <a:pt x="636030" y="2611703"/>
                </a:cubicBezTo>
                <a:cubicBezTo>
                  <a:pt x="662015" y="2577552"/>
                  <a:pt x="695423" y="2551568"/>
                  <a:pt x="737742" y="2537462"/>
                </a:cubicBezTo>
                <a:cubicBezTo>
                  <a:pt x="784513" y="2521871"/>
                  <a:pt x="834998" y="2544885"/>
                  <a:pt x="852816" y="2590173"/>
                </a:cubicBezTo>
                <a:cubicBezTo>
                  <a:pt x="863209" y="2616900"/>
                  <a:pt x="855785" y="2641400"/>
                  <a:pt x="830543" y="2662188"/>
                </a:cubicBezTo>
                <a:cubicBezTo>
                  <a:pt x="775604" y="2708217"/>
                  <a:pt x="696909" y="2708960"/>
                  <a:pt x="626379" y="2664414"/>
                </a:cubicBezTo>
                <a:cubicBezTo>
                  <a:pt x="604106" y="2705247"/>
                  <a:pt x="602621" y="2748308"/>
                  <a:pt x="612273" y="2792852"/>
                </a:cubicBezTo>
                <a:cubicBezTo>
                  <a:pt x="616727" y="2814383"/>
                  <a:pt x="625637" y="2800277"/>
                  <a:pt x="633061" y="2793595"/>
                </a:cubicBezTo>
                <a:cubicBezTo>
                  <a:pt x="667955" y="2762414"/>
                  <a:pt x="705817" y="2738656"/>
                  <a:pt x="755560" y="2741626"/>
                </a:cubicBezTo>
                <a:cubicBezTo>
                  <a:pt x="797134" y="2743853"/>
                  <a:pt x="845391" y="2777262"/>
                  <a:pt x="859498" y="2815868"/>
                </a:cubicBezTo>
                <a:cubicBezTo>
                  <a:pt x="869891" y="2844821"/>
                  <a:pt x="859498" y="2873775"/>
                  <a:pt x="830543" y="2893821"/>
                </a:cubicBezTo>
                <a:cubicBezTo>
                  <a:pt x="772635" y="2933911"/>
                  <a:pt x="687257" y="2924259"/>
                  <a:pt x="634545" y="2867837"/>
                </a:cubicBezTo>
                <a:cubicBezTo>
                  <a:pt x="615986" y="2847791"/>
                  <a:pt x="609303" y="2850761"/>
                  <a:pt x="598909" y="2873033"/>
                </a:cubicBezTo>
                <a:cubicBezTo>
                  <a:pt x="570698" y="2933911"/>
                  <a:pt x="558077" y="2994046"/>
                  <a:pt x="595940" y="3055667"/>
                </a:cubicBezTo>
                <a:cubicBezTo>
                  <a:pt x="606334" y="3072000"/>
                  <a:pt x="612273" y="3078683"/>
                  <a:pt x="627121" y="3057152"/>
                </a:cubicBezTo>
                <a:cubicBezTo>
                  <a:pt x="662015" y="3004441"/>
                  <a:pt x="716954" y="2985880"/>
                  <a:pt x="777089" y="2980683"/>
                </a:cubicBezTo>
                <a:cubicBezTo>
                  <a:pt x="814210" y="2976971"/>
                  <a:pt x="845391" y="2991820"/>
                  <a:pt x="854301" y="3014834"/>
                </a:cubicBezTo>
                <a:cubicBezTo>
                  <a:pt x="866179" y="3046015"/>
                  <a:pt x="852816" y="3090561"/>
                  <a:pt x="823119" y="3111349"/>
                </a:cubicBezTo>
                <a:cubicBezTo>
                  <a:pt x="778574" y="3143272"/>
                  <a:pt x="728090" y="3142530"/>
                  <a:pt x="677605" y="3133621"/>
                </a:cubicBezTo>
                <a:cubicBezTo>
                  <a:pt x="665727" y="3131394"/>
                  <a:pt x="653105" y="3129909"/>
                  <a:pt x="644197" y="3123227"/>
                </a:cubicBezTo>
                <a:cubicBezTo>
                  <a:pt x="621924" y="3106894"/>
                  <a:pt x="616727" y="3118772"/>
                  <a:pt x="614501" y="3138818"/>
                </a:cubicBezTo>
                <a:cubicBezTo>
                  <a:pt x="608561" y="3187817"/>
                  <a:pt x="621182" y="3231620"/>
                  <a:pt x="653848" y="3273937"/>
                </a:cubicBezTo>
                <a:cubicBezTo>
                  <a:pt x="675378" y="3216029"/>
                  <a:pt x="712499" y="3179651"/>
                  <a:pt x="769665" y="3164803"/>
                </a:cubicBezTo>
                <a:cubicBezTo>
                  <a:pt x="795649" y="3158121"/>
                  <a:pt x="821634" y="3157378"/>
                  <a:pt x="847618" y="3161833"/>
                </a:cubicBezTo>
                <a:cubicBezTo>
                  <a:pt x="889937" y="3169256"/>
                  <a:pt x="913693" y="3207120"/>
                  <a:pt x="905527" y="3250923"/>
                </a:cubicBezTo>
                <a:cubicBezTo>
                  <a:pt x="892164" y="3320710"/>
                  <a:pt x="823862" y="3360800"/>
                  <a:pt x="746650" y="3343724"/>
                </a:cubicBezTo>
                <a:cubicBezTo>
                  <a:pt x="719924" y="3338528"/>
                  <a:pt x="693939" y="3331103"/>
                  <a:pt x="667955" y="3312543"/>
                </a:cubicBezTo>
                <a:cubicBezTo>
                  <a:pt x="658303" y="3377133"/>
                  <a:pt x="666470" y="3435041"/>
                  <a:pt x="684288" y="3492950"/>
                </a:cubicBezTo>
                <a:cubicBezTo>
                  <a:pt x="719181" y="3605055"/>
                  <a:pt x="794164" y="3685978"/>
                  <a:pt x="884739" y="3756507"/>
                </a:cubicBezTo>
                <a:cubicBezTo>
                  <a:pt x="942648" y="3801794"/>
                  <a:pt x="997587" y="3850794"/>
                  <a:pt x="1030253" y="3919838"/>
                </a:cubicBezTo>
                <a:cubicBezTo>
                  <a:pt x="1074798" y="4015610"/>
                  <a:pt x="1070343" y="4115836"/>
                  <a:pt x="1055495" y="4216804"/>
                </a:cubicBezTo>
                <a:cubicBezTo>
                  <a:pt x="1045101" y="4285849"/>
                  <a:pt x="1026541" y="4353409"/>
                  <a:pt x="1008723" y="4420969"/>
                </a:cubicBezTo>
                <a:cubicBezTo>
                  <a:pt x="1005010" y="4435075"/>
                  <a:pt x="1000556" y="4446211"/>
                  <a:pt x="1019859" y="4452893"/>
                </a:cubicBezTo>
                <a:cubicBezTo>
                  <a:pt x="1116373" y="4486301"/>
                  <a:pt x="1190615" y="4549406"/>
                  <a:pt x="1232190" y="4640723"/>
                </a:cubicBezTo>
                <a:cubicBezTo>
                  <a:pt x="1290841" y="4769904"/>
                  <a:pt x="1401461" y="4810736"/>
                  <a:pt x="1526186" y="4827812"/>
                </a:cubicBezTo>
                <a:cubicBezTo>
                  <a:pt x="1771183" y="4861964"/>
                  <a:pt x="2018407" y="4861964"/>
                  <a:pt x="2264889" y="4850084"/>
                </a:cubicBezTo>
                <a:cubicBezTo>
                  <a:pt x="2452720" y="4841175"/>
                  <a:pt x="2640552" y="4824843"/>
                  <a:pt x="2828383" y="4807766"/>
                </a:cubicBezTo>
                <a:cubicBezTo>
                  <a:pt x="3022896" y="4789949"/>
                  <a:pt x="3217407" y="4774358"/>
                  <a:pt x="3412663" y="4764707"/>
                </a:cubicBezTo>
                <a:cubicBezTo>
                  <a:pt x="3680675" y="4752086"/>
                  <a:pt x="3948687" y="4736495"/>
                  <a:pt x="4216698" y="4739465"/>
                </a:cubicBezTo>
                <a:cubicBezTo>
                  <a:pt x="4426803" y="4741692"/>
                  <a:pt x="4635421" y="4762479"/>
                  <a:pt x="4843297" y="4791434"/>
                </a:cubicBezTo>
                <a:cubicBezTo>
                  <a:pt x="4991039" y="4812221"/>
                  <a:pt x="5140263" y="4827070"/>
                  <a:pt x="5291715" y="4821131"/>
                </a:cubicBezTo>
                <a:cubicBezTo>
                  <a:pt x="5291715" y="4807025"/>
                  <a:pt x="5280579" y="4800343"/>
                  <a:pt x="5275382" y="4790691"/>
                </a:cubicBezTo>
                <a:cubicBezTo>
                  <a:pt x="5230095" y="4711995"/>
                  <a:pt x="5236034" y="4634784"/>
                  <a:pt x="5285034" y="4560543"/>
                </a:cubicBezTo>
                <a:cubicBezTo>
                  <a:pt x="5388230" y="4403893"/>
                  <a:pt x="5575318" y="4403151"/>
                  <a:pt x="5691136" y="4495211"/>
                </a:cubicBezTo>
                <a:cubicBezTo>
                  <a:pt x="5776512" y="4562769"/>
                  <a:pt x="5769089" y="4686753"/>
                  <a:pt x="5679999" y="4760252"/>
                </a:cubicBezTo>
                <a:cubicBezTo>
                  <a:pt x="5628772" y="4802570"/>
                  <a:pt x="5567152" y="4818903"/>
                  <a:pt x="5503304" y="4828555"/>
                </a:cubicBezTo>
                <a:cubicBezTo>
                  <a:pt x="5455047" y="4835979"/>
                  <a:pt x="5406048" y="4839691"/>
                  <a:pt x="5350367" y="4841175"/>
                </a:cubicBezTo>
                <a:cubicBezTo>
                  <a:pt x="5396397" y="4879039"/>
                  <a:pt x="5444654" y="4897600"/>
                  <a:pt x="5495138" y="4909478"/>
                </a:cubicBezTo>
                <a:cubicBezTo>
                  <a:pt x="5652530" y="4947341"/>
                  <a:pt x="5809179" y="4937689"/>
                  <a:pt x="5965829" y="4903538"/>
                </a:cubicBezTo>
                <a:cubicBezTo>
                  <a:pt x="6126191" y="4867902"/>
                  <a:pt x="6278386" y="4804797"/>
                  <a:pt x="6433550" y="4754313"/>
                </a:cubicBezTo>
                <a:cubicBezTo>
                  <a:pt x="6578321" y="4706798"/>
                  <a:pt x="6726062" y="4679329"/>
                  <a:pt x="6877515" y="4665223"/>
                </a:cubicBezTo>
                <a:cubicBezTo>
                  <a:pt x="7138844" y="4640723"/>
                  <a:pt x="7399433" y="4651859"/>
                  <a:pt x="7660763" y="4663738"/>
                </a:cubicBezTo>
                <a:lnTo>
                  <a:pt x="8280679" y="4689723"/>
                </a:lnTo>
                <a:cubicBezTo>
                  <a:pt x="8419509" y="4696405"/>
                  <a:pt x="8557599" y="4711253"/>
                  <a:pt x="8694945" y="4732041"/>
                </a:cubicBezTo>
                <a:cubicBezTo>
                  <a:pt x="8792945" y="4746146"/>
                  <a:pt x="8887973" y="4773616"/>
                  <a:pt x="8985973" y="4788464"/>
                </a:cubicBezTo>
                <a:cubicBezTo>
                  <a:pt x="9022351" y="4793847"/>
                  <a:pt x="9058776" y="4797791"/>
                  <a:pt x="9095247" y="4800529"/>
                </a:cubicBezTo>
                <a:lnTo>
                  <a:pt x="9154996" y="4803161"/>
                </a:lnTo>
                <a:lnTo>
                  <a:pt x="9154996" y="4824858"/>
                </a:lnTo>
                <a:lnTo>
                  <a:pt x="9096847" y="4822929"/>
                </a:lnTo>
                <a:cubicBezTo>
                  <a:pt x="9050655" y="4819599"/>
                  <a:pt x="9004533" y="4814263"/>
                  <a:pt x="8958503" y="4806282"/>
                </a:cubicBezTo>
                <a:cubicBezTo>
                  <a:pt x="8876838" y="4792918"/>
                  <a:pt x="8797399" y="4771389"/>
                  <a:pt x="8715734" y="4758026"/>
                </a:cubicBezTo>
                <a:cubicBezTo>
                  <a:pt x="8585069" y="4736495"/>
                  <a:pt x="8454404" y="4721647"/>
                  <a:pt x="8322253" y="4714965"/>
                </a:cubicBezTo>
                <a:lnTo>
                  <a:pt x="7579839" y="4682299"/>
                </a:lnTo>
                <a:cubicBezTo>
                  <a:pt x="7355629" y="4673389"/>
                  <a:pt x="7131421" y="4667451"/>
                  <a:pt x="6907211" y="4684526"/>
                </a:cubicBezTo>
                <a:cubicBezTo>
                  <a:pt x="6695623" y="4700859"/>
                  <a:pt x="6492943" y="4752086"/>
                  <a:pt x="6294719" y="4825585"/>
                </a:cubicBezTo>
                <a:cubicBezTo>
                  <a:pt x="6177416" y="4869387"/>
                  <a:pt x="6059373" y="4910220"/>
                  <a:pt x="5936132" y="4933235"/>
                </a:cubicBezTo>
                <a:cubicBezTo>
                  <a:pt x="5780967" y="4961447"/>
                  <a:pt x="5625802" y="4968871"/>
                  <a:pt x="5471380" y="4925069"/>
                </a:cubicBezTo>
                <a:cubicBezTo>
                  <a:pt x="5420896" y="4910220"/>
                  <a:pt x="5373382" y="4887948"/>
                  <a:pt x="5332549" y="4854539"/>
                </a:cubicBezTo>
                <a:cubicBezTo>
                  <a:pt x="5324382" y="4847857"/>
                  <a:pt x="5316215" y="4841918"/>
                  <a:pt x="5304338" y="4842660"/>
                </a:cubicBezTo>
                <a:cubicBezTo>
                  <a:pt x="5108339" y="4850827"/>
                  <a:pt x="4915311" y="4822615"/>
                  <a:pt x="4721541" y="4797373"/>
                </a:cubicBezTo>
                <a:cubicBezTo>
                  <a:pt x="4451301" y="4761737"/>
                  <a:pt x="4179578" y="4754313"/>
                  <a:pt x="3907112" y="4765449"/>
                </a:cubicBezTo>
                <a:cubicBezTo>
                  <a:pt x="3665826" y="4775101"/>
                  <a:pt x="3423800" y="4784010"/>
                  <a:pt x="3182514" y="4801828"/>
                </a:cubicBezTo>
                <a:lnTo>
                  <a:pt x="2587840" y="4851569"/>
                </a:lnTo>
                <a:cubicBezTo>
                  <a:pt x="2302753" y="4874584"/>
                  <a:pt x="2017665" y="4888690"/>
                  <a:pt x="1731836" y="4870130"/>
                </a:cubicBezTo>
                <a:cubicBezTo>
                  <a:pt x="1633094" y="4863448"/>
                  <a:pt x="1534353" y="4856766"/>
                  <a:pt x="1437838" y="4830781"/>
                </a:cubicBezTo>
                <a:cubicBezTo>
                  <a:pt x="1345779" y="4805540"/>
                  <a:pt x="1271538" y="4761737"/>
                  <a:pt x="1228477" y="4671163"/>
                </a:cubicBezTo>
                <a:cubicBezTo>
                  <a:pt x="1185418" y="4579846"/>
                  <a:pt x="1117858" y="4511544"/>
                  <a:pt x="1020601" y="4474423"/>
                </a:cubicBezTo>
                <a:cubicBezTo>
                  <a:pt x="1002783" y="4467741"/>
                  <a:pt x="999072" y="4469226"/>
                  <a:pt x="993875" y="4487786"/>
                </a:cubicBezTo>
                <a:cubicBezTo>
                  <a:pt x="972344" y="4563513"/>
                  <a:pt x="947103" y="4637754"/>
                  <a:pt x="902557" y="4703828"/>
                </a:cubicBezTo>
                <a:cubicBezTo>
                  <a:pt x="812725" y="4836721"/>
                  <a:pt x="664242" y="4809995"/>
                  <a:pt x="592970" y="4740949"/>
                </a:cubicBezTo>
                <a:cubicBezTo>
                  <a:pt x="515759" y="4666707"/>
                  <a:pt x="524668" y="4547921"/>
                  <a:pt x="610788" y="4481846"/>
                </a:cubicBezTo>
                <a:cubicBezTo>
                  <a:pt x="690969" y="4420969"/>
                  <a:pt x="782286" y="4408347"/>
                  <a:pt x="878800" y="4418741"/>
                </a:cubicBezTo>
                <a:cubicBezTo>
                  <a:pt x="908497" y="4421711"/>
                  <a:pt x="938193" y="4428392"/>
                  <a:pt x="967147" y="4435075"/>
                </a:cubicBezTo>
                <a:cubicBezTo>
                  <a:pt x="979769" y="4438044"/>
                  <a:pt x="986450" y="4438787"/>
                  <a:pt x="990162" y="4423939"/>
                </a:cubicBezTo>
                <a:cubicBezTo>
                  <a:pt x="1017632" y="4318516"/>
                  <a:pt x="1047329" y="4212350"/>
                  <a:pt x="1048813" y="4101730"/>
                </a:cubicBezTo>
                <a:cubicBezTo>
                  <a:pt x="1050298" y="3985171"/>
                  <a:pt x="1009465" y="3887914"/>
                  <a:pt x="918890" y="3812930"/>
                </a:cubicBezTo>
                <a:cubicBezTo>
                  <a:pt x="875831" y="3777295"/>
                  <a:pt x="832028" y="3741659"/>
                  <a:pt x="791937" y="3702311"/>
                </a:cubicBezTo>
                <a:cubicBezTo>
                  <a:pt x="684288" y="3597630"/>
                  <a:pt x="636772" y="3468450"/>
                  <a:pt x="647167" y="3318482"/>
                </a:cubicBezTo>
                <a:cubicBezTo>
                  <a:pt x="647909" y="3306604"/>
                  <a:pt x="646424" y="3297695"/>
                  <a:pt x="638257" y="3287301"/>
                </a:cubicBezTo>
                <a:cubicBezTo>
                  <a:pt x="601136" y="3242013"/>
                  <a:pt x="587031" y="3189302"/>
                  <a:pt x="598909" y="3132136"/>
                </a:cubicBezTo>
                <a:cubicBezTo>
                  <a:pt x="604106" y="3109121"/>
                  <a:pt x="599651" y="3092788"/>
                  <a:pt x="585546" y="3074228"/>
                </a:cubicBezTo>
                <a:cubicBezTo>
                  <a:pt x="535062" y="3008153"/>
                  <a:pt x="546940" y="2936881"/>
                  <a:pt x="581833" y="2869321"/>
                </a:cubicBezTo>
                <a:cubicBezTo>
                  <a:pt x="596683" y="2841109"/>
                  <a:pt x="601879" y="2818095"/>
                  <a:pt x="592228" y="2786170"/>
                </a:cubicBezTo>
                <a:cubicBezTo>
                  <a:pt x="580350" y="2746823"/>
                  <a:pt x="586288" y="2704505"/>
                  <a:pt x="604106" y="2666642"/>
                </a:cubicBezTo>
                <a:cubicBezTo>
                  <a:pt x="611531" y="2649566"/>
                  <a:pt x="607076" y="2640657"/>
                  <a:pt x="598168" y="2628036"/>
                </a:cubicBezTo>
                <a:cubicBezTo>
                  <a:pt x="563274" y="2579037"/>
                  <a:pt x="546940" y="2525583"/>
                  <a:pt x="569955" y="2463220"/>
                </a:cubicBezTo>
                <a:cubicBezTo>
                  <a:pt x="546198" y="2462478"/>
                  <a:pt x="523183" y="2460250"/>
                  <a:pt x="500911" y="2459508"/>
                </a:cubicBezTo>
                <a:cubicBezTo>
                  <a:pt x="482350" y="2458765"/>
                  <a:pt x="464532" y="2455053"/>
                  <a:pt x="447457" y="2446887"/>
                </a:cubicBezTo>
                <a:cubicBezTo>
                  <a:pt x="410336" y="2428327"/>
                  <a:pt x="385837" y="2388978"/>
                  <a:pt x="391775" y="2352600"/>
                </a:cubicBezTo>
                <a:cubicBezTo>
                  <a:pt x="398457" y="2308055"/>
                  <a:pt x="425926" y="2280586"/>
                  <a:pt x="470472" y="2270192"/>
                </a:cubicBezTo>
                <a:close/>
                <a:moveTo>
                  <a:pt x="460819" y="2117997"/>
                </a:moveTo>
                <a:cubicBezTo>
                  <a:pt x="445229" y="2117997"/>
                  <a:pt x="431123" y="2119481"/>
                  <a:pt x="417759" y="2125420"/>
                </a:cubicBezTo>
                <a:cubicBezTo>
                  <a:pt x="404395" y="2131360"/>
                  <a:pt x="391774" y="2140269"/>
                  <a:pt x="390290" y="2156602"/>
                </a:cubicBezTo>
                <a:cubicBezTo>
                  <a:pt x="388805" y="2173678"/>
                  <a:pt x="401425" y="2183329"/>
                  <a:pt x="414047" y="2190753"/>
                </a:cubicBezTo>
                <a:cubicBezTo>
                  <a:pt x="427411" y="2198919"/>
                  <a:pt x="443001" y="2201147"/>
                  <a:pt x="458592" y="2201147"/>
                </a:cubicBezTo>
                <a:cubicBezTo>
                  <a:pt x="560302" y="2204117"/>
                  <a:pt x="662013" y="2207829"/>
                  <a:pt x="763724" y="2210798"/>
                </a:cubicBezTo>
                <a:cubicBezTo>
                  <a:pt x="763724" y="2210798"/>
                  <a:pt x="957494" y="2216737"/>
                  <a:pt x="1054751" y="2220450"/>
                </a:cubicBezTo>
                <a:cubicBezTo>
                  <a:pt x="1072569" y="2221192"/>
                  <a:pt x="1090387" y="2221935"/>
                  <a:pt x="1106720" y="2215253"/>
                </a:cubicBezTo>
                <a:cubicBezTo>
                  <a:pt x="1121569" y="2209314"/>
                  <a:pt x="1134932" y="2201147"/>
                  <a:pt x="1136417" y="2182586"/>
                </a:cubicBezTo>
                <a:cubicBezTo>
                  <a:pt x="1137159" y="2163283"/>
                  <a:pt x="1124538" y="2154375"/>
                  <a:pt x="1110433" y="2146950"/>
                </a:cubicBezTo>
                <a:cubicBezTo>
                  <a:pt x="1090387" y="2136557"/>
                  <a:pt x="1067372" y="2137299"/>
                  <a:pt x="1045100" y="2136557"/>
                </a:cubicBezTo>
                <a:cubicBezTo>
                  <a:pt x="850587" y="2130617"/>
                  <a:pt x="655332" y="2123936"/>
                  <a:pt x="460819" y="2117997"/>
                </a:cubicBezTo>
                <a:close/>
                <a:moveTo>
                  <a:pt x="425926" y="2063800"/>
                </a:moveTo>
                <a:cubicBezTo>
                  <a:pt x="438546" y="2064543"/>
                  <a:pt x="451910" y="2064543"/>
                  <a:pt x="465274" y="2065285"/>
                </a:cubicBezTo>
                <a:cubicBezTo>
                  <a:pt x="479379" y="2066770"/>
                  <a:pt x="493485" y="2066770"/>
                  <a:pt x="506849" y="2066770"/>
                </a:cubicBezTo>
                <a:cubicBezTo>
                  <a:pt x="513531" y="2066770"/>
                  <a:pt x="519469" y="2066770"/>
                  <a:pt x="526151" y="2066770"/>
                </a:cubicBezTo>
                <a:cubicBezTo>
                  <a:pt x="584060" y="2068997"/>
                  <a:pt x="1091872" y="2083845"/>
                  <a:pt x="1096326" y="2083845"/>
                </a:cubicBezTo>
                <a:cubicBezTo>
                  <a:pt x="1109690" y="2090528"/>
                  <a:pt x="1123796" y="2089785"/>
                  <a:pt x="1137159" y="2097209"/>
                </a:cubicBezTo>
                <a:cubicBezTo>
                  <a:pt x="1172795" y="2117254"/>
                  <a:pt x="1195810" y="2143981"/>
                  <a:pt x="1192840" y="2187041"/>
                </a:cubicBezTo>
                <a:cubicBezTo>
                  <a:pt x="1190613" y="2229358"/>
                  <a:pt x="1164628" y="2253116"/>
                  <a:pt x="1128251" y="2267964"/>
                </a:cubicBezTo>
                <a:cubicBezTo>
                  <a:pt x="1118599" y="2272419"/>
                  <a:pt x="1108205" y="2273904"/>
                  <a:pt x="1097811" y="2276131"/>
                </a:cubicBezTo>
                <a:cubicBezTo>
                  <a:pt x="1078508" y="2276131"/>
                  <a:pt x="492000" y="2253116"/>
                  <a:pt x="443001" y="2256828"/>
                </a:cubicBezTo>
                <a:cubicBezTo>
                  <a:pt x="366532" y="2253858"/>
                  <a:pt x="313078" y="2187784"/>
                  <a:pt x="338320" y="2126163"/>
                </a:cubicBezTo>
                <a:cubicBezTo>
                  <a:pt x="353911" y="2088299"/>
                  <a:pt x="386577" y="2070482"/>
                  <a:pt x="425926" y="2063800"/>
                </a:cubicBezTo>
                <a:close/>
                <a:moveTo>
                  <a:pt x="446713" y="1916802"/>
                </a:moveTo>
                <a:cubicBezTo>
                  <a:pt x="426668" y="1916059"/>
                  <a:pt x="407365" y="1919029"/>
                  <a:pt x="390289" y="1927939"/>
                </a:cubicBezTo>
                <a:cubicBezTo>
                  <a:pt x="364305" y="1941302"/>
                  <a:pt x="363563" y="1966543"/>
                  <a:pt x="388062" y="1982877"/>
                </a:cubicBezTo>
                <a:cubicBezTo>
                  <a:pt x="404395" y="1992528"/>
                  <a:pt x="421471" y="1996241"/>
                  <a:pt x="440773" y="1996983"/>
                </a:cubicBezTo>
                <a:lnTo>
                  <a:pt x="1098554" y="2018513"/>
                </a:lnTo>
                <a:cubicBezTo>
                  <a:pt x="1116372" y="2019255"/>
                  <a:pt x="1133448" y="2017029"/>
                  <a:pt x="1149038" y="2008119"/>
                </a:cubicBezTo>
                <a:cubicBezTo>
                  <a:pt x="1176507" y="1993271"/>
                  <a:pt x="1177992" y="1969513"/>
                  <a:pt x="1151266" y="1952438"/>
                </a:cubicBezTo>
                <a:cubicBezTo>
                  <a:pt x="1135674" y="1942787"/>
                  <a:pt x="1117115" y="1938332"/>
                  <a:pt x="1098554" y="1937590"/>
                </a:cubicBezTo>
                <a:close/>
                <a:moveTo>
                  <a:pt x="523923" y="192914"/>
                </a:moveTo>
                <a:cubicBezTo>
                  <a:pt x="480864" y="222610"/>
                  <a:pt x="443743" y="246368"/>
                  <a:pt x="408107" y="273095"/>
                </a:cubicBezTo>
                <a:cubicBezTo>
                  <a:pt x="311592" y="348079"/>
                  <a:pt x="229927" y="436426"/>
                  <a:pt x="183898" y="552985"/>
                </a:cubicBezTo>
                <a:cubicBezTo>
                  <a:pt x="149004" y="639105"/>
                  <a:pt x="140095" y="728938"/>
                  <a:pt x="150488" y="820997"/>
                </a:cubicBezTo>
                <a:cubicBezTo>
                  <a:pt x="163110" y="935329"/>
                  <a:pt x="194291" y="1044464"/>
                  <a:pt x="244033" y="1149145"/>
                </a:cubicBezTo>
                <a:cubicBezTo>
                  <a:pt x="244775" y="1149887"/>
                  <a:pt x="243290" y="1152114"/>
                  <a:pt x="242548" y="1156569"/>
                </a:cubicBezTo>
                <a:cubicBezTo>
                  <a:pt x="201715" y="1091237"/>
                  <a:pt x="174988" y="1022191"/>
                  <a:pt x="154200" y="950920"/>
                </a:cubicBezTo>
                <a:cubicBezTo>
                  <a:pt x="125989" y="852179"/>
                  <a:pt x="115595" y="751210"/>
                  <a:pt x="131186" y="648757"/>
                </a:cubicBezTo>
                <a:cubicBezTo>
                  <a:pt x="142322" y="573773"/>
                  <a:pt x="173503" y="506213"/>
                  <a:pt x="215821" y="443851"/>
                </a:cubicBezTo>
                <a:cubicBezTo>
                  <a:pt x="288578" y="336943"/>
                  <a:pt x="387319" y="260474"/>
                  <a:pt x="500165" y="201081"/>
                </a:cubicBezTo>
                <a:cubicBezTo>
                  <a:pt x="505363" y="198111"/>
                  <a:pt x="510560" y="197369"/>
                  <a:pt x="523923" y="192914"/>
                </a:cubicBezTo>
                <a:close/>
                <a:moveTo>
                  <a:pt x="800630" y="46764"/>
                </a:moveTo>
                <a:cubicBezTo>
                  <a:pt x="771780" y="44996"/>
                  <a:pt x="742769" y="45142"/>
                  <a:pt x="713588" y="47343"/>
                </a:cubicBezTo>
                <a:cubicBezTo>
                  <a:pt x="674681" y="50278"/>
                  <a:pt x="635472" y="56866"/>
                  <a:pt x="595938" y="67446"/>
                </a:cubicBezTo>
                <a:cubicBezTo>
                  <a:pt x="425183" y="112734"/>
                  <a:pt x="287836" y="210732"/>
                  <a:pt x="175732" y="344366"/>
                </a:cubicBezTo>
                <a:cubicBezTo>
                  <a:pt x="100748" y="434199"/>
                  <a:pt x="62142" y="540364"/>
                  <a:pt x="49521" y="655438"/>
                </a:cubicBezTo>
                <a:cubicBezTo>
                  <a:pt x="32446" y="815058"/>
                  <a:pt x="71793" y="965026"/>
                  <a:pt x="137126" y="1109796"/>
                </a:cubicBezTo>
                <a:cubicBezTo>
                  <a:pt x="182413" y="1210023"/>
                  <a:pt x="249230" y="1296886"/>
                  <a:pt x="310109" y="1387460"/>
                </a:cubicBezTo>
                <a:cubicBezTo>
                  <a:pt x="373956" y="1482489"/>
                  <a:pt x="427410" y="1581972"/>
                  <a:pt x="440773" y="1695562"/>
                </a:cubicBezTo>
                <a:cubicBezTo>
                  <a:pt x="445228" y="1727486"/>
                  <a:pt x="454138" y="1759410"/>
                  <a:pt x="460819" y="1792076"/>
                </a:cubicBezTo>
                <a:cubicBezTo>
                  <a:pt x="464531" y="1810636"/>
                  <a:pt x="462764" y="1817754"/>
                  <a:pt x="492743" y="1817318"/>
                </a:cubicBezTo>
                <a:cubicBezTo>
                  <a:pt x="593727" y="1815849"/>
                  <a:pt x="965662" y="1836373"/>
                  <a:pt x="1065146" y="1836621"/>
                </a:cubicBezTo>
                <a:cubicBezTo>
                  <a:pt x="1079251" y="1838106"/>
                  <a:pt x="1085190" y="1832167"/>
                  <a:pt x="1089645" y="1818803"/>
                </a:cubicBezTo>
                <a:cubicBezTo>
                  <a:pt x="1103008" y="1776485"/>
                  <a:pt x="1111175" y="1731941"/>
                  <a:pt x="1116372" y="1688138"/>
                </a:cubicBezTo>
                <a:cubicBezTo>
                  <a:pt x="1132705" y="1550791"/>
                  <a:pt x="1179477" y="1427550"/>
                  <a:pt x="1268567" y="1319900"/>
                </a:cubicBezTo>
                <a:cubicBezTo>
                  <a:pt x="1307915" y="1271643"/>
                  <a:pt x="1343551" y="1219674"/>
                  <a:pt x="1376960" y="1166220"/>
                </a:cubicBezTo>
                <a:cubicBezTo>
                  <a:pt x="1425217" y="1089752"/>
                  <a:pt x="1448232" y="1002889"/>
                  <a:pt x="1468276" y="916026"/>
                </a:cubicBezTo>
                <a:cubicBezTo>
                  <a:pt x="1493519" y="809861"/>
                  <a:pt x="1500201" y="703696"/>
                  <a:pt x="1468276" y="599015"/>
                </a:cubicBezTo>
                <a:cubicBezTo>
                  <a:pt x="1401459" y="377775"/>
                  <a:pt x="1275248" y="204792"/>
                  <a:pt x="1056236" y="110506"/>
                </a:cubicBezTo>
                <a:cubicBezTo>
                  <a:pt x="972297" y="74592"/>
                  <a:pt x="887183" y="52067"/>
                  <a:pt x="800630" y="46764"/>
                </a:cubicBezTo>
                <a:close/>
                <a:moveTo>
                  <a:pt x="794163" y="814"/>
                </a:moveTo>
                <a:cubicBezTo>
                  <a:pt x="875086" y="4712"/>
                  <a:pt x="955638" y="22530"/>
                  <a:pt x="1036191" y="52598"/>
                </a:cubicBezTo>
                <a:cubicBezTo>
                  <a:pt x="1275248" y="140945"/>
                  <a:pt x="1421504" y="317640"/>
                  <a:pt x="1503912" y="551500"/>
                </a:cubicBezTo>
                <a:cubicBezTo>
                  <a:pt x="1544745" y="668802"/>
                  <a:pt x="1545488" y="789816"/>
                  <a:pt x="1518761" y="910830"/>
                </a:cubicBezTo>
                <a:cubicBezTo>
                  <a:pt x="1492034" y="1032586"/>
                  <a:pt x="1457140" y="1149887"/>
                  <a:pt x="1377702" y="1250855"/>
                </a:cubicBezTo>
                <a:cubicBezTo>
                  <a:pt x="1337612" y="1300597"/>
                  <a:pt x="1301233" y="1354051"/>
                  <a:pt x="1264855" y="1406020"/>
                </a:cubicBezTo>
                <a:cubicBezTo>
                  <a:pt x="1203977" y="1492140"/>
                  <a:pt x="1177250" y="1590882"/>
                  <a:pt x="1163144" y="1694078"/>
                </a:cubicBezTo>
                <a:cubicBezTo>
                  <a:pt x="1154235" y="1756440"/>
                  <a:pt x="1146811" y="1819546"/>
                  <a:pt x="1115630" y="1876711"/>
                </a:cubicBezTo>
                <a:cubicBezTo>
                  <a:pt x="1125281" y="1884878"/>
                  <a:pt x="1138644" y="1884136"/>
                  <a:pt x="1149781" y="1887848"/>
                </a:cubicBezTo>
                <a:cubicBezTo>
                  <a:pt x="1203235" y="1904923"/>
                  <a:pt x="1235158" y="1945757"/>
                  <a:pt x="1229961" y="1991044"/>
                </a:cubicBezTo>
                <a:cubicBezTo>
                  <a:pt x="1224022" y="2034846"/>
                  <a:pt x="1177992" y="2073451"/>
                  <a:pt x="1126023" y="2077164"/>
                </a:cubicBezTo>
                <a:cubicBezTo>
                  <a:pt x="1117857" y="2077906"/>
                  <a:pt x="1108948" y="2077906"/>
                  <a:pt x="1100038" y="2077906"/>
                </a:cubicBezTo>
                <a:cubicBezTo>
                  <a:pt x="1038418" y="2074936"/>
                  <a:pt x="496455" y="2056376"/>
                  <a:pt x="423698" y="2054891"/>
                </a:cubicBezTo>
                <a:cubicBezTo>
                  <a:pt x="403653" y="2055633"/>
                  <a:pt x="385093" y="2048210"/>
                  <a:pt x="368017" y="2039300"/>
                </a:cubicBezTo>
                <a:cubicBezTo>
                  <a:pt x="333866" y="2020740"/>
                  <a:pt x="309366" y="1994013"/>
                  <a:pt x="311594" y="1951695"/>
                </a:cubicBezTo>
                <a:cubicBezTo>
                  <a:pt x="314564" y="1907151"/>
                  <a:pt x="344260" y="1882651"/>
                  <a:pt x="382123" y="1867803"/>
                </a:cubicBezTo>
                <a:cubicBezTo>
                  <a:pt x="397714" y="1861121"/>
                  <a:pt x="415532" y="1858893"/>
                  <a:pt x="434092" y="1854439"/>
                </a:cubicBezTo>
                <a:cubicBezTo>
                  <a:pt x="408107" y="1790591"/>
                  <a:pt x="400684" y="1722289"/>
                  <a:pt x="387320" y="1655472"/>
                </a:cubicBezTo>
                <a:cubicBezTo>
                  <a:pt x="372471" y="1584200"/>
                  <a:pt x="337578" y="1521837"/>
                  <a:pt x="301199" y="1459474"/>
                </a:cubicBezTo>
                <a:cubicBezTo>
                  <a:pt x="251458" y="1374096"/>
                  <a:pt x="185383" y="1299855"/>
                  <a:pt x="137869" y="1212992"/>
                </a:cubicBezTo>
                <a:cubicBezTo>
                  <a:pt x="44324" y="1041494"/>
                  <a:pt x="-13585" y="861830"/>
                  <a:pt x="2748" y="664348"/>
                </a:cubicBezTo>
                <a:cubicBezTo>
                  <a:pt x="13885" y="531456"/>
                  <a:pt x="57687" y="409699"/>
                  <a:pt x="145292" y="308730"/>
                </a:cubicBezTo>
                <a:cubicBezTo>
                  <a:pt x="254428" y="180293"/>
                  <a:pt x="387320" y="83779"/>
                  <a:pt x="549909" y="32552"/>
                </a:cubicBezTo>
                <a:cubicBezTo>
                  <a:pt x="631946" y="6939"/>
                  <a:pt x="713240" y="-3084"/>
                  <a:pt x="794163" y="81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0E78872-7290-4B75-9C45-9A78F9CF4BF9}"/>
              </a:ext>
            </a:extLst>
          </p:cNvPr>
          <p:cNvGrpSpPr/>
          <p:nvPr userDrawn="1"/>
        </p:nvGrpSpPr>
        <p:grpSpPr>
          <a:xfrm>
            <a:off x="140307" y="887905"/>
            <a:ext cx="3099195" cy="1223598"/>
            <a:chOff x="1525348" y="1579815"/>
            <a:chExt cx="6070988" cy="2761700"/>
          </a:xfrm>
        </p:grpSpPr>
        <p:sp>
          <p:nvSpPr>
            <p:cNvPr id="5" name="Rectangle 5">
              <a:extLst>
                <a:ext uri="{FF2B5EF4-FFF2-40B4-BE49-F238E27FC236}">
                  <a16:creationId xmlns:a16="http://schemas.microsoft.com/office/drawing/2014/main" id="{69F1CB56-9B6F-4200-B4C4-12F479AAE240}"/>
                </a:ext>
              </a:extLst>
            </p:cNvPr>
            <p:cNvSpPr/>
            <p:nvPr/>
          </p:nvSpPr>
          <p:spPr>
            <a:xfrm>
              <a:off x="3268739" y="2309740"/>
              <a:ext cx="2598977" cy="2031775"/>
            </a:xfrm>
            <a:custGeom>
              <a:avLst/>
              <a:gdLst/>
              <a:ahLst/>
              <a:cxnLst/>
              <a:rect l="l" t="t" r="r" b="b"/>
              <a:pathLst>
                <a:path w="2897024" h="2264776">
                  <a:moveTo>
                    <a:pt x="0" y="0"/>
                  </a:moveTo>
                  <a:lnTo>
                    <a:pt x="2897024" y="0"/>
                  </a:lnTo>
                  <a:lnTo>
                    <a:pt x="2897024" y="1891127"/>
                  </a:lnTo>
                  <a:cubicBezTo>
                    <a:pt x="2802822" y="1872712"/>
                    <a:pt x="2705549" y="1863893"/>
                    <a:pt x="2606215" y="1863893"/>
                  </a:cubicBezTo>
                  <a:cubicBezTo>
                    <a:pt x="2195568" y="1863893"/>
                    <a:pt x="1820122" y="2014603"/>
                    <a:pt x="1533076" y="2264776"/>
                  </a:cubicBezTo>
                  <a:cubicBezTo>
                    <a:pt x="1247202" y="2014157"/>
                    <a:pt x="872259" y="1863893"/>
                    <a:pt x="462219" y="1863893"/>
                  </a:cubicBezTo>
                  <a:cubicBezTo>
                    <a:pt x="301614" y="1863893"/>
                    <a:pt x="146393" y="1886946"/>
                    <a:pt x="0" y="193100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15EFE793-D4E3-4B35-AC90-6F19E6D778FE}"/>
                </a:ext>
              </a:extLst>
            </p:cNvPr>
            <p:cNvSpPr/>
            <p:nvPr/>
          </p:nvSpPr>
          <p:spPr>
            <a:xfrm>
              <a:off x="3268739" y="2704966"/>
              <a:ext cx="2598977" cy="977877"/>
            </a:xfrm>
            <a:custGeom>
              <a:avLst/>
              <a:gdLst/>
              <a:ahLst/>
              <a:cxnLst/>
              <a:rect l="l" t="t" r="r" b="b"/>
              <a:pathLst>
                <a:path w="648072" h="243840">
                  <a:moveTo>
                    <a:pt x="0" y="0"/>
                  </a:moveTo>
                  <a:lnTo>
                    <a:pt x="648072" y="0"/>
                  </a:lnTo>
                  <a:lnTo>
                    <a:pt x="648072" y="146327"/>
                  </a:lnTo>
                  <a:lnTo>
                    <a:pt x="359596" y="243840"/>
                  </a:lnTo>
                  <a:lnTo>
                    <a:pt x="0" y="128585"/>
                  </a:lnTo>
                  <a:close/>
                </a:path>
              </a:pathLst>
            </a:custGeom>
            <a:solidFill>
              <a:schemeClr val="tx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7" name="Freeform 22">
              <a:extLst>
                <a:ext uri="{FF2B5EF4-FFF2-40B4-BE49-F238E27FC236}">
                  <a16:creationId xmlns:a16="http://schemas.microsoft.com/office/drawing/2014/main" id="{C7450A4C-8DB2-47C2-B495-867D6429506E}"/>
                </a:ext>
              </a:extLst>
            </p:cNvPr>
            <p:cNvSpPr/>
            <p:nvPr/>
          </p:nvSpPr>
          <p:spPr>
            <a:xfrm>
              <a:off x="1525348" y="1579815"/>
              <a:ext cx="6070988" cy="1788714"/>
            </a:xfrm>
            <a:custGeom>
              <a:avLst/>
              <a:gdLst>
                <a:gd name="connsiteX0" fmla="*/ 762000 w 1513840"/>
                <a:gd name="connsiteY0" fmla="*/ 0 h 487680"/>
                <a:gd name="connsiteX1" fmla="*/ 0 w 1513840"/>
                <a:gd name="connsiteY1" fmla="*/ 233680 h 487680"/>
                <a:gd name="connsiteX2" fmla="*/ 792480 w 1513840"/>
                <a:gd name="connsiteY2" fmla="*/ 487680 h 487680"/>
                <a:gd name="connsiteX3" fmla="*/ 1513840 w 1513840"/>
                <a:gd name="connsiteY3" fmla="*/ 243840 h 487680"/>
                <a:gd name="connsiteX4" fmla="*/ 762000 w 1513840"/>
                <a:gd name="connsiteY4" fmla="*/ 0 h 487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840" h="487680">
                  <a:moveTo>
                    <a:pt x="762000" y="0"/>
                  </a:moveTo>
                  <a:lnTo>
                    <a:pt x="0" y="233680"/>
                  </a:lnTo>
                  <a:lnTo>
                    <a:pt x="792480" y="487680"/>
                  </a:lnTo>
                  <a:lnTo>
                    <a:pt x="1513840" y="243840"/>
                  </a:lnTo>
                  <a:lnTo>
                    <a:pt x="762000" y="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5EF6CC2D-FB0F-44F8-B990-27B2CFE2C01F}"/>
                </a:ext>
              </a:extLst>
            </p:cNvPr>
            <p:cNvCxnSpPr/>
            <p:nvPr/>
          </p:nvCxnSpPr>
          <p:spPr>
            <a:xfrm>
              <a:off x="4662703" y="2187506"/>
              <a:ext cx="1586226" cy="61473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9C24BE4-A2B7-404C-B036-3F17EA4C9D48}"/>
                </a:ext>
              </a:extLst>
            </p:cNvPr>
            <p:cNvCxnSpPr/>
            <p:nvPr/>
          </p:nvCxnSpPr>
          <p:spPr>
            <a:xfrm>
              <a:off x="6248932" y="2802241"/>
              <a:ext cx="0" cy="1010602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Isosceles Triangle 9">
              <a:extLst>
                <a:ext uri="{FF2B5EF4-FFF2-40B4-BE49-F238E27FC236}">
                  <a16:creationId xmlns:a16="http://schemas.microsoft.com/office/drawing/2014/main" id="{509EB30B-2D9A-47A8-9A98-A075744930CE}"/>
                </a:ext>
              </a:extLst>
            </p:cNvPr>
            <p:cNvSpPr/>
            <p:nvPr/>
          </p:nvSpPr>
          <p:spPr>
            <a:xfrm>
              <a:off x="6018666" y="3406130"/>
              <a:ext cx="460523" cy="920944"/>
            </a:xfrm>
            <a:prstGeom prst="triangl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36454B58-3925-42E3-B04C-D46DD8E3DE76}"/>
                </a:ext>
              </a:extLst>
            </p:cNvPr>
            <p:cNvSpPr/>
            <p:nvPr/>
          </p:nvSpPr>
          <p:spPr>
            <a:xfrm>
              <a:off x="6122007" y="3356991"/>
              <a:ext cx="236068" cy="271997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</p:grp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AAEF941-28C7-48B5-B92A-0EE717D0AAB1}"/>
              </a:ext>
            </a:extLst>
          </p:cNvPr>
          <p:cNvSpPr/>
          <p:nvPr userDrawn="1"/>
        </p:nvSpPr>
        <p:spPr>
          <a:xfrm rot="628173">
            <a:off x="1225161" y="2161182"/>
            <a:ext cx="937061" cy="1282256"/>
          </a:xfrm>
          <a:custGeom>
            <a:avLst/>
            <a:gdLst>
              <a:gd name="connsiteX0" fmla="*/ 72231 w 937061"/>
              <a:gd name="connsiteY0" fmla="*/ 508194 h 1282256"/>
              <a:gd name="connsiteX1" fmla="*/ 139689 w 937061"/>
              <a:gd name="connsiteY1" fmla="*/ 559080 h 1282256"/>
              <a:gd name="connsiteX2" fmla="*/ 137581 w 937061"/>
              <a:gd name="connsiteY2" fmla="*/ 579636 h 1282256"/>
              <a:gd name="connsiteX3" fmla="*/ 173595 w 937061"/>
              <a:gd name="connsiteY3" fmla="*/ 561778 h 1282256"/>
              <a:gd name="connsiteX4" fmla="*/ 235622 w 937061"/>
              <a:gd name="connsiteY4" fmla="*/ 562333 h 1282256"/>
              <a:gd name="connsiteX5" fmla="*/ 265212 w 937061"/>
              <a:gd name="connsiteY5" fmla="*/ 596791 h 1282256"/>
              <a:gd name="connsiteX6" fmla="*/ 264188 w 937061"/>
              <a:gd name="connsiteY6" fmla="*/ 602277 h 1282256"/>
              <a:gd name="connsiteX7" fmla="*/ 251467 w 937061"/>
              <a:gd name="connsiteY7" fmla="*/ 657997 h 1282256"/>
              <a:gd name="connsiteX8" fmla="*/ 248802 w 937061"/>
              <a:gd name="connsiteY8" fmla="*/ 665620 h 1282256"/>
              <a:gd name="connsiteX9" fmla="*/ 226702 w 937061"/>
              <a:gd name="connsiteY9" fmla="*/ 731221 h 1282256"/>
              <a:gd name="connsiteX10" fmla="*/ 292287 w 937061"/>
              <a:gd name="connsiteY10" fmla="*/ 797322 h 1282256"/>
              <a:gd name="connsiteX11" fmla="*/ 318540 w 937061"/>
              <a:gd name="connsiteY11" fmla="*/ 799397 h 1282256"/>
              <a:gd name="connsiteX12" fmla="*/ 386587 w 937061"/>
              <a:gd name="connsiteY12" fmla="*/ 855674 h 1282256"/>
              <a:gd name="connsiteX13" fmla="*/ 391213 w 937061"/>
              <a:gd name="connsiteY13" fmla="*/ 832209 h 1282256"/>
              <a:gd name="connsiteX14" fmla="*/ 339010 w 937061"/>
              <a:gd name="connsiteY14" fmla="*/ 777893 h 1282256"/>
              <a:gd name="connsiteX15" fmla="*/ 374294 w 937061"/>
              <a:gd name="connsiteY15" fmla="*/ 724114 h 1282256"/>
              <a:gd name="connsiteX16" fmla="*/ 365526 w 937061"/>
              <a:gd name="connsiteY16" fmla="*/ 703124 h 1282256"/>
              <a:gd name="connsiteX17" fmla="*/ 314275 w 937061"/>
              <a:gd name="connsiteY17" fmla="*/ 774111 h 1282256"/>
              <a:gd name="connsiteX18" fmla="*/ 255752 w 937061"/>
              <a:gd name="connsiteY18" fmla="*/ 746224 h 1282256"/>
              <a:gd name="connsiteX19" fmla="*/ 257804 w 937061"/>
              <a:gd name="connsiteY19" fmla="*/ 700011 h 1282256"/>
              <a:gd name="connsiteX20" fmla="*/ 281358 w 937061"/>
              <a:gd name="connsiteY20" fmla="*/ 666529 h 1282256"/>
              <a:gd name="connsiteX21" fmla="*/ 276069 w 937061"/>
              <a:gd name="connsiteY21" fmla="*/ 646729 h 1282256"/>
              <a:gd name="connsiteX22" fmla="*/ 315725 w 937061"/>
              <a:gd name="connsiteY22" fmla="*/ 605586 h 1282256"/>
              <a:gd name="connsiteX23" fmla="*/ 348811 w 937061"/>
              <a:gd name="connsiteY23" fmla="*/ 615972 h 1282256"/>
              <a:gd name="connsiteX24" fmla="*/ 355707 w 937061"/>
              <a:gd name="connsiteY24" fmla="*/ 609198 h 1282256"/>
              <a:gd name="connsiteX25" fmla="*/ 423989 w 937061"/>
              <a:gd name="connsiteY25" fmla="*/ 603914 h 1282256"/>
              <a:gd name="connsiteX26" fmla="*/ 462978 w 937061"/>
              <a:gd name="connsiteY26" fmla="*/ 667189 h 1282256"/>
              <a:gd name="connsiteX27" fmla="*/ 447498 w 937061"/>
              <a:gd name="connsiteY27" fmla="*/ 742160 h 1282256"/>
              <a:gd name="connsiteX28" fmla="*/ 444272 w 937061"/>
              <a:gd name="connsiteY28" fmla="*/ 747849 h 1282256"/>
              <a:gd name="connsiteX29" fmla="*/ 468977 w 937061"/>
              <a:gd name="connsiteY29" fmla="*/ 772413 h 1282256"/>
              <a:gd name="connsiteX30" fmla="*/ 495847 w 937061"/>
              <a:gd name="connsiteY30" fmla="*/ 863799 h 1282256"/>
              <a:gd name="connsiteX31" fmla="*/ 444271 w 937061"/>
              <a:gd name="connsiteY31" fmla="*/ 922014 h 1282256"/>
              <a:gd name="connsiteX32" fmla="*/ 431747 w 937061"/>
              <a:gd name="connsiteY32" fmla="*/ 921551 h 1282256"/>
              <a:gd name="connsiteX33" fmla="*/ 442410 w 937061"/>
              <a:gd name="connsiteY33" fmla="*/ 937592 h 1282256"/>
              <a:gd name="connsiteX34" fmla="*/ 543619 w 937061"/>
              <a:gd name="connsiteY34" fmla="*/ 1186492 h 1282256"/>
              <a:gd name="connsiteX35" fmla="*/ 566594 w 937061"/>
              <a:gd name="connsiteY35" fmla="*/ 1273228 h 1282256"/>
              <a:gd name="connsiteX36" fmla="*/ 531195 w 937061"/>
              <a:gd name="connsiteY36" fmla="*/ 1282256 h 1282256"/>
              <a:gd name="connsiteX37" fmla="*/ 510987 w 937061"/>
              <a:gd name="connsiteY37" fmla="*/ 1183176 h 1282256"/>
              <a:gd name="connsiteX38" fmla="*/ 419465 w 937061"/>
              <a:gd name="connsiteY38" fmla="*/ 965735 h 1282256"/>
              <a:gd name="connsiteX39" fmla="*/ 380666 w 937061"/>
              <a:gd name="connsiteY39" fmla="*/ 911088 h 1282256"/>
              <a:gd name="connsiteX40" fmla="*/ 370913 w 937061"/>
              <a:gd name="connsiteY40" fmla="*/ 906441 h 1282256"/>
              <a:gd name="connsiteX41" fmla="*/ 360466 w 937061"/>
              <a:gd name="connsiteY41" fmla="*/ 906130 h 1282256"/>
              <a:gd name="connsiteX42" fmla="*/ 314518 w 937061"/>
              <a:gd name="connsiteY42" fmla="*/ 920936 h 1282256"/>
              <a:gd name="connsiteX43" fmla="*/ 256927 w 937061"/>
              <a:gd name="connsiteY43" fmla="*/ 880449 h 1282256"/>
              <a:gd name="connsiteX44" fmla="*/ 248732 w 937061"/>
              <a:gd name="connsiteY44" fmla="*/ 847130 h 1282256"/>
              <a:gd name="connsiteX45" fmla="*/ 247889 w 937061"/>
              <a:gd name="connsiteY45" fmla="*/ 840361 h 1282256"/>
              <a:gd name="connsiteX46" fmla="*/ 220304 w 937061"/>
              <a:gd name="connsiteY46" fmla="*/ 848717 h 1282256"/>
              <a:gd name="connsiteX47" fmla="*/ 136302 w 937061"/>
              <a:gd name="connsiteY47" fmla="*/ 795389 h 1282256"/>
              <a:gd name="connsiteX48" fmla="*/ 132240 w 937061"/>
              <a:gd name="connsiteY48" fmla="*/ 772306 h 1282256"/>
              <a:gd name="connsiteX49" fmla="*/ 132030 w 937061"/>
              <a:gd name="connsiteY49" fmla="*/ 749123 h 1282256"/>
              <a:gd name="connsiteX50" fmla="*/ 118944 w 937061"/>
              <a:gd name="connsiteY50" fmla="*/ 746653 h 1282256"/>
              <a:gd name="connsiteX51" fmla="*/ 28110 w 937061"/>
              <a:gd name="connsiteY51" fmla="*/ 666272 h 1282256"/>
              <a:gd name="connsiteX52" fmla="*/ 18430 w 937061"/>
              <a:gd name="connsiteY52" fmla="*/ 570895 h 1282256"/>
              <a:gd name="connsiteX53" fmla="*/ 72231 w 937061"/>
              <a:gd name="connsiteY53" fmla="*/ 508194 h 1282256"/>
              <a:gd name="connsiteX54" fmla="*/ 828778 w 937061"/>
              <a:gd name="connsiteY54" fmla="*/ 368188 h 1282256"/>
              <a:gd name="connsiteX55" fmla="*/ 903402 w 937061"/>
              <a:gd name="connsiteY55" fmla="*/ 393916 h 1282256"/>
              <a:gd name="connsiteX56" fmla="*/ 921670 w 937061"/>
              <a:gd name="connsiteY56" fmla="*/ 560021 h 1282256"/>
              <a:gd name="connsiteX57" fmla="*/ 873673 w 937061"/>
              <a:gd name="connsiteY57" fmla="*/ 610037 h 1282256"/>
              <a:gd name="connsiteX58" fmla="*/ 870382 w 937061"/>
              <a:gd name="connsiteY58" fmla="*/ 612071 h 1282256"/>
              <a:gd name="connsiteX59" fmla="*/ 881183 w 937061"/>
              <a:gd name="connsiteY59" fmla="*/ 655093 h 1282256"/>
              <a:gd name="connsiteX60" fmla="*/ 811085 w 937061"/>
              <a:gd name="connsiteY60" fmla="*/ 738732 h 1282256"/>
              <a:gd name="connsiteX61" fmla="*/ 793636 w 937061"/>
              <a:gd name="connsiteY61" fmla="*/ 739105 h 1282256"/>
              <a:gd name="connsiteX62" fmla="*/ 799023 w 937061"/>
              <a:gd name="connsiteY62" fmla="*/ 768256 h 1282256"/>
              <a:gd name="connsiteX63" fmla="*/ 794668 w 937061"/>
              <a:gd name="connsiteY63" fmla="*/ 805320 h 1282256"/>
              <a:gd name="connsiteX64" fmla="*/ 736637 w 937061"/>
              <a:gd name="connsiteY64" fmla="*/ 842933 h 1282256"/>
              <a:gd name="connsiteX65" fmla="*/ 711441 w 937061"/>
              <a:gd name="connsiteY65" fmla="*/ 841070 h 1282256"/>
              <a:gd name="connsiteX66" fmla="*/ 702708 w 937061"/>
              <a:gd name="connsiteY66" fmla="*/ 844516 h 1282256"/>
              <a:gd name="connsiteX67" fmla="*/ 683025 w 937061"/>
              <a:gd name="connsiteY67" fmla="*/ 866563 h 1282256"/>
              <a:gd name="connsiteX68" fmla="*/ 657843 w 937061"/>
              <a:gd name="connsiteY68" fmla="*/ 881435 h 1282256"/>
              <a:gd name="connsiteX69" fmla="*/ 694319 w 937061"/>
              <a:gd name="connsiteY69" fmla="*/ 1016214 h 1282256"/>
              <a:gd name="connsiteX70" fmla="*/ 713201 w 937061"/>
              <a:gd name="connsiteY70" fmla="*/ 1156998 h 1282256"/>
              <a:gd name="connsiteX71" fmla="*/ 720960 w 937061"/>
              <a:gd name="connsiteY71" fmla="*/ 1258622 h 1282256"/>
              <a:gd name="connsiteX72" fmla="*/ 679557 w 937061"/>
              <a:gd name="connsiteY72" fmla="*/ 1261399 h 1282256"/>
              <a:gd name="connsiteX73" fmla="*/ 677437 w 937061"/>
              <a:gd name="connsiteY73" fmla="*/ 1146560 h 1282256"/>
              <a:gd name="connsiteX74" fmla="*/ 658812 w 937061"/>
              <a:gd name="connsiteY74" fmla="*/ 1013559 h 1282256"/>
              <a:gd name="connsiteX75" fmla="*/ 620096 w 937061"/>
              <a:gd name="connsiteY75" fmla="*/ 884815 h 1282256"/>
              <a:gd name="connsiteX76" fmla="*/ 617487 w 937061"/>
              <a:gd name="connsiteY76" fmla="*/ 885041 h 1282256"/>
              <a:gd name="connsiteX77" fmla="*/ 582656 w 937061"/>
              <a:gd name="connsiteY77" fmla="*/ 865072 h 1282256"/>
              <a:gd name="connsiteX78" fmla="*/ 558217 w 937061"/>
              <a:gd name="connsiteY78" fmla="*/ 771403 h 1282256"/>
              <a:gd name="connsiteX79" fmla="*/ 575867 w 937061"/>
              <a:gd name="connsiteY79" fmla="*/ 722513 h 1282256"/>
              <a:gd name="connsiteX80" fmla="*/ 560670 w 937061"/>
              <a:gd name="connsiteY80" fmla="*/ 708618 h 1282256"/>
              <a:gd name="connsiteX81" fmla="*/ 534291 w 937061"/>
              <a:gd name="connsiteY81" fmla="*/ 600031 h 1282256"/>
              <a:gd name="connsiteX82" fmla="*/ 572231 w 937061"/>
              <a:gd name="connsiteY82" fmla="*/ 560631 h 1282256"/>
              <a:gd name="connsiteX83" fmla="*/ 603475 w 937061"/>
              <a:gd name="connsiteY83" fmla="*/ 559950 h 1282256"/>
              <a:gd name="connsiteX84" fmla="*/ 618559 w 937061"/>
              <a:gd name="connsiteY84" fmla="*/ 565514 h 1282256"/>
              <a:gd name="connsiteX85" fmla="*/ 649454 w 937061"/>
              <a:gd name="connsiteY85" fmla="*/ 543101 h 1282256"/>
              <a:gd name="connsiteX86" fmla="*/ 697970 w 937061"/>
              <a:gd name="connsiteY86" fmla="*/ 567543 h 1282256"/>
              <a:gd name="connsiteX87" fmla="*/ 700456 w 937061"/>
              <a:gd name="connsiteY87" fmla="*/ 590917 h 1282256"/>
              <a:gd name="connsiteX88" fmla="*/ 720550 w 937061"/>
              <a:gd name="connsiteY88" fmla="*/ 600445 h 1282256"/>
              <a:gd name="connsiteX89" fmla="*/ 751604 w 937061"/>
              <a:gd name="connsiteY89" fmla="*/ 639520 h 1282256"/>
              <a:gd name="connsiteX90" fmla="*/ 738347 w 937061"/>
              <a:gd name="connsiteY90" fmla="*/ 683525 h 1282256"/>
              <a:gd name="connsiteX91" fmla="*/ 707956 w 937061"/>
              <a:gd name="connsiteY91" fmla="*/ 700956 h 1282256"/>
              <a:gd name="connsiteX92" fmla="*/ 634896 w 937061"/>
              <a:gd name="connsiteY92" fmla="*/ 651717 h 1282256"/>
              <a:gd name="connsiteX93" fmla="*/ 633997 w 937061"/>
              <a:gd name="connsiteY93" fmla="*/ 675512 h 1282256"/>
              <a:gd name="connsiteX94" fmla="*/ 687058 w 937061"/>
              <a:gd name="connsiteY94" fmla="*/ 716835 h 1282256"/>
              <a:gd name="connsiteX95" fmla="*/ 656986 w 937061"/>
              <a:gd name="connsiteY95" fmla="*/ 782282 h 1282256"/>
              <a:gd name="connsiteX96" fmla="*/ 669532 w 937061"/>
              <a:gd name="connsiteY96" fmla="*/ 802778 h 1282256"/>
              <a:gd name="connsiteX97" fmla="*/ 712109 w 937061"/>
              <a:gd name="connsiteY97" fmla="*/ 736651 h 1282256"/>
              <a:gd name="connsiteX98" fmla="*/ 723692 w 937061"/>
              <a:gd name="connsiteY98" fmla="*/ 721066 h 1282256"/>
              <a:gd name="connsiteX99" fmla="*/ 776459 w 937061"/>
              <a:gd name="connsiteY99" fmla="*/ 653872 h 1282256"/>
              <a:gd name="connsiteX100" fmla="*/ 733368 w 937061"/>
              <a:gd name="connsiteY100" fmla="*/ 578317 h 1282256"/>
              <a:gd name="connsiteX101" fmla="*/ 723890 w 937061"/>
              <a:gd name="connsiteY101" fmla="*/ 565605 h 1282256"/>
              <a:gd name="connsiteX102" fmla="*/ 694098 w 937061"/>
              <a:gd name="connsiteY102" fmla="*/ 523444 h 1282256"/>
              <a:gd name="connsiteX103" fmla="*/ 690243 w 937061"/>
              <a:gd name="connsiteY103" fmla="*/ 515805 h 1282256"/>
              <a:gd name="connsiteX104" fmla="*/ 698774 w 937061"/>
              <a:gd name="connsiteY104" fmla="*/ 485914 h 1282256"/>
              <a:gd name="connsiteX105" fmla="*/ 755797 w 937061"/>
              <a:gd name="connsiteY105" fmla="*/ 452765 h 1282256"/>
              <a:gd name="connsiteX106" fmla="*/ 802978 w 937061"/>
              <a:gd name="connsiteY106" fmla="*/ 455658 h 1282256"/>
              <a:gd name="connsiteX107" fmla="*/ 792796 w 937061"/>
              <a:gd name="connsiteY107" fmla="*/ 434725 h 1282256"/>
              <a:gd name="connsiteX108" fmla="*/ 828778 w 937061"/>
              <a:gd name="connsiteY108" fmla="*/ 368188 h 1282256"/>
              <a:gd name="connsiteX109" fmla="*/ 80732 w 937061"/>
              <a:gd name="connsiteY109" fmla="*/ 236718 h 1282256"/>
              <a:gd name="connsiteX110" fmla="*/ 85733 w 937061"/>
              <a:gd name="connsiteY110" fmla="*/ 243941 h 1282256"/>
              <a:gd name="connsiteX111" fmla="*/ 165483 w 937061"/>
              <a:gd name="connsiteY111" fmla="*/ 295204 h 1282256"/>
              <a:gd name="connsiteX112" fmla="*/ 199590 w 937061"/>
              <a:gd name="connsiteY112" fmla="*/ 324345 h 1282256"/>
              <a:gd name="connsiteX113" fmla="*/ 183395 w 937061"/>
              <a:gd name="connsiteY113" fmla="*/ 381115 h 1282256"/>
              <a:gd name="connsiteX114" fmla="*/ 167577 w 937061"/>
              <a:gd name="connsiteY114" fmla="*/ 388113 h 1282256"/>
              <a:gd name="connsiteX115" fmla="*/ 179565 w 937061"/>
              <a:gd name="connsiteY115" fmla="*/ 401175 h 1282256"/>
              <a:gd name="connsiteX116" fmla="*/ 179992 w 937061"/>
              <a:gd name="connsiteY116" fmla="*/ 449781 h 1282256"/>
              <a:gd name="connsiteX117" fmla="*/ 108044 w 937061"/>
              <a:gd name="connsiteY117" fmla="*/ 482632 h 1282256"/>
              <a:gd name="connsiteX118" fmla="*/ 27201 w 937061"/>
              <a:gd name="connsiteY118" fmla="*/ 505923 h 1282256"/>
              <a:gd name="connsiteX119" fmla="*/ 570 w 937061"/>
              <a:gd name="connsiteY119" fmla="*/ 441177 h 1282256"/>
              <a:gd name="connsiteX120" fmla="*/ 70413 w 937061"/>
              <a:gd name="connsiteY120" fmla="*/ 361661 h 1282256"/>
              <a:gd name="connsiteX121" fmla="*/ 65724 w 937061"/>
              <a:gd name="connsiteY121" fmla="*/ 357231 h 1282256"/>
              <a:gd name="connsiteX122" fmla="*/ 36050 w 937061"/>
              <a:gd name="connsiteY122" fmla="*/ 293659 h 1282256"/>
              <a:gd name="connsiteX123" fmla="*/ 80732 w 937061"/>
              <a:gd name="connsiteY123" fmla="*/ 236718 h 1282256"/>
              <a:gd name="connsiteX124" fmla="*/ 734063 w 937061"/>
              <a:gd name="connsiteY124" fmla="*/ 115786 h 1282256"/>
              <a:gd name="connsiteX125" fmla="*/ 800039 w 937061"/>
              <a:gd name="connsiteY125" fmla="*/ 168575 h 1282256"/>
              <a:gd name="connsiteX126" fmla="*/ 790133 w 937061"/>
              <a:gd name="connsiteY126" fmla="*/ 225202 h 1282256"/>
              <a:gd name="connsiteX127" fmla="*/ 788636 w 937061"/>
              <a:gd name="connsiteY127" fmla="*/ 228126 h 1282256"/>
              <a:gd name="connsiteX128" fmla="*/ 788782 w 937061"/>
              <a:gd name="connsiteY128" fmla="*/ 228914 h 1282256"/>
              <a:gd name="connsiteX129" fmla="*/ 879477 w 937061"/>
              <a:gd name="connsiteY129" fmla="*/ 273265 h 1282256"/>
              <a:gd name="connsiteX130" fmla="*/ 880462 w 937061"/>
              <a:gd name="connsiteY130" fmla="*/ 348046 h 1282256"/>
              <a:gd name="connsiteX131" fmla="*/ 875371 w 937061"/>
              <a:gd name="connsiteY131" fmla="*/ 346949 h 1282256"/>
              <a:gd name="connsiteX132" fmla="*/ 802289 w 937061"/>
              <a:gd name="connsiteY132" fmla="*/ 352714 h 1282256"/>
              <a:gd name="connsiteX133" fmla="*/ 731227 w 937061"/>
              <a:gd name="connsiteY133" fmla="*/ 357290 h 1282256"/>
              <a:gd name="connsiteX134" fmla="*/ 699035 w 937061"/>
              <a:gd name="connsiteY134" fmla="*/ 320868 h 1282256"/>
              <a:gd name="connsiteX135" fmla="*/ 705546 w 937061"/>
              <a:gd name="connsiteY135" fmla="*/ 292165 h 1282256"/>
              <a:gd name="connsiteX136" fmla="*/ 707611 w 937061"/>
              <a:gd name="connsiteY136" fmla="*/ 287913 h 1282256"/>
              <a:gd name="connsiteX137" fmla="*/ 691898 w 937061"/>
              <a:gd name="connsiteY137" fmla="*/ 287761 h 1282256"/>
              <a:gd name="connsiteX138" fmla="*/ 656836 w 937061"/>
              <a:gd name="connsiteY138" fmla="*/ 256759 h 1282256"/>
              <a:gd name="connsiteX139" fmla="*/ 657076 w 937061"/>
              <a:gd name="connsiteY139" fmla="*/ 221678 h 1282256"/>
              <a:gd name="connsiteX140" fmla="*/ 672162 w 937061"/>
              <a:gd name="connsiteY140" fmla="*/ 203002 h 1282256"/>
              <a:gd name="connsiteX141" fmla="*/ 732996 w 937061"/>
              <a:gd name="connsiteY141" fmla="*/ 118834 h 1282256"/>
              <a:gd name="connsiteX142" fmla="*/ 734063 w 937061"/>
              <a:gd name="connsiteY142" fmla="*/ 115786 h 1282256"/>
              <a:gd name="connsiteX143" fmla="*/ 234805 w 937061"/>
              <a:gd name="connsiteY143" fmla="*/ 54681 h 1282256"/>
              <a:gd name="connsiteX144" fmla="*/ 265378 w 937061"/>
              <a:gd name="connsiteY144" fmla="*/ 49820 h 1282256"/>
              <a:gd name="connsiteX145" fmla="*/ 314937 w 937061"/>
              <a:gd name="connsiteY145" fmla="*/ 75496 h 1282256"/>
              <a:gd name="connsiteX146" fmla="*/ 345601 w 937061"/>
              <a:gd name="connsiteY146" fmla="*/ 197347 h 1282256"/>
              <a:gd name="connsiteX147" fmla="*/ 334083 w 937061"/>
              <a:gd name="connsiteY147" fmla="*/ 235327 h 1282256"/>
              <a:gd name="connsiteX148" fmla="*/ 353353 w 937061"/>
              <a:gd name="connsiteY148" fmla="*/ 413468 h 1282256"/>
              <a:gd name="connsiteX149" fmla="*/ 418223 w 937061"/>
              <a:gd name="connsiteY149" fmla="*/ 498850 h 1282256"/>
              <a:gd name="connsiteX150" fmla="*/ 414075 w 937061"/>
              <a:gd name="connsiteY150" fmla="*/ 570097 h 1282256"/>
              <a:gd name="connsiteX151" fmla="*/ 374791 w 937061"/>
              <a:gd name="connsiteY151" fmla="*/ 572468 h 1282256"/>
              <a:gd name="connsiteX152" fmla="*/ 347212 w 937061"/>
              <a:gd name="connsiteY152" fmla="*/ 583064 h 1282256"/>
              <a:gd name="connsiteX153" fmla="*/ 340945 w 937061"/>
              <a:gd name="connsiteY153" fmla="*/ 584425 h 1282256"/>
              <a:gd name="connsiteX154" fmla="*/ 286621 w 937061"/>
              <a:gd name="connsiteY154" fmla="*/ 583668 h 1282256"/>
              <a:gd name="connsiteX155" fmla="*/ 233948 w 937061"/>
              <a:gd name="connsiteY155" fmla="*/ 534531 h 1282256"/>
              <a:gd name="connsiteX156" fmla="*/ 162779 w 937061"/>
              <a:gd name="connsiteY156" fmla="*/ 538517 h 1282256"/>
              <a:gd name="connsiteX157" fmla="*/ 146371 w 937061"/>
              <a:gd name="connsiteY157" fmla="*/ 502641 h 1282256"/>
              <a:gd name="connsiteX158" fmla="*/ 196829 w 937061"/>
              <a:gd name="connsiteY158" fmla="*/ 467040 h 1282256"/>
              <a:gd name="connsiteX159" fmla="*/ 291634 w 937061"/>
              <a:gd name="connsiteY159" fmla="*/ 464187 h 1282256"/>
              <a:gd name="connsiteX160" fmla="*/ 339848 w 937061"/>
              <a:gd name="connsiteY160" fmla="*/ 495814 h 1282256"/>
              <a:gd name="connsiteX161" fmla="*/ 344709 w 937061"/>
              <a:gd name="connsiteY161" fmla="*/ 472509 h 1282256"/>
              <a:gd name="connsiteX162" fmla="*/ 302160 w 937061"/>
              <a:gd name="connsiteY162" fmla="*/ 429650 h 1282256"/>
              <a:gd name="connsiteX163" fmla="*/ 317151 w 937061"/>
              <a:gd name="connsiteY163" fmla="*/ 371880 h 1282256"/>
              <a:gd name="connsiteX164" fmla="*/ 300153 w 937061"/>
              <a:gd name="connsiteY164" fmla="*/ 354855 h 1282256"/>
              <a:gd name="connsiteX165" fmla="*/ 275979 w 937061"/>
              <a:gd name="connsiteY165" fmla="*/ 409229 h 1282256"/>
              <a:gd name="connsiteX166" fmla="*/ 278835 w 937061"/>
              <a:gd name="connsiteY166" fmla="*/ 436812 h 1282256"/>
              <a:gd name="connsiteX167" fmla="*/ 277330 w 937061"/>
              <a:gd name="connsiteY167" fmla="*/ 442997 h 1282256"/>
              <a:gd name="connsiteX168" fmla="*/ 211427 w 937061"/>
              <a:gd name="connsiteY168" fmla="*/ 446824 h 1282256"/>
              <a:gd name="connsiteX169" fmla="*/ 209401 w 937061"/>
              <a:gd name="connsiteY169" fmla="*/ 440273 h 1282256"/>
              <a:gd name="connsiteX170" fmla="*/ 206434 w 937061"/>
              <a:gd name="connsiteY170" fmla="*/ 398858 h 1282256"/>
              <a:gd name="connsiteX171" fmla="*/ 207223 w 937061"/>
              <a:gd name="connsiteY171" fmla="*/ 393213 h 1282256"/>
              <a:gd name="connsiteX172" fmla="*/ 213263 w 937061"/>
              <a:gd name="connsiteY172" fmla="*/ 300227 h 1282256"/>
              <a:gd name="connsiteX173" fmla="*/ 210849 w 937061"/>
              <a:gd name="connsiteY173" fmla="*/ 295987 h 1282256"/>
              <a:gd name="connsiteX174" fmla="*/ 230359 w 937061"/>
              <a:gd name="connsiteY174" fmla="*/ 289124 h 1282256"/>
              <a:gd name="connsiteX175" fmla="*/ 278448 w 937061"/>
              <a:gd name="connsiteY175" fmla="*/ 208737 h 1282256"/>
              <a:gd name="connsiteX176" fmla="*/ 283559 w 937061"/>
              <a:gd name="connsiteY176" fmla="*/ 197812 h 1282256"/>
              <a:gd name="connsiteX177" fmla="*/ 314933 w 937061"/>
              <a:gd name="connsiteY177" fmla="*/ 142718 h 1282256"/>
              <a:gd name="connsiteX178" fmla="*/ 291729 w 937061"/>
              <a:gd name="connsiteY178" fmla="*/ 141710 h 1282256"/>
              <a:gd name="connsiteX179" fmla="*/ 204653 w 937061"/>
              <a:gd name="connsiteY179" fmla="*/ 172059 h 1282256"/>
              <a:gd name="connsiteX180" fmla="*/ 190282 w 937061"/>
              <a:gd name="connsiteY180" fmla="*/ 190196 h 1282256"/>
              <a:gd name="connsiteX181" fmla="*/ 254302 w 937061"/>
              <a:gd name="connsiteY181" fmla="*/ 210348 h 1282256"/>
              <a:gd name="connsiteX182" fmla="*/ 206445 w 937061"/>
              <a:gd name="connsiteY182" fmla="*/ 272154 h 1282256"/>
              <a:gd name="connsiteX183" fmla="*/ 114462 w 937061"/>
              <a:gd name="connsiteY183" fmla="*/ 240670 h 1282256"/>
              <a:gd name="connsiteX184" fmla="*/ 120246 w 937061"/>
              <a:gd name="connsiteY184" fmla="*/ 146306 h 1282256"/>
              <a:gd name="connsiteX185" fmla="*/ 159117 w 937061"/>
              <a:gd name="connsiteY185" fmla="*/ 137290 h 1282256"/>
              <a:gd name="connsiteX186" fmla="*/ 166880 w 937061"/>
              <a:gd name="connsiteY186" fmla="*/ 133004 h 1282256"/>
              <a:gd name="connsiteX187" fmla="*/ 208914 w 937061"/>
              <a:gd name="connsiteY187" fmla="*/ 71662 h 1282256"/>
              <a:gd name="connsiteX188" fmla="*/ 234805 w 937061"/>
              <a:gd name="connsiteY188" fmla="*/ 54681 h 1282256"/>
              <a:gd name="connsiteX189" fmla="*/ 518054 w 937061"/>
              <a:gd name="connsiteY189" fmla="*/ 685 h 1282256"/>
              <a:gd name="connsiteX190" fmla="*/ 567481 w 937061"/>
              <a:gd name="connsiteY190" fmla="*/ 11310 h 1282256"/>
              <a:gd name="connsiteX191" fmla="*/ 617166 w 937061"/>
              <a:gd name="connsiteY191" fmla="*/ 49796 h 1282256"/>
              <a:gd name="connsiteX192" fmla="*/ 624803 w 937061"/>
              <a:gd name="connsiteY192" fmla="*/ 51439 h 1282256"/>
              <a:gd name="connsiteX193" fmla="*/ 685335 w 937061"/>
              <a:gd name="connsiteY193" fmla="*/ 54921 h 1282256"/>
              <a:gd name="connsiteX194" fmla="*/ 709531 w 937061"/>
              <a:gd name="connsiteY194" fmla="*/ 114208 h 1282256"/>
              <a:gd name="connsiteX195" fmla="*/ 661812 w 937061"/>
              <a:gd name="connsiteY195" fmla="*/ 180063 h 1282256"/>
              <a:gd name="connsiteX196" fmla="*/ 610202 w 937061"/>
              <a:gd name="connsiteY196" fmla="*/ 195099 h 1282256"/>
              <a:gd name="connsiteX197" fmla="*/ 562692 w 937061"/>
              <a:gd name="connsiteY197" fmla="*/ 152954 h 1282256"/>
              <a:gd name="connsiteX198" fmla="*/ 615624 w 937061"/>
              <a:gd name="connsiteY198" fmla="*/ 112005 h 1282256"/>
              <a:gd name="connsiteX199" fmla="*/ 594985 w 937061"/>
              <a:gd name="connsiteY199" fmla="*/ 99523 h 1282256"/>
              <a:gd name="connsiteX200" fmla="*/ 549403 w 937061"/>
              <a:gd name="connsiteY200" fmla="*/ 129539 h 1282256"/>
              <a:gd name="connsiteX201" fmla="*/ 503638 w 937061"/>
              <a:gd name="connsiteY201" fmla="*/ 102348 h 1282256"/>
              <a:gd name="connsiteX202" fmla="*/ 481968 w 937061"/>
              <a:gd name="connsiteY202" fmla="*/ 111852 h 1282256"/>
              <a:gd name="connsiteX203" fmla="*/ 529275 w 937061"/>
              <a:gd name="connsiteY203" fmla="*/ 151795 h 1282256"/>
              <a:gd name="connsiteX204" fmla="*/ 540380 w 937061"/>
              <a:gd name="connsiteY204" fmla="*/ 163391 h 1282256"/>
              <a:gd name="connsiteX205" fmla="*/ 586552 w 937061"/>
              <a:gd name="connsiteY205" fmla="*/ 213729 h 1282256"/>
              <a:gd name="connsiteX206" fmla="*/ 633128 w 937061"/>
              <a:gd name="connsiteY206" fmla="*/ 217751 h 1282256"/>
              <a:gd name="connsiteX207" fmla="*/ 631375 w 937061"/>
              <a:gd name="connsiteY207" fmla="*/ 243538 h 1282256"/>
              <a:gd name="connsiteX208" fmla="*/ 670400 w 937061"/>
              <a:gd name="connsiteY208" fmla="*/ 307011 h 1282256"/>
              <a:gd name="connsiteX209" fmla="*/ 674359 w 937061"/>
              <a:gd name="connsiteY209" fmla="*/ 313002 h 1282256"/>
              <a:gd name="connsiteX210" fmla="*/ 686366 w 937061"/>
              <a:gd name="connsiteY210" fmla="*/ 351523 h 1282256"/>
              <a:gd name="connsiteX211" fmla="*/ 686786 w 937061"/>
              <a:gd name="connsiteY211" fmla="*/ 360408 h 1282256"/>
              <a:gd name="connsiteX212" fmla="*/ 624276 w 937061"/>
              <a:gd name="connsiteY212" fmla="*/ 379293 h 1282256"/>
              <a:gd name="connsiteX213" fmla="*/ 620186 w 937061"/>
              <a:gd name="connsiteY213" fmla="*/ 371494 h 1282256"/>
              <a:gd name="connsiteX214" fmla="*/ 577039 w 937061"/>
              <a:gd name="connsiteY214" fmla="*/ 307763 h 1282256"/>
              <a:gd name="connsiteX215" fmla="*/ 571263 w 937061"/>
              <a:gd name="connsiteY215" fmla="*/ 305164 h 1282256"/>
              <a:gd name="connsiteX216" fmla="*/ 561472 w 937061"/>
              <a:gd name="connsiteY216" fmla="*/ 327139 h 1282256"/>
              <a:gd name="connsiteX217" fmla="*/ 596193 w 937061"/>
              <a:gd name="connsiteY217" fmla="*/ 376131 h 1282256"/>
              <a:gd name="connsiteX218" fmla="*/ 571697 w 937061"/>
              <a:gd name="connsiteY218" fmla="*/ 430972 h 1282256"/>
              <a:gd name="connsiteX219" fmla="*/ 584565 w 937061"/>
              <a:gd name="connsiteY219" fmla="*/ 451001 h 1282256"/>
              <a:gd name="connsiteX220" fmla="*/ 618292 w 937061"/>
              <a:gd name="connsiteY220" fmla="*/ 404232 h 1282256"/>
              <a:gd name="connsiteX221" fmla="*/ 707017 w 937061"/>
              <a:gd name="connsiteY221" fmla="*/ 373985 h 1282256"/>
              <a:gd name="connsiteX222" fmla="*/ 737381 w 937061"/>
              <a:gd name="connsiteY222" fmla="*/ 385077 h 1282256"/>
              <a:gd name="connsiteX223" fmla="*/ 767814 w 937061"/>
              <a:gd name="connsiteY223" fmla="*/ 388823 h 1282256"/>
              <a:gd name="connsiteX224" fmla="*/ 765487 w 937061"/>
              <a:gd name="connsiteY224" fmla="*/ 426939 h 1282256"/>
              <a:gd name="connsiteX225" fmla="*/ 665711 w 937061"/>
              <a:gd name="connsiteY225" fmla="*/ 514227 h 1282256"/>
              <a:gd name="connsiteX226" fmla="*/ 615799 w 937061"/>
              <a:gd name="connsiteY226" fmla="*/ 534043 h 1282256"/>
              <a:gd name="connsiteX227" fmla="*/ 611378 w 937061"/>
              <a:gd name="connsiteY227" fmla="*/ 535471 h 1282256"/>
              <a:gd name="connsiteX228" fmla="*/ 545354 w 937061"/>
              <a:gd name="connsiteY228" fmla="*/ 547467 h 1282256"/>
              <a:gd name="connsiteX229" fmla="*/ 543618 w 937061"/>
              <a:gd name="connsiteY229" fmla="*/ 547992 h 1282256"/>
              <a:gd name="connsiteX230" fmla="*/ 543114 w 937061"/>
              <a:gd name="connsiteY230" fmla="*/ 378809 h 1282256"/>
              <a:gd name="connsiteX231" fmla="*/ 481297 w 937061"/>
              <a:gd name="connsiteY231" fmla="*/ 302233 h 1282256"/>
              <a:gd name="connsiteX232" fmla="*/ 497521 w 937061"/>
              <a:gd name="connsiteY232" fmla="*/ 205940 h 1282256"/>
              <a:gd name="connsiteX233" fmla="*/ 471375 w 937061"/>
              <a:gd name="connsiteY233" fmla="*/ 172476 h 1282256"/>
              <a:gd name="connsiteX234" fmla="*/ 460261 w 937061"/>
              <a:gd name="connsiteY234" fmla="*/ 46197 h 1282256"/>
              <a:gd name="connsiteX235" fmla="*/ 518054 w 937061"/>
              <a:gd name="connsiteY235" fmla="*/ 685 h 1282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937061" h="1282256">
                <a:moveTo>
                  <a:pt x="72231" y="508194"/>
                </a:moveTo>
                <a:cubicBezTo>
                  <a:pt x="110176" y="495275"/>
                  <a:pt x="141455" y="519031"/>
                  <a:pt x="139689" y="559080"/>
                </a:cubicBezTo>
                <a:cubicBezTo>
                  <a:pt x="139351" y="566068"/>
                  <a:pt x="138225" y="573202"/>
                  <a:pt x="137581" y="579636"/>
                </a:cubicBezTo>
                <a:cubicBezTo>
                  <a:pt x="149335" y="573797"/>
                  <a:pt x="161104" y="566938"/>
                  <a:pt x="173595" y="561778"/>
                </a:cubicBezTo>
                <a:cubicBezTo>
                  <a:pt x="194067" y="553512"/>
                  <a:pt x="215165" y="550836"/>
                  <a:pt x="235622" y="562333"/>
                </a:cubicBezTo>
                <a:cubicBezTo>
                  <a:pt x="249692" y="570123"/>
                  <a:pt x="258507" y="582549"/>
                  <a:pt x="265212" y="596791"/>
                </a:cubicBezTo>
                <a:cubicBezTo>
                  <a:pt x="265897" y="598294"/>
                  <a:pt x="265188" y="601073"/>
                  <a:pt x="264188" y="602277"/>
                </a:cubicBezTo>
                <a:cubicBezTo>
                  <a:pt x="251373" y="618904"/>
                  <a:pt x="247251" y="637387"/>
                  <a:pt x="251467" y="657997"/>
                </a:cubicBezTo>
                <a:cubicBezTo>
                  <a:pt x="251904" y="660360"/>
                  <a:pt x="250479" y="663679"/>
                  <a:pt x="248802" y="665620"/>
                </a:cubicBezTo>
                <a:cubicBezTo>
                  <a:pt x="232301" y="684354"/>
                  <a:pt x="223028" y="705826"/>
                  <a:pt x="226702" y="731221"/>
                </a:cubicBezTo>
                <a:cubicBezTo>
                  <a:pt x="231605" y="766574"/>
                  <a:pt x="256814" y="791656"/>
                  <a:pt x="292287" y="797322"/>
                </a:cubicBezTo>
                <a:cubicBezTo>
                  <a:pt x="300478" y="798661"/>
                  <a:pt x="309043" y="798708"/>
                  <a:pt x="318540" y="799397"/>
                </a:cubicBezTo>
                <a:cubicBezTo>
                  <a:pt x="330434" y="829589"/>
                  <a:pt x="353581" y="847922"/>
                  <a:pt x="386587" y="855674"/>
                </a:cubicBezTo>
                <a:cubicBezTo>
                  <a:pt x="388158" y="847643"/>
                  <a:pt x="389605" y="840043"/>
                  <a:pt x="391213" y="832209"/>
                </a:cubicBezTo>
                <a:cubicBezTo>
                  <a:pt x="363044" y="824173"/>
                  <a:pt x="342646" y="808591"/>
                  <a:pt x="339010" y="777893"/>
                </a:cubicBezTo>
                <a:cubicBezTo>
                  <a:pt x="336531" y="756758"/>
                  <a:pt x="346844" y="742020"/>
                  <a:pt x="374294" y="724114"/>
                </a:cubicBezTo>
                <a:cubicBezTo>
                  <a:pt x="371371" y="717117"/>
                  <a:pt x="368449" y="710120"/>
                  <a:pt x="365526" y="703124"/>
                </a:cubicBezTo>
                <a:cubicBezTo>
                  <a:pt x="339298" y="710007"/>
                  <a:pt x="321614" y="734460"/>
                  <a:pt x="314275" y="774111"/>
                </a:cubicBezTo>
                <a:cubicBezTo>
                  <a:pt x="290368" y="778122"/>
                  <a:pt x="265358" y="766244"/>
                  <a:pt x="255752" y="746224"/>
                </a:cubicBezTo>
                <a:cubicBezTo>
                  <a:pt x="248361" y="730477"/>
                  <a:pt x="249498" y="714583"/>
                  <a:pt x="257804" y="700011"/>
                </a:cubicBezTo>
                <a:cubicBezTo>
                  <a:pt x="263879" y="687685"/>
                  <a:pt x="272863" y="677876"/>
                  <a:pt x="281358" y="666529"/>
                </a:cubicBezTo>
                <a:cubicBezTo>
                  <a:pt x="279908" y="660889"/>
                  <a:pt x="277416" y="654017"/>
                  <a:pt x="276069" y="646729"/>
                </a:cubicBezTo>
                <a:cubicBezTo>
                  <a:pt x="271404" y="619276"/>
                  <a:pt x="288248" y="601294"/>
                  <a:pt x="315725" y="605586"/>
                </a:cubicBezTo>
                <a:cubicBezTo>
                  <a:pt x="326623" y="607240"/>
                  <a:pt x="337119" y="612225"/>
                  <a:pt x="348811" y="615972"/>
                </a:cubicBezTo>
                <a:cubicBezTo>
                  <a:pt x="350168" y="614499"/>
                  <a:pt x="352920" y="611750"/>
                  <a:pt x="355707" y="609198"/>
                </a:cubicBezTo>
                <a:cubicBezTo>
                  <a:pt x="375418" y="591297"/>
                  <a:pt x="401497" y="589125"/>
                  <a:pt x="423989" y="603914"/>
                </a:cubicBezTo>
                <a:cubicBezTo>
                  <a:pt x="446911" y="618826"/>
                  <a:pt x="458728" y="640883"/>
                  <a:pt x="462978" y="667189"/>
                </a:cubicBezTo>
                <a:cubicBezTo>
                  <a:pt x="467140" y="694123"/>
                  <a:pt x="460690" y="718741"/>
                  <a:pt x="447498" y="742160"/>
                </a:cubicBezTo>
                <a:cubicBezTo>
                  <a:pt x="446251" y="744224"/>
                  <a:pt x="445200" y="746252"/>
                  <a:pt x="444272" y="747849"/>
                </a:cubicBezTo>
                <a:cubicBezTo>
                  <a:pt x="452753" y="756263"/>
                  <a:pt x="461679" y="763780"/>
                  <a:pt x="468977" y="772413"/>
                </a:cubicBezTo>
                <a:cubicBezTo>
                  <a:pt x="491574" y="798793"/>
                  <a:pt x="503038" y="828859"/>
                  <a:pt x="495847" y="863799"/>
                </a:cubicBezTo>
                <a:cubicBezTo>
                  <a:pt x="489963" y="892589"/>
                  <a:pt x="473198" y="913206"/>
                  <a:pt x="444271" y="922014"/>
                </a:cubicBezTo>
                <a:lnTo>
                  <a:pt x="431747" y="921551"/>
                </a:lnTo>
                <a:lnTo>
                  <a:pt x="442410" y="937592"/>
                </a:lnTo>
                <a:cubicBezTo>
                  <a:pt x="487480" y="1016676"/>
                  <a:pt x="529845" y="1122313"/>
                  <a:pt x="543619" y="1186492"/>
                </a:cubicBezTo>
                <a:cubicBezTo>
                  <a:pt x="550598" y="1215224"/>
                  <a:pt x="555819" y="1248481"/>
                  <a:pt x="566594" y="1273228"/>
                </a:cubicBezTo>
                <a:lnTo>
                  <a:pt x="531195" y="1282256"/>
                </a:lnTo>
                <a:cubicBezTo>
                  <a:pt x="524459" y="1249229"/>
                  <a:pt x="517723" y="1216203"/>
                  <a:pt x="510987" y="1183176"/>
                </a:cubicBezTo>
                <a:cubicBezTo>
                  <a:pt x="491057" y="1106410"/>
                  <a:pt x="461690" y="1033323"/>
                  <a:pt x="419465" y="965735"/>
                </a:cubicBezTo>
                <a:lnTo>
                  <a:pt x="380666" y="911088"/>
                </a:lnTo>
                <a:lnTo>
                  <a:pt x="370913" y="906441"/>
                </a:lnTo>
                <a:cubicBezTo>
                  <a:pt x="367054" y="904302"/>
                  <a:pt x="364509" y="903754"/>
                  <a:pt x="360466" y="906130"/>
                </a:cubicBezTo>
                <a:cubicBezTo>
                  <a:pt x="346392" y="914842"/>
                  <a:pt x="331143" y="920512"/>
                  <a:pt x="314518" y="920936"/>
                </a:cubicBezTo>
                <a:cubicBezTo>
                  <a:pt x="287950" y="921567"/>
                  <a:pt x="267107" y="906882"/>
                  <a:pt x="256927" y="880449"/>
                </a:cubicBezTo>
                <a:cubicBezTo>
                  <a:pt x="252918" y="869783"/>
                  <a:pt x="251397" y="858249"/>
                  <a:pt x="248732" y="847130"/>
                </a:cubicBezTo>
                <a:cubicBezTo>
                  <a:pt x="248098" y="844804"/>
                  <a:pt x="248092" y="842563"/>
                  <a:pt x="247889" y="840361"/>
                </a:cubicBezTo>
                <a:cubicBezTo>
                  <a:pt x="238455" y="843325"/>
                  <a:pt x="229525" y="846809"/>
                  <a:pt x="220304" y="848717"/>
                </a:cubicBezTo>
                <a:cubicBezTo>
                  <a:pt x="180981" y="856390"/>
                  <a:pt x="146339" y="834274"/>
                  <a:pt x="136302" y="795389"/>
                </a:cubicBezTo>
                <a:cubicBezTo>
                  <a:pt x="134291" y="787816"/>
                  <a:pt x="132872" y="780134"/>
                  <a:pt x="132240" y="772306"/>
                </a:cubicBezTo>
                <a:cubicBezTo>
                  <a:pt x="131484" y="764909"/>
                  <a:pt x="131910" y="757293"/>
                  <a:pt x="132030" y="749123"/>
                </a:cubicBezTo>
                <a:cubicBezTo>
                  <a:pt x="127799" y="748275"/>
                  <a:pt x="123408" y="747660"/>
                  <a:pt x="118944" y="746653"/>
                </a:cubicBezTo>
                <a:cubicBezTo>
                  <a:pt x="74070" y="736407"/>
                  <a:pt x="44624" y="708238"/>
                  <a:pt x="28110" y="666272"/>
                </a:cubicBezTo>
                <a:cubicBezTo>
                  <a:pt x="15910" y="635527"/>
                  <a:pt x="10210" y="603580"/>
                  <a:pt x="18430" y="570895"/>
                </a:cubicBezTo>
                <a:cubicBezTo>
                  <a:pt x="25779" y="541222"/>
                  <a:pt x="42144" y="518440"/>
                  <a:pt x="72231" y="508194"/>
                </a:cubicBezTo>
                <a:close/>
                <a:moveTo>
                  <a:pt x="828778" y="368188"/>
                </a:moveTo>
                <a:cubicBezTo>
                  <a:pt x="858645" y="362262"/>
                  <a:pt x="883627" y="370681"/>
                  <a:pt x="903402" y="393916"/>
                </a:cubicBezTo>
                <a:cubicBezTo>
                  <a:pt x="939823" y="436686"/>
                  <a:pt x="947900" y="510155"/>
                  <a:pt x="921670" y="560021"/>
                </a:cubicBezTo>
                <a:cubicBezTo>
                  <a:pt x="910516" y="581230"/>
                  <a:pt x="894205" y="597688"/>
                  <a:pt x="873673" y="610037"/>
                </a:cubicBezTo>
                <a:cubicBezTo>
                  <a:pt x="872564" y="610650"/>
                  <a:pt x="871455" y="611263"/>
                  <a:pt x="870382" y="612071"/>
                </a:cubicBezTo>
                <a:cubicBezTo>
                  <a:pt x="874134" y="626859"/>
                  <a:pt x="879155" y="640802"/>
                  <a:pt x="881183" y="655093"/>
                </a:cubicBezTo>
                <a:cubicBezTo>
                  <a:pt x="888104" y="700259"/>
                  <a:pt x="856642" y="737240"/>
                  <a:pt x="811085" y="738732"/>
                </a:cubicBezTo>
                <a:cubicBezTo>
                  <a:pt x="805423" y="738963"/>
                  <a:pt x="799923" y="738961"/>
                  <a:pt x="793636" y="739105"/>
                </a:cubicBezTo>
                <a:cubicBezTo>
                  <a:pt x="795456" y="748953"/>
                  <a:pt x="797633" y="758532"/>
                  <a:pt x="799023" y="768256"/>
                </a:cubicBezTo>
                <a:cubicBezTo>
                  <a:pt x="800761" y="780973"/>
                  <a:pt x="799166" y="793286"/>
                  <a:pt x="794668" y="805320"/>
                </a:cubicBezTo>
                <a:cubicBezTo>
                  <a:pt x="785846" y="828135"/>
                  <a:pt x="763672" y="842622"/>
                  <a:pt x="736637" y="842933"/>
                </a:cubicBezTo>
                <a:cubicBezTo>
                  <a:pt x="728307" y="843046"/>
                  <a:pt x="719830" y="842371"/>
                  <a:pt x="711441" y="841070"/>
                </a:cubicBezTo>
                <a:cubicBezTo>
                  <a:pt x="707480" y="840580"/>
                  <a:pt x="705153" y="841213"/>
                  <a:pt x="702708" y="844516"/>
                </a:cubicBezTo>
                <a:cubicBezTo>
                  <a:pt x="696891" y="852721"/>
                  <a:pt x="690436" y="860229"/>
                  <a:pt x="683025" y="866563"/>
                </a:cubicBezTo>
                <a:lnTo>
                  <a:pt x="657843" y="881435"/>
                </a:lnTo>
                <a:lnTo>
                  <a:pt x="694319" y="1016214"/>
                </a:lnTo>
                <a:cubicBezTo>
                  <a:pt x="705217" y="1069419"/>
                  <a:pt x="712131" y="1119734"/>
                  <a:pt x="713201" y="1156998"/>
                </a:cubicBezTo>
                <a:cubicBezTo>
                  <a:pt x="715065" y="1190532"/>
                  <a:pt x="714032" y="1228757"/>
                  <a:pt x="720960" y="1258622"/>
                </a:cubicBezTo>
                <a:lnTo>
                  <a:pt x="679557" y="1261399"/>
                </a:lnTo>
                <a:cubicBezTo>
                  <a:pt x="678850" y="1223119"/>
                  <a:pt x="678143" y="1184840"/>
                  <a:pt x="677437" y="1146560"/>
                </a:cubicBezTo>
                <a:cubicBezTo>
                  <a:pt x="674228" y="1101631"/>
                  <a:pt x="668194" y="1057242"/>
                  <a:pt x="658812" y="1013559"/>
                </a:cubicBezTo>
                <a:lnTo>
                  <a:pt x="620096" y="884815"/>
                </a:lnTo>
                <a:lnTo>
                  <a:pt x="617487" y="885041"/>
                </a:lnTo>
                <a:cubicBezTo>
                  <a:pt x="604917" y="882194"/>
                  <a:pt x="593230" y="875442"/>
                  <a:pt x="582656" y="865072"/>
                </a:cubicBezTo>
                <a:cubicBezTo>
                  <a:pt x="556244" y="838990"/>
                  <a:pt x="550041" y="806525"/>
                  <a:pt x="558217" y="771403"/>
                </a:cubicBezTo>
                <a:cubicBezTo>
                  <a:pt x="562112" y="754999"/>
                  <a:pt x="569609" y="739354"/>
                  <a:pt x="575867" y="722513"/>
                </a:cubicBezTo>
                <a:cubicBezTo>
                  <a:pt x="571718" y="718798"/>
                  <a:pt x="565774" y="714192"/>
                  <a:pt x="560670" y="708618"/>
                </a:cubicBezTo>
                <a:cubicBezTo>
                  <a:pt x="531466" y="677348"/>
                  <a:pt x="519772" y="641620"/>
                  <a:pt x="534291" y="600031"/>
                </a:cubicBezTo>
                <a:cubicBezTo>
                  <a:pt x="540848" y="581504"/>
                  <a:pt x="552919" y="567458"/>
                  <a:pt x="572231" y="560631"/>
                </a:cubicBezTo>
                <a:cubicBezTo>
                  <a:pt x="582540" y="556892"/>
                  <a:pt x="593183" y="557167"/>
                  <a:pt x="603475" y="559950"/>
                </a:cubicBezTo>
                <a:cubicBezTo>
                  <a:pt x="609267" y="561527"/>
                  <a:pt x="614846" y="564164"/>
                  <a:pt x="618559" y="565514"/>
                </a:cubicBezTo>
                <a:cubicBezTo>
                  <a:pt x="629322" y="557618"/>
                  <a:pt x="638415" y="548400"/>
                  <a:pt x="649454" y="543101"/>
                </a:cubicBezTo>
                <a:cubicBezTo>
                  <a:pt x="672605" y="531694"/>
                  <a:pt x="692487" y="542279"/>
                  <a:pt x="697970" y="567543"/>
                </a:cubicBezTo>
                <a:cubicBezTo>
                  <a:pt x="699586" y="575189"/>
                  <a:pt x="699788" y="582892"/>
                  <a:pt x="700456" y="590917"/>
                </a:cubicBezTo>
                <a:cubicBezTo>
                  <a:pt x="706933" y="593998"/>
                  <a:pt x="713927" y="596576"/>
                  <a:pt x="720550" y="600445"/>
                </a:cubicBezTo>
                <a:cubicBezTo>
                  <a:pt x="735858" y="609431"/>
                  <a:pt x="747467" y="621545"/>
                  <a:pt x="751604" y="639520"/>
                </a:cubicBezTo>
                <a:cubicBezTo>
                  <a:pt x="755595" y="656708"/>
                  <a:pt x="750549" y="671289"/>
                  <a:pt x="738347" y="683525"/>
                </a:cubicBezTo>
                <a:cubicBezTo>
                  <a:pt x="729932" y="692006"/>
                  <a:pt x="719754" y="697554"/>
                  <a:pt x="707956" y="700956"/>
                </a:cubicBezTo>
                <a:cubicBezTo>
                  <a:pt x="693641" y="669787"/>
                  <a:pt x="669443" y="653481"/>
                  <a:pt x="634896" y="651717"/>
                </a:cubicBezTo>
                <a:cubicBezTo>
                  <a:pt x="634543" y="659726"/>
                  <a:pt x="634350" y="667503"/>
                  <a:pt x="633997" y="675512"/>
                </a:cubicBezTo>
                <a:cubicBezTo>
                  <a:pt x="660271" y="678805"/>
                  <a:pt x="681371" y="689369"/>
                  <a:pt x="687058" y="716835"/>
                </a:cubicBezTo>
                <a:cubicBezTo>
                  <a:pt x="692854" y="744894"/>
                  <a:pt x="679387" y="765716"/>
                  <a:pt x="656986" y="782282"/>
                </a:cubicBezTo>
                <a:cubicBezTo>
                  <a:pt x="661091" y="789060"/>
                  <a:pt x="665158" y="795641"/>
                  <a:pt x="669532" y="802778"/>
                </a:cubicBezTo>
                <a:cubicBezTo>
                  <a:pt x="693852" y="786673"/>
                  <a:pt x="709290" y="765487"/>
                  <a:pt x="712109" y="736651"/>
                </a:cubicBezTo>
                <a:cubicBezTo>
                  <a:pt x="712907" y="727745"/>
                  <a:pt x="715710" y="724171"/>
                  <a:pt x="723692" y="721066"/>
                </a:cubicBezTo>
                <a:cubicBezTo>
                  <a:pt x="753809" y="708779"/>
                  <a:pt x="773689" y="687383"/>
                  <a:pt x="776459" y="653872"/>
                </a:cubicBezTo>
                <a:cubicBezTo>
                  <a:pt x="779084" y="619572"/>
                  <a:pt x="762709" y="594895"/>
                  <a:pt x="733368" y="578317"/>
                </a:cubicBezTo>
                <a:cubicBezTo>
                  <a:pt x="727912" y="575252"/>
                  <a:pt x="725127" y="572303"/>
                  <a:pt x="723890" y="565605"/>
                </a:cubicBezTo>
                <a:cubicBezTo>
                  <a:pt x="720505" y="547287"/>
                  <a:pt x="710304" y="532876"/>
                  <a:pt x="694098" y="523444"/>
                </a:cubicBezTo>
                <a:cubicBezTo>
                  <a:pt x="690671" y="521430"/>
                  <a:pt x="689446" y="519211"/>
                  <a:pt x="690243" y="515805"/>
                </a:cubicBezTo>
                <a:cubicBezTo>
                  <a:pt x="692866" y="505747"/>
                  <a:pt x="694394" y="495279"/>
                  <a:pt x="698774" y="485914"/>
                </a:cubicBezTo>
                <a:cubicBezTo>
                  <a:pt x="710120" y="462428"/>
                  <a:pt x="731075" y="453464"/>
                  <a:pt x="755797" y="452765"/>
                </a:cubicBezTo>
                <a:cubicBezTo>
                  <a:pt x="771597" y="452290"/>
                  <a:pt x="787712" y="454610"/>
                  <a:pt x="802978" y="455658"/>
                </a:cubicBezTo>
                <a:cubicBezTo>
                  <a:pt x="800042" y="449682"/>
                  <a:pt x="795827" y="442313"/>
                  <a:pt x="792796" y="434725"/>
                </a:cubicBezTo>
                <a:cubicBezTo>
                  <a:pt x="780108" y="402441"/>
                  <a:pt x="795007" y="375039"/>
                  <a:pt x="828778" y="368188"/>
                </a:cubicBezTo>
                <a:close/>
                <a:moveTo>
                  <a:pt x="80732" y="236718"/>
                </a:moveTo>
                <a:cubicBezTo>
                  <a:pt x="82386" y="239060"/>
                  <a:pt x="84041" y="241402"/>
                  <a:pt x="85733" y="243941"/>
                </a:cubicBezTo>
                <a:cubicBezTo>
                  <a:pt x="105038" y="272355"/>
                  <a:pt x="132213" y="289334"/>
                  <a:pt x="165483" y="295204"/>
                </a:cubicBezTo>
                <a:cubicBezTo>
                  <a:pt x="183391" y="298413"/>
                  <a:pt x="193256" y="308813"/>
                  <a:pt x="199590" y="324345"/>
                </a:cubicBezTo>
                <a:cubicBezTo>
                  <a:pt x="208088" y="344979"/>
                  <a:pt x="200922" y="370136"/>
                  <a:pt x="183395" y="381115"/>
                </a:cubicBezTo>
                <a:cubicBezTo>
                  <a:pt x="178799" y="383798"/>
                  <a:pt x="173231" y="385642"/>
                  <a:pt x="167577" y="388113"/>
                </a:cubicBezTo>
                <a:cubicBezTo>
                  <a:pt x="171406" y="392294"/>
                  <a:pt x="175861" y="396564"/>
                  <a:pt x="179565" y="401175"/>
                </a:cubicBezTo>
                <a:cubicBezTo>
                  <a:pt x="191398" y="416711"/>
                  <a:pt x="191808" y="434357"/>
                  <a:pt x="179992" y="449781"/>
                </a:cubicBezTo>
                <a:cubicBezTo>
                  <a:pt x="161928" y="473286"/>
                  <a:pt x="138040" y="484014"/>
                  <a:pt x="108044" y="482632"/>
                </a:cubicBezTo>
                <a:cubicBezTo>
                  <a:pt x="70199" y="480662"/>
                  <a:pt x="58475" y="484458"/>
                  <a:pt x="27201" y="505923"/>
                </a:cubicBezTo>
                <a:cubicBezTo>
                  <a:pt x="7335" y="488816"/>
                  <a:pt x="-2562" y="467219"/>
                  <a:pt x="570" y="441177"/>
                </a:cubicBezTo>
                <a:cubicBezTo>
                  <a:pt x="5466" y="399329"/>
                  <a:pt x="29111" y="372959"/>
                  <a:pt x="70413" y="361661"/>
                </a:cubicBezTo>
                <a:cubicBezTo>
                  <a:pt x="68706" y="360143"/>
                  <a:pt x="67197" y="358588"/>
                  <a:pt x="65724" y="357231"/>
                </a:cubicBezTo>
                <a:cubicBezTo>
                  <a:pt x="47471" y="340029"/>
                  <a:pt x="37055" y="318936"/>
                  <a:pt x="36050" y="293659"/>
                </a:cubicBezTo>
                <a:cubicBezTo>
                  <a:pt x="35113" y="266537"/>
                  <a:pt x="51607" y="245563"/>
                  <a:pt x="80732" y="236718"/>
                </a:cubicBezTo>
                <a:close/>
                <a:moveTo>
                  <a:pt x="734063" y="115786"/>
                </a:moveTo>
                <a:cubicBezTo>
                  <a:pt x="769312" y="112531"/>
                  <a:pt x="794903" y="133062"/>
                  <a:pt x="800039" y="168575"/>
                </a:cubicBezTo>
                <a:cubicBezTo>
                  <a:pt x="802927" y="188615"/>
                  <a:pt x="799667" y="207347"/>
                  <a:pt x="790133" y="225202"/>
                </a:cubicBezTo>
                <a:cubicBezTo>
                  <a:pt x="789688" y="226098"/>
                  <a:pt x="789279" y="227193"/>
                  <a:pt x="788636" y="228126"/>
                </a:cubicBezTo>
                <a:cubicBezTo>
                  <a:pt x="788673" y="228323"/>
                  <a:pt x="788709" y="228520"/>
                  <a:pt x="788782" y="228914"/>
                </a:cubicBezTo>
                <a:cubicBezTo>
                  <a:pt x="828453" y="224231"/>
                  <a:pt x="859115" y="239140"/>
                  <a:pt x="879477" y="273265"/>
                </a:cubicBezTo>
                <a:cubicBezTo>
                  <a:pt x="893897" y="297285"/>
                  <a:pt x="893683" y="322583"/>
                  <a:pt x="880462" y="348046"/>
                </a:cubicBezTo>
                <a:cubicBezTo>
                  <a:pt x="878741" y="347548"/>
                  <a:pt x="877093" y="347446"/>
                  <a:pt x="875371" y="346949"/>
                </a:cubicBezTo>
                <a:cubicBezTo>
                  <a:pt x="850156" y="338368"/>
                  <a:pt x="825797" y="341036"/>
                  <a:pt x="802289" y="352714"/>
                </a:cubicBezTo>
                <a:cubicBezTo>
                  <a:pt x="779174" y="364318"/>
                  <a:pt x="755458" y="366052"/>
                  <a:pt x="731227" y="357290"/>
                </a:cubicBezTo>
                <a:cubicBezTo>
                  <a:pt x="714189" y="351067"/>
                  <a:pt x="701420" y="340390"/>
                  <a:pt x="699035" y="320868"/>
                </a:cubicBezTo>
                <a:cubicBezTo>
                  <a:pt x="697732" y="310516"/>
                  <a:pt x="701091" y="301136"/>
                  <a:pt x="705546" y="292165"/>
                </a:cubicBezTo>
                <a:cubicBezTo>
                  <a:pt x="706115" y="290837"/>
                  <a:pt x="706882" y="289474"/>
                  <a:pt x="707611" y="287913"/>
                </a:cubicBezTo>
                <a:cubicBezTo>
                  <a:pt x="702111" y="287911"/>
                  <a:pt x="696917" y="288463"/>
                  <a:pt x="691898" y="287761"/>
                </a:cubicBezTo>
                <a:cubicBezTo>
                  <a:pt x="673669" y="285018"/>
                  <a:pt x="662761" y="273386"/>
                  <a:pt x="656836" y="256759"/>
                </a:cubicBezTo>
                <a:cubicBezTo>
                  <a:pt x="652880" y="245268"/>
                  <a:pt x="652504" y="233319"/>
                  <a:pt x="657076" y="221678"/>
                </a:cubicBezTo>
                <a:cubicBezTo>
                  <a:pt x="660099" y="213786"/>
                  <a:pt x="664631" y="207448"/>
                  <a:pt x="672162" y="203002"/>
                </a:cubicBezTo>
                <a:cubicBezTo>
                  <a:pt x="704464" y="183791"/>
                  <a:pt x="725615" y="156050"/>
                  <a:pt x="732996" y="118834"/>
                </a:cubicBezTo>
                <a:cubicBezTo>
                  <a:pt x="733405" y="117741"/>
                  <a:pt x="733851" y="116844"/>
                  <a:pt x="734063" y="115786"/>
                </a:cubicBezTo>
                <a:close/>
                <a:moveTo>
                  <a:pt x="234805" y="54681"/>
                </a:moveTo>
                <a:cubicBezTo>
                  <a:pt x="244119" y="50796"/>
                  <a:pt x="254214" y="48930"/>
                  <a:pt x="265378" y="49820"/>
                </a:cubicBezTo>
                <a:cubicBezTo>
                  <a:pt x="285431" y="51412"/>
                  <a:pt x="301834" y="60807"/>
                  <a:pt x="314937" y="75496"/>
                </a:cubicBezTo>
                <a:cubicBezTo>
                  <a:pt x="346284" y="110647"/>
                  <a:pt x="354358" y="152137"/>
                  <a:pt x="345601" y="197347"/>
                </a:cubicBezTo>
                <a:cubicBezTo>
                  <a:pt x="343095" y="210236"/>
                  <a:pt x="338042" y="222577"/>
                  <a:pt x="334083" y="235327"/>
                </a:cubicBezTo>
                <a:cubicBezTo>
                  <a:pt x="396552" y="283468"/>
                  <a:pt x="397932" y="358175"/>
                  <a:pt x="353353" y="413468"/>
                </a:cubicBezTo>
                <a:cubicBezTo>
                  <a:pt x="386181" y="433475"/>
                  <a:pt x="408834" y="461271"/>
                  <a:pt x="418223" y="498850"/>
                </a:cubicBezTo>
                <a:cubicBezTo>
                  <a:pt x="424422" y="523575"/>
                  <a:pt x="422771" y="547713"/>
                  <a:pt x="414075" y="570097"/>
                </a:cubicBezTo>
                <a:cubicBezTo>
                  <a:pt x="400353" y="570800"/>
                  <a:pt x="387201" y="570175"/>
                  <a:pt x="374791" y="572468"/>
                </a:cubicBezTo>
                <a:cubicBezTo>
                  <a:pt x="365336" y="574215"/>
                  <a:pt x="356339" y="579545"/>
                  <a:pt x="347212" y="583064"/>
                </a:cubicBezTo>
                <a:cubicBezTo>
                  <a:pt x="345118" y="583858"/>
                  <a:pt x="342703" y="585119"/>
                  <a:pt x="340945" y="584425"/>
                </a:cubicBezTo>
                <a:cubicBezTo>
                  <a:pt x="320158" y="576656"/>
                  <a:pt x="306706" y="577716"/>
                  <a:pt x="286621" y="583668"/>
                </a:cubicBezTo>
                <a:cubicBezTo>
                  <a:pt x="275089" y="560947"/>
                  <a:pt x="258734" y="542988"/>
                  <a:pt x="233948" y="534531"/>
                </a:cubicBezTo>
                <a:cubicBezTo>
                  <a:pt x="209361" y="526039"/>
                  <a:pt x="185309" y="529261"/>
                  <a:pt x="162779" y="538517"/>
                </a:cubicBezTo>
                <a:cubicBezTo>
                  <a:pt x="157261" y="526295"/>
                  <a:pt x="151853" y="514665"/>
                  <a:pt x="146371" y="502641"/>
                </a:cubicBezTo>
                <a:cubicBezTo>
                  <a:pt x="166223" y="496529"/>
                  <a:pt x="183874" y="485119"/>
                  <a:pt x="196829" y="467040"/>
                </a:cubicBezTo>
                <a:cubicBezTo>
                  <a:pt x="227102" y="489760"/>
                  <a:pt x="261161" y="489985"/>
                  <a:pt x="291634" y="464187"/>
                </a:cubicBezTo>
                <a:cubicBezTo>
                  <a:pt x="303898" y="479847"/>
                  <a:pt x="319250" y="491269"/>
                  <a:pt x="339848" y="495814"/>
                </a:cubicBezTo>
                <a:cubicBezTo>
                  <a:pt x="341456" y="487981"/>
                  <a:pt x="343137" y="480540"/>
                  <a:pt x="344709" y="472509"/>
                </a:cubicBezTo>
                <a:cubicBezTo>
                  <a:pt x="322528" y="466016"/>
                  <a:pt x="308439" y="451508"/>
                  <a:pt x="302160" y="429650"/>
                </a:cubicBezTo>
                <a:cubicBezTo>
                  <a:pt x="295916" y="407989"/>
                  <a:pt x="301505" y="388623"/>
                  <a:pt x="317151" y="371880"/>
                </a:cubicBezTo>
                <a:cubicBezTo>
                  <a:pt x="311383" y="366020"/>
                  <a:pt x="305921" y="360715"/>
                  <a:pt x="300153" y="354855"/>
                </a:cubicBezTo>
                <a:cubicBezTo>
                  <a:pt x="284879" y="370308"/>
                  <a:pt x="276797" y="388301"/>
                  <a:pt x="275979" y="409229"/>
                </a:cubicBezTo>
                <a:cubicBezTo>
                  <a:pt x="275646" y="418457"/>
                  <a:pt x="277948" y="427606"/>
                  <a:pt x="278835" y="436812"/>
                </a:cubicBezTo>
                <a:cubicBezTo>
                  <a:pt x="279002" y="438818"/>
                  <a:pt x="278688" y="441524"/>
                  <a:pt x="277330" y="442997"/>
                </a:cubicBezTo>
                <a:cubicBezTo>
                  <a:pt x="260099" y="463292"/>
                  <a:pt x="230451" y="464901"/>
                  <a:pt x="211427" y="446824"/>
                </a:cubicBezTo>
                <a:cubicBezTo>
                  <a:pt x="209954" y="445467"/>
                  <a:pt x="208941" y="442191"/>
                  <a:pt x="209401" y="440273"/>
                </a:cubicBezTo>
                <a:cubicBezTo>
                  <a:pt x="212477" y="426056"/>
                  <a:pt x="211775" y="412334"/>
                  <a:pt x="206434" y="398858"/>
                </a:cubicBezTo>
                <a:cubicBezTo>
                  <a:pt x="205748" y="397356"/>
                  <a:pt x="205990" y="394255"/>
                  <a:pt x="207223" y="393213"/>
                </a:cubicBezTo>
                <a:cubicBezTo>
                  <a:pt x="231524" y="370389"/>
                  <a:pt x="232881" y="331435"/>
                  <a:pt x="213263" y="300227"/>
                </a:cubicBezTo>
                <a:cubicBezTo>
                  <a:pt x="212417" y="298958"/>
                  <a:pt x="211768" y="297651"/>
                  <a:pt x="210849" y="295987"/>
                </a:cubicBezTo>
                <a:cubicBezTo>
                  <a:pt x="217525" y="293531"/>
                  <a:pt x="224114" y="291704"/>
                  <a:pt x="230359" y="289124"/>
                </a:cubicBezTo>
                <a:cubicBezTo>
                  <a:pt x="263644" y="275232"/>
                  <a:pt x="282205" y="244506"/>
                  <a:pt x="278448" y="208737"/>
                </a:cubicBezTo>
                <a:cubicBezTo>
                  <a:pt x="277932" y="203741"/>
                  <a:pt x="278998" y="200692"/>
                  <a:pt x="283559" y="197812"/>
                </a:cubicBezTo>
                <a:cubicBezTo>
                  <a:pt x="302800" y="185089"/>
                  <a:pt x="313049" y="166696"/>
                  <a:pt x="314933" y="142718"/>
                </a:cubicBezTo>
                <a:cubicBezTo>
                  <a:pt x="306726" y="142401"/>
                  <a:pt x="299111" y="141975"/>
                  <a:pt x="291729" y="141710"/>
                </a:cubicBezTo>
                <a:cubicBezTo>
                  <a:pt x="288305" y="184917"/>
                  <a:pt x="240257" y="198277"/>
                  <a:pt x="204653" y="172059"/>
                </a:cubicBezTo>
                <a:cubicBezTo>
                  <a:pt x="199850" y="178039"/>
                  <a:pt x="195085" y="184217"/>
                  <a:pt x="190282" y="190196"/>
                </a:cubicBezTo>
                <a:cubicBezTo>
                  <a:pt x="203291" y="203274"/>
                  <a:pt x="223160" y="209381"/>
                  <a:pt x="254302" y="210348"/>
                </a:cubicBezTo>
                <a:cubicBezTo>
                  <a:pt x="258834" y="241492"/>
                  <a:pt x="238558" y="268460"/>
                  <a:pt x="206445" y="272154"/>
                </a:cubicBezTo>
                <a:cubicBezTo>
                  <a:pt x="171144" y="276232"/>
                  <a:pt x="139743" y="266146"/>
                  <a:pt x="114462" y="240670"/>
                </a:cubicBezTo>
                <a:cubicBezTo>
                  <a:pt x="86234" y="212479"/>
                  <a:pt x="89402" y="167894"/>
                  <a:pt x="120246" y="146306"/>
                </a:cubicBezTo>
                <a:cubicBezTo>
                  <a:pt x="131958" y="138030"/>
                  <a:pt x="145083" y="135198"/>
                  <a:pt x="159117" y="137290"/>
                </a:cubicBezTo>
                <a:cubicBezTo>
                  <a:pt x="163311" y="137940"/>
                  <a:pt x="165136" y="136789"/>
                  <a:pt x="166880" y="133004"/>
                </a:cubicBezTo>
                <a:cubicBezTo>
                  <a:pt x="177313" y="110095"/>
                  <a:pt x="189847" y="88630"/>
                  <a:pt x="208914" y="71662"/>
                </a:cubicBezTo>
                <a:cubicBezTo>
                  <a:pt x="216957" y="64472"/>
                  <a:pt x="225490" y="58567"/>
                  <a:pt x="234805" y="54681"/>
                </a:cubicBezTo>
                <a:close/>
                <a:moveTo>
                  <a:pt x="518054" y="685"/>
                </a:moveTo>
                <a:cubicBezTo>
                  <a:pt x="535695" y="-1964"/>
                  <a:pt x="551960" y="3383"/>
                  <a:pt x="567481" y="11310"/>
                </a:cubicBezTo>
                <a:cubicBezTo>
                  <a:pt x="586392" y="21056"/>
                  <a:pt x="602181" y="34843"/>
                  <a:pt x="617166" y="49796"/>
                </a:cubicBezTo>
                <a:cubicBezTo>
                  <a:pt x="619412" y="52029"/>
                  <a:pt x="621119" y="53546"/>
                  <a:pt x="624803" y="51439"/>
                </a:cubicBezTo>
                <a:cubicBezTo>
                  <a:pt x="645553" y="40272"/>
                  <a:pt x="666213" y="40732"/>
                  <a:pt x="685335" y="54921"/>
                </a:cubicBezTo>
                <a:cubicBezTo>
                  <a:pt x="704960" y="69628"/>
                  <a:pt x="713618" y="90027"/>
                  <a:pt x="709531" y="114208"/>
                </a:cubicBezTo>
                <a:cubicBezTo>
                  <a:pt x="704617" y="143838"/>
                  <a:pt x="686008" y="164388"/>
                  <a:pt x="661812" y="180063"/>
                </a:cubicBezTo>
                <a:cubicBezTo>
                  <a:pt x="646343" y="190051"/>
                  <a:pt x="629358" y="196244"/>
                  <a:pt x="610202" y="195099"/>
                </a:cubicBezTo>
                <a:cubicBezTo>
                  <a:pt x="586961" y="193894"/>
                  <a:pt x="565244" y="174481"/>
                  <a:pt x="562692" y="152954"/>
                </a:cubicBezTo>
                <a:cubicBezTo>
                  <a:pt x="585571" y="146688"/>
                  <a:pt x="602749" y="132718"/>
                  <a:pt x="615624" y="112005"/>
                </a:cubicBezTo>
                <a:cubicBezTo>
                  <a:pt x="608733" y="107779"/>
                  <a:pt x="602074" y="103714"/>
                  <a:pt x="594985" y="99523"/>
                </a:cubicBezTo>
                <a:cubicBezTo>
                  <a:pt x="584014" y="116217"/>
                  <a:pt x="569428" y="127672"/>
                  <a:pt x="549403" y="129539"/>
                </a:cubicBezTo>
                <a:cubicBezTo>
                  <a:pt x="528196" y="131624"/>
                  <a:pt x="513136" y="121778"/>
                  <a:pt x="503638" y="102348"/>
                </a:cubicBezTo>
                <a:cubicBezTo>
                  <a:pt x="496480" y="105504"/>
                  <a:pt x="489322" y="108659"/>
                  <a:pt x="481968" y="111852"/>
                </a:cubicBezTo>
                <a:cubicBezTo>
                  <a:pt x="491757" y="132858"/>
                  <a:pt x="507348" y="146680"/>
                  <a:pt x="529275" y="151795"/>
                </a:cubicBezTo>
                <a:cubicBezTo>
                  <a:pt x="536517" y="153512"/>
                  <a:pt x="538661" y="157394"/>
                  <a:pt x="540380" y="163391"/>
                </a:cubicBezTo>
                <a:cubicBezTo>
                  <a:pt x="547848" y="187270"/>
                  <a:pt x="562876" y="204659"/>
                  <a:pt x="586552" y="213729"/>
                </a:cubicBezTo>
                <a:cubicBezTo>
                  <a:pt x="601672" y="219490"/>
                  <a:pt x="617458" y="220036"/>
                  <a:pt x="633128" y="217751"/>
                </a:cubicBezTo>
                <a:cubicBezTo>
                  <a:pt x="632490" y="226425"/>
                  <a:pt x="631028" y="235047"/>
                  <a:pt x="631375" y="243538"/>
                </a:cubicBezTo>
                <a:cubicBezTo>
                  <a:pt x="632531" y="271842"/>
                  <a:pt x="644151" y="293936"/>
                  <a:pt x="670400" y="307011"/>
                </a:cubicBezTo>
                <a:cubicBezTo>
                  <a:pt x="672391" y="307865"/>
                  <a:pt x="674389" y="310959"/>
                  <a:pt x="674359" y="313002"/>
                </a:cubicBezTo>
                <a:cubicBezTo>
                  <a:pt x="674507" y="327029"/>
                  <a:pt x="678128" y="340009"/>
                  <a:pt x="686366" y="351523"/>
                </a:cubicBezTo>
                <a:cubicBezTo>
                  <a:pt x="688597" y="354777"/>
                  <a:pt x="688444" y="357250"/>
                  <a:pt x="686786" y="360408"/>
                </a:cubicBezTo>
                <a:cubicBezTo>
                  <a:pt x="674346" y="383485"/>
                  <a:pt x="647586" y="391893"/>
                  <a:pt x="624276" y="379293"/>
                </a:cubicBezTo>
                <a:cubicBezTo>
                  <a:pt x="622212" y="378045"/>
                  <a:pt x="620696" y="374251"/>
                  <a:pt x="620186" y="371494"/>
                </a:cubicBezTo>
                <a:cubicBezTo>
                  <a:pt x="616003" y="343340"/>
                  <a:pt x="601859" y="321918"/>
                  <a:pt x="577039" y="307763"/>
                </a:cubicBezTo>
                <a:cubicBezTo>
                  <a:pt x="575443" y="306837"/>
                  <a:pt x="573488" y="306179"/>
                  <a:pt x="571263" y="305164"/>
                </a:cubicBezTo>
                <a:cubicBezTo>
                  <a:pt x="567934" y="312501"/>
                  <a:pt x="564766" y="319605"/>
                  <a:pt x="561472" y="327139"/>
                </a:cubicBezTo>
                <a:cubicBezTo>
                  <a:pt x="582070" y="337186"/>
                  <a:pt x="594443" y="353436"/>
                  <a:pt x="596193" y="376131"/>
                </a:cubicBezTo>
                <a:cubicBezTo>
                  <a:pt x="598066" y="398396"/>
                  <a:pt x="590093" y="416979"/>
                  <a:pt x="571697" y="430972"/>
                </a:cubicBezTo>
                <a:cubicBezTo>
                  <a:pt x="575998" y="437714"/>
                  <a:pt x="580263" y="444259"/>
                  <a:pt x="584565" y="451001"/>
                </a:cubicBezTo>
                <a:cubicBezTo>
                  <a:pt x="602215" y="439591"/>
                  <a:pt x="612471" y="423437"/>
                  <a:pt x="618292" y="404232"/>
                </a:cubicBezTo>
                <a:cubicBezTo>
                  <a:pt x="656636" y="417720"/>
                  <a:pt x="688185" y="404353"/>
                  <a:pt x="707017" y="373985"/>
                </a:cubicBezTo>
                <a:cubicBezTo>
                  <a:pt x="717097" y="377826"/>
                  <a:pt x="726965" y="382724"/>
                  <a:pt x="737381" y="385077"/>
                </a:cubicBezTo>
                <a:cubicBezTo>
                  <a:pt x="747600" y="387467"/>
                  <a:pt x="758243" y="387740"/>
                  <a:pt x="767814" y="388823"/>
                </a:cubicBezTo>
                <a:cubicBezTo>
                  <a:pt x="767007" y="400991"/>
                  <a:pt x="766309" y="413750"/>
                  <a:pt x="765487" y="426939"/>
                </a:cubicBezTo>
                <a:cubicBezTo>
                  <a:pt x="708784" y="427639"/>
                  <a:pt x="673764" y="455296"/>
                  <a:pt x="665711" y="514227"/>
                </a:cubicBezTo>
                <a:cubicBezTo>
                  <a:pt x="646576" y="514301"/>
                  <a:pt x="629861" y="520852"/>
                  <a:pt x="615799" y="534043"/>
                </a:cubicBezTo>
                <a:cubicBezTo>
                  <a:pt x="614762" y="535049"/>
                  <a:pt x="612633" y="535647"/>
                  <a:pt x="611378" y="535471"/>
                </a:cubicBezTo>
                <a:cubicBezTo>
                  <a:pt x="587569" y="530093"/>
                  <a:pt x="565924" y="535315"/>
                  <a:pt x="545354" y="547467"/>
                </a:cubicBezTo>
                <a:cubicBezTo>
                  <a:pt x="544800" y="547774"/>
                  <a:pt x="544172" y="547686"/>
                  <a:pt x="543618" y="547992"/>
                </a:cubicBezTo>
                <a:cubicBezTo>
                  <a:pt x="504751" y="508527"/>
                  <a:pt x="497966" y="435430"/>
                  <a:pt x="543114" y="378809"/>
                </a:cubicBezTo>
                <a:cubicBezTo>
                  <a:pt x="513284" y="360692"/>
                  <a:pt x="490336" y="336822"/>
                  <a:pt x="481297" y="302233"/>
                </a:cubicBezTo>
                <a:cubicBezTo>
                  <a:pt x="471988" y="267287"/>
                  <a:pt x="479922" y="235266"/>
                  <a:pt x="497521" y="205940"/>
                </a:cubicBezTo>
                <a:cubicBezTo>
                  <a:pt x="488494" y="194571"/>
                  <a:pt x="478826" y="184135"/>
                  <a:pt x="471375" y="172476"/>
                </a:cubicBezTo>
                <a:cubicBezTo>
                  <a:pt x="446267" y="132505"/>
                  <a:pt x="440053" y="90061"/>
                  <a:pt x="460261" y="46197"/>
                </a:cubicBezTo>
                <a:cubicBezTo>
                  <a:pt x="471621" y="21691"/>
                  <a:pt x="490099" y="4833"/>
                  <a:pt x="518054" y="685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A7268B2-ADB1-4901-834F-3D4CA43E2EB1}"/>
              </a:ext>
            </a:extLst>
          </p:cNvPr>
          <p:cNvSpPr/>
          <p:nvPr userDrawn="1"/>
        </p:nvSpPr>
        <p:spPr>
          <a:xfrm rot="16200000">
            <a:off x="10203794" y="3334297"/>
            <a:ext cx="3200653" cy="139596"/>
          </a:xfrm>
          <a:custGeom>
            <a:avLst/>
            <a:gdLst>
              <a:gd name="connsiteX0" fmla="*/ 3200653 w 3200653"/>
              <a:gd name="connsiteY0" fmla="*/ 78173 h 139596"/>
              <a:gd name="connsiteX1" fmla="*/ 3200653 w 3200653"/>
              <a:gd name="connsiteY1" fmla="*/ 98497 h 139596"/>
              <a:gd name="connsiteX2" fmla="*/ 3127329 w 3200653"/>
              <a:gd name="connsiteY2" fmla="*/ 93449 h 139596"/>
              <a:gd name="connsiteX3" fmla="*/ 2836766 w 3200653"/>
              <a:gd name="connsiteY3" fmla="*/ 58277 h 139596"/>
              <a:gd name="connsiteX4" fmla="*/ 2022337 w 3200653"/>
              <a:gd name="connsiteY4" fmla="*/ 26353 h 139596"/>
              <a:gd name="connsiteX5" fmla="*/ 1297739 w 3200653"/>
              <a:gd name="connsiteY5" fmla="*/ 62733 h 139596"/>
              <a:gd name="connsiteX6" fmla="*/ 703065 w 3200653"/>
              <a:gd name="connsiteY6" fmla="*/ 112473 h 139596"/>
              <a:gd name="connsiteX7" fmla="*/ 61306 w 3200653"/>
              <a:gd name="connsiteY7" fmla="*/ 139201 h 139596"/>
              <a:gd name="connsiteX8" fmla="*/ 0 w 3200653"/>
              <a:gd name="connsiteY8" fmla="*/ 136865 h 139596"/>
              <a:gd name="connsiteX9" fmla="*/ 0 w 3200653"/>
              <a:gd name="connsiteY9" fmla="*/ 116626 h 139596"/>
              <a:gd name="connsiteX10" fmla="*/ 10206 w 3200653"/>
              <a:gd name="connsiteY10" fmla="*/ 117115 h 139596"/>
              <a:gd name="connsiteX11" fmla="*/ 380114 w 3200653"/>
              <a:gd name="connsiteY11" fmla="*/ 110989 h 139596"/>
              <a:gd name="connsiteX12" fmla="*/ 943608 w 3200653"/>
              <a:gd name="connsiteY12" fmla="*/ 68671 h 139596"/>
              <a:gd name="connsiteX13" fmla="*/ 1527888 w 3200653"/>
              <a:gd name="connsiteY13" fmla="*/ 25611 h 139596"/>
              <a:gd name="connsiteX14" fmla="*/ 2331923 w 3200653"/>
              <a:gd name="connsiteY14" fmla="*/ 369 h 139596"/>
              <a:gd name="connsiteX15" fmla="*/ 2958522 w 3200653"/>
              <a:gd name="connsiteY15" fmla="*/ 52339 h 139596"/>
              <a:gd name="connsiteX16" fmla="*/ 3181339 w 3200653"/>
              <a:gd name="connsiteY16" fmla="*/ 77209 h 1395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200653" h="139596">
                <a:moveTo>
                  <a:pt x="3200653" y="78173"/>
                </a:moveTo>
                <a:lnTo>
                  <a:pt x="3200653" y="98497"/>
                </a:lnTo>
                <a:lnTo>
                  <a:pt x="3127329" y="93449"/>
                </a:lnTo>
                <a:cubicBezTo>
                  <a:pt x="3030351" y="84263"/>
                  <a:pt x="2933651" y="70899"/>
                  <a:pt x="2836766" y="58277"/>
                </a:cubicBezTo>
                <a:cubicBezTo>
                  <a:pt x="2566526" y="22641"/>
                  <a:pt x="2294803" y="15217"/>
                  <a:pt x="2022337" y="26353"/>
                </a:cubicBezTo>
                <a:cubicBezTo>
                  <a:pt x="1781051" y="36005"/>
                  <a:pt x="1539025" y="44915"/>
                  <a:pt x="1297739" y="62733"/>
                </a:cubicBezTo>
                <a:lnTo>
                  <a:pt x="703065" y="112473"/>
                </a:lnTo>
                <a:cubicBezTo>
                  <a:pt x="489250" y="129735"/>
                  <a:pt x="275434" y="141985"/>
                  <a:pt x="61306" y="139201"/>
                </a:cubicBezTo>
                <a:lnTo>
                  <a:pt x="0" y="136865"/>
                </a:lnTo>
                <a:lnTo>
                  <a:pt x="0" y="116626"/>
                </a:lnTo>
                <a:lnTo>
                  <a:pt x="10206" y="117115"/>
                </a:lnTo>
                <a:cubicBezTo>
                  <a:pt x="133447" y="119899"/>
                  <a:pt x="256873" y="116929"/>
                  <a:pt x="380114" y="110989"/>
                </a:cubicBezTo>
                <a:cubicBezTo>
                  <a:pt x="567945" y="102079"/>
                  <a:pt x="755777" y="85747"/>
                  <a:pt x="943608" y="68671"/>
                </a:cubicBezTo>
                <a:cubicBezTo>
                  <a:pt x="1138121" y="50853"/>
                  <a:pt x="1332632" y="35263"/>
                  <a:pt x="1527888" y="25611"/>
                </a:cubicBezTo>
                <a:cubicBezTo>
                  <a:pt x="1795900" y="12991"/>
                  <a:pt x="2063912" y="-2601"/>
                  <a:pt x="2331923" y="369"/>
                </a:cubicBezTo>
                <a:cubicBezTo>
                  <a:pt x="2542027" y="2597"/>
                  <a:pt x="2750646" y="23383"/>
                  <a:pt x="2958522" y="52339"/>
                </a:cubicBezTo>
                <a:cubicBezTo>
                  <a:pt x="3032393" y="62731"/>
                  <a:pt x="3106634" y="71641"/>
                  <a:pt x="3181339" y="77209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6D232F1-6876-4739-8D8E-3A943B5ED93F}"/>
              </a:ext>
            </a:extLst>
          </p:cNvPr>
          <p:cNvSpPr/>
          <p:nvPr userDrawn="1"/>
        </p:nvSpPr>
        <p:spPr>
          <a:xfrm flipH="1">
            <a:off x="10092610" y="4973601"/>
            <a:ext cx="1885819" cy="1485438"/>
          </a:xfrm>
          <a:custGeom>
            <a:avLst/>
            <a:gdLst>
              <a:gd name="connsiteX0" fmla="*/ 205688 w 1854014"/>
              <a:gd name="connsiteY0" fmla="*/ 1383334 h 1485438"/>
              <a:gd name="connsiteX1" fmla="*/ 331899 w 1854014"/>
              <a:gd name="connsiteY1" fmla="*/ 1312061 h 1485438"/>
              <a:gd name="connsiteX2" fmla="*/ 434352 w 1854014"/>
              <a:gd name="connsiteY2" fmla="*/ 1080428 h 1485438"/>
              <a:gd name="connsiteX3" fmla="*/ 419503 w 1854014"/>
              <a:gd name="connsiteY3" fmla="*/ 1061868 h 1485438"/>
              <a:gd name="connsiteX4" fmla="*/ 296263 w 1854014"/>
              <a:gd name="connsiteY4" fmla="*/ 1041080 h 1485438"/>
              <a:gd name="connsiteX5" fmla="*/ 87644 w 1854014"/>
              <a:gd name="connsiteY5" fmla="*/ 1098246 h 1485438"/>
              <a:gd name="connsiteX6" fmla="*/ 19342 w 1854014"/>
              <a:gd name="connsiteY6" fmla="*/ 1239305 h 1485438"/>
              <a:gd name="connsiteX7" fmla="*/ 205688 w 1854014"/>
              <a:gd name="connsiteY7" fmla="*/ 1383334 h 1485438"/>
              <a:gd name="connsiteX8" fmla="*/ 1405860 w 1854014"/>
              <a:gd name="connsiteY8" fmla="*/ 1485044 h 1485438"/>
              <a:gd name="connsiteX9" fmla="*/ 1191616 w 1854014"/>
              <a:gd name="connsiteY9" fmla="*/ 1476878 h 1485438"/>
              <a:gd name="connsiteX10" fmla="*/ 897618 w 1854014"/>
              <a:gd name="connsiteY10" fmla="*/ 1437529 h 1485438"/>
              <a:gd name="connsiteX11" fmla="*/ 688257 w 1854014"/>
              <a:gd name="connsiteY11" fmla="*/ 1277911 h 1485438"/>
              <a:gd name="connsiteX12" fmla="*/ 480381 w 1854014"/>
              <a:gd name="connsiteY12" fmla="*/ 1081171 h 1485438"/>
              <a:gd name="connsiteX13" fmla="*/ 453655 w 1854014"/>
              <a:gd name="connsiteY13" fmla="*/ 1094534 h 1485438"/>
              <a:gd name="connsiteX14" fmla="*/ 362337 w 1854014"/>
              <a:gd name="connsiteY14" fmla="*/ 1310576 h 1485438"/>
              <a:gd name="connsiteX15" fmla="*/ 52750 w 1854014"/>
              <a:gd name="connsiteY15" fmla="*/ 1347697 h 1485438"/>
              <a:gd name="connsiteX16" fmla="*/ 70568 w 1854014"/>
              <a:gd name="connsiteY16" fmla="*/ 1088594 h 1485438"/>
              <a:gd name="connsiteX17" fmla="*/ 338580 w 1854014"/>
              <a:gd name="connsiteY17" fmla="*/ 1025489 h 1485438"/>
              <a:gd name="connsiteX18" fmla="*/ 426927 w 1854014"/>
              <a:gd name="connsiteY18" fmla="*/ 1041823 h 1485438"/>
              <a:gd name="connsiteX19" fmla="*/ 449942 w 1854014"/>
              <a:gd name="connsiteY19" fmla="*/ 1030687 h 1485438"/>
              <a:gd name="connsiteX20" fmla="*/ 508593 w 1854014"/>
              <a:gd name="connsiteY20" fmla="*/ 708478 h 1485438"/>
              <a:gd name="connsiteX21" fmla="*/ 378670 w 1854014"/>
              <a:gd name="connsiteY21" fmla="*/ 419678 h 1485438"/>
              <a:gd name="connsiteX22" fmla="*/ 251717 w 1854014"/>
              <a:gd name="connsiteY22" fmla="*/ 309059 h 1485438"/>
              <a:gd name="connsiteX23" fmla="*/ 110044 w 1854014"/>
              <a:gd name="connsiteY23" fmla="*/ 33750 h 1485438"/>
              <a:gd name="connsiteX24" fmla="*/ 109081 w 1854014"/>
              <a:gd name="connsiteY24" fmla="*/ 0 h 1485438"/>
              <a:gd name="connsiteX25" fmla="*/ 125877 w 1854014"/>
              <a:gd name="connsiteY25" fmla="*/ 0 h 1485438"/>
              <a:gd name="connsiteX26" fmla="*/ 125601 w 1854014"/>
              <a:gd name="connsiteY26" fmla="*/ 12000 h 1485438"/>
              <a:gd name="connsiteX27" fmla="*/ 144068 w 1854014"/>
              <a:gd name="connsiteY27" fmla="*/ 99698 h 1485438"/>
              <a:gd name="connsiteX28" fmla="*/ 344519 w 1854014"/>
              <a:gd name="connsiteY28" fmla="*/ 363255 h 1485438"/>
              <a:gd name="connsiteX29" fmla="*/ 490033 w 1854014"/>
              <a:gd name="connsiteY29" fmla="*/ 526586 h 1485438"/>
              <a:gd name="connsiteX30" fmla="*/ 515275 w 1854014"/>
              <a:gd name="connsiteY30" fmla="*/ 823552 h 1485438"/>
              <a:gd name="connsiteX31" fmla="*/ 468503 w 1854014"/>
              <a:gd name="connsiteY31" fmla="*/ 1027717 h 1485438"/>
              <a:gd name="connsiteX32" fmla="*/ 479639 w 1854014"/>
              <a:gd name="connsiteY32" fmla="*/ 1059641 h 1485438"/>
              <a:gd name="connsiteX33" fmla="*/ 691970 w 1854014"/>
              <a:gd name="connsiteY33" fmla="*/ 1247471 h 1485438"/>
              <a:gd name="connsiteX34" fmla="*/ 985966 w 1854014"/>
              <a:gd name="connsiteY34" fmla="*/ 1434560 h 1485438"/>
              <a:gd name="connsiteX35" fmla="*/ 1724669 w 1854014"/>
              <a:gd name="connsiteY35" fmla="*/ 1456832 h 1485438"/>
              <a:gd name="connsiteX36" fmla="*/ 1854014 w 1854014"/>
              <a:gd name="connsiteY36" fmla="*/ 1448524 h 1485438"/>
              <a:gd name="connsiteX37" fmla="*/ 1854014 w 1854014"/>
              <a:gd name="connsiteY37" fmla="*/ 1472097 h 1485438"/>
              <a:gd name="connsiteX38" fmla="*/ 1833793 w 1854014"/>
              <a:gd name="connsiteY38" fmla="*/ 1473537 h 1485438"/>
              <a:gd name="connsiteX39" fmla="*/ 1405860 w 1854014"/>
              <a:gd name="connsiteY39" fmla="*/ 1485044 h 1485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854014" h="1485438">
                <a:moveTo>
                  <a:pt x="205688" y="1383334"/>
                </a:move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lose/>
                <a:moveTo>
                  <a:pt x="1405860" y="1485044"/>
                </a:moveTo>
                <a:cubicBezTo>
                  <a:pt x="1334484" y="1484116"/>
                  <a:pt x="1263073" y="148151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lnTo>
                  <a:pt x="1854014" y="1448524"/>
                </a:lnTo>
                <a:lnTo>
                  <a:pt x="1854014" y="1472097"/>
                </a:lnTo>
                <a:lnTo>
                  <a:pt x="1833793" y="1473537"/>
                </a:lnTo>
                <a:cubicBezTo>
                  <a:pt x="1691226" y="1482074"/>
                  <a:pt x="1548613" y="1486900"/>
                  <a:pt x="1405860" y="148504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49222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NG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PNG &amp; Shapes Layout</a:t>
            </a:r>
          </a:p>
        </p:txBody>
      </p:sp>
    </p:spTree>
    <p:extLst>
      <p:ext uri="{BB962C8B-B14F-4D97-AF65-F5344CB8AC3E}">
        <p14:creationId xmlns:p14="http://schemas.microsoft.com/office/powerpoint/2010/main" val="27868571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Icon Sets Layout</a:t>
            </a:r>
          </a:p>
        </p:txBody>
      </p:sp>
      <p:sp>
        <p:nvSpPr>
          <p:cNvPr id="3" name="Rounded Rectangle 2"/>
          <p:cNvSpPr/>
          <p:nvPr userDrawn="1"/>
        </p:nvSpPr>
        <p:spPr>
          <a:xfrm>
            <a:off x="354010" y="1131591"/>
            <a:ext cx="3560767" cy="5402561"/>
          </a:xfrm>
          <a:prstGeom prst="roundRect">
            <a:avLst>
              <a:gd name="adj" fmla="val 3968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/>
          </a:p>
        </p:txBody>
      </p:sp>
      <p:sp>
        <p:nvSpPr>
          <p:cNvPr id="4" name="Rounded Rectangle 3"/>
          <p:cNvSpPr/>
          <p:nvPr userDrawn="1"/>
        </p:nvSpPr>
        <p:spPr>
          <a:xfrm>
            <a:off x="531933" y="1347500"/>
            <a:ext cx="153868" cy="5015200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/>
          <p:cNvSpPr/>
          <p:nvPr userDrawn="1"/>
        </p:nvSpPr>
        <p:spPr>
          <a:xfrm rot="5400000">
            <a:off x="3057177" y="1276653"/>
            <a:ext cx="685849" cy="685148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644E8BB-F13A-4AE0-889E-633DE4143787}"/>
              </a:ext>
            </a:extLst>
          </p:cNvPr>
          <p:cNvSpPr txBox="1"/>
          <p:nvPr userDrawn="1"/>
        </p:nvSpPr>
        <p:spPr>
          <a:xfrm>
            <a:off x="711704" y="1637214"/>
            <a:ext cx="223224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Resize without losing quality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2CE2B8B-ED32-491A-95B2-D28904BC432C}"/>
              </a:ext>
            </a:extLst>
          </p:cNvPr>
          <p:cNvSpPr txBox="1"/>
          <p:nvPr userDrawn="1"/>
        </p:nvSpPr>
        <p:spPr>
          <a:xfrm>
            <a:off x="711704" y="2127463"/>
            <a:ext cx="2232248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Change Fill Color &amp;</a:t>
            </a:r>
          </a:p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Line Color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962A52DF-2523-4479-BFA3-B5ACE9887E1C}"/>
              </a:ext>
            </a:extLst>
          </p:cNvPr>
          <p:cNvSpPr txBox="1"/>
          <p:nvPr userDrawn="1"/>
        </p:nvSpPr>
        <p:spPr>
          <a:xfrm>
            <a:off x="721229" y="5808438"/>
            <a:ext cx="2232000" cy="3077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www.allppt.com</a:t>
            </a:r>
            <a:endParaRPr lang="ko-KR" altLang="en-US" sz="1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AAC314F-E96A-4408-95DE-A70E9ED054AF}"/>
              </a:ext>
            </a:extLst>
          </p:cNvPr>
          <p:cNvSpPr txBox="1"/>
          <p:nvPr userDrawn="1"/>
        </p:nvSpPr>
        <p:spPr>
          <a:xfrm>
            <a:off x="721229" y="4450324"/>
            <a:ext cx="2717296" cy="138499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FREE </a:t>
            </a:r>
          </a:p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PPT TEMPLATES</a:t>
            </a:r>
          </a:p>
        </p:txBody>
      </p:sp>
    </p:spTree>
    <p:extLst>
      <p:ext uri="{BB962C8B-B14F-4D97-AF65-F5344CB8AC3E}">
        <p14:creationId xmlns:p14="http://schemas.microsoft.com/office/powerpoint/2010/main" val="225382037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0784965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10/25/22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127054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B7A7FCD-4FBB-C540-A035-61436D08E2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25/10/22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1434B23-AC59-DB4D-A905-F3ECE990D0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44AD9B-F4CE-2F41-93BA-30BC4229F9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13508879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01E664-3B10-B74E-9DDC-0191CB905C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00FCF1-F39B-294E-873C-F97454DAE48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05D8BA-357B-7E40-A496-18E4054F62E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03F606B-6F0E-D94D-8C16-1DFD2FF9AB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25/10/22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30F347-1F4F-0349-ADEB-782B463EBA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64EE60-1354-3743-B062-C9272D6971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70568712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D0688-DF66-C241-8BE9-9EA3463255D3}" type="datetimeFigureOut">
              <a:rPr lang="en-US" smtClean="0"/>
              <a:t>10/25/22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27DC31-3421-464B-B875-DF9FF90E6C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370592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435172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.xml"/><Relationship Id="rId13" Type="http://schemas.openxmlformats.org/officeDocument/2006/relationships/slideLayout" Target="../slideLayouts/slideLayout20.xml"/><Relationship Id="rId1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0.xml"/><Relationship Id="rId21" Type="http://schemas.openxmlformats.org/officeDocument/2006/relationships/theme" Target="../theme/theme2.xml"/><Relationship Id="rId7" Type="http://schemas.openxmlformats.org/officeDocument/2006/relationships/slideLayout" Target="../slideLayouts/slideLayout14.xml"/><Relationship Id="rId12" Type="http://schemas.openxmlformats.org/officeDocument/2006/relationships/slideLayout" Target="../slideLayouts/slideLayout19.xml"/><Relationship Id="rId1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9.xml"/><Relationship Id="rId16" Type="http://schemas.openxmlformats.org/officeDocument/2006/relationships/slideLayout" Target="../slideLayouts/slideLayout23.xml"/><Relationship Id="rId20" Type="http://schemas.openxmlformats.org/officeDocument/2006/relationships/slideLayout" Target="../slideLayouts/slideLayout27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11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2.xml"/><Relationship Id="rId1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17.xml"/><Relationship Id="rId19" Type="http://schemas.openxmlformats.org/officeDocument/2006/relationships/slideLayout" Target="../slideLayouts/slideLayout26.xml"/><Relationship Id="rId4" Type="http://schemas.openxmlformats.org/officeDocument/2006/relationships/slideLayout" Target="../slideLayouts/slideLayout11.xml"/><Relationship Id="rId9" Type="http://schemas.openxmlformats.org/officeDocument/2006/relationships/slideLayout" Target="../slideLayouts/slideLayout16.xml"/><Relationship Id="rId14" Type="http://schemas.openxmlformats.org/officeDocument/2006/relationships/slideLayout" Target="../slideLayouts/slideLayout21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0.xml"/><Relationship Id="rId7" Type="http://schemas.openxmlformats.org/officeDocument/2006/relationships/theme" Target="../theme/theme3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Relationship Id="rId6" Type="http://schemas.openxmlformats.org/officeDocument/2006/relationships/slideLayout" Target="../slideLayouts/slideLayout33.xml"/><Relationship Id="rId5" Type="http://schemas.openxmlformats.org/officeDocument/2006/relationships/slideLayout" Target="../slideLayouts/slideLayout32.xml"/><Relationship Id="rId4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flip="none" rotWithShape="1">
          <a:gsLst>
            <a:gs pos="55000">
              <a:schemeClr val="accent4">
                <a:lumMod val="20000"/>
                <a:lumOff val="80000"/>
              </a:schemeClr>
            </a:gs>
            <a:gs pos="0">
              <a:schemeClr val="accent1">
                <a:lumMod val="5000"/>
                <a:lumOff val="95000"/>
              </a:schemeClr>
            </a:gs>
            <a:gs pos="51000">
              <a:schemeClr val="accent2">
                <a:lumMod val="20000"/>
                <a:lumOff val="80000"/>
              </a:schemeClr>
            </a:gs>
            <a:gs pos="52000">
              <a:schemeClr val="accent6">
                <a:lumMod val="20000"/>
                <a:lumOff val="80000"/>
              </a:schemeClr>
            </a:gs>
            <a:gs pos="54000">
              <a:schemeClr val="accent2">
                <a:lumMod val="20000"/>
                <a:lumOff val="80000"/>
              </a:schemeClr>
            </a:gs>
            <a:gs pos="100000">
              <a:schemeClr val="bg1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2753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81" r:id="rId1"/>
    <p:sldLayoutId id="2147484082" r:id="rId2"/>
    <p:sldLayoutId id="2147484084" r:id="rId3"/>
    <p:sldLayoutId id="2147484085" r:id="rId4"/>
    <p:sldLayoutId id="2147484086" r:id="rId5"/>
    <p:sldLayoutId id="2147484087" r:id="rId6"/>
    <p:sldLayoutId id="2147484088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flip="none" rotWithShape="1">
          <a:gsLst>
            <a:gs pos="55000">
              <a:schemeClr val="accent4">
                <a:lumMod val="20000"/>
                <a:lumOff val="80000"/>
              </a:schemeClr>
            </a:gs>
            <a:gs pos="0">
              <a:schemeClr val="accent1">
                <a:lumMod val="5000"/>
                <a:lumOff val="95000"/>
              </a:schemeClr>
            </a:gs>
            <a:gs pos="51000">
              <a:schemeClr val="accent2">
                <a:lumMod val="20000"/>
                <a:lumOff val="80000"/>
              </a:schemeClr>
            </a:gs>
            <a:gs pos="52000">
              <a:schemeClr val="accent6">
                <a:lumMod val="20000"/>
                <a:lumOff val="80000"/>
              </a:schemeClr>
            </a:gs>
            <a:gs pos="54000">
              <a:schemeClr val="accent2">
                <a:lumMod val="20000"/>
                <a:lumOff val="80000"/>
              </a:schemeClr>
            </a:gs>
            <a:gs pos="100000">
              <a:schemeClr val="bg1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7946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0" r:id="rId1"/>
    <p:sldLayoutId id="2147484091" r:id="rId2"/>
    <p:sldLayoutId id="2147484092" r:id="rId3"/>
    <p:sldLayoutId id="2147484093" r:id="rId4"/>
    <p:sldLayoutId id="2147484094" r:id="rId5"/>
    <p:sldLayoutId id="2147484095" r:id="rId6"/>
    <p:sldLayoutId id="2147484096" r:id="rId7"/>
    <p:sldLayoutId id="2147484097" r:id="rId8"/>
    <p:sldLayoutId id="2147484098" r:id="rId9"/>
    <p:sldLayoutId id="2147484099" r:id="rId10"/>
    <p:sldLayoutId id="2147484100" r:id="rId11"/>
    <p:sldLayoutId id="2147484101" r:id="rId12"/>
    <p:sldLayoutId id="2147484102" r:id="rId13"/>
    <p:sldLayoutId id="2147484103" r:id="rId14"/>
    <p:sldLayoutId id="2147484104" r:id="rId15"/>
    <p:sldLayoutId id="2147484105" r:id="rId16"/>
    <p:sldLayoutId id="2147484106" r:id="rId17"/>
    <p:sldLayoutId id="2147484107" r:id="rId18"/>
    <p:sldLayoutId id="2147484108" r:id="rId19"/>
    <p:sldLayoutId id="2147484109" r:id="rId20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flip="none" rotWithShape="1">
          <a:gsLst>
            <a:gs pos="55000">
              <a:schemeClr val="accent4">
                <a:lumMod val="20000"/>
                <a:lumOff val="80000"/>
              </a:schemeClr>
            </a:gs>
            <a:gs pos="0">
              <a:schemeClr val="accent1">
                <a:lumMod val="5000"/>
                <a:lumOff val="95000"/>
              </a:schemeClr>
            </a:gs>
            <a:gs pos="51000">
              <a:schemeClr val="accent2">
                <a:lumMod val="20000"/>
                <a:lumOff val="80000"/>
              </a:schemeClr>
            </a:gs>
            <a:gs pos="52000">
              <a:schemeClr val="accent6">
                <a:lumMod val="20000"/>
                <a:lumOff val="80000"/>
              </a:schemeClr>
            </a:gs>
            <a:gs pos="54000">
              <a:schemeClr val="accent2">
                <a:lumMod val="20000"/>
                <a:lumOff val="80000"/>
              </a:schemeClr>
            </a:gs>
            <a:gs pos="100000">
              <a:schemeClr val="bg1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78419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1" r:id="rId1"/>
    <p:sldLayoutId id="2147484115" r:id="rId2"/>
    <p:sldLayoutId id="2147484119" r:id="rId3"/>
    <p:sldLayoutId id="2147484121" r:id="rId4"/>
    <p:sldLayoutId id="2147484122" r:id="rId5"/>
    <p:sldLayoutId id="2147484123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5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0.xml"/><Relationship Id="rId7" Type="http://schemas.openxmlformats.org/officeDocument/2006/relationships/image" Target="../media/image8.sv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7.png"/><Relationship Id="rId5" Type="http://schemas.openxmlformats.org/officeDocument/2006/relationships/image" Target="../media/image6.emf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5.png"/><Relationship Id="rId5" Type="http://schemas.openxmlformats.org/officeDocument/2006/relationships/image" Target="../media/image10.sv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0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6.emf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3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3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3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30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3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customXml" Target="../ink/ink5.xml"/><Relationship Id="rId13" Type="http://schemas.openxmlformats.org/officeDocument/2006/relationships/image" Target="../media/image19.png"/><Relationship Id="rId3" Type="http://schemas.openxmlformats.org/officeDocument/2006/relationships/customXml" Target="../ink/ink1.xml"/><Relationship Id="rId7" Type="http://schemas.openxmlformats.org/officeDocument/2006/relationships/customXml" Target="../ink/ink4.xml"/><Relationship Id="rId12" Type="http://schemas.openxmlformats.org/officeDocument/2006/relationships/customXml" Target="../ink/ink7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32.xml"/><Relationship Id="rId6" Type="http://schemas.openxmlformats.org/officeDocument/2006/relationships/customXml" Target="../ink/ink3.xml"/><Relationship Id="rId11" Type="http://schemas.openxmlformats.org/officeDocument/2006/relationships/image" Target="../media/image18.png"/><Relationship Id="rId5" Type="http://schemas.openxmlformats.org/officeDocument/2006/relationships/customXml" Target="../ink/ink2.xml"/><Relationship Id="rId15" Type="http://schemas.openxmlformats.org/officeDocument/2006/relationships/image" Target="../media/image20.png"/><Relationship Id="rId10" Type="http://schemas.openxmlformats.org/officeDocument/2006/relationships/customXml" Target="../ink/ink6.xml"/><Relationship Id="rId4" Type="http://schemas.openxmlformats.org/officeDocument/2006/relationships/image" Target="../media/image16.png"/><Relationship Id="rId9" Type="http://schemas.openxmlformats.org/officeDocument/2006/relationships/image" Target="../media/image17.png"/><Relationship Id="rId14" Type="http://schemas.openxmlformats.org/officeDocument/2006/relationships/customXml" Target="../ink/ink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30.xml"/><Relationship Id="rId5" Type="http://schemas.openxmlformats.org/officeDocument/2006/relationships/image" Target="../media/image23.png"/><Relationship Id="rId4" Type="http://schemas.microsoft.com/office/2017/06/relationships/model3d" Target="../media/model3d1.glb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58DFE55-F09E-4349-84B6-DD79C9E2D226}"/>
              </a:ext>
            </a:extLst>
          </p:cNvPr>
          <p:cNvSpPr txBox="1"/>
          <p:nvPr/>
        </p:nvSpPr>
        <p:spPr>
          <a:xfrm>
            <a:off x="2338385" y="4162535"/>
            <a:ext cx="7515225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</a:rPr>
              <a:t>Grŵp</a:t>
            </a:r>
            <a:r>
              <a:rPr lang="en-US" sz="2400" b="1" dirty="0">
                <a:solidFill>
                  <a:srgbClr val="002060"/>
                </a:solidFill>
              </a:rPr>
              <a:t> 3 – </a:t>
            </a:r>
            <a:r>
              <a:rPr lang="en-US" sz="2400" b="1" dirty="0" err="1">
                <a:solidFill>
                  <a:srgbClr val="002060"/>
                </a:solidFill>
              </a:rPr>
              <a:t>Darlith</a:t>
            </a:r>
            <a:r>
              <a:rPr lang="en-US" sz="2400" b="1" dirty="0">
                <a:solidFill>
                  <a:srgbClr val="002060"/>
                </a:solidFill>
              </a:rPr>
              <a:t>/Lecture 4</a:t>
            </a: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r>
              <a:rPr lang="en-US" sz="2400" b="1" dirty="0">
                <a:solidFill>
                  <a:srgbClr val="002060"/>
                </a:solidFill>
              </a:rPr>
              <a:t>Catrin Evans-Thomas</a:t>
            </a:r>
          </a:p>
          <a:p>
            <a:pPr algn="ctr"/>
            <a:endParaRPr lang="en-US" sz="2400" b="1" dirty="0">
              <a:solidFill>
                <a:srgbClr val="002060"/>
              </a:solidFill>
            </a:endParaRPr>
          </a:p>
          <a:p>
            <a:pPr algn="ctr"/>
            <a:r>
              <a:rPr lang="en-US" sz="2000" dirty="0" err="1">
                <a:solidFill>
                  <a:srgbClr val="002060"/>
                </a:solidFill>
              </a:rPr>
              <a:t>c.evans-thomas@pcydds.ac.uk</a:t>
            </a:r>
            <a:endParaRPr lang="en-US" sz="2000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endParaRPr lang="en-US" sz="2400" dirty="0">
              <a:solidFill>
                <a:srgbClr val="002060"/>
              </a:solidFill>
            </a:endParaRP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E273542-738C-2840-8EA5-C7BAF9C9596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5885671"/>
            <a:ext cx="12192000" cy="97232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0720946-4206-1940-8F5F-5E3C5CD5D0C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72600" y="178038"/>
            <a:ext cx="2641600" cy="1196975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5C82D3D0-9179-3847-A910-CA32BDE8CA1B}"/>
              </a:ext>
            </a:extLst>
          </p:cNvPr>
          <p:cNvSpPr txBox="1">
            <a:spLocks/>
          </p:cNvSpPr>
          <p:nvPr/>
        </p:nvSpPr>
        <p:spPr>
          <a:xfrm>
            <a:off x="2908298" y="1589986"/>
            <a:ext cx="6375400" cy="238418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Llwybr</a:t>
            </a:r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 y </a:t>
            </a: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Gymraeg</a:t>
            </a:r>
            <a:endParaRPr lang="en-GB" sz="40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/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Welsh Pathway</a:t>
            </a:r>
          </a:p>
          <a:p>
            <a:pPr algn="ctr"/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BA3 2022-23</a:t>
            </a:r>
          </a:p>
          <a:p>
            <a:pPr algn="ctr"/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E523007-EA4E-29B7-2EB3-6C975938BF8A}"/>
              </a:ext>
            </a:extLst>
          </p:cNvPr>
          <p:cNvSpPr/>
          <p:nvPr/>
        </p:nvSpPr>
        <p:spPr>
          <a:xfrm>
            <a:off x="9446905" y="1674674"/>
            <a:ext cx="2492990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Rhan</a:t>
            </a:r>
            <a:r>
              <a:rPr lang="en-GB" sz="54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 2</a:t>
            </a:r>
          </a:p>
          <a:p>
            <a:pPr algn="ctr"/>
            <a:r>
              <a:rPr lang="en-GB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Part 2</a:t>
            </a:r>
            <a:endParaRPr lang="en-GB" sz="54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70001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3936FB0-3690-794E-9652-64A5B6D1128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303" t="20813" r="18234" b="11870"/>
          <a:stretch/>
        </p:blipFill>
        <p:spPr>
          <a:xfrm>
            <a:off x="1345580" y="225948"/>
            <a:ext cx="9500839" cy="64061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40921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DC3F5B4-B881-6C41-A858-09B16F44625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923" t="23415" r="18648" b="7642"/>
          <a:stretch/>
        </p:blipFill>
        <p:spPr>
          <a:xfrm>
            <a:off x="1628077" y="334536"/>
            <a:ext cx="8959271" cy="6289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77162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9886E01A-E296-0940-8089-9D94FFFC0A05}"/>
              </a:ext>
            </a:extLst>
          </p:cNvPr>
          <p:cNvSpPr txBox="1">
            <a:spLocks/>
          </p:cNvSpPr>
          <p:nvPr/>
        </p:nvSpPr>
        <p:spPr>
          <a:xfrm>
            <a:off x="335065" y="772358"/>
            <a:ext cx="8220119" cy="5597817"/>
          </a:xfr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000" b="1" dirty="0" err="1">
                <a:latin typeface="Ink Free" panose="03080402000500000000" pitchFamily="66" charset="0"/>
              </a:rPr>
              <a:t>Eisiau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cy-GB" sz="4000" b="1" dirty="0">
                <a:latin typeface="MV Boli"/>
                <a:cs typeface="Aldhabi"/>
              </a:rPr>
              <a:t>Tasg Wrando 1 :</a:t>
            </a:r>
          </a:p>
          <a:p>
            <a:pPr>
              <a:spcAft>
                <a:spcPts val="600"/>
              </a:spcAft>
            </a:pPr>
            <a:endParaRPr lang="en-US" sz="4000" b="1" dirty="0">
              <a:latin typeface="Ink Free" panose="03080402000500000000" pitchFamily="66" charset="0"/>
            </a:endParaRPr>
          </a:p>
          <a:p>
            <a:pPr>
              <a:spcAft>
                <a:spcPts val="600"/>
              </a:spcAft>
            </a:pPr>
            <a:endParaRPr lang="en-US" sz="4000" b="1" dirty="0">
              <a:latin typeface="Ink Free" panose="03080402000500000000" pitchFamily="66" charset="0"/>
            </a:endParaRPr>
          </a:p>
          <a:p>
            <a:pPr>
              <a:spcAft>
                <a:spcPts val="600"/>
              </a:spcAft>
            </a:pPr>
            <a:r>
              <a:rPr lang="en-US" sz="4000" b="1" dirty="0">
                <a:latin typeface="Ink Free" panose="03080402000500000000" pitchFamily="66" charset="0"/>
              </a:rPr>
              <a:t>Beth </a:t>
            </a:r>
            <a:r>
              <a:rPr lang="en-US" sz="4000" b="1" dirty="0" err="1">
                <a:latin typeface="Ink Free" panose="03080402000500000000" pitchFamily="66" charset="0"/>
              </a:rPr>
              <a:t>mae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Siân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eisiau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i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fwyta</a:t>
            </a:r>
            <a:r>
              <a:rPr lang="en-US" sz="4000" b="1" dirty="0">
                <a:latin typeface="Ink Free" panose="03080402000500000000" pitchFamily="66" charset="0"/>
              </a:rPr>
              <a:t>?</a:t>
            </a:r>
          </a:p>
          <a:p>
            <a:pPr>
              <a:spcAft>
                <a:spcPts val="600"/>
              </a:spcAft>
            </a:pPr>
            <a:endParaRPr lang="en-US" sz="4000" b="1" dirty="0">
              <a:latin typeface="Ink Free" panose="03080402000500000000" pitchFamily="66" charset="0"/>
            </a:endParaRPr>
          </a:p>
          <a:p>
            <a:pPr>
              <a:spcAft>
                <a:spcPts val="600"/>
              </a:spcAft>
            </a:pPr>
            <a:r>
              <a:rPr lang="en-US" sz="4000" b="1" dirty="0">
                <a:latin typeface="Ink Free" panose="03080402000500000000" pitchFamily="66" charset="0"/>
              </a:rPr>
              <a:t>Beth </a:t>
            </a:r>
            <a:r>
              <a:rPr lang="en-US" sz="4000" b="1" dirty="0" err="1">
                <a:latin typeface="Ink Free" panose="03080402000500000000" pitchFamily="66" charset="0"/>
              </a:rPr>
              <a:t>mae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Siân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eisiau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i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yfed</a:t>
            </a:r>
            <a:r>
              <a:rPr lang="en-US" sz="4000" b="1" dirty="0">
                <a:latin typeface="Ink Free" panose="03080402000500000000" pitchFamily="66" charset="0"/>
              </a:rPr>
              <a:t>?</a:t>
            </a:r>
          </a:p>
          <a:p>
            <a:pPr>
              <a:spcAft>
                <a:spcPts val="600"/>
              </a:spcAft>
            </a:pPr>
            <a:endParaRPr lang="en-US" sz="4000" b="1" dirty="0">
              <a:latin typeface="Ink Free" panose="03080402000500000000" pitchFamily="66" charset="0"/>
            </a:endParaRPr>
          </a:p>
          <a:p>
            <a:pPr>
              <a:spcAft>
                <a:spcPts val="600"/>
              </a:spcAft>
            </a:pPr>
            <a:r>
              <a:rPr lang="en-US" sz="4000" b="1" dirty="0">
                <a:latin typeface="Ink Free" panose="03080402000500000000" pitchFamily="66" charset="0"/>
              </a:rPr>
              <a:t>Beth </a:t>
            </a:r>
            <a:r>
              <a:rPr lang="en-US" sz="4000" b="1" dirty="0" err="1">
                <a:latin typeface="Ink Free" panose="03080402000500000000" pitchFamily="66" charset="0"/>
              </a:rPr>
              <a:t>mae</a:t>
            </a:r>
            <a:r>
              <a:rPr lang="en-US" sz="4000" b="1" dirty="0">
                <a:latin typeface="Ink Free" panose="03080402000500000000" pitchFamily="66" charset="0"/>
              </a:rPr>
              <a:t> Macs </a:t>
            </a:r>
            <a:r>
              <a:rPr lang="en-US" sz="4000" b="1" dirty="0" err="1">
                <a:latin typeface="Ink Free" panose="03080402000500000000" pitchFamily="66" charset="0"/>
              </a:rPr>
              <a:t>eisiau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i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fwyta</a:t>
            </a:r>
            <a:r>
              <a:rPr lang="en-US" sz="4000" b="1" dirty="0">
                <a:latin typeface="Ink Free" panose="03080402000500000000" pitchFamily="66" charset="0"/>
              </a:rPr>
              <a:t>?</a:t>
            </a:r>
          </a:p>
          <a:p>
            <a:pPr>
              <a:spcAft>
                <a:spcPts val="600"/>
              </a:spcAft>
            </a:pPr>
            <a:endParaRPr lang="en-US" sz="4000" b="1" dirty="0">
              <a:latin typeface="Ink Free" panose="03080402000500000000" pitchFamily="66" charset="0"/>
            </a:endParaRPr>
          </a:p>
          <a:p>
            <a:pPr>
              <a:spcAft>
                <a:spcPts val="600"/>
              </a:spcAft>
            </a:pPr>
            <a:r>
              <a:rPr lang="en-US" sz="4000" b="1" dirty="0">
                <a:latin typeface="Ink Free" panose="03080402000500000000" pitchFamily="66" charset="0"/>
              </a:rPr>
              <a:t>Beth </a:t>
            </a:r>
            <a:r>
              <a:rPr lang="en-US" sz="4000" b="1" dirty="0" err="1">
                <a:latin typeface="Ink Free" panose="03080402000500000000" pitchFamily="66" charset="0"/>
              </a:rPr>
              <a:t>mae</a:t>
            </a:r>
            <a:r>
              <a:rPr lang="en-US" sz="4000" b="1" dirty="0">
                <a:latin typeface="Ink Free" panose="03080402000500000000" pitchFamily="66" charset="0"/>
              </a:rPr>
              <a:t> Macs </a:t>
            </a:r>
            <a:r>
              <a:rPr lang="en-US" sz="4000" b="1" dirty="0" err="1">
                <a:latin typeface="Ink Free" panose="03080402000500000000" pitchFamily="66" charset="0"/>
              </a:rPr>
              <a:t>eisiau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i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yfed</a:t>
            </a:r>
            <a:r>
              <a:rPr lang="en-US" sz="4000" b="1" dirty="0">
                <a:latin typeface="Ink Free" panose="03080402000500000000" pitchFamily="66" charset="0"/>
              </a:rPr>
              <a:t>?</a:t>
            </a:r>
          </a:p>
          <a:p>
            <a:pPr>
              <a:spcAft>
                <a:spcPts val="600"/>
              </a:spcAft>
            </a:pPr>
            <a:endParaRPr lang="en-US" sz="4000" b="1" dirty="0">
              <a:latin typeface="Ink Free" panose="03080402000500000000" pitchFamily="66" charset="0"/>
            </a:endParaRPr>
          </a:p>
          <a:p>
            <a:pPr>
              <a:spcAft>
                <a:spcPts val="600"/>
              </a:spcAft>
            </a:pPr>
            <a:endParaRPr lang="en-US" sz="4000" b="1" dirty="0">
              <a:latin typeface="Ink Free" panose="03080402000500000000" pitchFamily="66" charset="0"/>
            </a:endParaRPr>
          </a:p>
        </p:txBody>
      </p:sp>
      <p:pic>
        <p:nvPicPr>
          <p:cNvPr id="2" name="CMB Gwrando Eisiau U9 " descr="CMB Gwrando Eisiau U9 ">
            <a:hlinkClick r:id="" action="ppaction://media"/>
            <a:extLst>
              <a:ext uri="{FF2B5EF4-FFF2-40B4-BE49-F238E27FC236}">
                <a16:creationId xmlns:a16="http://schemas.microsoft.com/office/drawing/2014/main" id="{2C8E80D0-F8EC-AF43-A5DE-983A02A83F9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354292" y="198616"/>
            <a:ext cx="2923309" cy="259391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E592289-438C-2247-8BDD-ADCF24CA13DC}"/>
              </a:ext>
            </a:extLst>
          </p:cNvPr>
          <p:cNvPicPr/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897" t="80747"/>
          <a:stretch/>
        </p:blipFill>
        <p:spPr bwMode="auto">
          <a:xfrm>
            <a:off x="8683337" y="317795"/>
            <a:ext cx="2265217" cy="2189297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9" name="Speech Bubble: Rectangle with Corners Rounded 4">
            <a:extLst>
              <a:ext uri="{FF2B5EF4-FFF2-40B4-BE49-F238E27FC236}">
                <a16:creationId xmlns:a16="http://schemas.microsoft.com/office/drawing/2014/main" id="{C9FA2F70-534F-7E48-831F-F6424DD60A43}"/>
              </a:ext>
            </a:extLst>
          </p:cNvPr>
          <p:cNvSpPr/>
          <p:nvPr/>
        </p:nvSpPr>
        <p:spPr>
          <a:xfrm>
            <a:off x="7523308" y="4280659"/>
            <a:ext cx="4308930" cy="1225446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Gwrandewch ar y clip sain. </a:t>
            </a:r>
          </a:p>
          <a:p>
            <a:pPr algn="ctr"/>
            <a:r>
              <a:rPr lang="cy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Listen to the sound clip.</a:t>
            </a:r>
          </a:p>
          <a:p>
            <a:pPr algn="ctr"/>
            <a:endParaRPr lang="cy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cy-GB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Beth mae Siân a Macs eisiau?</a:t>
            </a:r>
            <a:endParaRPr lang="cy-GB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A655D1D8-3D5B-B546-A5CB-3E97D15231C9}"/>
              </a:ext>
            </a:extLst>
          </p:cNvPr>
          <p:cNvSpPr txBox="1">
            <a:spLocks/>
          </p:cNvSpPr>
          <p:nvPr/>
        </p:nvSpPr>
        <p:spPr>
          <a:xfrm>
            <a:off x="7894871" y="2747374"/>
            <a:ext cx="3636622" cy="1246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Bef>
                <a:spcPct val="0"/>
              </a:spcBef>
              <a:spcAft>
                <a:spcPts val="600"/>
              </a:spcAft>
              <a:buNone/>
            </a:pPr>
            <a:r>
              <a:rPr lang="en-US" sz="4400" b="1" dirty="0" err="1">
                <a:solidFill>
                  <a:srgbClr val="FF0000"/>
                </a:solidFill>
                <a:latin typeface="MV Boli" panose="02000500030200090000" pitchFamily="2" charset="0"/>
                <a:ea typeface="+mj-ea"/>
                <a:cs typeface="MV Boli" panose="02000500030200090000" pitchFamily="2" charset="0"/>
              </a:rPr>
              <a:t>Cliciwch</a:t>
            </a:r>
            <a:r>
              <a:rPr lang="en-US" sz="4400" b="1" dirty="0">
                <a:solidFill>
                  <a:srgbClr val="FF0000"/>
                </a:solidFill>
                <a:latin typeface="MV Boli" panose="02000500030200090000" pitchFamily="2" charset="0"/>
                <a:ea typeface="+mj-ea"/>
                <a:cs typeface="MV Boli" panose="02000500030200090000" pitchFamily="2" charset="0"/>
              </a:rPr>
              <a:t> </a:t>
            </a:r>
            <a:r>
              <a:rPr lang="en-US" sz="4400" b="1" dirty="0" err="1">
                <a:solidFill>
                  <a:srgbClr val="FF0000"/>
                </a:solidFill>
                <a:latin typeface="MV Boli" panose="02000500030200090000" pitchFamily="2" charset="0"/>
                <a:ea typeface="+mj-ea"/>
                <a:cs typeface="MV Boli" panose="02000500030200090000" pitchFamily="2" charset="0"/>
              </a:rPr>
              <a:t>yma</a:t>
            </a:r>
            <a:r>
              <a:rPr lang="en-US" sz="4400" b="1" dirty="0">
                <a:solidFill>
                  <a:srgbClr val="FF0000"/>
                </a:solidFill>
                <a:latin typeface="MV Boli" panose="02000500030200090000" pitchFamily="2" charset="0"/>
                <a:ea typeface="+mj-ea"/>
                <a:cs typeface="MV Boli" panose="02000500030200090000" pitchFamily="2" charset="0"/>
              </a:rPr>
              <a:t> </a:t>
            </a:r>
          </a:p>
        </p:txBody>
      </p:sp>
      <p:pic>
        <p:nvPicPr>
          <p:cNvPr id="13" name="Graphic 12" descr="Cursor">
            <a:extLst>
              <a:ext uri="{FF2B5EF4-FFF2-40B4-BE49-F238E27FC236}">
                <a16:creationId xmlns:a16="http://schemas.microsoft.com/office/drawing/2014/main" id="{CC5C42A0-BF9C-B442-8E04-DC978DBF76F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0491354" y="2049892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6472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63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ubtitle 2">
            <a:extLst>
              <a:ext uri="{FF2B5EF4-FFF2-40B4-BE49-F238E27FC236}">
                <a16:creationId xmlns:a16="http://schemas.microsoft.com/office/drawing/2014/main" id="{14C99051-69CF-3F41-8C7E-3F8805EE4F16}"/>
              </a:ext>
            </a:extLst>
          </p:cNvPr>
          <p:cNvSpPr txBox="1">
            <a:spLocks/>
          </p:cNvSpPr>
          <p:nvPr/>
        </p:nvSpPr>
        <p:spPr>
          <a:xfrm>
            <a:off x="5116878" y="629266"/>
            <a:ext cx="6422849" cy="167660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Bef>
                <a:spcPct val="0"/>
              </a:spcBef>
              <a:spcAft>
                <a:spcPts val="600"/>
              </a:spcAft>
              <a:buNone/>
            </a:pPr>
            <a:r>
              <a:rPr lang="en-US" sz="4400" b="1" dirty="0" err="1">
                <a:solidFill>
                  <a:srgbClr val="FF0000"/>
                </a:solidFill>
                <a:latin typeface="MV Boli" panose="02000500030200090000" pitchFamily="2" charset="0"/>
                <a:ea typeface="+mj-ea"/>
                <a:cs typeface="MV Boli" panose="02000500030200090000" pitchFamily="2" charset="0"/>
              </a:rPr>
              <a:t>Tasg</a:t>
            </a:r>
            <a:r>
              <a:rPr lang="en-US" sz="4400" b="1" dirty="0">
                <a:solidFill>
                  <a:srgbClr val="FF0000"/>
                </a:solidFill>
                <a:latin typeface="MV Boli" panose="02000500030200090000" pitchFamily="2" charset="0"/>
                <a:ea typeface="+mj-ea"/>
                <a:cs typeface="MV Boli" panose="02000500030200090000" pitchFamily="2" charset="0"/>
              </a:rPr>
              <a:t> </a:t>
            </a:r>
            <a:r>
              <a:rPr lang="en-US" sz="4400" b="1" dirty="0" err="1">
                <a:solidFill>
                  <a:srgbClr val="FF0000"/>
                </a:solidFill>
                <a:latin typeface="MV Boli" panose="02000500030200090000" pitchFamily="2" charset="0"/>
                <a:ea typeface="+mj-ea"/>
                <a:cs typeface="MV Boli" panose="02000500030200090000" pitchFamily="2" charset="0"/>
              </a:rPr>
              <a:t>Wrando</a:t>
            </a:r>
            <a:r>
              <a:rPr lang="en-US" sz="4400" b="1" dirty="0">
                <a:solidFill>
                  <a:srgbClr val="FF0000"/>
                </a:solidFill>
                <a:latin typeface="MV Boli" panose="02000500030200090000" pitchFamily="2" charset="0"/>
                <a:ea typeface="+mj-ea"/>
                <a:cs typeface="MV Boli" panose="02000500030200090000" pitchFamily="2" charset="0"/>
              </a:rPr>
              <a:t> </a:t>
            </a:r>
          </a:p>
          <a:p>
            <a:pPr marL="0" indent="0" algn="ctr">
              <a:spcBef>
                <a:spcPct val="0"/>
              </a:spcBef>
              <a:spcAft>
                <a:spcPts val="600"/>
              </a:spcAft>
              <a:buNone/>
            </a:pPr>
            <a:r>
              <a:rPr lang="en-US" sz="4400" b="1" dirty="0">
                <a:solidFill>
                  <a:srgbClr val="FF0000"/>
                </a:solidFill>
                <a:latin typeface="MV Boli" panose="02000500030200090000" pitchFamily="2" charset="0"/>
                <a:ea typeface="+mj-ea"/>
                <a:cs typeface="MV Boli" panose="02000500030200090000" pitchFamily="2" charset="0"/>
              </a:rPr>
              <a:t>- </a:t>
            </a:r>
            <a:r>
              <a:rPr lang="en-US" sz="4400" b="1" dirty="0" err="1">
                <a:solidFill>
                  <a:srgbClr val="FF0000"/>
                </a:solidFill>
                <a:latin typeface="MV Boli" panose="02000500030200090000" pitchFamily="2" charset="0"/>
                <a:ea typeface="+mj-ea"/>
                <a:cs typeface="MV Boli" panose="02000500030200090000" pitchFamily="2" charset="0"/>
              </a:rPr>
              <a:t>Geiriau</a:t>
            </a:r>
            <a:r>
              <a:rPr lang="en-US" sz="4400" b="1" dirty="0">
                <a:solidFill>
                  <a:srgbClr val="FF0000"/>
                </a:solidFill>
                <a:latin typeface="MV Boli" panose="02000500030200090000" pitchFamily="2" charset="0"/>
                <a:ea typeface="+mj-ea"/>
                <a:cs typeface="MV Boli" panose="02000500030200090000" pitchFamily="2" charset="0"/>
              </a:rPr>
              <a:t> </a:t>
            </a:r>
            <a:r>
              <a:rPr lang="en-US" sz="4400" b="1" dirty="0" err="1">
                <a:solidFill>
                  <a:srgbClr val="FF0000"/>
                </a:solidFill>
                <a:latin typeface="MV Boli" panose="02000500030200090000" pitchFamily="2" charset="0"/>
                <a:ea typeface="+mj-ea"/>
                <a:cs typeface="MV Boli" panose="02000500030200090000" pitchFamily="2" charset="0"/>
              </a:rPr>
              <a:t>anghywir</a:t>
            </a:r>
            <a:r>
              <a:rPr lang="en-US" sz="4400" b="1" dirty="0">
                <a:solidFill>
                  <a:srgbClr val="FF0000"/>
                </a:solidFill>
                <a:latin typeface="MV Boli" panose="02000500030200090000" pitchFamily="2" charset="0"/>
                <a:ea typeface="+mj-ea"/>
                <a:cs typeface="MV Boli" panose="02000500030200090000" pitchFamily="2" charset="0"/>
              </a:rPr>
              <a:t>!  </a:t>
            </a:r>
          </a:p>
        </p:txBody>
      </p:sp>
      <p:pic>
        <p:nvPicPr>
          <p:cNvPr id="14" name="Graphic 13" descr="Headphones">
            <a:extLst>
              <a:ext uri="{FF2B5EF4-FFF2-40B4-BE49-F238E27FC236}">
                <a16:creationId xmlns:a16="http://schemas.microsoft.com/office/drawing/2014/main" id="{C36C444B-3199-CB4E-A29C-DE604CF48A6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82631" y="906050"/>
            <a:ext cx="2470743" cy="2470743"/>
          </a:xfrm>
          <a:prstGeom prst="rect">
            <a:avLst/>
          </a:prstGeom>
        </p:spPr>
      </p:pic>
      <p:pic>
        <p:nvPicPr>
          <p:cNvPr id="12" name="CMB Gwrando Eisiau U9 " descr="CMB Gwrando Eisiau U9 ">
            <a:hlinkClick r:id="" action="ppaction://media"/>
            <a:extLst>
              <a:ext uri="{FF2B5EF4-FFF2-40B4-BE49-F238E27FC236}">
                <a16:creationId xmlns:a16="http://schemas.microsoft.com/office/drawing/2014/main" id="{9E79245F-D93C-D14F-8A74-085949D4388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04672" y="3199375"/>
            <a:ext cx="3026663" cy="1702498"/>
          </a:xfrm>
          <a:prstGeom prst="rect">
            <a:avLst/>
          </a:prstGeom>
          <a:effectLst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F2AA9A-B66A-D049-B526-01159178597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105835" y="2438400"/>
            <a:ext cx="8086165" cy="378541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200" dirty="0" err="1"/>
              <a:t>Gwrandewch</a:t>
            </a:r>
            <a:r>
              <a:rPr lang="en-US" sz="3200" dirty="0"/>
              <a:t> </a:t>
            </a:r>
            <a:r>
              <a:rPr lang="en-US" sz="3200" dirty="0" err="1"/>
              <a:t>ar</a:t>
            </a:r>
            <a:r>
              <a:rPr lang="en-US" sz="3200" dirty="0"/>
              <a:t> y </a:t>
            </a:r>
            <a:r>
              <a:rPr lang="en-US" sz="3200" u="sng" dirty="0"/>
              <a:t>trac </a:t>
            </a:r>
            <a:r>
              <a:rPr lang="en-US" sz="3200" u="sng" dirty="0" err="1"/>
              <a:t>sain</a:t>
            </a:r>
            <a:r>
              <a:rPr lang="en-US" sz="3200" dirty="0"/>
              <a:t> </a:t>
            </a:r>
            <a:r>
              <a:rPr lang="en-US" sz="3200" i="1" dirty="0"/>
              <a:t>(audio track) </a:t>
            </a:r>
            <a:r>
              <a:rPr lang="en-US" sz="3200" i="1" dirty="0" err="1"/>
              <a:t>eto</a:t>
            </a:r>
            <a:r>
              <a:rPr lang="en-US" sz="3200" dirty="0"/>
              <a:t>.</a:t>
            </a:r>
          </a:p>
          <a:p>
            <a:pPr marL="0" indent="0">
              <a:buNone/>
            </a:pPr>
            <a:r>
              <a:rPr lang="en-US" sz="3200" dirty="0"/>
              <a:t> </a:t>
            </a:r>
          </a:p>
          <a:p>
            <a:r>
              <a:rPr lang="en-US" sz="3200" dirty="0"/>
              <a:t>Mae </a:t>
            </a:r>
            <a:r>
              <a:rPr lang="en-US" sz="3200" u="sng" dirty="0" err="1"/>
              <a:t>rhai</a:t>
            </a:r>
            <a:r>
              <a:rPr lang="en-US" sz="3200" dirty="0"/>
              <a:t> </a:t>
            </a:r>
            <a:r>
              <a:rPr lang="en-US" sz="3200" i="1" dirty="0"/>
              <a:t>(some) </a:t>
            </a:r>
            <a:r>
              <a:rPr lang="en-US" sz="3200" dirty="0" err="1"/>
              <a:t>geiriau</a:t>
            </a: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u="sng" dirty="0" err="1"/>
              <a:t>anghywir</a:t>
            </a:r>
            <a:r>
              <a:rPr lang="en-US" sz="3200" i="1" dirty="0"/>
              <a:t> (incorrect)</a:t>
            </a:r>
            <a:r>
              <a:rPr lang="en-US" sz="3200" dirty="0"/>
              <a:t>!</a:t>
            </a:r>
          </a:p>
          <a:p>
            <a:pPr marL="0" indent="0">
              <a:buNone/>
            </a:pPr>
            <a:endParaRPr lang="en-US" sz="3200" dirty="0"/>
          </a:p>
          <a:p>
            <a:r>
              <a:rPr lang="en-US" sz="3200" u="sng" dirty="0" err="1"/>
              <a:t>Uwcholeuwch</a:t>
            </a:r>
            <a:r>
              <a:rPr lang="en-US" sz="3200" dirty="0"/>
              <a:t> (</a:t>
            </a:r>
            <a:r>
              <a:rPr lang="en-US" sz="3200" i="1" dirty="0"/>
              <a:t>highlight) </a:t>
            </a:r>
            <a:r>
              <a:rPr lang="en-US" sz="3200" dirty="0"/>
              <a:t>y </a:t>
            </a:r>
            <a:r>
              <a:rPr lang="en-US" sz="3200" dirty="0" err="1"/>
              <a:t>geiriau</a:t>
            </a:r>
            <a:r>
              <a:rPr lang="en-US" sz="3200" dirty="0"/>
              <a:t> </a:t>
            </a:r>
            <a:r>
              <a:rPr lang="en-US" sz="3200" dirty="0" err="1"/>
              <a:t>hyn</a:t>
            </a:r>
            <a:r>
              <a:rPr lang="en-US" sz="3200" dirty="0"/>
              <a:t>.</a:t>
            </a:r>
          </a:p>
          <a:p>
            <a:pPr marL="0"/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941514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630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E8BAA95E-44DD-A548-A97F-E4DBCCEEA64C}"/>
              </a:ext>
            </a:extLst>
          </p:cNvPr>
          <p:cNvGraphicFramePr>
            <a:graphicFrameLocks noGrp="1"/>
          </p:cNvGraphicFramePr>
          <p:nvPr/>
        </p:nvGraphicFramePr>
        <p:xfrm>
          <a:off x="1128408" y="175097"/>
          <a:ext cx="10077855" cy="6530346"/>
        </p:xfrm>
        <a:graphic>
          <a:graphicData uri="http://schemas.openxmlformats.org/drawingml/2006/table">
            <a:tbl>
              <a:tblPr firstRow="1" firstCol="1" bandRow="1" bandCol="1"/>
              <a:tblGrid>
                <a:gridCol w="1761932">
                  <a:extLst>
                    <a:ext uri="{9D8B030D-6E8A-4147-A177-3AD203B41FA5}">
                      <a16:colId xmlns:a16="http://schemas.microsoft.com/office/drawing/2014/main" val="3311833676"/>
                    </a:ext>
                  </a:extLst>
                </a:gridCol>
                <a:gridCol w="8315923">
                  <a:extLst>
                    <a:ext uri="{9D8B030D-6E8A-4147-A177-3AD203B41FA5}">
                      <a16:colId xmlns:a16="http://schemas.microsoft.com/office/drawing/2014/main" val="723581030"/>
                    </a:ext>
                  </a:extLst>
                </a:gridCol>
              </a:tblGrid>
              <a:tr h="441694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Dad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</a:rPr>
                        <a:t>Beth wyt ti eisiau Sian?</a:t>
                      </a:r>
                      <a:endParaRPr lang="cy-GB" sz="3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91487454"/>
                  </a:ext>
                </a:extLst>
              </a:tr>
              <a:tr h="441694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Sian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</a:rPr>
                        <a:t>Rydw i eisiau cawl llysiau.</a:t>
                      </a:r>
                      <a:endParaRPr lang="cy-GB" sz="3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66578771"/>
                  </a:ext>
                </a:extLst>
              </a:tr>
              <a:tr h="441694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Dad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</a:rPr>
                        <a:t>Wyt ti eisiau rhywbeth i yfed?</a:t>
                      </a:r>
                      <a:endParaRPr lang="cy-GB" sz="3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19653766"/>
                  </a:ext>
                </a:extLst>
              </a:tr>
              <a:tr h="441694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Sian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</a:rPr>
                        <a:t>Ydw, plîs,  Rydw i eisiau sudd oren.</a:t>
                      </a:r>
                      <a:endParaRPr lang="cy-GB" sz="3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77482109"/>
                  </a:ext>
                </a:extLst>
              </a:tr>
              <a:tr h="441694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Dad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</a:rPr>
                        <a:t>Beth amdanat ti Dafydd?  Wyt ti eisiau sudd oren hefyd?</a:t>
                      </a:r>
                      <a:endParaRPr lang="cy-GB" sz="3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35006037"/>
                  </a:ext>
                </a:extLst>
              </a:tr>
              <a:tr h="441694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Macs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</a:rPr>
                        <a:t>Nac ydw, rydw i eisiau lemoned plîs.</a:t>
                      </a:r>
                      <a:endParaRPr lang="cy-GB" sz="3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10799143"/>
                  </a:ext>
                </a:extLst>
              </a:tr>
              <a:tr h="441694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Dad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Ac i fwyta?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88327730"/>
                  </a:ext>
                </a:extLst>
              </a:tr>
              <a:tr h="441694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Macs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Rydw i eisiau brechdan domato.</a:t>
                      </a:r>
                      <a:endParaRPr lang="cy-GB" sz="3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57822307"/>
                  </a:ext>
                </a:extLst>
              </a:tr>
              <a:tr h="441694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Dad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Iawn.  </a:t>
                      </a:r>
                      <a:endParaRPr lang="cy-GB" sz="3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81234297"/>
                  </a:ext>
                </a:extLst>
              </a:tr>
              <a:tr h="441694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cy-GB" sz="3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cy-GB" sz="3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48531918"/>
                  </a:ext>
                </a:extLst>
              </a:tr>
              <a:tr h="441694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Gweinydd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Ydych chi eisiau archebu?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05091728"/>
                  </a:ext>
                </a:extLst>
              </a:tr>
              <a:tr h="1119921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Dad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Ydyn, os gwelwch yn dda.  Mae hi eisiau baget tiwna ac Orangina.  Mae e eisiau cawl madarch ac ysgytlaeth siocled, ac rydw i eisiau cwpanaid o de a chacen sbwng.</a:t>
                      </a:r>
                      <a:endParaRPr lang="cy-GB" sz="3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367833"/>
                  </a:ext>
                </a:extLst>
              </a:tr>
              <a:tr h="441694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Gweinydd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Diolch yn fawr.</a:t>
                      </a:r>
                      <a:endParaRPr lang="cy-GB" sz="3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3165982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599619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E8BAA95E-44DD-A548-A97F-E4DBCCEEA64C}"/>
              </a:ext>
            </a:extLst>
          </p:cNvPr>
          <p:cNvGraphicFramePr>
            <a:graphicFrameLocks noGrp="1"/>
          </p:cNvGraphicFramePr>
          <p:nvPr/>
        </p:nvGraphicFramePr>
        <p:xfrm>
          <a:off x="1796990" y="1032576"/>
          <a:ext cx="8846786" cy="5571068"/>
        </p:xfrm>
        <a:graphic>
          <a:graphicData uri="http://schemas.openxmlformats.org/drawingml/2006/table">
            <a:tbl>
              <a:tblPr firstRow="1" firstCol="1" bandRow="1" bandCol="1"/>
              <a:tblGrid>
                <a:gridCol w="1546702">
                  <a:extLst>
                    <a:ext uri="{9D8B030D-6E8A-4147-A177-3AD203B41FA5}">
                      <a16:colId xmlns:a16="http://schemas.microsoft.com/office/drawing/2014/main" val="3311833676"/>
                    </a:ext>
                  </a:extLst>
                </a:gridCol>
                <a:gridCol w="7300084">
                  <a:extLst>
                    <a:ext uri="{9D8B030D-6E8A-4147-A177-3AD203B41FA5}">
                      <a16:colId xmlns:a16="http://schemas.microsoft.com/office/drawing/2014/main" val="723581030"/>
                    </a:ext>
                  </a:extLst>
                </a:gridCol>
              </a:tblGrid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Dad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</a:rPr>
                        <a:t>Beth wyt ti eisiau Sian?</a:t>
                      </a:r>
                      <a:endParaRPr lang="cy-GB" sz="3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91487454"/>
                  </a:ext>
                </a:extLst>
              </a:tr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Sian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</a:rPr>
                        <a:t>Rydw i eisiau brechdanau caws a ham.</a:t>
                      </a:r>
                      <a:endParaRPr lang="cy-GB" sz="3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66578771"/>
                  </a:ext>
                </a:extLst>
              </a:tr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Dad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</a:rPr>
                        <a:t>Wyt ti eisiau rhywbeth i yfed?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19653766"/>
                  </a:ext>
                </a:extLst>
              </a:tr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Sian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</a:rPr>
                        <a:t>Ydw, plîs,  Rydw i eisiau sudd afal.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77482109"/>
                  </a:ext>
                </a:extLst>
              </a:tr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Dad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</a:rPr>
                        <a:t>Beth amdanat ti Macs?  Wyt ti eisiau sudd afal hefyd?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35006037"/>
                  </a:ext>
                </a:extLst>
              </a:tr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Macs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</a:rPr>
                        <a:t>Nac ydw, rydw i eisiau ysgytlaeth mefus plîs.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10799143"/>
                  </a:ext>
                </a:extLst>
              </a:tr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Dad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Ac i fwyta?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88327730"/>
                  </a:ext>
                </a:extLst>
              </a:tr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Macs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Rydw i eisiau ffa pob ar dost.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57822307"/>
                  </a:ext>
                </a:extLst>
              </a:tr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Dad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Iawn.  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81234297"/>
                  </a:ext>
                </a:extLst>
              </a:tr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 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 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48531918"/>
                  </a:ext>
                </a:extLst>
              </a:tr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Gweinydd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Ydych chi eisiau archebu?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05091728"/>
                  </a:ext>
                </a:extLst>
              </a:tr>
              <a:tr h="971792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Dad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Ydyn, os gwelwch yn dda.  Mae hi eisiau brechdanau caws a ham a sudd afal.  Mae e eisiau ffa pob ar dost ac ysgytlaeth mefus, ac rydw i eisiau cwpanaid o goffi a bara brith.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367833"/>
                  </a:ext>
                </a:extLst>
              </a:tr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Gweinydd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Diolch yn fawr.</a:t>
                      </a:r>
                      <a:endParaRPr lang="cy-GB" sz="3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31659828"/>
                  </a:ext>
                </a:extLst>
              </a:tr>
            </a:tbl>
          </a:graphicData>
        </a:graphic>
      </p:graphicFrame>
      <p:sp>
        <p:nvSpPr>
          <p:cNvPr id="14" name="Title 1">
            <a:extLst>
              <a:ext uri="{FF2B5EF4-FFF2-40B4-BE49-F238E27FC236}">
                <a16:creationId xmlns:a16="http://schemas.microsoft.com/office/drawing/2014/main" id="{F4C9E8AF-539B-DF4E-9B8F-F980D98FB1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8728" y="254356"/>
            <a:ext cx="5093043" cy="1325563"/>
          </a:xfrm>
        </p:spPr>
        <p:txBody>
          <a:bodyPr/>
          <a:lstStyle/>
          <a:p>
            <a:r>
              <a:rPr lang="en-US" b="1" dirty="0" err="1"/>
              <a:t>Atebion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5351955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9B9155E6-54F5-7540-B850-0CA11079B73F}"/>
              </a:ext>
            </a:extLst>
          </p:cNvPr>
          <p:cNvGraphicFramePr>
            <a:graphicFrameLocks noGrp="1"/>
          </p:cNvGraphicFramePr>
          <p:nvPr/>
        </p:nvGraphicFramePr>
        <p:xfrm>
          <a:off x="466742" y="2190691"/>
          <a:ext cx="9542543" cy="5094570"/>
        </p:xfrm>
        <a:graphic>
          <a:graphicData uri="http://schemas.openxmlformats.org/drawingml/2006/table">
            <a:tbl>
              <a:tblPr firstRow="1" firstCol="1" bandRow="1" bandCol="1">
                <a:tableStyleId>{2D5ABB26-0587-4C30-8999-92F81FD0307C}</a:tableStyleId>
              </a:tblPr>
              <a:tblGrid>
                <a:gridCol w="707505">
                  <a:extLst>
                    <a:ext uri="{9D8B030D-6E8A-4147-A177-3AD203B41FA5}">
                      <a16:colId xmlns:a16="http://schemas.microsoft.com/office/drawing/2014/main" val="3687694714"/>
                    </a:ext>
                  </a:extLst>
                </a:gridCol>
                <a:gridCol w="8835038">
                  <a:extLst>
                    <a:ext uri="{9D8B030D-6E8A-4147-A177-3AD203B41FA5}">
                      <a16:colId xmlns:a16="http://schemas.microsoft.com/office/drawing/2014/main" val="702584791"/>
                    </a:ext>
                  </a:extLst>
                </a:gridCol>
              </a:tblGrid>
              <a:tr h="473159">
                <a:tc>
                  <a:txBody>
                    <a:bodyPr/>
                    <a:lstStyle/>
                    <a:p>
                      <a:r>
                        <a:rPr lang="cy-GB" sz="2500">
                          <a:effectLst/>
                        </a:rPr>
                        <a:t>1</a:t>
                      </a:r>
                      <a:endParaRPr lang="en-GB" sz="3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tc>
                  <a:txBody>
                    <a:bodyPr/>
                    <a:lstStyle/>
                    <a:p>
                      <a:r>
                        <a:rPr lang="cy-GB" sz="2500" dirty="0">
                          <a:effectLst/>
                        </a:rPr>
                        <a:t>Beth wyt ti eisiau wneud </a:t>
                      </a:r>
                      <a:r>
                        <a:rPr lang="cy-GB" sz="2500" b="1" dirty="0">
                          <a:solidFill>
                            <a:srgbClr val="FF0000"/>
                          </a:solidFill>
                          <a:effectLst/>
                        </a:rPr>
                        <a:t>heddiw</a:t>
                      </a:r>
                      <a:r>
                        <a:rPr lang="cy-GB" sz="2500" dirty="0">
                          <a:effectLst/>
                        </a:rPr>
                        <a:t>? </a:t>
                      </a:r>
                      <a:endParaRPr lang="en-GB" sz="3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extLst>
                  <a:ext uri="{0D108BD9-81ED-4DB2-BD59-A6C34878D82A}">
                    <a16:rowId xmlns:a16="http://schemas.microsoft.com/office/drawing/2014/main" val="808483808"/>
                  </a:ext>
                </a:extLst>
              </a:tr>
              <a:tr h="473159">
                <a:tc>
                  <a:txBody>
                    <a:bodyPr/>
                    <a:lstStyle/>
                    <a:p>
                      <a:r>
                        <a:rPr lang="cy-GB" sz="2500">
                          <a:effectLst/>
                        </a:rPr>
                        <a:t>2</a:t>
                      </a:r>
                      <a:endParaRPr lang="en-GB" sz="3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tc>
                  <a:txBody>
                    <a:bodyPr/>
                    <a:lstStyle/>
                    <a:p>
                      <a:r>
                        <a:rPr lang="cy-GB" sz="2500">
                          <a:effectLst/>
                        </a:rPr>
                        <a:t>Rydw i eisiau mynd i’r sinema.</a:t>
                      </a:r>
                      <a:endParaRPr lang="en-GB" sz="3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extLst>
                  <a:ext uri="{0D108BD9-81ED-4DB2-BD59-A6C34878D82A}">
                    <a16:rowId xmlns:a16="http://schemas.microsoft.com/office/drawing/2014/main" val="4162936199"/>
                  </a:ext>
                </a:extLst>
              </a:tr>
              <a:tr h="473159">
                <a:tc>
                  <a:txBody>
                    <a:bodyPr/>
                    <a:lstStyle/>
                    <a:p>
                      <a:r>
                        <a:rPr lang="cy-GB" sz="2500">
                          <a:effectLst/>
                        </a:rPr>
                        <a:t>1</a:t>
                      </a:r>
                      <a:endParaRPr lang="en-GB" sz="3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tc>
                  <a:txBody>
                    <a:bodyPr/>
                    <a:lstStyle/>
                    <a:p>
                      <a:r>
                        <a:rPr lang="cy-GB" sz="2500">
                          <a:effectLst/>
                        </a:rPr>
                        <a:t>Beth wyt ti eisiau weld?</a:t>
                      </a:r>
                      <a:endParaRPr lang="en-GB" sz="3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extLst>
                  <a:ext uri="{0D108BD9-81ED-4DB2-BD59-A6C34878D82A}">
                    <a16:rowId xmlns:a16="http://schemas.microsoft.com/office/drawing/2014/main" val="4174093599"/>
                  </a:ext>
                </a:extLst>
              </a:tr>
              <a:tr h="473159">
                <a:tc>
                  <a:txBody>
                    <a:bodyPr/>
                    <a:lstStyle/>
                    <a:p>
                      <a:r>
                        <a:rPr lang="cy-GB" sz="2500">
                          <a:effectLst/>
                        </a:rPr>
                        <a:t>2</a:t>
                      </a:r>
                      <a:endParaRPr lang="en-GB" sz="3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tc>
                  <a:txBody>
                    <a:bodyPr/>
                    <a:lstStyle/>
                    <a:p>
                      <a:r>
                        <a:rPr lang="cy-GB" sz="2500" dirty="0">
                          <a:effectLst/>
                        </a:rPr>
                        <a:t>Rydw i eisiau gweld y ffilm </a:t>
                      </a:r>
                      <a:r>
                        <a:rPr lang="cy-GB" sz="2500" b="1" dirty="0">
                          <a:solidFill>
                            <a:srgbClr val="FF0000"/>
                          </a:solidFill>
                          <a:effectLst/>
                        </a:rPr>
                        <a:t>Star Wars </a:t>
                      </a:r>
                      <a:r>
                        <a:rPr lang="cy-GB" sz="2500" dirty="0">
                          <a:effectLst/>
                        </a:rPr>
                        <a:t>newydd.</a:t>
                      </a:r>
                      <a:endParaRPr lang="en-GB" sz="3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extLst>
                  <a:ext uri="{0D108BD9-81ED-4DB2-BD59-A6C34878D82A}">
                    <a16:rowId xmlns:a16="http://schemas.microsoft.com/office/drawing/2014/main" val="4050052132"/>
                  </a:ext>
                </a:extLst>
              </a:tr>
              <a:tr h="473159">
                <a:tc>
                  <a:txBody>
                    <a:bodyPr/>
                    <a:lstStyle/>
                    <a:p>
                      <a:r>
                        <a:rPr lang="cy-GB" sz="2500">
                          <a:effectLst/>
                        </a:rPr>
                        <a:t>1</a:t>
                      </a:r>
                      <a:endParaRPr lang="en-GB" sz="3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tc>
                  <a:txBody>
                    <a:bodyPr/>
                    <a:lstStyle/>
                    <a:p>
                      <a:r>
                        <a:rPr lang="cy-GB" sz="2500" dirty="0">
                          <a:effectLst/>
                        </a:rPr>
                        <a:t>Ble mae’r ffilm?</a:t>
                      </a:r>
                      <a:endParaRPr lang="en-GB" sz="3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extLst>
                  <a:ext uri="{0D108BD9-81ED-4DB2-BD59-A6C34878D82A}">
                    <a16:rowId xmlns:a16="http://schemas.microsoft.com/office/drawing/2014/main" val="3374269222"/>
                  </a:ext>
                </a:extLst>
              </a:tr>
              <a:tr h="473159">
                <a:tc>
                  <a:txBody>
                    <a:bodyPr/>
                    <a:lstStyle/>
                    <a:p>
                      <a:r>
                        <a:rPr lang="cy-GB" sz="2500">
                          <a:effectLst/>
                        </a:rPr>
                        <a:t>2</a:t>
                      </a:r>
                      <a:endParaRPr lang="en-GB" sz="3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tc>
                  <a:txBody>
                    <a:bodyPr/>
                    <a:lstStyle/>
                    <a:p>
                      <a:r>
                        <a:rPr lang="cy-GB" sz="2500" dirty="0">
                          <a:effectLst/>
                        </a:rPr>
                        <a:t>Mae hi yn y sinema </a:t>
                      </a:r>
                      <a:r>
                        <a:rPr lang="cy-GB" sz="2500" b="1" dirty="0">
                          <a:solidFill>
                            <a:srgbClr val="FF0000"/>
                          </a:solidFill>
                          <a:effectLst/>
                        </a:rPr>
                        <a:t>yng Nghaerfyrddin</a:t>
                      </a:r>
                      <a:r>
                        <a:rPr lang="cy-GB" sz="2500" dirty="0">
                          <a:effectLst/>
                        </a:rPr>
                        <a:t>.  Wyt ti eisiau dod hefyd?</a:t>
                      </a:r>
                      <a:endParaRPr lang="en-GB" sz="3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extLst>
                  <a:ext uri="{0D108BD9-81ED-4DB2-BD59-A6C34878D82A}">
                    <a16:rowId xmlns:a16="http://schemas.microsoft.com/office/drawing/2014/main" val="191413123"/>
                  </a:ext>
                </a:extLst>
              </a:tr>
              <a:tr h="473159">
                <a:tc>
                  <a:txBody>
                    <a:bodyPr/>
                    <a:lstStyle/>
                    <a:p>
                      <a:r>
                        <a:rPr lang="cy-GB" sz="2500">
                          <a:effectLst/>
                        </a:rPr>
                        <a:t>1</a:t>
                      </a:r>
                      <a:endParaRPr lang="en-GB" sz="3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tc>
                  <a:txBody>
                    <a:bodyPr/>
                    <a:lstStyle/>
                    <a:p>
                      <a:r>
                        <a:rPr lang="cy-GB" sz="2500" dirty="0">
                          <a:effectLst/>
                        </a:rPr>
                        <a:t>Diolch yn fawr.  Wyt ti eisiau mynd </a:t>
                      </a:r>
                      <a:r>
                        <a:rPr lang="cy-GB" sz="2500" b="1" dirty="0">
                          <a:solidFill>
                            <a:srgbClr val="FF0000"/>
                          </a:solidFill>
                          <a:effectLst/>
                        </a:rPr>
                        <a:t>ar y bws</a:t>
                      </a:r>
                      <a:r>
                        <a:rPr lang="cy-GB" sz="2500" dirty="0">
                          <a:effectLst/>
                        </a:rPr>
                        <a:t>? </a:t>
                      </a:r>
                      <a:endParaRPr lang="en-GB" sz="3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extLst>
                  <a:ext uri="{0D108BD9-81ED-4DB2-BD59-A6C34878D82A}">
                    <a16:rowId xmlns:a16="http://schemas.microsoft.com/office/drawing/2014/main" val="2565142707"/>
                  </a:ext>
                </a:extLst>
              </a:tr>
              <a:tr h="473159">
                <a:tc>
                  <a:txBody>
                    <a:bodyPr/>
                    <a:lstStyle/>
                    <a:p>
                      <a:r>
                        <a:rPr lang="cy-GB" sz="2500">
                          <a:effectLst/>
                        </a:rPr>
                        <a:t>2</a:t>
                      </a:r>
                      <a:endParaRPr lang="en-GB" sz="3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tc>
                  <a:txBody>
                    <a:bodyPr/>
                    <a:lstStyle/>
                    <a:p>
                      <a:r>
                        <a:rPr lang="cy-GB" sz="2500" dirty="0">
                          <a:effectLst/>
                        </a:rPr>
                        <a:t>Ydw.  Dw i ddim eisiau gyrru achos </a:t>
                      </a:r>
                      <a:r>
                        <a:rPr lang="cy-GB" sz="2500" b="1" dirty="0">
                          <a:solidFill>
                            <a:srgbClr val="FF0000"/>
                          </a:solidFill>
                          <a:effectLst/>
                        </a:rPr>
                        <a:t>rydw i wedi blino</a:t>
                      </a:r>
                      <a:r>
                        <a:rPr lang="cy-GB" sz="2500" dirty="0">
                          <a:effectLst/>
                        </a:rPr>
                        <a:t>.</a:t>
                      </a:r>
                      <a:endParaRPr lang="en-GB" sz="3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extLst>
                  <a:ext uri="{0D108BD9-81ED-4DB2-BD59-A6C34878D82A}">
                    <a16:rowId xmlns:a16="http://schemas.microsoft.com/office/drawing/2014/main" val="1311038243"/>
                  </a:ext>
                </a:extLst>
              </a:tr>
              <a:tr h="547298">
                <a:tc>
                  <a:txBody>
                    <a:bodyPr/>
                    <a:lstStyle/>
                    <a:p>
                      <a:r>
                        <a:rPr lang="cy-GB" sz="2500">
                          <a:effectLst/>
                        </a:rPr>
                        <a:t>1</a:t>
                      </a:r>
                      <a:endParaRPr lang="en-GB" sz="3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tc>
                  <a:txBody>
                    <a:bodyPr/>
                    <a:lstStyle/>
                    <a:p>
                      <a:r>
                        <a:rPr lang="cy-GB" sz="2500" dirty="0">
                          <a:effectLst/>
                        </a:rPr>
                        <a:t>Syniad da.</a:t>
                      </a:r>
                      <a:endParaRPr lang="en-GB" sz="2500" dirty="0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extLst>
                  <a:ext uri="{0D108BD9-81ED-4DB2-BD59-A6C34878D82A}">
                    <a16:rowId xmlns:a16="http://schemas.microsoft.com/office/drawing/2014/main" val="2656015032"/>
                  </a:ext>
                </a:extLst>
              </a:tr>
              <a:tr h="473159">
                <a:tc>
                  <a:txBody>
                    <a:bodyPr/>
                    <a:lstStyle/>
                    <a:p>
                      <a:endParaRPr lang="en-GB" sz="3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tc>
                  <a:txBody>
                    <a:bodyPr/>
                    <a:lstStyle/>
                    <a:p>
                      <a:endParaRPr lang="en-GB" sz="3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extLst>
                  <a:ext uri="{0D108BD9-81ED-4DB2-BD59-A6C34878D82A}">
                    <a16:rowId xmlns:a16="http://schemas.microsoft.com/office/drawing/2014/main" val="1372054695"/>
                  </a:ext>
                </a:extLst>
              </a:tr>
            </a:tbl>
          </a:graphicData>
        </a:graphic>
      </p:graphicFrame>
      <p:sp>
        <p:nvSpPr>
          <p:cNvPr id="12" name="Subtitle 2">
            <a:extLst>
              <a:ext uri="{FF2B5EF4-FFF2-40B4-BE49-F238E27FC236}">
                <a16:creationId xmlns:a16="http://schemas.microsoft.com/office/drawing/2014/main" id="{13104F8A-005A-1C43-A7F5-86EB274D1431}"/>
              </a:ext>
            </a:extLst>
          </p:cNvPr>
          <p:cNvSpPr txBox="1">
            <a:spLocks/>
          </p:cNvSpPr>
          <p:nvPr/>
        </p:nvSpPr>
        <p:spPr>
          <a:xfrm>
            <a:off x="269518" y="200311"/>
            <a:ext cx="12445104" cy="107684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Aft>
                <a:spcPts val="600"/>
              </a:spcAft>
              <a:buNone/>
            </a:pPr>
            <a:r>
              <a:rPr lang="en-US" sz="4800" b="1" dirty="0" err="1">
                <a:latin typeface="Ink Free" panose="03080402000500000000" pitchFamily="66" charset="0"/>
              </a:rPr>
              <a:t>Eisiau</a:t>
            </a:r>
            <a:r>
              <a:rPr lang="en-US" sz="4800" b="1" dirty="0">
                <a:latin typeface="Ink Free" panose="03080402000500000000" pitchFamily="66" charset="0"/>
              </a:rPr>
              <a:t> </a:t>
            </a:r>
            <a:r>
              <a:rPr lang="cy-GB" sz="4800" b="1" dirty="0">
                <a:latin typeface="MV Boli"/>
                <a:cs typeface="Aldhabi"/>
              </a:rPr>
              <a:t>Tasg Wrando 1 :</a:t>
            </a:r>
          </a:p>
          <a:p>
            <a:pPr marL="0" indent="0">
              <a:buNone/>
            </a:pPr>
            <a:r>
              <a:rPr lang="cy-GB" sz="2500" dirty="0">
                <a:latin typeface="MV Boli"/>
                <a:cs typeface="Aldhabi"/>
              </a:rPr>
              <a:t>* Gwrandewch ar (listen to) y sgwrs.</a:t>
            </a:r>
          </a:p>
          <a:p>
            <a:r>
              <a:rPr lang="cy-GB" sz="2500" dirty="0">
                <a:latin typeface="MV Boli"/>
                <a:cs typeface="Aldhabi"/>
              </a:rPr>
              <a:t>Ysgrifennwch y sgwrs eto, newidiwch (change)y geiriau mewn coch. </a:t>
            </a:r>
          </a:p>
        </p:txBody>
      </p:sp>
      <p:pic>
        <p:nvPicPr>
          <p:cNvPr id="5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441B0325-FDAD-FB4F-8928-D250A366BE1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610965" y="1951663"/>
            <a:ext cx="2114293" cy="2114293"/>
          </a:xfrm>
          <a:prstGeom prst="rect">
            <a:avLst/>
          </a:prstGeom>
          <a:effectLst>
            <a:innerShdw blurRad="63500" dist="50800" dir="13500000">
              <a:prstClr val="black">
                <a:alpha val="50000"/>
              </a:prstClr>
            </a:innerShdw>
          </a:effectLst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C85F6F9D-B03F-6741-9C59-90CD5BA89896}"/>
              </a:ext>
            </a:extLst>
          </p:cNvPr>
          <p:cNvPicPr/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897" t="80747"/>
          <a:stretch/>
        </p:blipFill>
        <p:spPr bwMode="auto">
          <a:xfrm>
            <a:off x="10148047" y="-209422"/>
            <a:ext cx="1978629" cy="1751352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89902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423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EC31013-199B-794D-ABDE-762D22F3D4D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737" t="41939" r="30127" b="43031"/>
          <a:stretch/>
        </p:blipFill>
        <p:spPr>
          <a:xfrm>
            <a:off x="249382" y="1895302"/>
            <a:ext cx="11759827" cy="29759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05867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EFE54B9-328A-E941-B499-7A61A600CE8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220" t="56486" r="40988" b="11999"/>
          <a:stretch/>
        </p:blipFill>
        <p:spPr>
          <a:xfrm>
            <a:off x="1533698" y="534973"/>
            <a:ext cx="8815648" cy="57880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2940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571874" y="500422"/>
            <a:ext cx="9398746" cy="793750"/>
          </a:xfrm>
          <a:prstGeom prst="rect">
            <a:avLst/>
          </a:prstGeom>
        </p:spPr>
        <p:txBody>
          <a:bodyPr vert="horz" wrap="square" lIns="0" tIns="0" rIns="0" bIns="0" rtlCol="0" anchor="t">
            <a:noAutofit/>
          </a:bodyPr>
          <a:lstStyle/>
          <a:p>
            <a:pPr marL="12700">
              <a:tabLst>
                <a:tab pos="1212215" algn="l"/>
                <a:tab pos="2411095" algn="l"/>
                <a:tab pos="3490595" algn="l"/>
              </a:tabLst>
            </a:pPr>
            <a:r>
              <a:rPr lang="cy-GB" sz="5000" dirty="0">
                <a:solidFill>
                  <a:srgbClr val="7030A0"/>
                </a:solidFill>
                <a:latin typeface="Calibri"/>
                <a:cs typeface="Calibri"/>
              </a:rPr>
              <a:t>Dysgu cyfeiriol </a:t>
            </a:r>
          </a:p>
          <a:p>
            <a:pPr marL="12700">
              <a:tabLst>
                <a:tab pos="1212215" algn="l"/>
                <a:tab pos="2411095" algn="l"/>
                <a:tab pos="3490595" algn="l"/>
              </a:tabLst>
            </a:pPr>
            <a:r>
              <a:rPr lang="cy-GB" sz="5000" dirty="0">
                <a:solidFill>
                  <a:srgbClr val="7030A0"/>
                </a:solidFill>
                <a:latin typeface="Calibri"/>
                <a:cs typeface="Calibri"/>
              </a:rPr>
              <a:t>(Directed learning</a:t>
            </a:r>
            <a:r>
              <a:rPr lang="cy-GB" sz="5000" dirty="0">
                <a:solidFill>
                  <a:srgbClr val="7030A0"/>
                </a:solidFill>
                <a:latin typeface="Calibri"/>
                <a:cs typeface="Calibri"/>
                <a:sym typeface="Wingdings" pitchFamily="2" charset="2"/>
              </a:rPr>
              <a:t>: ) </a:t>
            </a:r>
          </a:p>
          <a:p>
            <a:pPr marL="12700">
              <a:tabLst>
                <a:tab pos="1212215" algn="l"/>
                <a:tab pos="2411095" algn="l"/>
                <a:tab pos="3490595" algn="l"/>
              </a:tabLst>
            </a:pPr>
            <a:endParaRPr lang="en-US" sz="5000" dirty="0">
              <a:solidFill>
                <a:srgbClr val="7030A0"/>
              </a:solidFill>
              <a:latin typeface="Calibri"/>
              <a:cs typeface="Calibri"/>
            </a:endParaRPr>
          </a:p>
          <a:p>
            <a:pPr marL="12700">
              <a:tabLst>
                <a:tab pos="1212215" algn="l"/>
                <a:tab pos="2411095" algn="l"/>
                <a:tab pos="3490595" algn="l"/>
              </a:tabLst>
            </a:pPr>
            <a:endParaRPr sz="5000" dirty="0">
              <a:solidFill>
                <a:srgbClr val="04617A"/>
              </a:solidFill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70007" y="1586410"/>
            <a:ext cx="4701240" cy="385348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287020" indent="-274320">
              <a:buClr>
                <a:srgbClr val="0BD0D9"/>
              </a:buClr>
              <a:buSzPct val="96153"/>
              <a:buFont typeface="Arial"/>
              <a:buChar char="●"/>
              <a:tabLst>
                <a:tab pos="287020" algn="l"/>
              </a:tabLst>
            </a:pPr>
            <a:endParaRPr sz="2600">
              <a:latin typeface="Constantia"/>
              <a:cs typeface="Constantia"/>
            </a:endParaRP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77DAE281-9A5A-4547-9AFC-946D13B6960F}"/>
              </a:ext>
            </a:extLst>
          </p:cNvPr>
          <p:cNvSpPr txBox="1">
            <a:spLocks/>
          </p:cNvSpPr>
          <p:nvPr/>
        </p:nvSpPr>
        <p:spPr>
          <a:xfrm>
            <a:off x="-156978" y="2628153"/>
            <a:ext cx="6155209" cy="126958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y-GB" sz="1600" b="1" dirty="0">
              <a:latin typeface="MV Boli"/>
              <a:cs typeface="Aldhabi"/>
            </a:endParaRPr>
          </a:p>
          <a:p>
            <a:pPr marL="0" indent="0" algn="ctr">
              <a:buNone/>
            </a:pPr>
            <a:r>
              <a:rPr lang="en-GB" sz="5000" b="1" dirty="0" err="1">
                <a:solidFill>
                  <a:srgbClr val="FF0000"/>
                </a:solidFill>
                <a:latin typeface="MV Boli"/>
                <a:cs typeface="Aldhabi"/>
              </a:rPr>
              <a:t>Atebwch</a:t>
            </a:r>
            <a:r>
              <a:rPr lang="en-GB" sz="5000" b="1" dirty="0">
                <a:solidFill>
                  <a:srgbClr val="FF0000"/>
                </a:solidFill>
                <a:latin typeface="MV Boli"/>
                <a:cs typeface="Aldhabi"/>
              </a:rPr>
              <a:t> </a:t>
            </a:r>
            <a:r>
              <a:rPr lang="en-GB" sz="5000" b="1" dirty="0" err="1">
                <a:solidFill>
                  <a:srgbClr val="FF0000"/>
                </a:solidFill>
                <a:latin typeface="MV Boli"/>
                <a:cs typeface="Aldhabi"/>
              </a:rPr>
              <a:t>rhain</a:t>
            </a:r>
            <a:endParaRPr lang="cy-GB" sz="5000" b="1" dirty="0">
              <a:solidFill>
                <a:srgbClr val="FF0000"/>
              </a:solidFill>
              <a:latin typeface="MV Boli"/>
              <a:cs typeface="MV Boli"/>
            </a:endParaRPr>
          </a:p>
        </p:txBody>
      </p:sp>
      <p:pic>
        <p:nvPicPr>
          <p:cNvPr id="15" name="Picture 14" descr="A screenshot of a cell phone&#10;&#10;Description automatically generated">
            <a:extLst>
              <a:ext uri="{FF2B5EF4-FFF2-40B4-BE49-F238E27FC236}">
                <a16:creationId xmlns:a16="http://schemas.microsoft.com/office/drawing/2014/main" id="{6C95A4A3-CAA1-9342-B800-601215681B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4380" y="436710"/>
            <a:ext cx="4701240" cy="6064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48908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Battleship | World of Warships Wiki | Fandom">
            <a:extLst>
              <a:ext uri="{FF2B5EF4-FFF2-40B4-BE49-F238E27FC236}">
                <a16:creationId xmlns:a16="http://schemas.microsoft.com/office/drawing/2014/main" id="{B99C7725-A7EA-4547-8E3B-43984B2B65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4801835" cy="2485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EDDA7954-E8C8-794E-AA4B-FBC4E1D61370}"/>
              </a:ext>
            </a:extLst>
          </p:cNvPr>
          <p:cNvSpPr txBox="1">
            <a:spLocks/>
          </p:cNvSpPr>
          <p:nvPr/>
        </p:nvSpPr>
        <p:spPr>
          <a:xfrm>
            <a:off x="4801835" y="188313"/>
            <a:ext cx="10038052" cy="1454051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6500" b="1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merican Typewriter" panose="02090604020004020304" pitchFamily="18" charset="77"/>
                <a:cs typeface="Cavolini" panose="03000502040302020204" pitchFamily="66" charset="0"/>
              </a:rPr>
              <a:t>Cadlongau</a:t>
            </a:r>
            <a:endParaRPr lang="en-US" sz="6500" b="1" dirty="0">
              <a:solidFill>
                <a:schemeClr val="tx1">
                  <a:lumMod val="75000"/>
                  <a:lumOff val="25000"/>
                </a:schemeClr>
              </a:solidFill>
              <a:latin typeface="American Typewriter" panose="02090604020004020304" pitchFamily="18" charset="77"/>
              <a:cs typeface="Cavolini" panose="03000502040302020204" pitchFamily="66" charset="0"/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3DF44485-FDF0-5347-A5E7-5F2BB3132B9A}"/>
              </a:ext>
            </a:extLst>
          </p:cNvPr>
          <p:cNvSpPr txBox="1">
            <a:spLocks/>
          </p:cNvSpPr>
          <p:nvPr/>
        </p:nvSpPr>
        <p:spPr>
          <a:xfrm>
            <a:off x="894521" y="1168025"/>
            <a:ext cx="11072191" cy="5531391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2200" dirty="0">
              <a:solidFill>
                <a:srgbClr val="000000"/>
              </a:solidFill>
            </a:endParaRPr>
          </a:p>
          <a:p>
            <a:pPr marL="0" indent="0" algn="r">
              <a:buNone/>
            </a:pPr>
            <a:r>
              <a:rPr lang="en-US" sz="2000" dirty="0" err="1">
                <a:solidFill>
                  <a:srgbClr val="000000"/>
                </a:solidFill>
                <a:latin typeface="Avenir Book" panose="02000503020000020003" pitchFamily="2" charset="0"/>
              </a:rPr>
              <a:t>Ar</a:t>
            </a:r>
            <a:r>
              <a:rPr lang="en-US" sz="2000" dirty="0">
                <a:solidFill>
                  <a:srgbClr val="000000"/>
                </a:solidFill>
                <a:latin typeface="Avenir Book" panose="02000503020000020003" pitchFamily="2" charset="0"/>
              </a:rPr>
              <a:t> y </a:t>
            </a:r>
            <a:r>
              <a:rPr lang="en-US" sz="2000" dirty="0" err="1">
                <a:solidFill>
                  <a:srgbClr val="000000"/>
                </a:solidFill>
                <a:latin typeface="Avenir Book" panose="02000503020000020003" pitchFamily="2" charset="0"/>
              </a:rPr>
              <a:t>sleid</a:t>
            </a:r>
            <a:r>
              <a:rPr lang="en-US" sz="20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000" dirty="0" err="1">
                <a:solidFill>
                  <a:srgbClr val="000000"/>
                </a:solidFill>
                <a:latin typeface="Avenir Book" panose="02000503020000020003" pitchFamily="2" charset="0"/>
              </a:rPr>
              <a:t>nesaf</a:t>
            </a:r>
            <a:r>
              <a:rPr lang="en-US" sz="20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000" dirty="0" err="1">
                <a:solidFill>
                  <a:srgbClr val="000000"/>
                </a:solidFill>
                <a:latin typeface="Avenir Book" panose="02000503020000020003" pitchFamily="2" charset="0"/>
              </a:rPr>
              <a:t>mae</a:t>
            </a:r>
            <a:r>
              <a:rPr lang="en-US" sz="20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000" dirty="0" err="1">
                <a:solidFill>
                  <a:srgbClr val="000000"/>
                </a:solidFill>
                <a:latin typeface="Avenir Book" panose="02000503020000020003" pitchFamily="2" charset="0"/>
              </a:rPr>
              <a:t>gêm</a:t>
            </a:r>
            <a:r>
              <a:rPr lang="en-US" sz="20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000" dirty="0" err="1">
                <a:solidFill>
                  <a:srgbClr val="000000"/>
                </a:solidFill>
                <a:latin typeface="Avenir Book" panose="02000503020000020003" pitchFamily="2" charset="0"/>
              </a:rPr>
              <a:t>Cadlongau</a:t>
            </a:r>
            <a:r>
              <a:rPr lang="en-US" sz="2000" dirty="0">
                <a:solidFill>
                  <a:srgbClr val="000000"/>
                </a:solidFill>
                <a:latin typeface="Avenir Book" panose="02000503020000020003" pitchFamily="2" charset="0"/>
              </a:rPr>
              <a:t>. </a:t>
            </a:r>
            <a:r>
              <a:rPr lang="en-US" sz="2000" dirty="0" err="1">
                <a:solidFill>
                  <a:srgbClr val="000000"/>
                </a:solidFill>
                <a:latin typeface="Avenir Book" panose="02000503020000020003" pitchFamily="2" charset="0"/>
              </a:rPr>
              <a:t>Dewiswch</a:t>
            </a:r>
            <a:r>
              <a:rPr lang="en-US" sz="2000" dirty="0">
                <a:solidFill>
                  <a:srgbClr val="000000"/>
                </a:solidFill>
                <a:latin typeface="Avenir Book" panose="02000503020000020003" pitchFamily="2" charset="0"/>
              </a:rPr>
              <a:t> 5 </a:t>
            </a:r>
            <a:r>
              <a:rPr lang="en-US" sz="2000" dirty="0" err="1">
                <a:solidFill>
                  <a:srgbClr val="000000"/>
                </a:solidFill>
                <a:latin typeface="Avenir Book" panose="02000503020000020003" pitchFamily="2" charset="0"/>
              </a:rPr>
              <a:t>peth</a:t>
            </a:r>
            <a:r>
              <a:rPr lang="en-US" sz="20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000" dirty="0" err="1">
                <a:solidFill>
                  <a:srgbClr val="000000"/>
                </a:solidFill>
                <a:latin typeface="Avenir Book" panose="02000503020000020003" pitchFamily="2" charset="0"/>
              </a:rPr>
              <a:t>rydych</a:t>
            </a:r>
            <a:r>
              <a:rPr lang="en-US" sz="2000" dirty="0">
                <a:solidFill>
                  <a:srgbClr val="000000"/>
                </a:solidFill>
                <a:latin typeface="Avenir Book" panose="02000503020000020003" pitchFamily="2" charset="0"/>
              </a:rPr>
              <a:t> chi </a:t>
            </a:r>
            <a:r>
              <a:rPr lang="en-US" sz="2000" b="1" dirty="0" err="1">
                <a:solidFill>
                  <a:srgbClr val="000000"/>
                </a:solidFill>
                <a:latin typeface="Avenir Book" panose="02000503020000020003" pitchFamily="2" charset="0"/>
              </a:rPr>
              <a:t>eisiau</a:t>
            </a:r>
            <a:r>
              <a:rPr lang="en-US" sz="2000" dirty="0">
                <a:solidFill>
                  <a:srgbClr val="000000"/>
                </a:solidFill>
                <a:latin typeface="Avenir Book" panose="02000503020000020003" pitchFamily="2" charset="0"/>
              </a:rPr>
              <a:t>.</a:t>
            </a:r>
          </a:p>
          <a:p>
            <a:pPr marL="0" indent="0" algn="r">
              <a:buNone/>
            </a:pPr>
            <a:r>
              <a:rPr lang="en-US" sz="2000" i="1" dirty="0">
                <a:solidFill>
                  <a:srgbClr val="000000"/>
                </a:solidFill>
                <a:latin typeface="Avenir Book" panose="02000503020000020003" pitchFamily="2" charset="0"/>
              </a:rPr>
              <a:t>On the next slide is a game of Battleships. Choose 5 things you want.</a:t>
            </a:r>
            <a:r>
              <a:rPr lang="en-US" sz="20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</a:p>
          <a:p>
            <a:pPr marL="0" indent="0" algn="r">
              <a:buNone/>
            </a:pPr>
            <a:endParaRPr lang="en-US" sz="2000" dirty="0">
              <a:solidFill>
                <a:srgbClr val="000000"/>
              </a:solidFill>
              <a:latin typeface="Avenir Book" panose="02000503020000020003" pitchFamily="2" charset="0"/>
            </a:endParaRPr>
          </a:p>
          <a:p>
            <a:pPr marL="0" indent="0" algn="r">
              <a:buNone/>
            </a:pPr>
            <a:r>
              <a:rPr lang="en-US" sz="2000" dirty="0" err="1">
                <a:solidFill>
                  <a:srgbClr val="000000"/>
                </a:solidFill>
                <a:latin typeface="Avenir Book" panose="02000503020000020003" pitchFamily="2" charset="0"/>
              </a:rPr>
              <a:t>Yr</a:t>
            </a:r>
            <a:r>
              <a:rPr lang="en-US" sz="20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000" dirty="0" err="1">
                <a:solidFill>
                  <a:srgbClr val="000000"/>
                </a:solidFill>
                <a:latin typeface="Avenir Book" panose="02000503020000020003" pitchFamily="2" charset="0"/>
              </a:rPr>
              <a:t>enillydd</a:t>
            </a:r>
            <a:r>
              <a:rPr lang="en-US" sz="20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000" dirty="0" err="1">
                <a:solidFill>
                  <a:srgbClr val="000000"/>
                </a:solidFill>
                <a:latin typeface="Avenir Book" panose="02000503020000020003" pitchFamily="2" charset="0"/>
              </a:rPr>
              <a:t>yw’r</a:t>
            </a:r>
            <a:r>
              <a:rPr lang="en-US" sz="2000" dirty="0">
                <a:solidFill>
                  <a:srgbClr val="000000"/>
                </a:solidFill>
                <a:latin typeface="Avenir Book" panose="02000503020000020003" pitchFamily="2" charset="0"/>
              </a:rPr>
              <a:t> person </a:t>
            </a:r>
            <a:r>
              <a:rPr lang="en-US" sz="2000" dirty="0" err="1">
                <a:solidFill>
                  <a:srgbClr val="000000"/>
                </a:solidFill>
                <a:latin typeface="Avenir Book" panose="02000503020000020003" pitchFamily="2" charset="0"/>
              </a:rPr>
              <a:t>cyntaf</a:t>
            </a:r>
            <a:r>
              <a:rPr lang="en-US" sz="20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000" dirty="0" err="1">
                <a:solidFill>
                  <a:srgbClr val="000000"/>
                </a:solidFill>
                <a:latin typeface="Avenir Book" panose="02000503020000020003" pitchFamily="2" charset="0"/>
              </a:rPr>
              <a:t>i</a:t>
            </a:r>
            <a:r>
              <a:rPr lang="en-US" sz="20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000" dirty="0" err="1">
                <a:solidFill>
                  <a:srgbClr val="000000"/>
                </a:solidFill>
                <a:latin typeface="Avenir Book" panose="02000503020000020003" pitchFamily="2" charset="0"/>
              </a:rPr>
              <a:t>ddyfalu</a:t>
            </a:r>
            <a:r>
              <a:rPr lang="en-US" sz="2000" dirty="0">
                <a:solidFill>
                  <a:srgbClr val="000000"/>
                </a:solidFill>
                <a:latin typeface="Avenir Book" panose="02000503020000020003" pitchFamily="2" charset="0"/>
              </a:rPr>
              <a:t> 5 </a:t>
            </a:r>
            <a:r>
              <a:rPr lang="en-US" sz="2000" dirty="0" err="1">
                <a:solidFill>
                  <a:srgbClr val="000000"/>
                </a:solidFill>
                <a:latin typeface="Avenir Book" panose="02000503020000020003" pitchFamily="2" charset="0"/>
              </a:rPr>
              <a:t>peth</a:t>
            </a:r>
            <a:r>
              <a:rPr lang="en-US" sz="2000" dirty="0">
                <a:solidFill>
                  <a:srgbClr val="000000"/>
                </a:solidFill>
                <a:latin typeface="Avenir Book" panose="02000503020000020003" pitchFamily="2" charset="0"/>
              </a:rPr>
              <a:t> y person </a:t>
            </a:r>
            <a:r>
              <a:rPr lang="en-US" sz="2000" dirty="0" err="1">
                <a:solidFill>
                  <a:srgbClr val="000000"/>
                </a:solidFill>
                <a:latin typeface="Avenir Book" panose="02000503020000020003" pitchFamily="2" charset="0"/>
              </a:rPr>
              <a:t>arall</a:t>
            </a:r>
            <a:r>
              <a:rPr lang="en-US" sz="2000" dirty="0">
                <a:solidFill>
                  <a:srgbClr val="000000"/>
                </a:solidFill>
                <a:latin typeface="Avenir Book" panose="02000503020000020003" pitchFamily="2" charset="0"/>
              </a:rPr>
              <a:t>.</a:t>
            </a:r>
          </a:p>
          <a:p>
            <a:pPr marL="0" indent="0" algn="r">
              <a:buNone/>
            </a:pPr>
            <a:r>
              <a:rPr lang="en-US" sz="2000" i="1" dirty="0">
                <a:solidFill>
                  <a:srgbClr val="000000"/>
                </a:solidFill>
                <a:latin typeface="Avenir Book" panose="02000503020000020003" pitchFamily="2" charset="0"/>
              </a:rPr>
              <a:t>The winner is the first person to guess all 5 choices of the other person</a:t>
            </a:r>
            <a:r>
              <a:rPr lang="en-US" sz="2600" i="1" dirty="0">
                <a:solidFill>
                  <a:srgbClr val="000000"/>
                </a:solidFill>
                <a:latin typeface="Avenir Book" panose="02000503020000020003" pitchFamily="2" charset="0"/>
              </a:rPr>
              <a:t>.</a:t>
            </a:r>
          </a:p>
          <a:p>
            <a:pPr marL="0" indent="0">
              <a:buNone/>
            </a:pPr>
            <a:endParaRPr lang="en-US" sz="3500" dirty="0">
              <a:solidFill>
                <a:srgbClr val="000000"/>
              </a:solidFill>
              <a:latin typeface="Avenir Book" panose="02000503020000020003" pitchFamily="2" charset="0"/>
            </a:endParaRPr>
          </a:p>
          <a:p>
            <a:pPr marL="0" indent="0">
              <a:buNone/>
            </a:pPr>
            <a:r>
              <a:rPr lang="en-US" sz="3500" b="1" dirty="0" err="1">
                <a:solidFill>
                  <a:srgbClr val="FFFF00"/>
                </a:solidFill>
                <a:highlight>
                  <a:srgbClr val="FF00FF"/>
                </a:highlight>
                <a:latin typeface="Avenir Book" panose="02000503020000020003" pitchFamily="2" charset="0"/>
              </a:rPr>
              <a:t>Gêm</a:t>
            </a:r>
            <a:r>
              <a:rPr lang="en-US" sz="3500" b="1" dirty="0">
                <a:solidFill>
                  <a:srgbClr val="FFFF00"/>
                </a:solidFill>
                <a:highlight>
                  <a:srgbClr val="FF00FF"/>
                </a:highlight>
                <a:latin typeface="Avenir Book" panose="02000503020000020003" pitchFamily="2" charset="0"/>
              </a:rPr>
              <a:t> 1</a:t>
            </a:r>
            <a:r>
              <a:rPr lang="en-US" sz="3500" dirty="0">
                <a:solidFill>
                  <a:srgbClr val="000000"/>
                </a:solidFill>
                <a:latin typeface="Avenir Book" panose="02000503020000020003" pitchFamily="2" charset="0"/>
              </a:rPr>
              <a:t> - </a:t>
            </a:r>
            <a:r>
              <a:rPr lang="en-US" sz="3500" dirty="0" err="1">
                <a:solidFill>
                  <a:srgbClr val="000000"/>
                </a:solidFill>
                <a:latin typeface="Avenir Book" panose="02000503020000020003" pitchFamily="2" charset="0"/>
              </a:rPr>
              <a:t>Gofynnwch</a:t>
            </a:r>
            <a:r>
              <a:rPr lang="en-US" sz="35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3500" dirty="0" err="1">
                <a:solidFill>
                  <a:srgbClr val="000000"/>
                </a:solidFill>
                <a:latin typeface="Avenir Book" panose="02000503020000020003" pitchFamily="2" charset="0"/>
              </a:rPr>
              <a:t>i’ch</a:t>
            </a:r>
            <a:r>
              <a:rPr lang="en-US" sz="35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3500" dirty="0" err="1">
                <a:solidFill>
                  <a:srgbClr val="000000"/>
                </a:solidFill>
                <a:latin typeface="Avenir Book" panose="02000503020000020003" pitchFamily="2" charset="0"/>
              </a:rPr>
              <a:t>gilydd</a:t>
            </a:r>
            <a:r>
              <a:rPr lang="en-US" sz="3500" dirty="0">
                <a:solidFill>
                  <a:srgbClr val="000000"/>
                </a:solidFill>
                <a:latin typeface="Avenir Book" panose="02000503020000020003" pitchFamily="2" charset="0"/>
              </a:rPr>
              <a:t>. </a:t>
            </a:r>
            <a:r>
              <a:rPr lang="en-US" sz="3500" i="1" dirty="0">
                <a:solidFill>
                  <a:srgbClr val="000000"/>
                </a:solidFill>
                <a:latin typeface="Avenir Book" panose="02000503020000020003" pitchFamily="2" charset="0"/>
              </a:rPr>
              <a:t>/ Ask </a:t>
            </a:r>
            <a:r>
              <a:rPr lang="en-US" sz="3500" i="1" dirty="0" err="1">
                <a:solidFill>
                  <a:srgbClr val="000000"/>
                </a:solidFill>
                <a:latin typeface="Avenir Book" panose="02000503020000020003" pitchFamily="2" charset="0"/>
              </a:rPr>
              <a:t>eachother</a:t>
            </a:r>
            <a:r>
              <a:rPr lang="en-US" sz="3500" i="1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3500" dirty="0">
                <a:solidFill>
                  <a:srgbClr val="000000"/>
                </a:solidFill>
                <a:latin typeface="Avenir Book" panose="02000503020000020003" pitchFamily="2" charset="0"/>
              </a:rPr>
              <a:t>: </a:t>
            </a:r>
          </a:p>
          <a:p>
            <a:pPr marL="0" indent="0">
              <a:buNone/>
            </a:pPr>
            <a:r>
              <a:rPr lang="en-US" sz="3500" i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</a:rPr>
              <a:t>“Ga </a:t>
            </a:r>
            <a:r>
              <a:rPr lang="en-US" sz="3500" i="1" dirty="0" err="1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</a:rPr>
              <a:t>i</a:t>
            </a:r>
            <a:r>
              <a:rPr lang="en-US" sz="3500" i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</a:rPr>
              <a:t>…?” </a:t>
            </a:r>
            <a:r>
              <a:rPr lang="en-US" sz="3500" i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  <a:sym typeface="Wingdings" pitchFamily="2" charset="2"/>
              </a:rPr>
              <a:t> </a:t>
            </a:r>
            <a:r>
              <a:rPr lang="en-US" sz="3500" i="1" dirty="0" err="1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  <a:sym typeface="Wingdings" pitchFamily="2" charset="2"/>
              </a:rPr>
              <a:t>Cei</a:t>
            </a:r>
            <a:r>
              <a:rPr lang="en-US" sz="3500" i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  <a:sym typeface="Wingdings" pitchFamily="2" charset="2"/>
              </a:rPr>
              <a:t> / Na </a:t>
            </a:r>
            <a:r>
              <a:rPr lang="en-US" sz="3500" i="1" dirty="0" err="1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  <a:sym typeface="Wingdings" pitchFamily="2" charset="2"/>
              </a:rPr>
              <a:t>chei</a:t>
            </a:r>
            <a:endParaRPr lang="en-US" sz="3500" i="1" dirty="0">
              <a:solidFill>
                <a:schemeClr val="accent6">
                  <a:lumMod val="60000"/>
                  <a:lumOff val="40000"/>
                </a:schemeClr>
              </a:solidFill>
              <a:latin typeface="Avenir Book" panose="02000503020000020003" pitchFamily="2" charset="0"/>
            </a:endParaRPr>
          </a:p>
          <a:p>
            <a:pPr marL="0" indent="0">
              <a:buNone/>
            </a:pPr>
            <a:r>
              <a:rPr lang="en-US" sz="3500" b="1" dirty="0" err="1">
                <a:solidFill>
                  <a:srgbClr val="FFFF00"/>
                </a:solidFill>
                <a:highlight>
                  <a:srgbClr val="FF00FF"/>
                </a:highlight>
                <a:latin typeface="Avenir Book" panose="02000503020000020003" pitchFamily="2" charset="0"/>
              </a:rPr>
              <a:t>Gêm</a:t>
            </a:r>
            <a:r>
              <a:rPr lang="en-US" sz="3500" b="1" dirty="0">
                <a:solidFill>
                  <a:srgbClr val="FFFF00"/>
                </a:solidFill>
                <a:highlight>
                  <a:srgbClr val="FF00FF"/>
                </a:highlight>
                <a:latin typeface="Avenir Book" panose="02000503020000020003" pitchFamily="2" charset="0"/>
              </a:rPr>
              <a:t> 2</a:t>
            </a:r>
            <a:r>
              <a:rPr lang="en-US" sz="3500" dirty="0">
                <a:solidFill>
                  <a:srgbClr val="000000"/>
                </a:solidFill>
                <a:highlight>
                  <a:srgbClr val="FF00FF"/>
                </a:highlight>
                <a:latin typeface="Avenir Book" panose="02000503020000020003" pitchFamily="2" charset="0"/>
              </a:rPr>
              <a:t> </a:t>
            </a:r>
            <a:r>
              <a:rPr lang="en-US" sz="3500" dirty="0">
                <a:solidFill>
                  <a:srgbClr val="000000"/>
                </a:solidFill>
                <a:latin typeface="Avenir Book" panose="02000503020000020003" pitchFamily="2" charset="0"/>
              </a:rPr>
              <a:t>– </a:t>
            </a:r>
            <a:r>
              <a:rPr lang="en-US" sz="3500" dirty="0" err="1">
                <a:solidFill>
                  <a:srgbClr val="000000"/>
                </a:solidFill>
                <a:latin typeface="Avenir Book" panose="02000503020000020003" pitchFamily="2" charset="0"/>
              </a:rPr>
              <a:t>Gofynnwch</a:t>
            </a:r>
            <a:r>
              <a:rPr lang="en-US" sz="35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3500" dirty="0" err="1">
                <a:solidFill>
                  <a:srgbClr val="000000"/>
                </a:solidFill>
                <a:latin typeface="Avenir Book" panose="02000503020000020003" pitchFamily="2" charset="0"/>
              </a:rPr>
              <a:t>i’ch</a:t>
            </a:r>
            <a:r>
              <a:rPr lang="en-US" sz="35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3500" dirty="0" err="1">
                <a:solidFill>
                  <a:srgbClr val="000000"/>
                </a:solidFill>
                <a:latin typeface="Avenir Book" panose="02000503020000020003" pitchFamily="2" charset="0"/>
              </a:rPr>
              <a:t>gilydd</a:t>
            </a:r>
            <a:r>
              <a:rPr lang="en-US" sz="3500" dirty="0">
                <a:solidFill>
                  <a:srgbClr val="000000"/>
                </a:solidFill>
                <a:latin typeface="Avenir Book" panose="02000503020000020003" pitchFamily="2" charset="0"/>
              </a:rPr>
              <a:t>. </a:t>
            </a:r>
            <a:r>
              <a:rPr lang="en-US" sz="3500" i="1" dirty="0">
                <a:solidFill>
                  <a:srgbClr val="000000"/>
                </a:solidFill>
                <a:latin typeface="Avenir Book" panose="02000503020000020003" pitchFamily="2" charset="0"/>
              </a:rPr>
              <a:t>/ Ask </a:t>
            </a:r>
            <a:r>
              <a:rPr lang="en-US" sz="3500" i="1" dirty="0" err="1">
                <a:solidFill>
                  <a:srgbClr val="000000"/>
                </a:solidFill>
                <a:latin typeface="Avenir Book" panose="02000503020000020003" pitchFamily="2" charset="0"/>
              </a:rPr>
              <a:t>eachother</a:t>
            </a:r>
            <a:r>
              <a:rPr lang="en-US" sz="3500" i="1" dirty="0">
                <a:solidFill>
                  <a:srgbClr val="000000"/>
                </a:solidFill>
                <a:latin typeface="Avenir Book" panose="02000503020000020003" pitchFamily="2" charset="0"/>
              </a:rPr>
              <a:t> : </a:t>
            </a:r>
          </a:p>
          <a:p>
            <a:pPr marL="0" indent="0">
              <a:buNone/>
            </a:pPr>
            <a:r>
              <a:rPr lang="en-US" sz="3500" i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</a:rPr>
              <a:t>“</a:t>
            </a:r>
            <a:r>
              <a:rPr lang="en-US" sz="3500" i="1" dirty="0" err="1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</a:rPr>
              <a:t>Wyt</a:t>
            </a:r>
            <a:r>
              <a:rPr lang="en-US" sz="3500" i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</a:rPr>
              <a:t> </a:t>
            </a:r>
            <a:r>
              <a:rPr lang="en-US" sz="3500" i="1" dirty="0" err="1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</a:rPr>
              <a:t>ti</a:t>
            </a:r>
            <a:r>
              <a:rPr lang="en-US" sz="3500" i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</a:rPr>
              <a:t> </a:t>
            </a:r>
            <a:r>
              <a:rPr lang="en-US" sz="3500" i="1" dirty="0" err="1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</a:rPr>
              <a:t>eisiau</a:t>
            </a:r>
            <a:r>
              <a:rPr lang="en-US" sz="3500" i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</a:rPr>
              <a:t>…?” </a:t>
            </a:r>
            <a:r>
              <a:rPr lang="en-US" sz="3500" i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  <a:sym typeface="Wingdings" pitchFamily="2" charset="2"/>
              </a:rPr>
              <a:t> </a:t>
            </a:r>
            <a:r>
              <a:rPr lang="en-US" sz="3500" i="1" dirty="0" err="1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  <a:sym typeface="Wingdings" pitchFamily="2" charset="2"/>
              </a:rPr>
              <a:t>Ydy</a:t>
            </a:r>
            <a:r>
              <a:rPr lang="en-US" sz="3500" i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  <a:sym typeface="Wingdings" pitchFamily="2" charset="2"/>
              </a:rPr>
              <a:t> / </a:t>
            </a:r>
            <a:r>
              <a:rPr lang="en-US" sz="3500" i="1" dirty="0" err="1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  <a:sym typeface="Wingdings" pitchFamily="2" charset="2"/>
              </a:rPr>
              <a:t>Nac</a:t>
            </a:r>
            <a:r>
              <a:rPr lang="en-US" sz="3500" i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  <a:sym typeface="Wingdings" pitchFamily="2" charset="2"/>
              </a:rPr>
              <a:t> </a:t>
            </a:r>
            <a:r>
              <a:rPr lang="en-US" sz="3500" i="1" dirty="0" err="1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  <a:sym typeface="Wingdings" pitchFamily="2" charset="2"/>
              </a:rPr>
              <a:t>ydy</a:t>
            </a:r>
            <a:endParaRPr lang="en-US" sz="3500" i="1" dirty="0">
              <a:solidFill>
                <a:schemeClr val="accent6">
                  <a:lumMod val="60000"/>
                  <a:lumOff val="40000"/>
                </a:schemeClr>
              </a:solidFill>
              <a:latin typeface="Avenir Book" panose="02000503020000020003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273805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Backboard"/>
          <p:cNvSpPr/>
          <p:nvPr/>
        </p:nvSpPr>
        <p:spPr>
          <a:xfrm>
            <a:off x="0" y="-1"/>
            <a:ext cx="12192000" cy="6848475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81" name="Battleship"/>
          <p:cNvGrpSpPr/>
          <p:nvPr/>
        </p:nvGrpSpPr>
        <p:grpSpPr>
          <a:xfrm rot="5400000">
            <a:off x="7295130" y="3575276"/>
            <a:ext cx="1080000" cy="5040000"/>
            <a:chOff x="3320999" y="1651967"/>
            <a:chExt cx="1080000" cy="5040000"/>
          </a:xfrm>
        </p:grpSpPr>
        <p:sp>
          <p:nvSpPr>
            <p:cNvPr id="82" name="Base"/>
            <p:cNvSpPr/>
            <p:nvPr/>
          </p:nvSpPr>
          <p:spPr>
            <a:xfrm>
              <a:off x="3320999" y="1651967"/>
              <a:ext cx="1080000" cy="5040000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83" name="Points"/>
            <p:cNvGrpSpPr/>
            <p:nvPr/>
          </p:nvGrpSpPr>
          <p:grpSpPr>
            <a:xfrm>
              <a:off x="3575517" y="1989784"/>
              <a:ext cx="561729" cy="4438418"/>
              <a:chOff x="3575517" y="1989145"/>
              <a:chExt cx="561729" cy="4438418"/>
            </a:xfrm>
            <a:solidFill>
              <a:srgbClr val="FF9999"/>
            </a:solidFill>
          </p:grpSpPr>
          <p:sp>
            <p:nvSpPr>
              <p:cNvPr id="84" name="1 Point"/>
              <p:cNvSpPr/>
              <p:nvPr/>
            </p:nvSpPr>
            <p:spPr>
              <a:xfrm>
                <a:off x="3680999" y="1989145"/>
                <a:ext cx="360000" cy="360000"/>
              </a:xfrm>
              <a:prstGeom prst="ellipse">
                <a:avLst/>
              </a:prstGeom>
              <a:solidFill>
                <a:srgbClr val="FF9999"/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85" name="1 Point"/>
              <p:cNvSpPr/>
              <p:nvPr/>
            </p:nvSpPr>
            <p:spPr>
              <a:xfrm>
                <a:off x="3597246" y="3235528"/>
                <a:ext cx="540000" cy="540000"/>
              </a:xfrm>
              <a:prstGeom prst="ellipse">
                <a:avLst/>
              </a:prstGeom>
              <a:solidFill>
                <a:srgbClr val="FF9999"/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87" name="1 Point"/>
              <p:cNvSpPr/>
              <p:nvPr/>
            </p:nvSpPr>
            <p:spPr>
              <a:xfrm>
                <a:off x="3575517" y="4595695"/>
                <a:ext cx="540000" cy="540000"/>
              </a:xfrm>
              <a:prstGeom prst="ellipse">
                <a:avLst/>
              </a:prstGeom>
              <a:solidFill>
                <a:srgbClr val="FF9999"/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88" name="1 Point"/>
              <p:cNvSpPr/>
              <p:nvPr/>
            </p:nvSpPr>
            <p:spPr>
              <a:xfrm>
                <a:off x="3680999" y="6067563"/>
                <a:ext cx="360000" cy="360000"/>
              </a:xfrm>
              <a:prstGeom prst="ellipse">
                <a:avLst/>
              </a:prstGeom>
              <a:solidFill>
                <a:srgbClr val="FF9999"/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</p:grpSp>
      <p:grpSp>
        <p:nvGrpSpPr>
          <p:cNvPr id="89" name="Cruiser"/>
          <p:cNvGrpSpPr/>
          <p:nvPr/>
        </p:nvGrpSpPr>
        <p:grpSpPr>
          <a:xfrm>
            <a:off x="9684620" y="1510305"/>
            <a:ext cx="1080000" cy="3600000"/>
            <a:chOff x="3320999" y="3291179"/>
            <a:chExt cx="1080000" cy="3441713"/>
          </a:xfrm>
          <a:solidFill>
            <a:srgbClr val="FFFF00"/>
          </a:solidFill>
        </p:grpSpPr>
        <p:sp>
          <p:nvSpPr>
            <p:cNvPr id="90" name="Base"/>
            <p:cNvSpPr/>
            <p:nvPr/>
          </p:nvSpPr>
          <p:spPr>
            <a:xfrm>
              <a:off x="3320999" y="3291179"/>
              <a:ext cx="1080000" cy="3441713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91" name="Points"/>
            <p:cNvGrpSpPr/>
            <p:nvPr/>
          </p:nvGrpSpPr>
          <p:grpSpPr>
            <a:xfrm>
              <a:off x="3597946" y="3511576"/>
              <a:ext cx="540000" cy="2984954"/>
              <a:chOff x="3597946" y="3510937"/>
              <a:chExt cx="540000" cy="2984954"/>
            </a:xfrm>
            <a:grpFill/>
          </p:grpSpPr>
          <p:sp>
            <p:nvSpPr>
              <p:cNvPr id="92" name="1 Point"/>
              <p:cNvSpPr/>
              <p:nvPr/>
            </p:nvSpPr>
            <p:spPr>
              <a:xfrm>
                <a:off x="3667054" y="3510937"/>
                <a:ext cx="360000" cy="360000"/>
              </a:xfrm>
              <a:prstGeom prst="ellipse">
                <a:avLst/>
              </a:prstGeom>
              <a:solidFill>
                <a:schemeClr val="accent4">
                  <a:lumMod val="60000"/>
                  <a:lumOff val="40000"/>
                </a:schemeClr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94" name="1 Point"/>
              <p:cNvSpPr/>
              <p:nvPr/>
            </p:nvSpPr>
            <p:spPr>
              <a:xfrm>
                <a:off x="3597946" y="4717938"/>
                <a:ext cx="540000" cy="540000"/>
              </a:xfrm>
              <a:prstGeom prst="ellipse">
                <a:avLst/>
              </a:prstGeom>
              <a:solidFill>
                <a:schemeClr val="accent4">
                  <a:lumMod val="60000"/>
                  <a:lumOff val="40000"/>
                </a:schemeClr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95" name="1 Point"/>
              <p:cNvSpPr/>
              <p:nvPr/>
            </p:nvSpPr>
            <p:spPr>
              <a:xfrm>
                <a:off x="3680999" y="6135891"/>
                <a:ext cx="360000" cy="360000"/>
              </a:xfrm>
              <a:prstGeom prst="ellipse">
                <a:avLst/>
              </a:prstGeom>
              <a:solidFill>
                <a:schemeClr val="accent4">
                  <a:lumMod val="60000"/>
                  <a:lumOff val="40000"/>
                </a:schemeClr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</p:grpSp>
      <p:grpSp>
        <p:nvGrpSpPr>
          <p:cNvPr id="96" name="Destroyer_1"/>
          <p:cNvGrpSpPr/>
          <p:nvPr/>
        </p:nvGrpSpPr>
        <p:grpSpPr>
          <a:xfrm rot="5400000">
            <a:off x="2133360" y="2317974"/>
            <a:ext cx="1080000" cy="2258700"/>
            <a:chOff x="3333245" y="4696582"/>
            <a:chExt cx="1080000" cy="1943207"/>
          </a:xfrm>
          <a:solidFill>
            <a:srgbClr val="002060"/>
          </a:solidFill>
        </p:grpSpPr>
        <p:sp>
          <p:nvSpPr>
            <p:cNvPr id="97" name="Base"/>
            <p:cNvSpPr/>
            <p:nvPr/>
          </p:nvSpPr>
          <p:spPr>
            <a:xfrm>
              <a:off x="3333245" y="4696582"/>
              <a:ext cx="1080000" cy="1943207"/>
            </a:xfrm>
            <a:prstGeom prst="ellipse">
              <a:avLst/>
            </a:prstGeom>
            <a:solidFill>
              <a:srgbClr val="00B05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98" name="Points"/>
            <p:cNvGrpSpPr/>
            <p:nvPr/>
          </p:nvGrpSpPr>
          <p:grpSpPr>
            <a:xfrm>
              <a:off x="3678287" y="4936355"/>
              <a:ext cx="373900" cy="1476510"/>
              <a:chOff x="3678287" y="4935716"/>
              <a:chExt cx="373900" cy="1476510"/>
            </a:xfrm>
            <a:grpFill/>
          </p:grpSpPr>
          <p:sp>
            <p:nvSpPr>
              <p:cNvPr id="99" name="1 Point"/>
              <p:cNvSpPr/>
              <p:nvPr/>
            </p:nvSpPr>
            <p:spPr>
              <a:xfrm>
                <a:off x="3678287" y="4935716"/>
                <a:ext cx="360000" cy="309715"/>
              </a:xfrm>
              <a:prstGeom prst="ellipse">
                <a:avLst/>
              </a:prstGeom>
              <a:solidFill>
                <a:schemeClr val="accent6">
                  <a:lumMod val="60000"/>
                  <a:lumOff val="40000"/>
                </a:schemeClr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01" name="1 Point"/>
              <p:cNvSpPr/>
              <p:nvPr/>
            </p:nvSpPr>
            <p:spPr>
              <a:xfrm>
                <a:off x="3692187" y="6102511"/>
                <a:ext cx="360000" cy="309715"/>
              </a:xfrm>
              <a:prstGeom prst="ellipse">
                <a:avLst/>
              </a:prstGeom>
              <a:solidFill>
                <a:schemeClr val="accent6">
                  <a:lumMod val="60000"/>
                  <a:lumOff val="40000"/>
                </a:schemeClr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</p:grpSp>
      <p:grpSp>
        <p:nvGrpSpPr>
          <p:cNvPr id="228" name="Destroyer_2"/>
          <p:cNvGrpSpPr/>
          <p:nvPr/>
        </p:nvGrpSpPr>
        <p:grpSpPr>
          <a:xfrm rot="5400000">
            <a:off x="3567490" y="2262825"/>
            <a:ext cx="1080000" cy="2258700"/>
            <a:chOff x="3333245" y="4696582"/>
            <a:chExt cx="1080000" cy="1943207"/>
          </a:xfrm>
          <a:solidFill>
            <a:srgbClr val="002060"/>
          </a:solidFill>
        </p:grpSpPr>
        <p:sp>
          <p:nvSpPr>
            <p:cNvPr id="229" name="Base"/>
            <p:cNvSpPr/>
            <p:nvPr/>
          </p:nvSpPr>
          <p:spPr>
            <a:xfrm>
              <a:off x="3333245" y="4696582"/>
              <a:ext cx="1080000" cy="1943207"/>
            </a:xfrm>
            <a:prstGeom prst="ellipse">
              <a:avLst/>
            </a:prstGeom>
            <a:solidFill>
              <a:srgbClr val="00B05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230" name="Points"/>
            <p:cNvGrpSpPr/>
            <p:nvPr/>
          </p:nvGrpSpPr>
          <p:grpSpPr>
            <a:xfrm>
              <a:off x="3678287" y="4936355"/>
              <a:ext cx="373900" cy="1476510"/>
              <a:chOff x="3678287" y="4935716"/>
              <a:chExt cx="373900" cy="1476510"/>
            </a:xfrm>
            <a:grpFill/>
          </p:grpSpPr>
          <p:sp>
            <p:nvSpPr>
              <p:cNvPr id="231" name="1 Point"/>
              <p:cNvSpPr/>
              <p:nvPr/>
            </p:nvSpPr>
            <p:spPr>
              <a:xfrm>
                <a:off x="3678287" y="4935716"/>
                <a:ext cx="360000" cy="309715"/>
              </a:xfrm>
              <a:prstGeom prst="ellipse">
                <a:avLst/>
              </a:prstGeom>
              <a:solidFill>
                <a:schemeClr val="accent6">
                  <a:lumMod val="60000"/>
                  <a:lumOff val="40000"/>
                </a:schemeClr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32" name="1 Point"/>
              <p:cNvSpPr/>
              <p:nvPr/>
            </p:nvSpPr>
            <p:spPr>
              <a:xfrm>
                <a:off x="3692187" y="6102511"/>
                <a:ext cx="360000" cy="309715"/>
              </a:xfrm>
              <a:prstGeom prst="ellipse">
                <a:avLst/>
              </a:prstGeom>
              <a:solidFill>
                <a:schemeClr val="accent6">
                  <a:lumMod val="60000"/>
                  <a:lumOff val="40000"/>
                </a:schemeClr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</p:grpSp>
      <p:grpSp>
        <p:nvGrpSpPr>
          <p:cNvPr id="233" name="Submarine_1"/>
          <p:cNvGrpSpPr/>
          <p:nvPr/>
        </p:nvGrpSpPr>
        <p:grpSpPr>
          <a:xfrm>
            <a:off x="1464142" y="1595331"/>
            <a:ext cx="1080000" cy="900000"/>
            <a:chOff x="3333245" y="5887526"/>
            <a:chExt cx="1080000" cy="774289"/>
          </a:xfrm>
          <a:solidFill>
            <a:srgbClr val="002060"/>
          </a:solidFill>
        </p:grpSpPr>
        <p:sp>
          <p:nvSpPr>
            <p:cNvPr id="234" name="Base"/>
            <p:cNvSpPr/>
            <p:nvPr/>
          </p:nvSpPr>
          <p:spPr>
            <a:xfrm>
              <a:off x="3333245" y="5887526"/>
              <a:ext cx="1080000" cy="774289"/>
            </a:xfrm>
            <a:prstGeom prst="ellipse">
              <a:avLst/>
            </a:prstGeom>
            <a:solidFill>
              <a:srgbClr val="7030A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237" name="1 Point"/>
            <p:cNvSpPr/>
            <p:nvPr/>
          </p:nvSpPr>
          <p:spPr>
            <a:xfrm>
              <a:off x="3693245" y="6119814"/>
              <a:ext cx="360000" cy="309715"/>
            </a:xfrm>
            <a:prstGeom prst="ellipse">
              <a:avLst/>
            </a:prstGeom>
            <a:solidFill>
              <a:srgbClr val="CC99FF"/>
            </a:solidFill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243" name="Submarine_2"/>
          <p:cNvGrpSpPr/>
          <p:nvPr/>
        </p:nvGrpSpPr>
        <p:grpSpPr>
          <a:xfrm>
            <a:off x="1405783" y="5645276"/>
            <a:ext cx="1080000" cy="900000"/>
            <a:chOff x="3333245" y="5887526"/>
            <a:chExt cx="1080000" cy="774289"/>
          </a:xfrm>
          <a:solidFill>
            <a:srgbClr val="002060"/>
          </a:solidFill>
        </p:grpSpPr>
        <p:sp>
          <p:nvSpPr>
            <p:cNvPr id="244" name="Base"/>
            <p:cNvSpPr/>
            <p:nvPr/>
          </p:nvSpPr>
          <p:spPr>
            <a:xfrm>
              <a:off x="3333245" y="5887526"/>
              <a:ext cx="1080000" cy="774289"/>
            </a:xfrm>
            <a:prstGeom prst="ellipse">
              <a:avLst/>
            </a:prstGeom>
            <a:solidFill>
              <a:srgbClr val="7030A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5" name="1 Point"/>
            <p:cNvSpPr/>
            <p:nvPr/>
          </p:nvSpPr>
          <p:spPr>
            <a:xfrm>
              <a:off x="3693245" y="6119814"/>
              <a:ext cx="360000" cy="309715"/>
            </a:xfrm>
            <a:prstGeom prst="ellipse">
              <a:avLst/>
            </a:prstGeom>
            <a:solidFill>
              <a:srgbClr val="CC99FF"/>
            </a:solidFill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18" name="Top-left Corner"/>
          <p:cNvSpPr/>
          <p:nvPr/>
        </p:nvSpPr>
        <p:spPr>
          <a:xfrm>
            <a:off x="0" y="0"/>
            <a:ext cx="1296000" cy="1333607"/>
          </a:xfrm>
          <a:prstGeom prst="rect">
            <a:avLst/>
          </a:prstGeom>
          <a:gradFill>
            <a:gsLst>
              <a:gs pos="0">
                <a:schemeClr val="accent5">
                  <a:lumMod val="89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6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A_left"/>
          <p:cNvSpPr/>
          <p:nvPr/>
        </p:nvSpPr>
        <p:spPr>
          <a:xfrm>
            <a:off x="0" y="1328705"/>
            <a:ext cx="1296000" cy="138600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</a:p>
        </p:txBody>
      </p:sp>
      <p:sp>
        <p:nvSpPr>
          <p:cNvPr id="6" name="B_left"/>
          <p:cNvSpPr/>
          <p:nvPr/>
        </p:nvSpPr>
        <p:spPr>
          <a:xfrm>
            <a:off x="0" y="2709803"/>
            <a:ext cx="1296000" cy="138600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</a:p>
        </p:txBody>
      </p:sp>
      <p:sp>
        <p:nvSpPr>
          <p:cNvPr id="7" name="C_left"/>
          <p:cNvSpPr/>
          <p:nvPr/>
        </p:nvSpPr>
        <p:spPr>
          <a:xfrm>
            <a:off x="0" y="4090901"/>
            <a:ext cx="1296000" cy="138600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</a:p>
        </p:txBody>
      </p:sp>
      <p:sp>
        <p:nvSpPr>
          <p:cNvPr id="8" name="D_left"/>
          <p:cNvSpPr/>
          <p:nvPr/>
        </p:nvSpPr>
        <p:spPr>
          <a:xfrm>
            <a:off x="0" y="5472000"/>
            <a:ext cx="1296000" cy="138600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Ch</a:t>
            </a:r>
          </a:p>
        </p:txBody>
      </p:sp>
      <p:sp>
        <p:nvSpPr>
          <p:cNvPr id="209" name="A_right"/>
          <p:cNvSpPr/>
          <p:nvPr/>
        </p:nvSpPr>
        <p:spPr>
          <a:xfrm>
            <a:off x="10900983" y="1328705"/>
            <a:ext cx="1296000" cy="138600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</a:p>
        </p:txBody>
      </p:sp>
      <p:sp>
        <p:nvSpPr>
          <p:cNvPr id="210" name="B_right"/>
          <p:cNvSpPr/>
          <p:nvPr/>
        </p:nvSpPr>
        <p:spPr>
          <a:xfrm>
            <a:off x="10876013" y="2735798"/>
            <a:ext cx="1296000" cy="138600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</a:p>
        </p:txBody>
      </p:sp>
      <p:sp>
        <p:nvSpPr>
          <p:cNvPr id="211" name="C_right"/>
          <p:cNvSpPr/>
          <p:nvPr/>
        </p:nvSpPr>
        <p:spPr>
          <a:xfrm>
            <a:off x="10900983" y="4090901"/>
            <a:ext cx="1296000" cy="138600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</a:p>
        </p:txBody>
      </p:sp>
      <p:sp>
        <p:nvSpPr>
          <p:cNvPr id="212" name="D_right"/>
          <p:cNvSpPr/>
          <p:nvPr/>
        </p:nvSpPr>
        <p:spPr>
          <a:xfrm>
            <a:off x="10900983" y="5472000"/>
            <a:ext cx="1296000" cy="138600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Ch</a:t>
            </a:r>
          </a:p>
        </p:txBody>
      </p:sp>
      <p:sp>
        <p:nvSpPr>
          <p:cNvPr id="11" name="1"/>
          <p:cNvSpPr/>
          <p:nvPr/>
        </p:nvSpPr>
        <p:spPr>
          <a:xfrm>
            <a:off x="1293276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</a:p>
        </p:txBody>
      </p:sp>
      <p:sp>
        <p:nvSpPr>
          <p:cNvPr id="163" name="2"/>
          <p:cNvSpPr/>
          <p:nvPr/>
        </p:nvSpPr>
        <p:spPr>
          <a:xfrm>
            <a:off x="2665350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</a:p>
        </p:txBody>
      </p:sp>
      <p:sp>
        <p:nvSpPr>
          <p:cNvPr id="169" name="3"/>
          <p:cNvSpPr/>
          <p:nvPr/>
        </p:nvSpPr>
        <p:spPr>
          <a:xfrm>
            <a:off x="4037424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</a:p>
        </p:txBody>
      </p:sp>
      <p:sp>
        <p:nvSpPr>
          <p:cNvPr id="175" name="4"/>
          <p:cNvSpPr/>
          <p:nvPr/>
        </p:nvSpPr>
        <p:spPr>
          <a:xfrm>
            <a:off x="5409498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</a:p>
        </p:txBody>
      </p:sp>
      <p:sp>
        <p:nvSpPr>
          <p:cNvPr id="181" name="5"/>
          <p:cNvSpPr/>
          <p:nvPr/>
        </p:nvSpPr>
        <p:spPr>
          <a:xfrm>
            <a:off x="6781572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</a:p>
        </p:txBody>
      </p:sp>
      <p:sp>
        <p:nvSpPr>
          <p:cNvPr id="187" name="6"/>
          <p:cNvSpPr/>
          <p:nvPr/>
        </p:nvSpPr>
        <p:spPr>
          <a:xfrm>
            <a:off x="8153646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</a:p>
        </p:txBody>
      </p:sp>
      <p:sp>
        <p:nvSpPr>
          <p:cNvPr id="193" name="7"/>
          <p:cNvSpPr/>
          <p:nvPr/>
        </p:nvSpPr>
        <p:spPr>
          <a:xfrm>
            <a:off x="9525720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7</a:t>
            </a:r>
          </a:p>
        </p:txBody>
      </p:sp>
      <p:sp>
        <p:nvSpPr>
          <p:cNvPr id="19" name="Word01"/>
          <p:cNvSpPr/>
          <p:nvPr/>
        </p:nvSpPr>
        <p:spPr>
          <a:xfrm>
            <a:off x="8141699" y="2733083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bwyta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popcorn</a:t>
            </a:r>
          </a:p>
        </p:txBody>
      </p:sp>
      <p:sp>
        <p:nvSpPr>
          <p:cNvPr id="164" name="Word02"/>
          <p:cNvSpPr/>
          <p:nvPr/>
        </p:nvSpPr>
        <p:spPr>
          <a:xfrm>
            <a:off x="2672750" y="4121770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afal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</a:p>
        </p:txBody>
      </p:sp>
      <p:sp>
        <p:nvSpPr>
          <p:cNvPr id="170" name="Word03"/>
          <p:cNvSpPr/>
          <p:nvPr/>
        </p:nvSpPr>
        <p:spPr>
          <a:xfrm>
            <a:off x="6790644" y="2732947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ffonio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Mamgu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6" name="Word04"/>
          <p:cNvSpPr/>
          <p:nvPr/>
        </p:nvSpPr>
        <p:spPr>
          <a:xfrm>
            <a:off x="4044852" y="4083343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jam</a:t>
            </a:r>
          </a:p>
        </p:txBody>
      </p:sp>
      <p:sp>
        <p:nvSpPr>
          <p:cNvPr id="182" name="Word05"/>
          <p:cNvSpPr/>
          <p:nvPr/>
        </p:nvSpPr>
        <p:spPr>
          <a:xfrm>
            <a:off x="2636379" y="5462474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te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8" name="Word06"/>
          <p:cNvSpPr/>
          <p:nvPr/>
        </p:nvSpPr>
        <p:spPr>
          <a:xfrm>
            <a:off x="1276030" y="4118946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pasta</a:t>
            </a:r>
          </a:p>
        </p:txBody>
      </p:sp>
      <p:sp>
        <p:nvSpPr>
          <p:cNvPr id="194" name="Word07"/>
          <p:cNvSpPr/>
          <p:nvPr/>
        </p:nvSpPr>
        <p:spPr>
          <a:xfrm>
            <a:off x="6787370" y="4116220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cacen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" name="Word08"/>
          <p:cNvSpPr/>
          <p:nvPr/>
        </p:nvSpPr>
        <p:spPr>
          <a:xfrm>
            <a:off x="9518130" y="2707929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oren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5" name="Word09"/>
          <p:cNvSpPr/>
          <p:nvPr/>
        </p:nvSpPr>
        <p:spPr>
          <a:xfrm>
            <a:off x="8129168" y="4108666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siopa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1" name="Word10"/>
          <p:cNvSpPr/>
          <p:nvPr/>
        </p:nvSpPr>
        <p:spPr>
          <a:xfrm>
            <a:off x="5392951" y="1357868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ateb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cwestiwn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7" name="Word11"/>
          <p:cNvSpPr/>
          <p:nvPr/>
        </p:nvSpPr>
        <p:spPr>
          <a:xfrm>
            <a:off x="6765025" y="1357868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3" name="Word12"/>
          <p:cNvSpPr/>
          <p:nvPr/>
        </p:nvSpPr>
        <p:spPr>
          <a:xfrm>
            <a:off x="8137099" y="1357868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canu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carioci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9" name="Word13"/>
          <p:cNvSpPr/>
          <p:nvPr/>
        </p:nvSpPr>
        <p:spPr>
          <a:xfrm>
            <a:off x="9509173" y="1357868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coffi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5" name="Word14"/>
          <p:cNvSpPr/>
          <p:nvPr/>
        </p:nvSpPr>
        <p:spPr>
          <a:xfrm>
            <a:off x="6790031" y="5499908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sudd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afal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7" name="Word15"/>
          <p:cNvSpPr/>
          <p:nvPr/>
        </p:nvSpPr>
        <p:spPr>
          <a:xfrm>
            <a:off x="9518130" y="4087150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 fontScale="92500"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gem</a:t>
            </a:r>
          </a:p>
          <a:p>
            <a:pPr algn="ctr"/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6" name="Word16"/>
          <p:cNvSpPr/>
          <p:nvPr/>
        </p:nvSpPr>
        <p:spPr>
          <a:xfrm>
            <a:off x="5409498" y="5477655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mefus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2" name="Word17"/>
          <p:cNvSpPr/>
          <p:nvPr/>
        </p:nvSpPr>
        <p:spPr>
          <a:xfrm>
            <a:off x="8163265" y="5500110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gwylio’r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teledu</a:t>
            </a:r>
          </a:p>
        </p:txBody>
      </p:sp>
      <p:sp>
        <p:nvSpPr>
          <p:cNvPr id="178" name="Word18"/>
          <p:cNvSpPr/>
          <p:nvPr/>
        </p:nvSpPr>
        <p:spPr>
          <a:xfrm>
            <a:off x="5409498" y="4092779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rygbi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4" name="Word19"/>
          <p:cNvSpPr/>
          <p:nvPr/>
        </p:nvSpPr>
        <p:spPr>
          <a:xfrm>
            <a:off x="4045852" y="1347299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banana</a:t>
            </a:r>
          </a:p>
        </p:txBody>
      </p:sp>
      <p:sp>
        <p:nvSpPr>
          <p:cNvPr id="190" name="Word20"/>
          <p:cNvSpPr/>
          <p:nvPr/>
        </p:nvSpPr>
        <p:spPr>
          <a:xfrm>
            <a:off x="1287360" y="1349798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dawnsio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6" name="Word21"/>
          <p:cNvSpPr/>
          <p:nvPr/>
        </p:nvSpPr>
        <p:spPr>
          <a:xfrm>
            <a:off x="2659434" y="1349798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sinema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3" name="Word22"/>
          <p:cNvSpPr/>
          <p:nvPr/>
        </p:nvSpPr>
        <p:spPr>
          <a:xfrm>
            <a:off x="9539646" y="5466371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llaeth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7" name="Word23"/>
          <p:cNvSpPr/>
          <p:nvPr/>
        </p:nvSpPr>
        <p:spPr>
          <a:xfrm>
            <a:off x="1282917" y="5508202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 fontScale="92500"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dro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3" name="Word24"/>
          <p:cNvSpPr/>
          <p:nvPr/>
        </p:nvSpPr>
        <p:spPr>
          <a:xfrm>
            <a:off x="4026666" y="5461242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hufen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ia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9" name="Word25"/>
          <p:cNvSpPr/>
          <p:nvPr/>
        </p:nvSpPr>
        <p:spPr>
          <a:xfrm>
            <a:off x="5419368" y="2708102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mafon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5" name="Word26"/>
          <p:cNvSpPr/>
          <p:nvPr/>
        </p:nvSpPr>
        <p:spPr>
          <a:xfrm>
            <a:off x="4045852" y="2726520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siopa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bwyd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1" name="Word27"/>
          <p:cNvSpPr/>
          <p:nvPr/>
        </p:nvSpPr>
        <p:spPr>
          <a:xfrm>
            <a:off x="1287360" y="2729019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tost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7" name="Word28"/>
          <p:cNvSpPr/>
          <p:nvPr/>
        </p:nvSpPr>
        <p:spPr>
          <a:xfrm>
            <a:off x="2648676" y="2729019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paentio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llun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8" name="Top-left Corner"/>
          <p:cNvSpPr/>
          <p:nvPr/>
        </p:nvSpPr>
        <p:spPr>
          <a:xfrm>
            <a:off x="10900983" y="0"/>
            <a:ext cx="1296000" cy="1333607"/>
          </a:xfrm>
          <a:prstGeom prst="rect">
            <a:avLst/>
          </a:prstGeom>
          <a:gradFill>
            <a:gsLst>
              <a:gs pos="0">
                <a:schemeClr val="accent5">
                  <a:lumMod val="89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6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227" name="Grid"/>
          <p:cNvGrpSpPr/>
          <p:nvPr/>
        </p:nvGrpSpPr>
        <p:grpSpPr>
          <a:xfrm>
            <a:off x="0" y="0"/>
            <a:ext cx="12192000" cy="6848475"/>
            <a:chOff x="0" y="0"/>
            <a:chExt cx="12192000" cy="6848475"/>
          </a:xfrm>
        </p:grpSpPr>
        <p:cxnSp>
          <p:nvCxnSpPr>
            <p:cNvPr id="214" name="VerticalLine1"/>
            <p:cNvCxnSpPr/>
            <p:nvPr/>
          </p:nvCxnSpPr>
          <p:spPr>
            <a:xfrm>
              <a:off x="1290001" y="0"/>
              <a:ext cx="0" cy="6848475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VerticalLine2"/>
            <p:cNvCxnSpPr/>
            <p:nvPr/>
          </p:nvCxnSpPr>
          <p:spPr>
            <a:xfrm>
              <a:off x="2659951" y="0"/>
              <a:ext cx="0" cy="6848475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VerticalLine3"/>
            <p:cNvCxnSpPr/>
            <p:nvPr/>
          </p:nvCxnSpPr>
          <p:spPr>
            <a:xfrm>
              <a:off x="4029901" y="0"/>
              <a:ext cx="0" cy="6848475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VerticalLine4"/>
            <p:cNvCxnSpPr/>
            <p:nvPr/>
          </p:nvCxnSpPr>
          <p:spPr>
            <a:xfrm>
              <a:off x="5399851" y="0"/>
              <a:ext cx="0" cy="6848475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VerticalLine5"/>
            <p:cNvCxnSpPr/>
            <p:nvPr/>
          </p:nvCxnSpPr>
          <p:spPr>
            <a:xfrm>
              <a:off x="6769801" y="0"/>
              <a:ext cx="0" cy="6848475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VerticalLine6"/>
            <p:cNvCxnSpPr/>
            <p:nvPr/>
          </p:nvCxnSpPr>
          <p:spPr>
            <a:xfrm>
              <a:off x="8139751" y="0"/>
              <a:ext cx="0" cy="6848475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VerticalLine7"/>
            <p:cNvCxnSpPr/>
            <p:nvPr/>
          </p:nvCxnSpPr>
          <p:spPr>
            <a:xfrm>
              <a:off x="9509701" y="0"/>
              <a:ext cx="0" cy="6848475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VerticalLine8"/>
            <p:cNvCxnSpPr/>
            <p:nvPr/>
          </p:nvCxnSpPr>
          <p:spPr>
            <a:xfrm>
              <a:off x="10879651" y="0"/>
              <a:ext cx="0" cy="6848475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HorizontalLine1"/>
            <p:cNvCxnSpPr/>
            <p:nvPr/>
          </p:nvCxnSpPr>
          <p:spPr>
            <a:xfrm>
              <a:off x="0" y="1328705"/>
              <a:ext cx="12192000" cy="0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HorizontalLine2"/>
            <p:cNvCxnSpPr/>
            <p:nvPr/>
          </p:nvCxnSpPr>
          <p:spPr>
            <a:xfrm>
              <a:off x="0" y="2720333"/>
              <a:ext cx="12192000" cy="0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HorizontalLine3"/>
            <p:cNvCxnSpPr/>
            <p:nvPr/>
          </p:nvCxnSpPr>
          <p:spPr>
            <a:xfrm>
              <a:off x="0" y="4099261"/>
              <a:ext cx="12192000" cy="0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HorizontalLine4"/>
            <p:cNvCxnSpPr/>
            <p:nvPr/>
          </p:nvCxnSpPr>
          <p:spPr>
            <a:xfrm>
              <a:off x="0" y="5478189"/>
              <a:ext cx="12192000" cy="0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692112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1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8" dur="500"/>
                                        <p:tgtEl>
                                          <p:spTgt spid="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4" dur="500"/>
                                        <p:tgtEl>
                                          <p:spTgt spid="1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0" dur="500"/>
                                        <p:tgtEl>
                                          <p:spTgt spid="1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6" dur="500"/>
                                        <p:tgtEl>
                                          <p:spTgt spid="1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2" dur="500"/>
                                        <p:tgtEl>
                                          <p:spTgt spid="19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4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4" dur="500"/>
                                        <p:tgtEl>
                                          <p:spTgt spid="1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5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0" dur="5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1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6" dur="500"/>
                                        <p:tgtEl>
                                          <p:spTgt spid="1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7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2" dur="500"/>
                                        <p:tgtEl>
                                          <p:spTgt spid="1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3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8" dur="500"/>
                                        <p:tgtEl>
                                          <p:spTgt spid="1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9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4" dur="500"/>
                                        <p:tgtEl>
                                          <p:spTgt spid="19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5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6" dur="500"/>
                                        <p:tgtEl>
                                          <p:spTgt spid="1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6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1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2" dur="500"/>
                                        <p:tgtEl>
                                          <p:spTgt spid="1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2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1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8" dur="500"/>
                                        <p:tgtEl>
                                          <p:spTgt spid="1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8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1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4" dur="500"/>
                                        <p:tgtEl>
                                          <p:spTgt spid="1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4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1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0" dur="500"/>
                                        <p:tgtEl>
                                          <p:spTgt spid="1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0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1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6" dur="500"/>
                                        <p:tgtEl>
                                          <p:spTgt spid="19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6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3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1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38" dur="500"/>
                                        <p:tgtEl>
                                          <p:spTgt spid="1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7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1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44" dur="500"/>
                                        <p:tgtEl>
                                          <p:spTgt spid="1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3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1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50" dur="500"/>
                                        <p:tgtEl>
                                          <p:spTgt spid="1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9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1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56" dur="500"/>
                                        <p:tgtEl>
                                          <p:spTgt spid="1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5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1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2" dur="500"/>
                                        <p:tgtEl>
                                          <p:spTgt spid="19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1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1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8" dur="500"/>
                                        <p:tgtEl>
                                          <p:spTgt spid="19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7"/>
                  </p:tgtEl>
                </p:cond>
              </p:nextCondLst>
            </p:seq>
          </p:childTnLst>
        </p:cTn>
      </p:par>
    </p:tnLst>
    <p:bldLst>
      <p:bldP spid="19" grpId="0" animBg="1"/>
      <p:bldP spid="164" grpId="0" animBg="1"/>
      <p:bldP spid="170" grpId="0" animBg="1"/>
      <p:bldP spid="176" grpId="0" animBg="1"/>
      <p:bldP spid="182" grpId="0" animBg="1"/>
      <p:bldP spid="188" grpId="0" animBg="1"/>
      <p:bldP spid="194" grpId="0" animBg="1"/>
      <p:bldP spid="31" grpId="0" animBg="1"/>
      <p:bldP spid="165" grpId="0" animBg="1"/>
      <p:bldP spid="171" grpId="0" animBg="1"/>
      <p:bldP spid="177" grpId="0" animBg="1"/>
      <p:bldP spid="183" grpId="0" animBg="1"/>
      <p:bldP spid="189" grpId="0" animBg="1"/>
      <p:bldP spid="195" grpId="0" animBg="1"/>
      <p:bldP spid="37" grpId="0" animBg="1"/>
      <p:bldP spid="166" grpId="0" animBg="1"/>
      <p:bldP spid="172" grpId="0" animBg="1"/>
      <p:bldP spid="178" grpId="0" animBg="1"/>
      <p:bldP spid="184" grpId="0" animBg="1"/>
      <p:bldP spid="190" grpId="0" animBg="1"/>
      <p:bldP spid="196" grpId="0" animBg="1"/>
      <p:bldP spid="43" grpId="0" animBg="1"/>
      <p:bldP spid="167" grpId="0" animBg="1"/>
      <p:bldP spid="173" grpId="0" animBg="1"/>
      <p:bldP spid="179" grpId="0" animBg="1"/>
      <p:bldP spid="185" grpId="0" animBg="1"/>
      <p:bldP spid="191" grpId="0" animBg="1"/>
      <p:bldP spid="19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Backboard"/>
          <p:cNvSpPr/>
          <p:nvPr/>
        </p:nvSpPr>
        <p:spPr>
          <a:xfrm>
            <a:off x="0" y="-1"/>
            <a:ext cx="12192000" cy="6848475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pSp>
        <p:nvGrpSpPr>
          <p:cNvPr id="89" name="Cruiser"/>
          <p:cNvGrpSpPr/>
          <p:nvPr/>
        </p:nvGrpSpPr>
        <p:grpSpPr>
          <a:xfrm>
            <a:off x="8254084" y="3020114"/>
            <a:ext cx="1080000" cy="3600000"/>
            <a:chOff x="3320999" y="3291179"/>
            <a:chExt cx="1080000" cy="3441713"/>
          </a:xfrm>
          <a:solidFill>
            <a:srgbClr val="FF5AF9"/>
          </a:solidFill>
        </p:grpSpPr>
        <p:sp>
          <p:nvSpPr>
            <p:cNvPr id="90" name="Base"/>
            <p:cNvSpPr/>
            <p:nvPr/>
          </p:nvSpPr>
          <p:spPr>
            <a:xfrm>
              <a:off x="3320999" y="3291179"/>
              <a:ext cx="1080000" cy="3441713"/>
            </a:xfrm>
            <a:prstGeom prst="ellipse">
              <a:avLst/>
            </a:prstGeom>
            <a:solidFill>
              <a:srgbClr val="FFE8F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grpSp>
          <p:nvGrpSpPr>
            <p:cNvPr id="91" name="Points"/>
            <p:cNvGrpSpPr/>
            <p:nvPr/>
          </p:nvGrpSpPr>
          <p:grpSpPr>
            <a:xfrm>
              <a:off x="3597946" y="3511576"/>
              <a:ext cx="540000" cy="2984954"/>
              <a:chOff x="3597946" y="3510937"/>
              <a:chExt cx="540000" cy="2984954"/>
            </a:xfrm>
            <a:grpFill/>
          </p:grpSpPr>
          <p:sp>
            <p:nvSpPr>
              <p:cNvPr id="92" name="1 Point"/>
              <p:cNvSpPr/>
              <p:nvPr/>
            </p:nvSpPr>
            <p:spPr>
              <a:xfrm>
                <a:off x="3667054" y="3510937"/>
                <a:ext cx="360000" cy="360000"/>
              </a:xfrm>
              <a:prstGeom prst="ellipse">
                <a:avLst/>
              </a:prstGeom>
              <a:grpFill/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94" name="1 Point"/>
              <p:cNvSpPr/>
              <p:nvPr/>
            </p:nvSpPr>
            <p:spPr>
              <a:xfrm>
                <a:off x="3597946" y="4717938"/>
                <a:ext cx="540000" cy="540000"/>
              </a:xfrm>
              <a:prstGeom prst="ellipse">
                <a:avLst/>
              </a:prstGeom>
              <a:grpFill/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95" name="1 Point"/>
              <p:cNvSpPr/>
              <p:nvPr/>
            </p:nvSpPr>
            <p:spPr>
              <a:xfrm>
                <a:off x="3680999" y="6135891"/>
                <a:ext cx="360000" cy="360000"/>
              </a:xfrm>
              <a:prstGeom prst="ellipse">
                <a:avLst/>
              </a:prstGeom>
              <a:grpFill/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</p:grpSp>
      <p:grpSp>
        <p:nvGrpSpPr>
          <p:cNvPr id="96" name="Destroyer_1"/>
          <p:cNvGrpSpPr/>
          <p:nvPr/>
        </p:nvGrpSpPr>
        <p:grpSpPr>
          <a:xfrm rot="5400000">
            <a:off x="4820180" y="3692212"/>
            <a:ext cx="1080000" cy="2258700"/>
            <a:chOff x="3333245" y="4696582"/>
            <a:chExt cx="1080000" cy="1943207"/>
          </a:xfrm>
          <a:solidFill>
            <a:srgbClr val="FF5AF9"/>
          </a:solidFill>
        </p:grpSpPr>
        <p:sp>
          <p:nvSpPr>
            <p:cNvPr id="97" name="Base"/>
            <p:cNvSpPr/>
            <p:nvPr/>
          </p:nvSpPr>
          <p:spPr>
            <a:xfrm>
              <a:off x="3333245" y="4696582"/>
              <a:ext cx="1080000" cy="1943207"/>
            </a:xfrm>
            <a:prstGeom prst="ellipse">
              <a:avLst/>
            </a:prstGeom>
            <a:solidFill>
              <a:srgbClr val="FFCA9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98" name="Points"/>
            <p:cNvGrpSpPr/>
            <p:nvPr/>
          </p:nvGrpSpPr>
          <p:grpSpPr>
            <a:xfrm>
              <a:off x="3678287" y="4936355"/>
              <a:ext cx="373900" cy="1476510"/>
              <a:chOff x="3678287" y="4935716"/>
              <a:chExt cx="373900" cy="1476510"/>
            </a:xfrm>
            <a:grpFill/>
          </p:grpSpPr>
          <p:sp>
            <p:nvSpPr>
              <p:cNvPr id="99" name="1 Point"/>
              <p:cNvSpPr/>
              <p:nvPr/>
            </p:nvSpPr>
            <p:spPr>
              <a:xfrm>
                <a:off x="3678287" y="4935716"/>
                <a:ext cx="360000" cy="309715"/>
              </a:xfrm>
              <a:prstGeom prst="ellipse">
                <a:avLst/>
              </a:prstGeom>
              <a:grpFill/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01" name="1 Point"/>
              <p:cNvSpPr/>
              <p:nvPr/>
            </p:nvSpPr>
            <p:spPr>
              <a:xfrm>
                <a:off x="3692187" y="6102511"/>
                <a:ext cx="360000" cy="309715"/>
              </a:xfrm>
              <a:prstGeom prst="ellipse">
                <a:avLst/>
              </a:prstGeom>
              <a:grpFill/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</p:grpSp>
      <p:grpSp>
        <p:nvGrpSpPr>
          <p:cNvPr id="228" name="Destroyer_2"/>
          <p:cNvGrpSpPr/>
          <p:nvPr/>
        </p:nvGrpSpPr>
        <p:grpSpPr>
          <a:xfrm rot="5400000">
            <a:off x="3415593" y="5117354"/>
            <a:ext cx="1080000" cy="2258700"/>
            <a:chOff x="3333245" y="4696582"/>
            <a:chExt cx="1080000" cy="1943207"/>
          </a:xfrm>
          <a:solidFill>
            <a:srgbClr val="E3FAC8"/>
          </a:solidFill>
        </p:grpSpPr>
        <p:sp>
          <p:nvSpPr>
            <p:cNvPr id="229" name="Base"/>
            <p:cNvSpPr/>
            <p:nvPr/>
          </p:nvSpPr>
          <p:spPr>
            <a:xfrm>
              <a:off x="3333245" y="4696582"/>
              <a:ext cx="1080000" cy="1943207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230" name="Points"/>
            <p:cNvGrpSpPr/>
            <p:nvPr/>
          </p:nvGrpSpPr>
          <p:grpSpPr>
            <a:xfrm>
              <a:off x="3678287" y="4936355"/>
              <a:ext cx="373900" cy="1476510"/>
              <a:chOff x="3678287" y="4935716"/>
              <a:chExt cx="373900" cy="1476510"/>
            </a:xfrm>
            <a:grpFill/>
          </p:grpSpPr>
          <p:sp>
            <p:nvSpPr>
              <p:cNvPr id="231" name="1 Point"/>
              <p:cNvSpPr/>
              <p:nvPr/>
            </p:nvSpPr>
            <p:spPr>
              <a:xfrm>
                <a:off x="3678287" y="4935716"/>
                <a:ext cx="360000" cy="309715"/>
              </a:xfrm>
              <a:prstGeom prst="ellipse">
                <a:avLst/>
              </a:prstGeom>
              <a:grpFill/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32" name="1 Point"/>
              <p:cNvSpPr/>
              <p:nvPr/>
            </p:nvSpPr>
            <p:spPr>
              <a:xfrm>
                <a:off x="3692187" y="6102511"/>
                <a:ext cx="360000" cy="309715"/>
              </a:xfrm>
              <a:prstGeom prst="ellipse">
                <a:avLst/>
              </a:prstGeom>
              <a:grpFill/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</p:grpSp>
      <p:grpSp>
        <p:nvGrpSpPr>
          <p:cNvPr id="233" name="Submarine_1"/>
          <p:cNvGrpSpPr/>
          <p:nvPr/>
        </p:nvGrpSpPr>
        <p:grpSpPr>
          <a:xfrm>
            <a:off x="1524311" y="4333901"/>
            <a:ext cx="1080000" cy="900000"/>
            <a:chOff x="3333245" y="5887526"/>
            <a:chExt cx="1080000" cy="774289"/>
          </a:xfrm>
          <a:solidFill>
            <a:srgbClr val="B3ECE5"/>
          </a:solidFill>
        </p:grpSpPr>
        <p:sp>
          <p:nvSpPr>
            <p:cNvPr id="234" name="Base"/>
            <p:cNvSpPr/>
            <p:nvPr/>
          </p:nvSpPr>
          <p:spPr>
            <a:xfrm>
              <a:off x="3333245" y="5887526"/>
              <a:ext cx="1080000" cy="774289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237" name="1 Point"/>
            <p:cNvSpPr/>
            <p:nvPr/>
          </p:nvSpPr>
          <p:spPr>
            <a:xfrm>
              <a:off x="3693245" y="6119814"/>
              <a:ext cx="360000" cy="309715"/>
            </a:xfrm>
            <a:prstGeom prst="ellipse">
              <a:avLst/>
            </a:prstGeom>
            <a:grpFill/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81" name="Battleship"/>
          <p:cNvGrpSpPr/>
          <p:nvPr/>
        </p:nvGrpSpPr>
        <p:grpSpPr>
          <a:xfrm rot="5400000">
            <a:off x="7415490" y="-539358"/>
            <a:ext cx="1080000" cy="5040000"/>
            <a:chOff x="3320999" y="1651967"/>
            <a:chExt cx="1080000" cy="5040000"/>
          </a:xfrm>
          <a:solidFill>
            <a:srgbClr val="FFFFD3"/>
          </a:solidFill>
        </p:grpSpPr>
        <p:sp>
          <p:nvSpPr>
            <p:cNvPr id="82" name="Base"/>
            <p:cNvSpPr/>
            <p:nvPr/>
          </p:nvSpPr>
          <p:spPr>
            <a:xfrm>
              <a:off x="3320999" y="1651967"/>
              <a:ext cx="1080000" cy="504000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83" name="Points"/>
            <p:cNvGrpSpPr/>
            <p:nvPr/>
          </p:nvGrpSpPr>
          <p:grpSpPr>
            <a:xfrm>
              <a:off x="3575517" y="1989784"/>
              <a:ext cx="561729" cy="4438418"/>
              <a:chOff x="3575517" y="1989145"/>
              <a:chExt cx="561729" cy="4438418"/>
            </a:xfrm>
            <a:grpFill/>
          </p:grpSpPr>
          <p:sp>
            <p:nvSpPr>
              <p:cNvPr id="84" name="1 Point"/>
              <p:cNvSpPr/>
              <p:nvPr/>
            </p:nvSpPr>
            <p:spPr>
              <a:xfrm>
                <a:off x="3680999" y="1989145"/>
                <a:ext cx="360000" cy="360000"/>
              </a:xfrm>
              <a:prstGeom prst="ellipse">
                <a:avLst/>
              </a:prstGeom>
              <a:grpFill/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85" name="1 Point"/>
              <p:cNvSpPr/>
              <p:nvPr/>
            </p:nvSpPr>
            <p:spPr>
              <a:xfrm>
                <a:off x="3597246" y="3235528"/>
                <a:ext cx="540000" cy="540000"/>
              </a:xfrm>
              <a:prstGeom prst="ellipse">
                <a:avLst/>
              </a:prstGeom>
              <a:grpFill/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87" name="1 Point"/>
              <p:cNvSpPr/>
              <p:nvPr/>
            </p:nvSpPr>
            <p:spPr>
              <a:xfrm>
                <a:off x="3575517" y="4595695"/>
                <a:ext cx="540000" cy="540000"/>
              </a:xfrm>
              <a:prstGeom prst="ellipse">
                <a:avLst/>
              </a:prstGeom>
              <a:grpFill/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88" name="1 Point"/>
              <p:cNvSpPr/>
              <p:nvPr/>
            </p:nvSpPr>
            <p:spPr>
              <a:xfrm>
                <a:off x="3680999" y="6067563"/>
                <a:ext cx="360000" cy="360000"/>
              </a:xfrm>
              <a:prstGeom prst="ellipse">
                <a:avLst/>
              </a:prstGeom>
              <a:grpFill/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</p:grpSp>
      <p:grpSp>
        <p:nvGrpSpPr>
          <p:cNvPr id="243" name="Submarine_2"/>
          <p:cNvGrpSpPr/>
          <p:nvPr/>
        </p:nvGrpSpPr>
        <p:grpSpPr>
          <a:xfrm>
            <a:off x="9728578" y="5706704"/>
            <a:ext cx="1080000" cy="900000"/>
            <a:chOff x="3333245" y="5887526"/>
            <a:chExt cx="1080000" cy="774289"/>
          </a:xfrm>
          <a:solidFill>
            <a:srgbClr val="BDCFA4"/>
          </a:solidFill>
        </p:grpSpPr>
        <p:sp>
          <p:nvSpPr>
            <p:cNvPr id="244" name="Base"/>
            <p:cNvSpPr/>
            <p:nvPr/>
          </p:nvSpPr>
          <p:spPr>
            <a:xfrm>
              <a:off x="3333245" y="5887526"/>
              <a:ext cx="1080000" cy="774289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5" name="1 Point"/>
            <p:cNvSpPr/>
            <p:nvPr/>
          </p:nvSpPr>
          <p:spPr>
            <a:xfrm>
              <a:off x="3693245" y="6119814"/>
              <a:ext cx="360000" cy="309715"/>
            </a:xfrm>
            <a:prstGeom prst="ellipse">
              <a:avLst/>
            </a:prstGeom>
            <a:grpFill/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18" name="Top-left Corner"/>
          <p:cNvSpPr/>
          <p:nvPr/>
        </p:nvSpPr>
        <p:spPr>
          <a:xfrm>
            <a:off x="0" y="514697"/>
            <a:ext cx="1296000" cy="1333607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6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A_left"/>
          <p:cNvSpPr/>
          <p:nvPr/>
        </p:nvSpPr>
        <p:spPr>
          <a:xfrm>
            <a:off x="0" y="1328705"/>
            <a:ext cx="129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</a:p>
        </p:txBody>
      </p:sp>
      <p:sp>
        <p:nvSpPr>
          <p:cNvPr id="6" name="B_left"/>
          <p:cNvSpPr/>
          <p:nvPr/>
        </p:nvSpPr>
        <p:spPr>
          <a:xfrm>
            <a:off x="0" y="2709803"/>
            <a:ext cx="129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</a:p>
        </p:txBody>
      </p:sp>
      <p:sp>
        <p:nvSpPr>
          <p:cNvPr id="7" name="C_left"/>
          <p:cNvSpPr/>
          <p:nvPr/>
        </p:nvSpPr>
        <p:spPr>
          <a:xfrm>
            <a:off x="0" y="4090901"/>
            <a:ext cx="129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</a:p>
        </p:txBody>
      </p:sp>
      <p:sp>
        <p:nvSpPr>
          <p:cNvPr id="8" name="D_left"/>
          <p:cNvSpPr/>
          <p:nvPr/>
        </p:nvSpPr>
        <p:spPr>
          <a:xfrm>
            <a:off x="0" y="5472000"/>
            <a:ext cx="129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Ch</a:t>
            </a:r>
          </a:p>
        </p:txBody>
      </p:sp>
      <p:sp>
        <p:nvSpPr>
          <p:cNvPr id="209" name="A_right"/>
          <p:cNvSpPr/>
          <p:nvPr/>
        </p:nvSpPr>
        <p:spPr>
          <a:xfrm>
            <a:off x="10900983" y="1328705"/>
            <a:ext cx="129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</a:p>
        </p:txBody>
      </p:sp>
      <p:sp>
        <p:nvSpPr>
          <p:cNvPr id="210" name="B_right"/>
          <p:cNvSpPr/>
          <p:nvPr/>
        </p:nvSpPr>
        <p:spPr>
          <a:xfrm>
            <a:off x="10876013" y="2735798"/>
            <a:ext cx="129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</a:p>
        </p:txBody>
      </p:sp>
      <p:sp>
        <p:nvSpPr>
          <p:cNvPr id="211" name="C_right"/>
          <p:cNvSpPr/>
          <p:nvPr/>
        </p:nvSpPr>
        <p:spPr>
          <a:xfrm>
            <a:off x="10900983" y="4090901"/>
            <a:ext cx="129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</a:p>
        </p:txBody>
      </p:sp>
      <p:sp>
        <p:nvSpPr>
          <p:cNvPr id="212" name="D_right"/>
          <p:cNvSpPr/>
          <p:nvPr/>
        </p:nvSpPr>
        <p:spPr>
          <a:xfrm>
            <a:off x="10900983" y="5472000"/>
            <a:ext cx="129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Ch</a:t>
            </a:r>
          </a:p>
        </p:txBody>
      </p:sp>
      <p:sp>
        <p:nvSpPr>
          <p:cNvPr id="11" name="1"/>
          <p:cNvSpPr/>
          <p:nvPr/>
        </p:nvSpPr>
        <p:spPr>
          <a:xfrm>
            <a:off x="1221092" y="63277"/>
            <a:ext cx="1386000" cy="134111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</a:p>
        </p:txBody>
      </p:sp>
      <p:sp>
        <p:nvSpPr>
          <p:cNvPr id="163" name="2"/>
          <p:cNvSpPr/>
          <p:nvPr/>
        </p:nvSpPr>
        <p:spPr>
          <a:xfrm>
            <a:off x="2665350" y="0"/>
            <a:ext cx="1386000" cy="134111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</a:p>
        </p:txBody>
      </p:sp>
      <p:sp>
        <p:nvSpPr>
          <p:cNvPr id="169" name="3"/>
          <p:cNvSpPr/>
          <p:nvPr/>
        </p:nvSpPr>
        <p:spPr>
          <a:xfrm>
            <a:off x="4037424" y="0"/>
            <a:ext cx="1386000" cy="134111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</a:p>
        </p:txBody>
      </p:sp>
      <p:sp>
        <p:nvSpPr>
          <p:cNvPr id="175" name="4"/>
          <p:cNvSpPr/>
          <p:nvPr/>
        </p:nvSpPr>
        <p:spPr>
          <a:xfrm>
            <a:off x="5409498" y="0"/>
            <a:ext cx="1386000" cy="134111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</a:p>
        </p:txBody>
      </p:sp>
      <p:sp>
        <p:nvSpPr>
          <p:cNvPr id="181" name="5"/>
          <p:cNvSpPr/>
          <p:nvPr/>
        </p:nvSpPr>
        <p:spPr>
          <a:xfrm>
            <a:off x="6781572" y="0"/>
            <a:ext cx="1386000" cy="134111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</a:p>
        </p:txBody>
      </p:sp>
      <p:sp>
        <p:nvSpPr>
          <p:cNvPr id="187" name="6"/>
          <p:cNvSpPr/>
          <p:nvPr/>
        </p:nvSpPr>
        <p:spPr>
          <a:xfrm>
            <a:off x="8153646" y="0"/>
            <a:ext cx="1386000" cy="134111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</a:p>
        </p:txBody>
      </p:sp>
      <p:sp>
        <p:nvSpPr>
          <p:cNvPr id="193" name="7"/>
          <p:cNvSpPr/>
          <p:nvPr/>
        </p:nvSpPr>
        <p:spPr>
          <a:xfrm>
            <a:off x="9525720" y="0"/>
            <a:ext cx="1386000" cy="134111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7</a:t>
            </a:r>
          </a:p>
        </p:txBody>
      </p:sp>
      <p:sp>
        <p:nvSpPr>
          <p:cNvPr id="19" name="Word01"/>
          <p:cNvSpPr/>
          <p:nvPr/>
        </p:nvSpPr>
        <p:spPr>
          <a:xfrm>
            <a:off x="8141699" y="2733083"/>
            <a:ext cx="138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bwyta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popcorn</a:t>
            </a:r>
          </a:p>
        </p:txBody>
      </p:sp>
      <p:sp>
        <p:nvSpPr>
          <p:cNvPr id="164" name="Word02"/>
          <p:cNvSpPr/>
          <p:nvPr/>
        </p:nvSpPr>
        <p:spPr>
          <a:xfrm>
            <a:off x="2672750" y="4121770"/>
            <a:ext cx="138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afal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</a:p>
        </p:txBody>
      </p:sp>
      <p:sp>
        <p:nvSpPr>
          <p:cNvPr id="170" name="Word03"/>
          <p:cNvSpPr/>
          <p:nvPr/>
        </p:nvSpPr>
        <p:spPr>
          <a:xfrm>
            <a:off x="6790644" y="2732947"/>
            <a:ext cx="138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ffonio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Mamgu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6" name="Word04"/>
          <p:cNvSpPr/>
          <p:nvPr/>
        </p:nvSpPr>
        <p:spPr>
          <a:xfrm>
            <a:off x="4044852" y="4083343"/>
            <a:ext cx="138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jam</a:t>
            </a:r>
          </a:p>
        </p:txBody>
      </p:sp>
      <p:sp>
        <p:nvSpPr>
          <p:cNvPr id="182" name="Word05"/>
          <p:cNvSpPr/>
          <p:nvPr/>
        </p:nvSpPr>
        <p:spPr>
          <a:xfrm>
            <a:off x="2636379" y="5462474"/>
            <a:ext cx="138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te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8" name="Word06"/>
          <p:cNvSpPr/>
          <p:nvPr/>
        </p:nvSpPr>
        <p:spPr>
          <a:xfrm>
            <a:off x="1276030" y="4118946"/>
            <a:ext cx="138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pasta</a:t>
            </a:r>
          </a:p>
        </p:txBody>
      </p:sp>
      <p:sp>
        <p:nvSpPr>
          <p:cNvPr id="194" name="Word07"/>
          <p:cNvSpPr/>
          <p:nvPr/>
        </p:nvSpPr>
        <p:spPr>
          <a:xfrm>
            <a:off x="6787370" y="4116220"/>
            <a:ext cx="138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cacen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" name="Word08"/>
          <p:cNvSpPr/>
          <p:nvPr/>
        </p:nvSpPr>
        <p:spPr>
          <a:xfrm>
            <a:off x="9518130" y="2707929"/>
            <a:ext cx="138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oren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5" name="Word09"/>
          <p:cNvSpPr/>
          <p:nvPr/>
        </p:nvSpPr>
        <p:spPr>
          <a:xfrm>
            <a:off x="8129168" y="4108666"/>
            <a:ext cx="138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siopa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1" name="Word10"/>
          <p:cNvSpPr/>
          <p:nvPr/>
        </p:nvSpPr>
        <p:spPr>
          <a:xfrm>
            <a:off x="5392951" y="1357868"/>
            <a:ext cx="138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ateb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cwestiwn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7" name="Word11"/>
          <p:cNvSpPr/>
          <p:nvPr/>
        </p:nvSpPr>
        <p:spPr>
          <a:xfrm>
            <a:off x="6765025" y="1357868"/>
            <a:ext cx="138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3" name="Word12"/>
          <p:cNvSpPr/>
          <p:nvPr/>
        </p:nvSpPr>
        <p:spPr>
          <a:xfrm>
            <a:off x="8137099" y="1357868"/>
            <a:ext cx="138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canu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carioci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9" name="Word13"/>
          <p:cNvSpPr/>
          <p:nvPr/>
        </p:nvSpPr>
        <p:spPr>
          <a:xfrm>
            <a:off x="9509173" y="1357868"/>
            <a:ext cx="138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coffi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5" name="Word14"/>
          <p:cNvSpPr/>
          <p:nvPr/>
        </p:nvSpPr>
        <p:spPr>
          <a:xfrm>
            <a:off x="6790031" y="5499908"/>
            <a:ext cx="138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sudd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afal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7" name="Word15"/>
          <p:cNvSpPr/>
          <p:nvPr/>
        </p:nvSpPr>
        <p:spPr>
          <a:xfrm>
            <a:off x="9518130" y="4087150"/>
            <a:ext cx="138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 fontScale="92500"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gem</a:t>
            </a:r>
          </a:p>
          <a:p>
            <a:pPr algn="ctr"/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6" name="Word16"/>
          <p:cNvSpPr/>
          <p:nvPr/>
        </p:nvSpPr>
        <p:spPr>
          <a:xfrm>
            <a:off x="5409498" y="5477655"/>
            <a:ext cx="138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mefus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2" name="Word17"/>
          <p:cNvSpPr/>
          <p:nvPr/>
        </p:nvSpPr>
        <p:spPr>
          <a:xfrm>
            <a:off x="8163265" y="5500110"/>
            <a:ext cx="138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gwylio’r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teledu</a:t>
            </a:r>
          </a:p>
        </p:txBody>
      </p:sp>
      <p:sp>
        <p:nvSpPr>
          <p:cNvPr id="178" name="Word18"/>
          <p:cNvSpPr/>
          <p:nvPr/>
        </p:nvSpPr>
        <p:spPr>
          <a:xfrm>
            <a:off x="5409498" y="4092779"/>
            <a:ext cx="138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rygbi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4" name="Word19"/>
          <p:cNvSpPr/>
          <p:nvPr/>
        </p:nvSpPr>
        <p:spPr>
          <a:xfrm>
            <a:off x="4045852" y="1347299"/>
            <a:ext cx="138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banana</a:t>
            </a:r>
          </a:p>
        </p:txBody>
      </p:sp>
      <p:sp>
        <p:nvSpPr>
          <p:cNvPr id="190" name="Word20"/>
          <p:cNvSpPr/>
          <p:nvPr/>
        </p:nvSpPr>
        <p:spPr>
          <a:xfrm>
            <a:off x="1287360" y="1349798"/>
            <a:ext cx="138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dawnsio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6" name="Word21"/>
          <p:cNvSpPr/>
          <p:nvPr/>
        </p:nvSpPr>
        <p:spPr>
          <a:xfrm>
            <a:off x="2659434" y="1349798"/>
            <a:ext cx="138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sinema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3" name="Word22"/>
          <p:cNvSpPr/>
          <p:nvPr/>
        </p:nvSpPr>
        <p:spPr>
          <a:xfrm>
            <a:off x="9539646" y="5466371"/>
            <a:ext cx="138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llaeth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7" name="Word23"/>
          <p:cNvSpPr/>
          <p:nvPr/>
        </p:nvSpPr>
        <p:spPr>
          <a:xfrm>
            <a:off x="1282917" y="5508202"/>
            <a:ext cx="138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 fontScale="92500"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dro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3" name="Word24"/>
          <p:cNvSpPr/>
          <p:nvPr/>
        </p:nvSpPr>
        <p:spPr>
          <a:xfrm>
            <a:off x="4026666" y="5461242"/>
            <a:ext cx="138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hufen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ia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9" name="Word25"/>
          <p:cNvSpPr/>
          <p:nvPr/>
        </p:nvSpPr>
        <p:spPr>
          <a:xfrm>
            <a:off x="5419368" y="2708102"/>
            <a:ext cx="138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mafon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5" name="Word26"/>
          <p:cNvSpPr/>
          <p:nvPr/>
        </p:nvSpPr>
        <p:spPr>
          <a:xfrm>
            <a:off x="4045852" y="2726520"/>
            <a:ext cx="138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siopa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bwyd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1" name="Word27"/>
          <p:cNvSpPr/>
          <p:nvPr/>
        </p:nvSpPr>
        <p:spPr>
          <a:xfrm>
            <a:off x="1287360" y="2729019"/>
            <a:ext cx="138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tost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7" name="Word28"/>
          <p:cNvSpPr/>
          <p:nvPr/>
        </p:nvSpPr>
        <p:spPr>
          <a:xfrm>
            <a:off x="2648676" y="2729019"/>
            <a:ext cx="138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paentio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llun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8" name="Top-left Corner"/>
          <p:cNvSpPr/>
          <p:nvPr/>
        </p:nvSpPr>
        <p:spPr>
          <a:xfrm>
            <a:off x="10900983" y="0"/>
            <a:ext cx="1296000" cy="1333607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6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227" name="Grid"/>
          <p:cNvGrpSpPr/>
          <p:nvPr/>
        </p:nvGrpSpPr>
        <p:grpSpPr>
          <a:xfrm>
            <a:off x="0" y="0"/>
            <a:ext cx="12192000" cy="6848475"/>
            <a:chOff x="0" y="0"/>
            <a:chExt cx="12192000" cy="6848475"/>
          </a:xfrm>
          <a:solidFill>
            <a:srgbClr val="FF5AF9"/>
          </a:solidFill>
        </p:grpSpPr>
        <p:cxnSp>
          <p:nvCxnSpPr>
            <p:cNvPr id="214" name="VerticalLine1"/>
            <p:cNvCxnSpPr/>
            <p:nvPr/>
          </p:nvCxnSpPr>
          <p:spPr>
            <a:xfrm>
              <a:off x="129000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VerticalLine2"/>
            <p:cNvCxnSpPr/>
            <p:nvPr/>
          </p:nvCxnSpPr>
          <p:spPr>
            <a:xfrm>
              <a:off x="265995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VerticalLine3"/>
            <p:cNvCxnSpPr/>
            <p:nvPr/>
          </p:nvCxnSpPr>
          <p:spPr>
            <a:xfrm>
              <a:off x="402990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VerticalLine4"/>
            <p:cNvCxnSpPr/>
            <p:nvPr/>
          </p:nvCxnSpPr>
          <p:spPr>
            <a:xfrm>
              <a:off x="539985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VerticalLine5"/>
            <p:cNvCxnSpPr/>
            <p:nvPr/>
          </p:nvCxnSpPr>
          <p:spPr>
            <a:xfrm>
              <a:off x="676980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VerticalLine6"/>
            <p:cNvCxnSpPr/>
            <p:nvPr/>
          </p:nvCxnSpPr>
          <p:spPr>
            <a:xfrm>
              <a:off x="813975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VerticalLine7"/>
            <p:cNvCxnSpPr/>
            <p:nvPr/>
          </p:nvCxnSpPr>
          <p:spPr>
            <a:xfrm>
              <a:off x="950970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VerticalLine8"/>
            <p:cNvCxnSpPr/>
            <p:nvPr/>
          </p:nvCxnSpPr>
          <p:spPr>
            <a:xfrm>
              <a:off x="1087965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HorizontalLine1"/>
            <p:cNvCxnSpPr/>
            <p:nvPr/>
          </p:nvCxnSpPr>
          <p:spPr>
            <a:xfrm>
              <a:off x="0" y="1328705"/>
              <a:ext cx="12192000" cy="0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HorizontalLine2"/>
            <p:cNvCxnSpPr/>
            <p:nvPr/>
          </p:nvCxnSpPr>
          <p:spPr>
            <a:xfrm>
              <a:off x="0" y="2720333"/>
              <a:ext cx="12192000" cy="0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HorizontalLine3"/>
            <p:cNvCxnSpPr/>
            <p:nvPr/>
          </p:nvCxnSpPr>
          <p:spPr>
            <a:xfrm>
              <a:off x="0" y="4099261"/>
              <a:ext cx="12192000" cy="0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HorizontalLine4"/>
            <p:cNvCxnSpPr/>
            <p:nvPr/>
          </p:nvCxnSpPr>
          <p:spPr>
            <a:xfrm>
              <a:off x="0" y="5478189"/>
              <a:ext cx="12192000" cy="0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B3AE703F-54CD-4705-3AB2-6E09802C9CF3}"/>
                  </a:ext>
                </a:extLst>
              </p14:cNvPr>
              <p14:cNvContentPartPr/>
              <p14:nvPr/>
            </p14:nvContentPartPr>
            <p14:xfrm>
              <a:off x="8628120" y="4564440"/>
              <a:ext cx="360" cy="360"/>
            </p14:xfrm>
          </p:contentPart>
        </mc:Choice>
        <mc:Fallback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B3AE703F-54CD-4705-3AB2-6E09802C9CF3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8619480" y="4555800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32F3B9BA-6FFE-3473-186E-A64C3D292349}"/>
                  </a:ext>
                </a:extLst>
              </p14:cNvPr>
              <p14:cNvContentPartPr/>
              <p14:nvPr/>
            </p14:nvContentPartPr>
            <p14:xfrm>
              <a:off x="1815840" y="606240"/>
              <a:ext cx="360" cy="360"/>
            </p14:xfrm>
          </p:contentPart>
        </mc:Choice>
        <mc:Fallback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32F3B9BA-6FFE-3473-186E-A64C3D292349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806840" y="597240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602D9F02-45EF-28F0-8FAA-EABD51E6DE9B}"/>
                  </a:ext>
                </a:extLst>
              </p14:cNvPr>
              <p14:cNvContentPartPr/>
              <p14:nvPr/>
            </p14:nvContentPartPr>
            <p14:xfrm>
              <a:off x="2283120" y="606240"/>
              <a:ext cx="360" cy="360"/>
            </p14:xfrm>
          </p:contentPart>
        </mc:Choice>
        <mc:Fallback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602D9F02-45EF-28F0-8FAA-EABD51E6DE9B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2274120" y="597240"/>
                <a:ext cx="18000" cy="18000"/>
              </a:xfrm>
              <a:prstGeom prst="rect">
                <a:avLst/>
              </a:prstGeom>
            </p:spPr>
          </p:pic>
        </mc:Fallback>
      </mc:AlternateContent>
      <p:grpSp>
        <p:nvGrpSpPr>
          <p:cNvPr id="13" name="Group 12">
            <a:extLst>
              <a:ext uri="{FF2B5EF4-FFF2-40B4-BE49-F238E27FC236}">
                <a16:creationId xmlns:a16="http://schemas.microsoft.com/office/drawing/2014/main" id="{8BB00E5E-2AF2-2D60-B92B-3ED48866F169}"/>
              </a:ext>
            </a:extLst>
          </p:cNvPr>
          <p:cNvGrpSpPr/>
          <p:nvPr/>
        </p:nvGrpSpPr>
        <p:grpSpPr>
          <a:xfrm>
            <a:off x="2870640" y="-1159920"/>
            <a:ext cx="360" cy="253800"/>
            <a:chOff x="2870640" y="-1159920"/>
            <a:chExt cx="360" cy="2538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7">
              <p14:nvContentPartPr>
                <p14:cNvPr id="9" name="Ink 8">
                  <a:extLst>
                    <a:ext uri="{FF2B5EF4-FFF2-40B4-BE49-F238E27FC236}">
                      <a16:creationId xmlns:a16="http://schemas.microsoft.com/office/drawing/2014/main" id="{885B6276-57D2-B4DB-AA3E-8E076D98D7FF}"/>
                    </a:ext>
                  </a:extLst>
                </p14:cNvPr>
                <p14:cNvContentPartPr/>
                <p14:nvPr/>
              </p14:nvContentPartPr>
              <p14:xfrm>
                <a:off x="2870640" y="-910440"/>
                <a:ext cx="360" cy="360"/>
              </p14:xfrm>
            </p:contentPart>
          </mc:Choice>
          <mc:Fallback>
            <p:pic>
              <p:nvPicPr>
                <p:cNvPr id="9" name="Ink 8">
                  <a:extLst>
                    <a:ext uri="{FF2B5EF4-FFF2-40B4-BE49-F238E27FC236}">
                      <a16:creationId xmlns:a16="http://schemas.microsoft.com/office/drawing/2014/main" id="{885B6276-57D2-B4DB-AA3E-8E076D98D7FF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2861640" y="-919440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">
              <p14:nvContentPartPr>
                <p14:cNvPr id="10" name="Ink 9">
                  <a:extLst>
                    <a:ext uri="{FF2B5EF4-FFF2-40B4-BE49-F238E27FC236}">
                      <a16:creationId xmlns:a16="http://schemas.microsoft.com/office/drawing/2014/main" id="{3A2CBD35-DE9D-744D-511D-B09B73418BE2}"/>
                    </a:ext>
                  </a:extLst>
                </p14:cNvPr>
                <p14:cNvContentPartPr/>
                <p14:nvPr/>
              </p14:nvContentPartPr>
              <p14:xfrm>
                <a:off x="2870640" y="-1052280"/>
                <a:ext cx="360" cy="146160"/>
              </p14:xfrm>
            </p:contentPart>
          </mc:Choice>
          <mc:Fallback>
            <p:pic>
              <p:nvPicPr>
                <p:cNvPr id="10" name="Ink 9">
                  <a:extLst>
                    <a:ext uri="{FF2B5EF4-FFF2-40B4-BE49-F238E27FC236}">
                      <a16:creationId xmlns:a16="http://schemas.microsoft.com/office/drawing/2014/main" id="{3A2CBD35-DE9D-744D-511D-B09B73418BE2}"/>
                    </a:ext>
                  </a:extLst>
                </p:cNvPr>
                <p:cNvPicPr/>
                <p:nvPr/>
              </p:nvPicPr>
              <p:blipFill>
                <a:blip r:embed="rId9"/>
                <a:stretch>
                  <a:fillRect/>
                </a:stretch>
              </p:blipFill>
              <p:spPr>
                <a:xfrm>
                  <a:off x="2861640" y="-1060920"/>
                  <a:ext cx="18000" cy="163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">
              <p14:nvContentPartPr>
                <p14:cNvPr id="12" name="Ink 11">
                  <a:extLst>
                    <a:ext uri="{FF2B5EF4-FFF2-40B4-BE49-F238E27FC236}">
                      <a16:creationId xmlns:a16="http://schemas.microsoft.com/office/drawing/2014/main" id="{C64BCFDA-380D-4072-79E5-A2118241D65B}"/>
                    </a:ext>
                  </a:extLst>
                </p14:cNvPr>
                <p14:cNvContentPartPr/>
                <p14:nvPr/>
              </p14:nvContentPartPr>
              <p14:xfrm>
                <a:off x="2870640" y="-1159920"/>
                <a:ext cx="360" cy="129600"/>
              </p14:xfrm>
            </p:contentPart>
          </mc:Choice>
          <mc:Fallback>
            <p:pic>
              <p:nvPicPr>
                <p:cNvPr id="12" name="Ink 11">
                  <a:extLst>
                    <a:ext uri="{FF2B5EF4-FFF2-40B4-BE49-F238E27FC236}">
                      <a16:creationId xmlns:a16="http://schemas.microsoft.com/office/drawing/2014/main" id="{C64BCFDA-380D-4072-79E5-A2118241D65B}"/>
                    </a:ext>
                  </a:extLst>
                </p:cNvPr>
                <p:cNvPicPr/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2861640" y="-1168920"/>
                  <a:ext cx="18000" cy="14724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12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5BF66ACB-486A-1700-335C-6FD85B04C12D}"/>
                  </a:ext>
                </a:extLst>
              </p14:cNvPr>
              <p14:cNvContentPartPr/>
              <p14:nvPr/>
            </p14:nvContentPartPr>
            <p14:xfrm>
              <a:off x="5994360" y="-1407960"/>
              <a:ext cx="7920" cy="4320"/>
            </p14:xfrm>
          </p:contentPart>
        </mc:Choice>
        <mc:Fallback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5BF66ACB-486A-1700-335C-6FD85B04C12D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5985360" y="-1416960"/>
                <a:ext cx="25560" cy="21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4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BDAFED38-2945-2FA6-AB31-EEF4E3DBAF8F}"/>
                  </a:ext>
                </a:extLst>
              </p14:cNvPr>
              <p14:cNvContentPartPr/>
              <p14:nvPr/>
            </p14:nvContentPartPr>
            <p14:xfrm>
              <a:off x="1997249" y="954517"/>
              <a:ext cx="2520" cy="2520"/>
            </p14:xfrm>
          </p:contentPart>
        </mc:Choice>
        <mc:Fallback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BDAFED38-2945-2FA6-AB31-EEF4E3DBAF8F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1988249" y="945517"/>
                <a:ext cx="20160" cy="201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800290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1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8" dur="500"/>
                                        <p:tgtEl>
                                          <p:spTgt spid="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4" dur="500"/>
                                        <p:tgtEl>
                                          <p:spTgt spid="1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0" dur="500"/>
                                        <p:tgtEl>
                                          <p:spTgt spid="1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6" dur="500"/>
                                        <p:tgtEl>
                                          <p:spTgt spid="1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2" dur="500"/>
                                        <p:tgtEl>
                                          <p:spTgt spid="19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4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4" dur="500"/>
                                        <p:tgtEl>
                                          <p:spTgt spid="1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5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0" dur="5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1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6" dur="500"/>
                                        <p:tgtEl>
                                          <p:spTgt spid="1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7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2" dur="500"/>
                                        <p:tgtEl>
                                          <p:spTgt spid="1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3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8" dur="500"/>
                                        <p:tgtEl>
                                          <p:spTgt spid="1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9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4" dur="500"/>
                                        <p:tgtEl>
                                          <p:spTgt spid="19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5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6" dur="500"/>
                                        <p:tgtEl>
                                          <p:spTgt spid="1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6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1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2" dur="500"/>
                                        <p:tgtEl>
                                          <p:spTgt spid="1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2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1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8" dur="500"/>
                                        <p:tgtEl>
                                          <p:spTgt spid="1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8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1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4" dur="500"/>
                                        <p:tgtEl>
                                          <p:spTgt spid="1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4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1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0" dur="500"/>
                                        <p:tgtEl>
                                          <p:spTgt spid="1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0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1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6" dur="500"/>
                                        <p:tgtEl>
                                          <p:spTgt spid="19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6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3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1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38" dur="500"/>
                                        <p:tgtEl>
                                          <p:spTgt spid="1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7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1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44" dur="500"/>
                                        <p:tgtEl>
                                          <p:spTgt spid="1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3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1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50" dur="500"/>
                                        <p:tgtEl>
                                          <p:spTgt spid="1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9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1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56" dur="500"/>
                                        <p:tgtEl>
                                          <p:spTgt spid="1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5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1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2" dur="500"/>
                                        <p:tgtEl>
                                          <p:spTgt spid="19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1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1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8" dur="500"/>
                                        <p:tgtEl>
                                          <p:spTgt spid="19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7"/>
                  </p:tgtEl>
                </p:cond>
              </p:nextCondLst>
            </p:seq>
          </p:childTnLst>
        </p:cTn>
      </p:par>
    </p:tnLst>
    <p:bldLst>
      <p:bldP spid="19" grpId="0" animBg="1"/>
      <p:bldP spid="164" grpId="0" animBg="1"/>
      <p:bldP spid="170" grpId="0" animBg="1"/>
      <p:bldP spid="176" grpId="0" animBg="1"/>
      <p:bldP spid="182" grpId="0" animBg="1"/>
      <p:bldP spid="188" grpId="0" animBg="1"/>
      <p:bldP spid="194" grpId="0" animBg="1"/>
      <p:bldP spid="31" grpId="0" animBg="1"/>
      <p:bldP spid="165" grpId="0" animBg="1"/>
      <p:bldP spid="171" grpId="0" animBg="1"/>
      <p:bldP spid="177" grpId="0" animBg="1"/>
      <p:bldP spid="183" grpId="0" animBg="1"/>
      <p:bldP spid="189" grpId="0" animBg="1"/>
      <p:bldP spid="195" grpId="0" animBg="1"/>
      <p:bldP spid="37" grpId="0" animBg="1"/>
      <p:bldP spid="166" grpId="0" animBg="1"/>
      <p:bldP spid="172" grpId="0" animBg="1"/>
      <p:bldP spid="178" grpId="0" animBg="1"/>
      <p:bldP spid="184" grpId="0" animBg="1"/>
      <p:bldP spid="190" grpId="0" animBg="1"/>
      <p:bldP spid="196" grpId="0" animBg="1"/>
      <p:bldP spid="43" grpId="0" animBg="1"/>
      <p:bldP spid="167" grpId="0" animBg="1"/>
      <p:bldP spid="173" grpId="0" animBg="1"/>
      <p:bldP spid="179" grpId="0" animBg="1"/>
      <p:bldP spid="185" grpId="0" animBg="1"/>
      <p:bldP spid="191" grpId="0" animBg="1"/>
      <p:bldP spid="197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ADE9F673-C02D-1E46-B95C-B51FC4720BA1}"/>
              </a:ext>
            </a:extLst>
          </p:cNvPr>
          <p:cNvGraphicFramePr>
            <a:graphicFrameLocks noGrp="1"/>
          </p:cNvGraphicFramePr>
          <p:nvPr/>
        </p:nvGraphicFramePr>
        <p:xfrm>
          <a:off x="599268" y="1575888"/>
          <a:ext cx="11096786" cy="5015508"/>
        </p:xfrm>
        <a:graphic>
          <a:graphicData uri="http://schemas.openxmlformats.org/drawingml/2006/table">
            <a:tbl>
              <a:tblPr firstRow="1" firstCol="1" lastRow="1" lastCol="1" bandRow="1" bandCol="1"/>
              <a:tblGrid>
                <a:gridCol w="5557694">
                  <a:extLst>
                    <a:ext uri="{9D8B030D-6E8A-4147-A177-3AD203B41FA5}">
                      <a16:colId xmlns:a16="http://schemas.microsoft.com/office/drawing/2014/main" val="363008663"/>
                    </a:ext>
                  </a:extLst>
                </a:gridCol>
                <a:gridCol w="5539092">
                  <a:extLst>
                    <a:ext uri="{9D8B030D-6E8A-4147-A177-3AD203B41FA5}">
                      <a16:colId xmlns:a16="http://schemas.microsoft.com/office/drawing/2014/main" val="2049322217"/>
                    </a:ext>
                  </a:extLst>
                </a:gridCol>
              </a:tblGrid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Wyt ti eisiau mynd i’r gêm?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We want to go to the party.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56516486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Mae hi eisiau mynd i’r tŷ bwyta newydd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They don’t want to go to the park.</a:t>
                      </a:r>
                      <a:endParaRPr lang="cy-GB" sz="1800" b="0" i="0" u="none" strike="noStrike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5961394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Dydw i ddim eisiau mynd allan heno.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I don’t want to go for a walk.</a:t>
                      </a:r>
                      <a:endParaRPr lang="cy-GB" sz="1800" b="0" i="0" u="none" strike="noStrike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63034099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Rydyn ni eisiau mynd i’r parti.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We don’t want to go to school?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55557416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Ydy e eisiau mynd i’r gêm?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She wants to go to the new restaurant.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22724149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Dydyn nhw ddim eisiau mynd i’r parc.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Does he want to go to the game?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99793421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Dydyn ni ddim eisiau mynd i’r ysgol.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I don’t want to go out tonight.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3250754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Dydy hi ddim eisiau mynd i’r garej.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Do you want to go to the game?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12875359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Dydw i ddim eisiau mynd am dro.</a:t>
                      </a:r>
                      <a:endParaRPr lang="cy-GB" sz="1800" b="0" i="0" u="none" strike="noStrike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She doesn’t want to go to the garage.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72707664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Wyt ti eisiau mynd i siopa ’fory?</a:t>
                      </a:r>
                      <a:endParaRPr lang="cy-GB" sz="1800" b="0" i="0" u="none" strike="noStrike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We want to go to the hospital.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28918334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Pwy sy eisiau mynd i weld ffrind.</a:t>
                      </a:r>
                      <a:endParaRPr lang="cy-GB" sz="1800" b="0" i="0" u="none" strike="noStrike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Do you want to go shopping tomorrow?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85798744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Rydyn ni eisiau mynd i’r ysbyty.</a:t>
                      </a:r>
                      <a:endParaRPr lang="cy-GB" sz="1800" b="0" i="0" u="none" strike="noStrike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Who wants to go to see a friend?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80870069"/>
                  </a:ext>
                </a:extLst>
              </a:tr>
            </a:tbl>
          </a:graphicData>
        </a:graphic>
      </p:graphicFrame>
      <p:sp>
        <p:nvSpPr>
          <p:cNvPr id="11" name="Title 1">
            <a:extLst>
              <a:ext uri="{FF2B5EF4-FFF2-40B4-BE49-F238E27FC236}">
                <a16:creationId xmlns:a16="http://schemas.microsoft.com/office/drawing/2014/main" id="{EC774672-DA01-DF47-868F-071D9597DD0F}"/>
              </a:ext>
            </a:extLst>
          </p:cNvPr>
          <p:cNvSpPr txBox="1">
            <a:spLocks/>
          </p:cNvSpPr>
          <p:nvPr/>
        </p:nvSpPr>
        <p:spPr>
          <a:xfrm>
            <a:off x="495946" y="266604"/>
            <a:ext cx="9528003" cy="1454051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500" b="1" dirty="0" err="1">
                <a:solidFill>
                  <a:schemeClr val="accent2">
                    <a:lumMod val="60000"/>
                    <a:lumOff val="40000"/>
                  </a:schemeClr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Cyfatebwch</a:t>
            </a:r>
            <a:r>
              <a:rPr lang="en-US" sz="3500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 (</a:t>
            </a:r>
            <a:r>
              <a:rPr lang="en-US" sz="3500" b="1" i="1" dirty="0">
                <a:solidFill>
                  <a:schemeClr val="accent2">
                    <a:lumMod val="60000"/>
                    <a:lumOff val="40000"/>
                  </a:schemeClr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match</a:t>
            </a:r>
            <a:r>
              <a:rPr lang="en-US" sz="3500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) y </a:t>
            </a:r>
          </a:p>
          <a:p>
            <a:r>
              <a:rPr lang="en-US" sz="3500" b="1" dirty="0" err="1">
                <a:solidFill>
                  <a:schemeClr val="accent2">
                    <a:lumMod val="60000"/>
                    <a:lumOff val="40000"/>
                  </a:schemeClr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Gymraeg</a:t>
            </a:r>
            <a:r>
              <a:rPr lang="en-US" sz="3500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  <a:r>
              <a:rPr lang="en-US" sz="3500" b="1" dirty="0" err="1">
                <a:solidFill>
                  <a:schemeClr val="accent2">
                    <a:lumMod val="60000"/>
                    <a:lumOff val="40000"/>
                  </a:schemeClr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a’r</a:t>
            </a:r>
            <a:r>
              <a:rPr lang="en-US" sz="3500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  <a:r>
              <a:rPr lang="en-US" sz="3500" b="1" dirty="0" err="1">
                <a:solidFill>
                  <a:schemeClr val="accent2">
                    <a:lumMod val="60000"/>
                    <a:lumOff val="40000"/>
                  </a:schemeClr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Saesneg</a:t>
            </a:r>
            <a:endParaRPr lang="en-US" sz="3500" b="1" dirty="0">
              <a:solidFill>
                <a:schemeClr val="accent2">
                  <a:lumMod val="60000"/>
                  <a:lumOff val="40000"/>
                </a:schemeClr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pic>
        <p:nvPicPr>
          <p:cNvPr id="5" name="Graphic 4" descr="Toggle">
            <a:extLst>
              <a:ext uri="{FF2B5EF4-FFF2-40B4-BE49-F238E27FC236}">
                <a16:creationId xmlns:a16="http://schemas.microsoft.com/office/drawing/2014/main" id="{A01D22F1-3241-754A-A78C-A60EE7EA216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975586" y="0"/>
            <a:ext cx="1691899" cy="1691899"/>
          </a:xfrm>
          <a:prstGeom prst="rect">
            <a:avLst/>
          </a:prstGeom>
        </p:spPr>
      </p:pic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6" name="3D Model 5" descr="Ice Cream Van Speakers">
                <a:extLst>
                  <a:ext uri="{FF2B5EF4-FFF2-40B4-BE49-F238E27FC236}">
                    <a16:creationId xmlns:a16="http://schemas.microsoft.com/office/drawing/2014/main" id="{7217E0AD-02BC-2B4B-8623-D4D958EAA662}"/>
                  </a:ext>
                </a:extLst>
              </p:cNvPr>
              <p:cNvGraphicFramePr>
                <a:graphicFrameLocks noChangeAspect="1"/>
              </p:cNvGraphicFramePr>
              <p:nvPr/>
            </p:nvGraphicFramePr>
            <p:xfrm>
              <a:off x="6201034" y="954442"/>
              <a:ext cx="5241005" cy="561190"/>
            </p:xfrm>
            <a:graphic>
              <a:graphicData uri="http://schemas.microsoft.com/office/drawing/2017/model3d">
                <am3d:model3d r:embed="rId4">
                  <am3d:spPr>
                    <a:xfrm>
                      <a:off x="0" y="0"/>
                      <a:ext cx="5241005" cy="561190"/>
                    </a:xfrm>
                    <a:prstGeom prst="rect">
                      <a:avLst/>
                    </a:prstGeom>
                  </am3d:spPr>
                  <am3d:camera>
                    <am3d:pos x="0" y="0" z="48141506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65767962" d="1000000"/>
                    <am3d:preTrans dx="0" dy="-33227570" dz="-28163829"/>
                    <am3d:scale>
                      <am3d:sx n="1000000" d="1000000"/>
                      <am3d:sy n="1000000" d="1000000"/>
                      <am3d:sz n="1000000" d="1000000"/>
                    </am3d:scale>
                    <am3d:rot/>
                    <am3d:postTrans dx="0" dy="0" dz="0"/>
                  </am3d:trans>
                  <am3d:raster rName="Office3DRenderer" rVer="16.0.8326">
                    <am3d:blip r:embed="rId5"/>
                  </am3d:raster>
                  <am3d:objViewport viewportSz="5418666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6" name="3D Model 5" descr="Ice Cream Van Speakers">
                <a:extLst>
                  <a:ext uri="{FF2B5EF4-FFF2-40B4-BE49-F238E27FC236}">
                    <a16:creationId xmlns:a16="http://schemas.microsoft.com/office/drawing/2014/main" id="{7217E0AD-02BC-2B4B-8623-D4D958EAA662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6201034" y="954442"/>
                <a:ext cx="5241005" cy="56119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795815037"/>
      </p:ext>
    </p:extLst>
  </p:cSld>
  <p:clrMapOvr>
    <a:masterClrMapping/>
  </p:clrMapOvr>
</p:sld>
</file>

<file path=ppt/theme/theme1.xml><?xml version="1.0" encoding="utf-8"?>
<a:theme xmlns:a="http://schemas.openxmlformats.org/drawingml/2006/main" name="Cover and End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1308</TotalTime>
  <Words>929</Words>
  <Application>Microsoft Macintosh PowerPoint</Application>
  <PresentationFormat>Widescreen</PresentationFormat>
  <Paragraphs>242</Paragraphs>
  <Slides>15</Slides>
  <Notes>1</Notes>
  <HiddenSlides>0</HiddenSlides>
  <MMClips>3</MMClips>
  <ScaleCrop>false</ScaleCrop>
  <HeadingPairs>
    <vt:vector size="6" baseType="variant">
      <vt:variant>
        <vt:lpstr>Fonts Used</vt:lpstr>
      </vt:variant>
      <vt:variant>
        <vt:i4>12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15</vt:i4>
      </vt:variant>
    </vt:vector>
  </HeadingPairs>
  <TitlesOfParts>
    <vt:vector size="30" baseType="lpstr">
      <vt:lpstr>American Typewriter</vt:lpstr>
      <vt:lpstr>Arial</vt:lpstr>
      <vt:lpstr>Avenir Book</vt:lpstr>
      <vt:lpstr>Calibri</vt:lpstr>
      <vt:lpstr>Calibri Light</vt:lpstr>
      <vt:lpstr>Cavolini</vt:lpstr>
      <vt:lpstr>Comic Sans MS</vt:lpstr>
      <vt:lpstr>Constantia</vt:lpstr>
      <vt:lpstr>Ink Free</vt:lpstr>
      <vt:lpstr>MV Boli</vt:lpstr>
      <vt:lpstr>Segoe Print</vt:lpstr>
      <vt:lpstr>Times New Roman</vt:lpstr>
      <vt:lpstr>Cover and End Slide Master</vt:lpstr>
      <vt:lpstr>Contents Slide Master</vt:lpstr>
      <vt:lpstr>Section Break Slide Master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Atebion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Catrin Evans-Thomas</dc:creator>
  <cp:keywords/>
  <dc:description/>
  <cp:lastModifiedBy>Catrin Evans-Thomas</cp:lastModifiedBy>
  <cp:revision>41</cp:revision>
  <dcterms:created xsi:type="dcterms:W3CDTF">2020-09-30T16:50:28Z</dcterms:created>
  <dcterms:modified xsi:type="dcterms:W3CDTF">2022-10-25T11:39:07Z</dcterms:modified>
  <cp:category/>
</cp:coreProperties>
</file>