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1565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214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224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025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650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9640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081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91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197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843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939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1427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67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2173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4943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12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299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288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201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Developing My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r>
              <a:rPr sz="3700" dirty="0"/>
              <a:t>Reflective Presentation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This module introduced several important digital tools and skills:</a:t>
            </a:r>
          </a:p>
          <a:p>
            <a:r>
              <a:rPr dirty="0"/>
              <a:t>- JISC Digital Capability Tool</a:t>
            </a:r>
          </a:p>
          <a:p>
            <a:r>
              <a:rPr dirty="0"/>
              <a:t>- Outlook </a:t>
            </a:r>
          </a:p>
          <a:p>
            <a:r>
              <a:rPr dirty="0"/>
              <a:t>- LinkedIn Learning</a:t>
            </a:r>
          </a:p>
          <a:p>
            <a:r>
              <a:rPr dirty="0"/>
              <a:t>- Microsoft Office 365</a:t>
            </a:r>
          </a:p>
          <a:p>
            <a:r>
              <a:rPr dirty="0"/>
              <a:t>- PowerPoint presentations</a:t>
            </a:r>
          </a:p>
          <a:p>
            <a:r>
              <a:rPr dirty="0"/>
              <a:t>- Excel spreadsheets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3909" y="1092200"/>
            <a:ext cx="2520579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JISC Digital Capability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2" y="1092200"/>
            <a:ext cx="4457015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DB1FCD-0EE9-9583-075B-27CEC0CF09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708" r="16167" b="-1"/>
          <a:stretch>
            <a:fillRect/>
          </a:stretch>
        </p:blipFill>
        <p:spPr>
          <a:xfrm>
            <a:off x="1059512" y="1410208"/>
            <a:ext cx="3959083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40066" y="2400639"/>
            <a:ext cx="253238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868" y="2556932"/>
            <a:ext cx="2520578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The JISC Digital Capability Tool helped assess my current digital skills.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It allowed me to identify:</a:t>
            </a:r>
          </a:p>
          <a:p>
            <a:pPr>
              <a:lnSpc>
                <a:spcPct val="90000"/>
              </a:lnSpc>
            </a:pPr>
            <a:r>
              <a:rPr lang="en-GB" sz="1500"/>
              <a:t>- My strengths in digital communication and research</a:t>
            </a:r>
          </a:p>
          <a:p>
            <a:pPr>
              <a:lnSpc>
                <a:spcPct val="90000"/>
              </a:lnSpc>
            </a:pPr>
            <a:r>
              <a:rPr lang="en-GB" sz="1500"/>
              <a:t>- Areas for improvement such as data analysis and Excel skills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Outlook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During the module we learned how to use Microsoft Outlook to improve </a:t>
            </a:r>
            <a:r>
              <a:rPr dirty="0" err="1"/>
              <a:t>organisation</a:t>
            </a:r>
            <a:r>
              <a:rPr dirty="0"/>
              <a:t>.</a:t>
            </a:r>
          </a:p>
          <a:p>
            <a:endParaRPr dirty="0"/>
          </a:p>
          <a:p>
            <a:r>
              <a:rPr dirty="0"/>
              <a:t>Skills developed:</a:t>
            </a:r>
          </a:p>
          <a:p>
            <a:r>
              <a:rPr dirty="0"/>
              <a:t>- Email management</a:t>
            </a:r>
          </a:p>
          <a:p>
            <a:r>
              <a:rPr dirty="0"/>
              <a:t>- Calendar scheduling</a:t>
            </a:r>
          </a:p>
          <a:p>
            <a:r>
              <a:rPr dirty="0"/>
              <a:t>- Professional communication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C67DA6C-8309-412C-AE00-2130BFCB1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265F1BD-4861-49D8-A86E-2B172B361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DB4970A5-A0AC-4011-B050-85C241AD3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5887F88-EE52-408B-BB7E-44543B577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A958E468-5B42-4219-BBD8-C1E42D72B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2F19D3D2-543E-46C0-99F9-C63585647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923" y="982132"/>
            <a:ext cx="3500261" cy="1303867"/>
          </a:xfrm>
        </p:spPr>
        <p:txBody>
          <a:bodyPr>
            <a:normAutofit/>
          </a:bodyPr>
          <a:lstStyle/>
          <a:p>
            <a:r>
              <a:rPr lang="en-GB" sz="3700" dirty="0"/>
              <a:t>LinkedIn Learning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8C962A0-AE17-42B0-87F6-8B05C334F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19293" y="2400639"/>
            <a:ext cx="30175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538" y="2556932"/>
            <a:ext cx="3505030" cy="3318936"/>
          </a:xfrm>
        </p:spPr>
        <p:txBody>
          <a:bodyPr>
            <a:normAutofit/>
          </a:bodyPr>
          <a:lstStyle/>
          <a:p>
            <a:r>
              <a:rPr lang="en-GB" sz="1600"/>
              <a:t>Through LinkedIn Learning I completed Office 365 training courses.</a:t>
            </a:r>
          </a:p>
          <a:p>
            <a:endParaRPr lang="en-GB" sz="1600"/>
          </a:p>
          <a:p>
            <a:r>
              <a:rPr lang="en-GB" sz="1600"/>
              <a:t>Certificates completed:</a:t>
            </a:r>
          </a:p>
          <a:p>
            <a:r>
              <a:rPr lang="en-GB" sz="1600"/>
              <a:t>- Outlook</a:t>
            </a:r>
          </a:p>
          <a:p>
            <a:r>
              <a:rPr lang="en-GB" sz="1600"/>
              <a:t>- Microsoft Word</a:t>
            </a:r>
          </a:p>
          <a:p>
            <a:r>
              <a:rPr lang="en-GB" sz="1600"/>
              <a:t>- Microsoft Excel</a:t>
            </a:r>
          </a:p>
          <a:p>
            <a:r>
              <a:rPr lang="en-GB" sz="1600"/>
              <a:t>- Microsoft PowerPoint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F219D5-C6DF-93E2-6374-944F53B62A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5120" y="3334041"/>
            <a:ext cx="1691122" cy="11753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35F73C9-09E1-4491-3545-DBE26FE244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31197" y="4808495"/>
            <a:ext cx="1691027" cy="11752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218EC5-710E-D13E-3086-19D14777BD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376" y="3319737"/>
            <a:ext cx="1691122" cy="11753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D77173-4492-F349-A9FA-DA78122747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6797" y="4833470"/>
            <a:ext cx="1691122" cy="117532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Office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The module helped develop practical skills using Office 365 tools.</a:t>
            </a:r>
          </a:p>
          <a:p>
            <a:endParaRPr dirty="0"/>
          </a:p>
          <a:p>
            <a:r>
              <a:rPr dirty="0"/>
              <a:t>Word:</a:t>
            </a:r>
          </a:p>
          <a:p>
            <a:r>
              <a:rPr dirty="0"/>
              <a:t>Professional formatting and structured documents</a:t>
            </a:r>
          </a:p>
          <a:p>
            <a:endParaRPr dirty="0"/>
          </a:p>
          <a:p>
            <a:r>
              <a:rPr dirty="0"/>
              <a:t>PowerPoint:</a:t>
            </a:r>
          </a:p>
          <a:p>
            <a:r>
              <a:rPr dirty="0"/>
              <a:t>Creating visual and engaging presentations</a:t>
            </a:r>
          </a:p>
          <a:p>
            <a:endParaRPr dirty="0"/>
          </a:p>
          <a:p>
            <a:r>
              <a:rPr dirty="0"/>
              <a:t>Excel:</a:t>
            </a:r>
          </a:p>
          <a:p>
            <a:r>
              <a:rPr dirty="0" err="1"/>
              <a:t>Organising</a:t>
            </a:r>
            <a:r>
              <a:rPr dirty="0"/>
              <a:t> and </a:t>
            </a:r>
            <a:r>
              <a:rPr dirty="0" err="1"/>
              <a:t>analysing</a:t>
            </a:r>
            <a:r>
              <a:rPr dirty="0"/>
              <a:t> data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Excel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In Task 3 I created a spreadsheet to </a:t>
            </a:r>
            <a:r>
              <a:rPr dirty="0" err="1"/>
              <a:t>analyse</a:t>
            </a:r>
            <a:r>
              <a:rPr dirty="0"/>
              <a:t> household income and expenses.</a:t>
            </a:r>
          </a:p>
          <a:p>
            <a:endParaRPr dirty="0"/>
          </a:p>
          <a:p>
            <a:r>
              <a:rPr dirty="0"/>
              <a:t>This task helped me practice:</a:t>
            </a:r>
          </a:p>
          <a:p>
            <a:r>
              <a:rPr dirty="0"/>
              <a:t>- Using formulas</a:t>
            </a:r>
          </a:p>
          <a:p>
            <a:r>
              <a:rPr dirty="0"/>
              <a:t>- Creating charts</a:t>
            </a:r>
          </a:p>
          <a:p>
            <a:r>
              <a:rPr dirty="0"/>
              <a:t>- </a:t>
            </a:r>
            <a:r>
              <a:rPr dirty="0" err="1"/>
              <a:t>Organising</a:t>
            </a:r>
            <a:r>
              <a:rPr dirty="0"/>
              <a:t> financial data</a:t>
            </a:r>
          </a:p>
          <a:p>
            <a:r>
              <a:rPr dirty="0"/>
              <a:t>- Supporting decision-making using data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Improvement of My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Before the module:</a:t>
            </a:r>
          </a:p>
          <a:p>
            <a:r>
              <a:t>- Limited Excel experience</a:t>
            </a:r>
          </a:p>
          <a:p>
            <a:r>
              <a:t>- Basic PowerPoint knowledge</a:t>
            </a:r>
          </a:p>
          <a:p>
            <a:endParaRPr/>
          </a:p>
          <a:p>
            <a:r>
              <a:t>After completing the module:</a:t>
            </a:r>
          </a:p>
          <a:p>
            <a:r>
              <a:t>- Improved data analysis skills</a:t>
            </a:r>
          </a:p>
          <a:p>
            <a:r>
              <a:t>- Better presentation design</a:t>
            </a:r>
          </a:p>
          <a:p>
            <a:r>
              <a:t>- Increased confidence using digital tools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This module helped me develop important digital skills that support my academic work.</a:t>
            </a:r>
          </a:p>
          <a:p>
            <a:endParaRPr/>
          </a:p>
          <a:p>
            <a:r>
              <a:t>I improved my ability to analyse data, manage digital information and present ideas clearly.</a:t>
            </a:r>
          </a:p>
          <a:p>
            <a:endParaRPr/>
          </a:p>
          <a:p>
            <a:r>
              <a:t>These skills will also help prepare me for future employment.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281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Garamond</vt:lpstr>
      <vt:lpstr>Organic</vt:lpstr>
      <vt:lpstr>Developing My Digital Skills</vt:lpstr>
      <vt:lpstr>Module Overview</vt:lpstr>
      <vt:lpstr>JISC Digital Capability </vt:lpstr>
      <vt:lpstr>Outlook</vt:lpstr>
      <vt:lpstr>LinkedIn Learning </vt:lpstr>
      <vt:lpstr>Microsoft Office Skills</vt:lpstr>
      <vt:lpstr>Excel Skills</vt:lpstr>
      <vt:lpstr>Improvement of My Digital Skills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My Digital Skills</dc:title>
  <dc:subject/>
  <dc:creator>Philipa</dc:creator>
  <cp:keywords/>
  <dc:description>generated using python-pptx</dc:description>
  <cp:lastModifiedBy>Philippa Fitzgerald</cp:lastModifiedBy>
  <cp:revision>5</cp:revision>
  <dcterms:created xsi:type="dcterms:W3CDTF">2013-01-27T09:14:16Z</dcterms:created>
  <dcterms:modified xsi:type="dcterms:W3CDTF">2026-04-12T12:34:57Z</dcterms:modified>
  <cp:category/>
</cp:coreProperties>
</file>