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53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2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56"/>
    <p:restoredTop sz="66667"/>
  </p:normalViewPr>
  <p:slideViewPr>
    <p:cSldViewPr snapToGrid="0" snapToObjects="1">
      <p:cViewPr varScale="1">
        <p:scale>
          <a:sx n="82" d="100"/>
          <a:sy n="82" d="100"/>
        </p:scale>
        <p:origin x="2032" y="176"/>
      </p:cViewPr>
      <p:guideLst/>
    </p:cSldViewPr>
  </p:slideViewPr>
  <p:notesTextViewPr>
    <p:cViewPr>
      <p:scale>
        <a:sx n="35" d="100"/>
        <a:sy n="3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3A7104-9A1B-4AB2-817D-82AA7F7ACFC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03EB2C3-9D6D-4E19-BF5D-E44CB67F1CE4}">
      <dgm:prSet/>
      <dgm:spPr/>
      <dgm:t>
        <a:bodyPr/>
        <a:lstStyle/>
        <a:p>
          <a:r>
            <a:rPr lang="en-US"/>
            <a:t>23</a:t>
          </a:r>
          <a:r>
            <a:rPr lang="en-US" baseline="30000"/>
            <a:t>rd</a:t>
          </a:r>
          <a:r>
            <a:rPr lang="en-US"/>
            <a:t> of June 2016</a:t>
          </a:r>
        </a:p>
      </dgm:t>
    </dgm:pt>
    <dgm:pt modelId="{9C5680F9-1A1E-4B87-983B-0E27CBE2C2A1}" type="parTrans" cxnId="{45CDC979-1961-4BC3-9130-00BB9122D4ED}">
      <dgm:prSet/>
      <dgm:spPr/>
      <dgm:t>
        <a:bodyPr/>
        <a:lstStyle/>
        <a:p>
          <a:endParaRPr lang="en-US"/>
        </a:p>
      </dgm:t>
    </dgm:pt>
    <dgm:pt modelId="{9CF930A3-6E8D-4050-9095-5D9CDC5BD919}" type="sibTrans" cxnId="{45CDC979-1961-4BC3-9130-00BB9122D4ED}">
      <dgm:prSet/>
      <dgm:spPr/>
      <dgm:t>
        <a:bodyPr/>
        <a:lstStyle/>
        <a:p>
          <a:endParaRPr lang="en-US"/>
        </a:p>
      </dgm:t>
    </dgm:pt>
    <dgm:pt modelId="{9F6C62B2-D630-4887-8CAC-ADECFBF4E138}">
      <dgm:prSet/>
      <dgm:spPr/>
      <dgm:t>
        <a:bodyPr/>
        <a:lstStyle/>
        <a:p>
          <a:r>
            <a:rPr lang="en-US"/>
            <a:t>The Leave Dual Campaign</a:t>
          </a:r>
        </a:p>
      </dgm:t>
    </dgm:pt>
    <dgm:pt modelId="{4DE518E8-E499-4B37-8754-DCB1FA949DF4}" type="parTrans" cxnId="{6EEDA40A-3504-4D45-A122-C97ABFC36F86}">
      <dgm:prSet/>
      <dgm:spPr/>
      <dgm:t>
        <a:bodyPr/>
        <a:lstStyle/>
        <a:p>
          <a:endParaRPr lang="en-US"/>
        </a:p>
      </dgm:t>
    </dgm:pt>
    <dgm:pt modelId="{BB89BC47-39EE-4964-9FAC-206EFD6EA5B9}" type="sibTrans" cxnId="{6EEDA40A-3504-4D45-A122-C97ABFC36F86}">
      <dgm:prSet/>
      <dgm:spPr/>
      <dgm:t>
        <a:bodyPr/>
        <a:lstStyle/>
        <a:p>
          <a:endParaRPr lang="en-US"/>
        </a:p>
      </dgm:t>
    </dgm:pt>
    <dgm:pt modelId="{F8618702-8CF7-4DBB-856E-356B04CF279C}">
      <dgm:prSet/>
      <dgm:spPr/>
      <dgm:t>
        <a:bodyPr/>
        <a:lstStyle/>
        <a:p>
          <a:r>
            <a:rPr lang="en-US"/>
            <a:t>£350 Million</a:t>
          </a:r>
        </a:p>
      </dgm:t>
    </dgm:pt>
    <dgm:pt modelId="{E3BA80EB-23A5-41D1-B95F-74041BA544C3}" type="parTrans" cxnId="{E574F4BE-0378-4674-A65B-558E8627A2DB}">
      <dgm:prSet/>
      <dgm:spPr/>
      <dgm:t>
        <a:bodyPr/>
        <a:lstStyle/>
        <a:p>
          <a:endParaRPr lang="en-US"/>
        </a:p>
      </dgm:t>
    </dgm:pt>
    <dgm:pt modelId="{F6187DC4-BA50-4C75-B7E6-DFFE88296843}" type="sibTrans" cxnId="{E574F4BE-0378-4674-A65B-558E8627A2DB}">
      <dgm:prSet/>
      <dgm:spPr/>
      <dgm:t>
        <a:bodyPr/>
        <a:lstStyle/>
        <a:p>
          <a:endParaRPr lang="en-US"/>
        </a:p>
      </dgm:t>
    </dgm:pt>
    <dgm:pt modelId="{F6ECCFB4-2F14-4FCE-9CF6-9B1A9DF793AA}">
      <dgm:prSet/>
      <dgm:spPr/>
      <dgm:t>
        <a:bodyPr/>
        <a:lstStyle/>
        <a:p>
          <a:r>
            <a:rPr lang="en-US"/>
            <a:t>Immigration </a:t>
          </a:r>
        </a:p>
      </dgm:t>
    </dgm:pt>
    <dgm:pt modelId="{7A1EE834-3768-47FC-A042-F6A7FB29FAF2}" type="parTrans" cxnId="{32ED3900-DEBE-49A5-84CA-E0A0BC0C6E21}">
      <dgm:prSet/>
      <dgm:spPr/>
      <dgm:t>
        <a:bodyPr/>
        <a:lstStyle/>
        <a:p>
          <a:endParaRPr lang="en-US"/>
        </a:p>
      </dgm:t>
    </dgm:pt>
    <dgm:pt modelId="{6D687367-5CD5-495C-860B-68F380C630B7}" type="sibTrans" cxnId="{32ED3900-DEBE-49A5-84CA-E0A0BC0C6E21}">
      <dgm:prSet/>
      <dgm:spPr/>
      <dgm:t>
        <a:bodyPr/>
        <a:lstStyle/>
        <a:p>
          <a:endParaRPr lang="en-US"/>
        </a:p>
      </dgm:t>
    </dgm:pt>
    <dgm:pt modelId="{6D257926-866D-1A4B-B425-0153C74D09C5}" type="pres">
      <dgm:prSet presAssocID="{143A7104-9A1B-4AB2-817D-82AA7F7ACFC3}" presName="linear" presStyleCnt="0">
        <dgm:presLayoutVars>
          <dgm:animLvl val="lvl"/>
          <dgm:resizeHandles val="exact"/>
        </dgm:presLayoutVars>
      </dgm:prSet>
      <dgm:spPr/>
    </dgm:pt>
    <dgm:pt modelId="{1C2ED8BB-49D5-BD4F-B9F4-B1E77B460D60}" type="pres">
      <dgm:prSet presAssocID="{A03EB2C3-9D6D-4E19-BF5D-E44CB67F1CE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1C5C3F0-190B-B848-8101-93CBBFEE392A}" type="pres">
      <dgm:prSet presAssocID="{9CF930A3-6E8D-4050-9095-5D9CDC5BD919}" presName="spacer" presStyleCnt="0"/>
      <dgm:spPr/>
    </dgm:pt>
    <dgm:pt modelId="{ED1AE6FB-A3EE-DE46-8717-8591CFDBBC2D}" type="pres">
      <dgm:prSet presAssocID="{9F6C62B2-D630-4887-8CAC-ADECFBF4E13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AA8CD64-4A6C-8140-969A-507DA169CB6B}" type="pres">
      <dgm:prSet presAssocID="{BB89BC47-39EE-4964-9FAC-206EFD6EA5B9}" presName="spacer" presStyleCnt="0"/>
      <dgm:spPr/>
    </dgm:pt>
    <dgm:pt modelId="{D514FF17-C746-A740-866E-E45166B35004}" type="pres">
      <dgm:prSet presAssocID="{F8618702-8CF7-4DBB-856E-356B04CF279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D99AE36-96CE-244B-9898-5A31EC7803B0}" type="pres">
      <dgm:prSet presAssocID="{F6187DC4-BA50-4C75-B7E6-DFFE88296843}" presName="spacer" presStyleCnt="0"/>
      <dgm:spPr/>
    </dgm:pt>
    <dgm:pt modelId="{F2C2AB77-D211-8B4B-8D8C-2134065F4F0B}" type="pres">
      <dgm:prSet presAssocID="{F6ECCFB4-2F14-4FCE-9CF6-9B1A9DF793A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2ED3900-DEBE-49A5-84CA-E0A0BC0C6E21}" srcId="{143A7104-9A1B-4AB2-817D-82AA7F7ACFC3}" destId="{F6ECCFB4-2F14-4FCE-9CF6-9B1A9DF793AA}" srcOrd="3" destOrd="0" parTransId="{7A1EE834-3768-47FC-A042-F6A7FB29FAF2}" sibTransId="{6D687367-5CD5-495C-860B-68F380C630B7}"/>
    <dgm:cxn modelId="{6EEDA40A-3504-4D45-A122-C97ABFC36F86}" srcId="{143A7104-9A1B-4AB2-817D-82AA7F7ACFC3}" destId="{9F6C62B2-D630-4887-8CAC-ADECFBF4E138}" srcOrd="1" destOrd="0" parTransId="{4DE518E8-E499-4B37-8754-DCB1FA949DF4}" sibTransId="{BB89BC47-39EE-4964-9FAC-206EFD6EA5B9}"/>
    <dgm:cxn modelId="{E722D20B-A55C-B246-B3DA-B3343B051B35}" type="presOf" srcId="{F8618702-8CF7-4DBB-856E-356B04CF279C}" destId="{D514FF17-C746-A740-866E-E45166B35004}" srcOrd="0" destOrd="0" presId="urn:microsoft.com/office/officeart/2005/8/layout/vList2"/>
    <dgm:cxn modelId="{45CDC979-1961-4BC3-9130-00BB9122D4ED}" srcId="{143A7104-9A1B-4AB2-817D-82AA7F7ACFC3}" destId="{A03EB2C3-9D6D-4E19-BF5D-E44CB67F1CE4}" srcOrd="0" destOrd="0" parTransId="{9C5680F9-1A1E-4B87-983B-0E27CBE2C2A1}" sibTransId="{9CF930A3-6E8D-4050-9095-5D9CDC5BD919}"/>
    <dgm:cxn modelId="{87C31B82-187A-164F-9DE5-217BB49D600D}" type="presOf" srcId="{143A7104-9A1B-4AB2-817D-82AA7F7ACFC3}" destId="{6D257926-866D-1A4B-B425-0153C74D09C5}" srcOrd="0" destOrd="0" presId="urn:microsoft.com/office/officeart/2005/8/layout/vList2"/>
    <dgm:cxn modelId="{E574F4BE-0378-4674-A65B-558E8627A2DB}" srcId="{143A7104-9A1B-4AB2-817D-82AA7F7ACFC3}" destId="{F8618702-8CF7-4DBB-856E-356B04CF279C}" srcOrd="2" destOrd="0" parTransId="{E3BA80EB-23A5-41D1-B95F-74041BA544C3}" sibTransId="{F6187DC4-BA50-4C75-B7E6-DFFE88296843}"/>
    <dgm:cxn modelId="{D7C06ED1-C108-4E4A-AE95-A3CC9209565D}" type="presOf" srcId="{9F6C62B2-D630-4887-8CAC-ADECFBF4E138}" destId="{ED1AE6FB-A3EE-DE46-8717-8591CFDBBC2D}" srcOrd="0" destOrd="0" presId="urn:microsoft.com/office/officeart/2005/8/layout/vList2"/>
    <dgm:cxn modelId="{BA8C0FE5-A039-EE47-AB00-97FA63C513B9}" type="presOf" srcId="{A03EB2C3-9D6D-4E19-BF5D-E44CB67F1CE4}" destId="{1C2ED8BB-49D5-BD4F-B9F4-B1E77B460D60}" srcOrd="0" destOrd="0" presId="urn:microsoft.com/office/officeart/2005/8/layout/vList2"/>
    <dgm:cxn modelId="{75FD05EA-CD9C-504D-BBFD-17C73D57C52E}" type="presOf" srcId="{F6ECCFB4-2F14-4FCE-9CF6-9B1A9DF793AA}" destId="{F2C2AB77-D211-8B4B-8D8C-2134065F4F0B}" srcOrd="0" destOrd="0" presId="urn:microsoft.com/office/officeart/2005/8/layout/vList2"/>
    <dgm:cxn modelId="{A56011B7-6E36-F14B-A94F-E8B13D8B2BCF}" type="presParOf" srcId="{6D257926-866D-1A4B-B425-0153C74D09C5}" destId="{1C2ED8BB-49D5-BD4F-B9F4-B1E77B460D60}" srcOrd="0" destOrd="0" presId="urn:microsoft.com/office/officeart/2005/8/layout/vList2"/>
    <dgm:cxn modelId="{561212D4-4F26-E94E-AB22-798CFE5ABFE7}" type="presParOf" srcId="{6D257926-866D-1A4B-B425-0153C74D09C5}" destId="{81C5C3F0-190B-B848-8101-93CBBFEE392A}" srcOrd="1" destOrd="0" presId="urn:microsoft.com/office/officeart/2005/8/layout/vList2"/>
    <dgm:cxn modelId="{C2580F7C-AB6F-0F46-9554-86026B974D87}" type="presParOf" srcId="{6D257926-866D-1A4B-B425-0153C74D09C5}" destId="{ED1AE6FB-A3EE-DE46-8717-8591CFDBBC2D}" srcOrd="2" destOrd="0" presId="urn:microsoft.com/office/officeart/2005/8/layout/vList2"/>
    <dgm:cxn modelId="{3096D265-6456-AD4A-BD9E-7B6DBDC693D1}" type="presParOf" srcId="{6D257926-866D-1A4B-B425-0153C74D09C5}" destId="{1AA8CD64-4A6C-8140-969A-507DA169CB6B}" srcOrd="3" destOrd="0" presId="urn:microsoft.com/office/officeart/2005/8/layout/vList2"/>
    <dgm:cxn modelId="{EC709BA0-00EC-0C4F-B24B-03DD3A298BAB}" type="presParOf" srcId="{6D257926-866D-1A4B-B425-0153C74D09C5}" destId="{D514FF17-C746-A740-866E-E45166B35004}" srcOrd="4" destOrd="0" presId="urn:microsoft.com/office/officeart/2005/8/layout/vList2"/>
    <dgm:cxn modelId="{736693B7-02D2-AF47-B971-462E6086EDCD}" type="presParOf" srcId="{6D257926-866D-1A4B-B425-0153C74D09C5}" destId="{ED99AE36-96CE-244B-9898-5A31EC7803B0}" srcOrd="5" destOrd="0" presId="urn:microsoft.com/office/officeart/2005/8/layout/vList2"/>
    <dgm:cxn modelId="{2CEBCD7F-35B6-754C-9EBF-C5FED16A5D80}" type="presParOf" srcId="{6D257926-866D-1A4B-B425-0153C74D09C5}" destId="{F2C2AB77-D211-8B4B-8D8C-2134065F4F0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ED6301-AD07-4473-AC55-2587687F179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27F3C39-D7E6-454E-9921-2FB389B6C462}">
      <dgm:prSet/>
      <dgm:spPr/>
      <dgm:t>
        <a:bodyPr/>
        <a:lstStyle/>
        <a:p>
          <a:r>
            <a:rPr lang="en-US"/>
            <a:t>43 Forces in England and Wales </a:t>
          </a:r>
        </a:p>
      </dgm:t>
    </dgm:pt>
    <dgm:pt modelId="{66E2A575-E152-44AB-B776-05FF84658CDF}" type="parTrans" cxnId="{183E0812-19B1-4851-AA5D-829F2CAA4158}">
      <dgm:prSet/>
      <dgm:spPr/>
      <dgm:t>
        <a:bodyPr/>
        <a:lstStyle/>
        <a:p>
          <a:endParaRPr lang="en-US"/>
        </a:p>
      </dgm:t>
    </dgm:pt>
    <dgm:pt modelId="{DC07DC0E-FE39-4A78-963B-A2811AACB67B}" type="sibTrans" cxnId="{183E0812-19B1-4851-AA5D-829F2CAA4158}">
      <dgm:prSet/>
      <dgm:spPr/>
      <dgm:t>
        <a:bodyPr/>
        <a:lstStyle/>
        <a:p>
          <a:endParaRPr lang="en-US"/>
        </a:p>
      </dgm:t>
    </dgm:pt>
    <dgm:pt modelId="{718EED58-DBB3-4F51-890B-E56CABB9B49A}">
      <dgm:prSet/>
      <dgm:spPr/>
      <dgm:t>
        <a:bodyPr/>
        <a:lstStyle/>
        <a:p>
          <a:r>
            <a:rPr lang="en-US" dirty="0"/>
            <a:t>Two legal entities:</a:t>
          </a:r>
        </a:p>
        <a:p>
          <a:r>
            <a:rPr lang="en-US" dirty="0"/>
            <a:t>Police force</a:t>
          </a:r>
        </a:p>
        <a:p>
          <a:r>
            <a:rPr lang="en-US" dirty="0"/>
            <a:t>Office of  constables</a:t>
          </a:r>
        </a:p>
      </dgm:t>
    </dgm:pt>
    <dgm:pt modelId="{7CF95253-72BB-4181-B5F1-826D22B57B55}" type="parTrans" cxnId="{F788AC1F-DEA0-46FA-BF50-5083D721105D}">
      <dgm:prSet/>
      <dgm:spPr/>
      <dgm:t>
        <a:bodyPr/>
        <a:lstStyle/>
        <a:p>
          <a:endParaRPr lang="en-US"/>
        </a:p>
      </dgm:t>
    </dgm:pt>
    <dgm:pt modelId="{31B80C05-8A2E-4BF8-A225-F30778B2907B}" type="sibTrans" cxnId="{F788AC1F-DEA0-46FA-BF50-5083D721105D}">
      <dgm:prSet/>
      <dgm:spPr/>
      <dgm:t>
        <a:bodyPr/>
        <a:lstStyle/>
        <a:p>
          <a:endParaRPr lang="en-US"/>
        </a:p>
      </dgm:t>
    </dgm:pt>
    <dgm:pt modelId="{BA10F11C-A4C2-8843-AE5F-5C3848AADC4B}" type="pres">
      <dgm:prSet presAssocID="{EDED6301-AD07-4473-AC55-2587687F179E}" presName="vert0" presStyleCnt="0">
        <dgm:presLayoutVars>
          <dgm:dir/>
          <dgm:animOne val="branch"/>
          <dgm:animLvl val="lvl"/>
        </dgm:presLayoutVars>
      </dgm:prSet>
      <dgm:spPr/>
    </dgm:pt>
    <dgm:pt modelId="{7226C867-0128-1342-BDE8-19724F87E209}" type="pres">
      <dgm:prSet presAssocID="{F27F3C39-D7E6-454E-9921-2FB389B6C462}" presName="thickLine" presStyleLbl="alignNode1" presStyleIdx="0" presStyleCnt="2"/>
      <dgm:spPr/>
    </dgm:pt>
    <dgm:pt modelId="{3342EDB4-BABA-BD49-94D3-FF29F6C53968}" type="pres">
      <dgm:prSet presAssocID="{F27F3C39-D7E6-454E-9921-2FB389B6C462}" presName="horz1" presStyleCnt="0"/>
      <dgm:spPr/>
    </dgm:pt>
    <dgm:pt modelId="{DA487880-918C-D747-984E-83287DFE83F5}" type="pres">
      <dgm:prSet presAssocID="{F27F3C39-D7E6-454E-9921-2FB389B6C462}" presName="tx1" presStyleLbl="revTx" presStyleIdx="0" presStyleCnt="2"/>
      <dgm:spPr/>
    </dgm:pt>
    <dgm:pt modelId="{0F660EF5-9845-D841-ADC1-5303A67C4971}" type="pres">
      <dgm:prSet presAssocID="{F27F3C39-D7E6-454E-9921-2FB389B6C462}" presName="vert1" presStyleCnt="0"/>
      <dgm:spPr/>
    </dgm:pt>
    <dgm:pt modelId="{64AE56D0-993B-2240-9EFE-7927E08FD2F2}" type="pres">
      <dgm:prSet presAssocID="{718EED58-DBB3-4F51-890B-E56CABB9B49A}" presName="thickLine" presStyleLbl="alignNode1" presStyleIdx="1" presStyleCnt="2"/>
      <dgm:spPr/>
    </dgm:pt>
    <dgm:pt modelId="{ED75C87A-C7C4-1441-8273-252D25CFDF13}" type="pres">
      <dgm:prSet presAssocID="{718EED58-DBB3-4F51-890B-E56CABB9B49A}" presName="horz1" presStyleCnt="0"/>
      <dgm:spPr/>
    </dgm:pt>
    <dgm:pt modelId="{C024666B-B957-CD4C-98F6-570E02470CDE}" type="pres">
      <dgm:prSet presAssocID="{718EED58-DBB3-4F51-890B-E56CABB9B49A}" presName="tx1" presStyleLbl="revTx" presStyleIdx="1" presStyleCnt="2"/>
      <dgm:spPr/>
    </dgm:pt>
    <dgm:pt modelId="{64FBEF9C-5AE4-B940-AAEB-3D5F0AA7CE67}" type="pres">
      <dgm:prSet presAssocID="{718EED58-DBB3-4F51-890B-E56CABB9B49A}" presName="vert1" presStyleCnt="0"/>
      <dgm:spPr/>
    </dgm:pt>
  </dgm:ptLst>
  <dgm:cxnLst>
    <dgm:cxn modelId="{183E0812-19B1-4851-AA5D-829F2CAA4158}" srcId="{EDED6301-AD07-4473-AC55-2587687F179E}" destId="{F27F3C39-D7E6-454E-9921-2FB389B6C462}" srcOrd="0" destOrd="0" parTransId="{66E2A575-E152-44AB-B776-05FF84658CDF}" sibTransId="{DC07DC0E-FE39-4A78-963B-A2811AACB67B}"/>
    <dgm:cxn modelId="{F788AC1F-DEA0-46FA-BF50-5083D721105D}" srcId="{EDED6301-AD07-4473-AC55-2587687F179E}" destId="{718EED58-DBB3-4F51-890B-E56CABB9B49A}" srcOrd="1" destOrd="0" parTransId="{7CF95253-72BB-4181-B5F1-826D22B57B55}" sibTransId="{31B80C05-8A2E-4BF8-A225-F30778B2907B}"/>
    <dgm:cxn modelId="{4BBFA473-15B9-B944-80E2-4498C6E12923}" type="presOf" srcId="{F27F3C39-D7E6-454E-9921-2FB389B6C462}" destId="{DA487880-918C-D747-984E-83287DFE83F5}" srcOrd="0" destOrd="0" presId="urn:microsoft.com/office/officeart/2008/layout/LinedList"/>
    <dgm:cxn modelId="{E01C8394-7118-344E-83F3-DB188FD1B348}" type="presOf" srcId="{718EED58-DBB3-4F51-890B-E56CABB9B49A}" destId="{C024666B-B957-CD4C-98F6-570E02470CDE}" srcOrd="0" destOrd="0" presId="urn:microsoft.com/office/officeart/2008/layout/LinedList"/>
    <dgm:cxn modelId="{4EF840AD-35BD-934A-BE13-2666C4029036}" type="presOf" srcId="{EDED6301-AD07-4473-AC55-2587687F179E}" destId="{BA10F11C-A4C2-8843-AE5F-5C3848AADC4B}" srcOrd="0" destOrd="0" presId="urn:microsoft.com/office/officeart/2008/layout/LinedList"/>
    <dgm:cxn modelId="{620D441D-AEA4-4240-8994-3B2FB70B3131}" type="presParOf" srcId="{BA10F11C-A4C2-8843-AE5F-5C3848AADC4B}" destId="{7226C867-0128-1342-BDE8-19724F87E209}" srcOrd="0" destOrd="0" presId="urn:microsoft.com/office/officeart/2008/layout/LinedList"/>
    <dgm:cxn modelId="{5D4481CF-42B6-2140-9BB0-5A0C8EBEE306}" type="presParOf" srcId="{BA10F11C-A4C2-8843-AE5F-5C3848AADC4B}" destId="{3342EDB4-BABA-BD49-94D3-FF29F6C53968}" srcOrd="1" destOrd="0" presId="urn:microsoft.com/office/officeart/2008/layout/LinedList"/>
    <dgm:cxn modelId="{5B58E879-30D0-4C4C-A023-3F1B38C905EC}" type="presParOf" srcId="{3342EDB4-BABA-BD49-94D3-FF29F6C53968}" destId="{DA487880-918C-D747-984E-83287DFE83F5}" srcOrd="0" destOrd="0" presId="urn:microsoft.com/office/officeart/2008/layout/LinedList"/>
    <dgm:cxn modelId="{DA014210-341F-1F42-960F-885758349F42}" type="presParOf" srcId="{3342EDB4-BABA-BD49-94D3-FF29F6C53968}" destId="{0F660EF5-9845-D841-ADC1-5303A67C4971}" srcOrd="1" destOrd="0" presId="urn:microsoft.com/office/officeart/2008/layout/LinedList"/>
    <dgm:cxn modelId="{1CFCD5CC-A786-8841-9867-B7520046F2E3}" type="presParOf" srcId="{BA10F11C-A4C2-8843-AE5F-5C3848AADC4B}" destId="{64AE56D0-993B-2240-9EFE-7927E08FD2F2}" srcOrd="2" destOrd="0" presId="urn:microsoft.com/office/officeart/2008/layout/LinedList"/>
    <dgm:cxn modelId="{5B282C18-7BD5-DF4F-8189-3C9900A17E7C}" type="presParOf" srcId="{BA10F11C-A4C2-8843-AE5F-5C3848AADC4B}" destId="{ED75C87A-C7C4-1441-8273-252D25CFDF13}" srcOrd="3" destOrd="0" presId="urn:microsoft.com/office/officeart/2008/layout/LinedList"/>
    <dgm:cxn modelId="{6D0EEC70-8816-A344-86EF-6861442718D3}" type="presParOf" srcId="{ED75C87A-C7C4-1441-8273-252D25CFDF13}" destId="{C024666B-B957-CD4C-98F6-570E02470CDE}" srcOrd="0" destOrd="0" presId="urn:microsoft.com/office/officeart/2008/layout/LinedList"/>
    <dgm:cxn modelId="{19340E59-F67B-5242-8584-D24619189357}" type="presParOf" srcId="{ED75C87A-C7C4-1441-8273-252D25CFDF13}" destId="{64FBEF9C-5AE4-B940-AAEB-3D5F0AA7CE6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C611D8-40EE-48A0-93B7-ED86A944918C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F77D8D6-EA91-4561-B361-F32777D8A065}">
      <dgm:prSet/>
      <dgm:spPr/>
      <dgm:t>
        <a:bodyPr/>
        <a:lstStyle/>
        <a:p>
          <a:r>
            <a:rPr lang="en-US" dirty="0" err="1"/>
            <a:t>Organised</a:t>
          </a:r>
          <a:r>
            <a:rPr lang="en-US" dirty="0"/>
            <a:t> Crimes</a:t>
          </a:r>
        </a:p>
      </dgm:t>
    </dgm:pt>
    <dgm:pt modelId="{0D89224E-73EE-4CA4-8407-B9AFDF2FD512}" type="parTrans" cxnId="{D5A7AF35-5599-409A-83D2-0BBD74FD16C5}">
      <dgm:prSet/>
      <dgm:spPr/>
      <dgm:t>
        <a:bodyPr/>
        <a:lstStyle/>
        <a:p>
          <a:endParaRPr lang="en-US"/>
        </a:p>
      </dgm:t>
    </dgm:pt>
    <dgm:pt modelId="{5A0BABC9-9ADA-4EB6-A54B-AEF3EAE71D44}" type="sibTrans" cxnId="{D5A7AF35-5599-409A-83D2-0BBD74FD16C5}">
      <dgm:prSet/>
      <dgm:spPr/>
      <dgm:t>
        <a:bodyPr/>
        <a:lstStyle/>
        <a:p>
          <a:endParaRPr lang="en-US"/>
        </a:p>
      </dgm:t>
    </dgm:pt>
    <dgm:pt modelId="{413CABFA-7FAD-43C8-AC3B-BF1D7C90A6A9}">
      <dgm:prSet/>
      <dgm:spPr/>
      <dgm:t>
        <a:bodyPr/>
        <a:lstStyle/>
        <a:p>
          <a:r>
            <a:rPr lang="en-US" dirty="0"/>
            <a:t>‘Red Notice’ </a:t>
          </a:r>
        </a:p>
        <a:p>
          <a:r>
            <a:rPr lang="en-US" dirty="0"/>
            <a:t>69,270 notices worldwide</a:t>
          </a:r>
        </a:p>
      </dgm:t>
    </dgm:pt>
    <dgm:pt modelId="{2100FBC3-31C9-4CB2-92C3-C66CCF9C8A2D}" type="parTrans" cxnId="{FABB7624-CFDF-47B5-947B-CD72585E459D}">
      <dgm:prSet/>
      <dgm:spPr/>
      <dgm:t>
        <a:bodyPr/>
        <a:lstStyle/>
        <a:p>
          <a:endParaRPr lang="en-US"/>
        </a:p>
      </dgm:t>
    </dgm:pt>
    <dgm:pt modelId="{765CB6CF-C661-45E7-99BD-686EE920E237}" type="sibTrans" cxnId="{FABB7624-CFDF-47B5-947B-CD72585E459D}">
      <dgm:prSet/>
      <dgm:spPr/>
      <dgm:t>
        <a:bodyPr/>
        <a:lstStyle/>
        <a:p>
          <a:endParaRPr lang="en-US"/>
        </a:p>
      </dgm:t>
    </dgm:pt>
    <dgm:pt modelId="{2C72EC97-0678-46A8-85BC-5C1B94D3331F}">
      <dgm:prSet/>
      <dgm:spPr/>
      <dgm:t>
        <a:bodyPr/>
        <a:lstStyle/>
        <a:p>
          <a:r>
            <a:rPr lang="en-US" dirty="0"/>
            <a:t>Interpol </a:t>
          </a:r>
        </a:p>
      </dgm:t>
    </dgm:pt>
    <dgm:pt modelId="{5A2D8CC4-2B4E-4134-BE09-E4D23DFBAB7E}" type="sibTrans" cxnId="{C247E96D-AB1D-4D77-9D64-CA790E1AC52D}">
      <dgm:prSet/>
      <dgm:spPr/>
      <dgm:t>
        <a:bodyPr/>
        <a:lstStyle/>
        <a:p>
          <a:endParaRPr lang="en-US"/>
        </a:p>
      </dgm:t>
    </dgm:pt>
    <dgm:pt modelId="{6F3D0904-5526-46B6-8068-3BAC93E2C4EE}" type="parTrans" cxnId="{C247E96D-AB1D-4D77-9D64-CA790E1AC52D}">
      <dgm:prSet/>
      <dgm:spPr/>
      <dgm:t>
        <a:bodyPr/>
        <a:lstStyle/>
        <a:p>
          <a:endParaRPr lang="en-US"/>
        </a:p>
      </dgm:t>
    </dgm:pt>
    <dgm:pt modelId="{59ED6912-A50F-D247-B4B5-309107F2AD5A}" type="pres">
      <dgm:prSet presAssocID="{D9C611D8-40EE-48A0-93B7-ED86A944918C}" presName="linear" presStyleCnt="0">
        <dgm:presLayoutVars>
          <dgm:dir/>
          <dgm:animLvl val="lvl"/>
          <dgm:resizeHandles val="exact"/>
        </dgm:presLayoutVars>
      </dgm:prSet>
      <dgm:spPr/>
    </dgm:pt>
    <dgm:pt modelId="{F04B5A12-950F-2541-8F8E-8FDCDFA7FC31}" type="pres">
      <dgm:prSet presAssocID="{2C72EC97-0678-46A8-85BC-5C1B94D3331F}" presName="parentLin" presStyleCnt="0"/>
      <dgm:spPr/>
    </dgm:pt>
    <dgm:pt modelId="{AF4E1794-7938-6647-94FA-7B2CE10A54EA}" type="pres">
      <dgm:prSet presAssocID="{2C72EC97-0678-46A8-85BC-5C1B94D3331F}" presName="parentLeftMargin" presStyleLbl="node1" presStyleIdx="0" presStyleCnt="3"/>
      <dgm:spPr/>
    </dgm:pt>
    <dgm:pt modelId="{17D80954-B653-2243-BB4B-A3D9AA731450}" type="pres">
      <dgm:prSet presAssocID="{2C72EC97-0678-46A8-85BC-5C1B94D3331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5F7E29A-496A-434A-8431-67D830902058}" type="pres">
      <dgm:prSet presAssocID="{2C72EC97-0678-46A8-85BC-5C1B94D3331F}" presName="negativeSpace" presStyleCnt="0"/>
      <dgm:spPr/>
    </dgm:pt>
    <dgm:pt modelId="{50AE8949-DC53-0E47-A442-6097354C8AD8}" type="pres">
      <dgm:prSet presAssocID="{2C72EC97-0678-46A8-85BC-5C1B94D3331F}" presName="childText" presStyleLbl="conFgAcc1" presStyleIdx="0" presStyleCnt="3" custLinFactNeighborX="154" custLinFactNeighborY="-86049">
        <dgm:presLayoutVars>
          <dgm:bulletEnabled val="1"/>
        </dgm:presLayoutVars>
      </dgm:prSet>
      <dgm:spPr/>
    </dgm:pt>
    <dgm:pt modelId="{9D2699CF-9D4D-6149-AB2D-A7BB9497902B}" type="pres">
      <dgm:prSet presAssocID="{5A2D8CC4-2B4E-4134-BE09-E4D23DFBAB7E}" presName="spaceBetweenRectangles" presStyleCnt="0"/>
      <dgm:spPr/>
    </dgm:pt>
    <dgm:pt modelId="{847BC79C-EB12-3D43-A837-B14D73124DC6}" type="pres">
      <dgm:prSet presAssocID="{AF77D8D6-EA91-4561-B361-F32777D8A065}" presName="parentLin" presStyleCnt="0"/>
      <dgm:spPr/>
    </dgm:pt>
    <dgm:pt modelId="{9E9B9054-037F-3E40-9E64-A495F38C2E58}" type="pres">
      <dgm:prSet presAssocID="{AF77D8D6-EA91-4561-B361-F32777D8A065}" presName="parentLeftMargin" presStyleLbl="node1" presStyleIdx="0" presStyleCnt="3"/>
      <dgm:spPr/>
    </dgm:pt>
    <dgm:pt modelId="{FF35B1C2-83E3-5649-8043-8E7E7C9906CC}" type="pres">
      <dgm:prSet presAssocID="{AF77D8D6-EA91-4561-B361-F32777D8A06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3A50C91-AC8B-394E-AD43-8FB82DC70E23}" type="pres">
      <dgm:prSet presAssocID="{AF77D8D6-EA91-4561-B361-F32777D8A065}" presName="negativeSpace" presStyleCnt="0"/>
      <dgm:spPr/>
    </dgm:pt>
    <dgm:pt modelId="{29012DCC-904B-7040-B501-DE171BC3994B}" type="pres">
      <dgm:prSet presAssocID="{AF77D8D6-EA91-4561-B361-F32777D8A065}" presName="childText" presStyleLbl="conFgAcc1" presStyleIdx="1" presStyleCnt="3" custLinFactNeighborX="-772" custLinFactNeighborY="-37522">
        <dgm:presLayoutVars>
          <dgm:bulletEnabled val="1"/>
        </dgm:presLayoutVars>
      </dgm:prSet>
      <dgm:spPr/>
    </dgm:pt>
    <dgm:pt modelId="{E47E5C3A-D370-6044-95E3-4FEC24E8A47C}" type="pres">
      <dgm:prSet presAssocID="{5A0BABC9-9ADA-4EB6-A54B-AEF3EAE71D44}" presName="spaceBetweenRectangles" presStyleCnt="0"/>
      <dgm:spPr/>
    </dgm:pt>
    <dgm:pt modelId="{BA762D42-B198-2A4A-A663-50A51B9330B4}" type="pres">
      <dgm:prSet presAssocID="{413CABFA-7FAD-43C8-AC3B-BF1D7C90A6A9}" presName="parentLin" presStyleCnt="0"/>
      <dgm:spPr/>
    </dgm:pt>
    <dgm:pt modelId="{42532A20-32BA-0A46-AA2E-3551C833B444}" type="pres">
      <dgm:prSet presAssocID="{413CABFA-7FAD-43C8-AC3B-BF1D7C90A6A9}" presName="parentLeftMargin" presStyleLbl="node1" presStyleIdx="1" presStyleCnt="3"/>
      <dgm:spPr/>
    </dgm:pt>
    <dgm:pt modelId="{A90F1686-09F7-6447-943C-4C6E95BDA4EC}" type="pres">
      <dgm:prSet presAssocID="{413CABFA-7FAD-43C8-AC3B-BF1D7C90A6A9}" presName="parentText" presStyleLbl="node1" presStyleIdx="2" presStyleCnt="3" custScaleX="101433" custScaleY="118686">
        <dgm:presLayoutVars>
          <dgm:chMax val="0"/>
          <dgm:bulletEnabled val="1"/>
        </dgm:presLayoutVars>
      </dgm:prSet>
      <dgm:spPr/>
    </dgm:pt>
    <dgm:pt modelId="{0394B6A8-59A7-5B46-987C-0A77526170EA}" type="pres">
      <dgm:prSet presAssocID="{413CABFA-7FAD-43C8-AC3B-BF1D7C90A6A9}" presName="negativeSpace" presStyleCnt="0"/>
      <dgm:spPr/>
    </dgm:pt>
    <dgm:pt modelId="{AC131038-04C4-1547-9859-981B436C853C}" type="pres">
      <dgm:prSet presAssocID="{413CABFA-7FAD-43C8-AC3B-BF1D7C90A6A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3C19018-F479-234B-8A5C-AA251CBFA91A}" type="presOf" srcId="{413CABFA-7FAD-43C8-AC3B-BF1D7C90A6A9}" destId="{42532A20-32BA-0A46-AA2E-3551C833B444}" srcOrd="0" destOrd="0" presId="urn:microsoft.com/office/officeart/2005/8/layout/list1"/>
    <dgm:cxn modelId="{FABB7624-CFDF-47B5-947B-CD72585E459D}" srcId="{D9C611D8-40EE-48A0-93B7-ED86A944918C}" destId="{413CABFA-7FAD-43C8-AC3B-BF1D7C90A6A9}" srcOrd="2" destOrd="0" parTransId="{2100FBC3-31C9-4CB2-92C3-C66CCF9C8A2D}" sibTransId="{765CB6CF-C661-45E7-99BD-686EE920E237}"/>
    <dgm:cxn modelId="{D5A7AF35-5599-409A-83D2-0BBD74FD16C5}" srcId="{D9C611D8-40EE-48A0-93B7-ED86A944918C}" destId="{AF77D8D6-EA91-4561-B361-F32777D8A065}" srcOrd="1" destOrd="0" parTransId="{0D89224E-73EE-4CA4-8407-B9AFDF2FD512}" sibTransId="{5A0BABC9-9ADA-4EB6-A54B-AEF3EAE71D44}"/>
    <dgm:cxn modelId="{E1977F36-855A-0045-91C5-7158B0FBAA45}" type="presOf" srcId="{AF77D8D6-EA91-4561-B361-F32777D8A065}" destId="{FF35B1C2-83E3-5649-8043-8E7E7C9906CC}" srcOrd="1" destOrd="0" presId="urn:microsoft.com/office/officeart/2005/8/layout/list1"/>
    <dgm:cxn modelId="{C247E96D-AB1D-4D77-9D64-CA790E1AC52D}" srcId="{D9C611D8-40EE-48A0-93B7-ED86A944918C}" destId="{2C72EC97-0678-46A8-85BC-5C1B94D3331F}" srcOrd="0" destOrd="0" parTransId="{6F3D0904-5526-46B6-8068-3BAC93E2C4EE}" sibTransId="{5A2D8CC4-2B4E-4134-BE09-E4D23DFBAB7E}"/>
    <dgm:cxn modelId="{FA9F206E-77A4-DD46-946A-9B325DA038F3}" type="presOf" srcId="{2C72EC97-0678-46A8-85BC-5C1B94D3331F}" destId="{AF4E1794-7938-6647-94FA-7B2CE10A54EA}" srcOrd="0" destOrd="0" presId="urn:microsoft.com/office/officeart/2005/8/layout/list1"/>
    <dgm:cxn modelId="{B4B1E971-1B88-1D47-BC03-63D8AE9F4426}" type="presOf" srcId="{2C72EC97-0678-46A8-85BC-5C1B94D3331F}" destId="{17D80954-B653-2243-BB4B-A3D9AA731450}" srcOrd="1" destOrd="0" presId="urn:microsoft.com/office/officeart/2005/8/layout/list1"/>
    <dgm:cxn modelId="{9F1FF976-39D9-F546-A85C-385234F489D1}" type="presOf" srcId="{AF77D8D6-EA91-4561-B361-F32777D8A065}" destId="{9E9B9054-037F-3E40-9E64-A495F38C2E58}" srcOrd="0" destOrd="0" presId="urn:microsoft.com/office/officeart/2005/8/layout/list1"/>
    <dgm:cxn modelId="{935E97B3-CA1A-8C4D-9BC5-1713DFA93F80}" type="presOf" srcId="{413CABFA-7FAD-43C8-AC3B-BF1D7C90A6A9}" destId="{A90F1686-09F7-6447-943C-4C6E95BDA4EC}" srcOrd="1" destOrd="0" presId="urn:microsoft.com/office/officeart/2005/8/layout/list1"/>
    <dgm:cxn modelId="{A25B24C2-3FD1-9343-9478-CF6A7A184DF7}" type="presOf" srcId="{D9C611D8-40EE-48A0-93B7-ED86A944918C}" destId="{59ED6912-A50F-D247-B4B5-309107F2AD5A}" srcOrd="0" destOrd="0" presId="urn:microsoft.com/office/officeart/2005/8/layout/list1"/>
    <dgm:cxn modelId="{DC366109-5CD0-3A46-B5E7-464056C1183E}" type="presParOf" srcId="{59ED6912-A50F-D247-B4B5-309107F2AD5A}" destId="{F04B5A12-950F-2541-8F8E-8FDCDFA7FC31}" srcOrd="0" destOrd="0" presId="urn:microsoft.com/office/officeart/2005/8/layout/list1"/>
    <dgm:cxn modelId="{B828F48F-4F14-2242-92E7-14EBFE992335}" type="presParOf" srcId="{F04B5A12-950F-2541-8F8E-8FDCDFA7FC31}" destId="{AF4E1794-7938-6647-94FA-7B2CE10A54EA}" srcOrd="0" destOrd="0" presId="urn:microsoft.com/office/officeart/2005/8/layout/list1"/>
    <dgm:cxn modelId="{F1F2CC58-98A6-D24C-B8ED-BF42EC4F0F64}" type="presParOf" srcId="{F04B5A12-950F-2541-8F8E-8FDCDFA7FC31}" destId="{17D80954-B653-2243-BB4B-A3D9AA731450}" srcOrd="1" destOrd="0" presId="urn:microsoft.com/office/officeart/2005/8/layout/list1"/>
    <dgm:cxn modelId="{E708C119-B64E-DA49-A833-1DBFDE42E44E}" type="presParOf" srcId="{59ED6912-A50F-D247-B4B5-309107F2AD5A}" destId="{C5F7E29A-496A-434A-8431-67D830902058}" srcOrd="1" destOrd="0" presId="urn:microsoft.com/office/officeart/2005/8/layout/list1"/>
    <dgm:cxn modelId="{F047141E-FDAE-6342-A606-8B02E9211860}" type="presParOf" srcId="{59ED6912-A50F-D247-B4B5-309107F2AD5A}" destId="{50AE8949-DC53-0E47-A442-6097354C8AD8}" srcOrd="2" destOrd="0" presId="urn:microsoft.com/office/officeart/2005/8/layout/list1"/>
    <dgm:cxn modelId="{B6B86E11-CB65-AE41-AD1A-B2F589CCD080}" type="presParOf" srcId="{59ED6912-A50F-D247-B4B5-309107F2AD5A}" destId="{9D2699CF-9D4D-6149-AB2D-A7BB9497902B}" srcOrd="3" destOrd="0" presId="urn:microsoft.com/office/officeart/2005/8/layout/list1"/>
    <dgm:cxn modelId="{5350BB1E-75C0-0F4B-9691-7B97123B7FBF}" type="presParOf" srcId="{59ED6912-A50F-D247-B4B5-309107F2AD5A}" destId="{847BC79C-EB12-3D43-A837-B14D73124DC6}" srcOrd="4" destOrd="0" presId="urn:microsoft.com/office/officeart/2005/8/layout/list1"/>
    <dgm:cxn modelId="{F07DD9FD-C978-CE43-8BD2-11C4392AC9AB}" type="presParOf" srcId="{847BC79C-EB12-3D43-A837-B14D73124DC6}" destId="{9E9B9054-037F-3E40-9E64-A495F38C2E58}" srcOrd="0" destOrd="0" presId="urn:microsoft.com/office/officeart/2005/8/layout/list1"/>
    <dgm:cxn modelId="{2BA0B09D-B5D3-B94A-8F7B-237398D2FA7B}" type="presParOf" srcId="{847BC79C-EB12-3D43-A837-B14D73124DC6}" destId="{FF35B1C2-83E3-5649-8043-8E7E7C9906CC}" srcOrd="1" destOrd="0" presId="urn:microsoft.com/office/officeart/2005/8/layout/list1"/>
    <dgm:cxn modelId="{AF835B97-EA96-AA42-95A3-B7DCDC6E7CE2}" type="presParOf" srcId="{59ED6912-A50F-D247-B4B5-309107F2AD5A}" destId="{E3A50C91-AC8B-394E-AD43-8FB82DC70E23}" srcOrd="5" destOrd="0" presId="urn:microsoft.com/office/officeart/2005/8/layout/list1"/>
    <dgm:cxn modelId="{D92D5267-6309-0B46-BD6C-9420C8AF938C}" type="presParOf" srcId="{59ED6912-A50F-D247-B4B5-309107F2AD5A}" destId="{29012DCC-904B-7040-B501-DE171BC3994B}" srcOrd="6" destOrd="0" presId="urn:microsoft.com/office/officeart/2005/8/layout/list1"/>
    <dgm:cxn modelId="{99500FAD-9EAD-DA4E-B682-90780D88CFBF}" type="presParOf" srcId="{59ED6912-A50F-D247-B4B5-309107F2AD5A}" destId="{E47E5C3A-D370-6044-95E3-4FEC24E8A47C}" srcOrd="7" destOrd="0" presId="urn:microsoft.com/office/officeart/2005/8/layout/list1"/>
    <dgm:cxn modelId="{66596567-DBBC-DE45-A3FF-5F95D6165B1D}" type="presParOf" srcId="{59ED6912-A50F-D247-B4B5-309107F2AD5A}" destId="{BA762D42-B198-2A4A-A663-50A51B9330B4}" srcOrd="8" destOrd="0" presId="urn:microsoft.com/office/officeart/2005/8/layout/list1"/>
    <dgm:cxn modelId="{2ED2D1D6-F909-084A-82AE-786623473CAD}" type="presParOf" srcId="{BA762D42-B198-2A4A-A663-50A51B9330B4}" destId="{42532A20-32BA-0A46-AA2E-3551C833B444}" srcOrd="0" destOrd="0" presId="urn:microsoft.com/office/officeart/2005/8/layout/list1"/>
    <dgm:cxn modelId="{D1B71C78-88CA-D44D-8042-8415F5687006}" type="presParOf" srcId="{BA762D42-B198-2A4A-A663-50A51B9330B4}" destId="{A90F1686-09F7-6447-943C-4C6E95BDA4EC}" srcOrd="1" destOrd="0" presId="urn:microsoft.com/office/officeart/2005/8/layout/list1"/>
    <dgm:cxn modelId="{E56408A6-F007-7246-8D20-79C81EAE4C8E}" type="presParOf" srcId="{59ED6912-A50F-D247-B4B5-309107F2AD5A}" destId="{0394B6A8-59A7-5B46-987C-0A77526170EA}" srcOrd="9" destOrd="0" presId="urn:microsoft.com/office/officeart/2005/8/layout/list1"/>
    <dgm:cxn modelId="{F6EB6715-4AD3-3F40-A81C-EB071DDB2621}" type="presParOf" srcId="{59ED6912-A50F-D247-B4B5-309107F2AD5A}" destId="{AC131038-04C4-1547-9859-981B436C853C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BE1FB4-DC6C-4246-A9F9-5A97C302D756}" type="doc">
      <dgm:prSet loTypeId="urn:microsoft.com/office/officeart/2005/8/layout/list1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7AAE138-23DC-4688-80C3-97D523F53B2D}">
      <dgm:prSet/>
      <dgm:spPr/>
      <dgm:t>
        <a:bodyPr/>
        <a:lstStyle/>
        <a:p>
          <a:r>
            <a:rPr lang="en-US"/>
            <a:t>Sceptic Approach</a:t>
          </a:r>
        </a:p>
      </dgm:t>
    </dgm:pt>
    <dgm:pt modelId="{425FA81C-641B-4489-BE4A-DB3C99B69C24}" type="parTrans" cxnId="{81597020-14F3-4CFA-9C5D-267271293E3D}">
      <dgm:prSet/>
      <dgm:spPr/>
      <dgm:t>
        <a:bodyPr/>
        <a:lstStyle/>
        <a:p>
          <a:endParaRPr lang="en-US"/>
        </a:p>
      </dgm:t>
    </dgm:pt>
    <dgm:pt modelId="{16A49E4A-10BD-436E-9DF2-26977FFF394F}" type="sibTrans" cxnId="{81597020-14F3-4CFA-9C5D-267271293E3D}">
      <dgm:prSet/>
      <dgm:spPr/>
      <dgm:t>
        <a:bodyPr/>
        <a:lstStyle/>
        <a:p>
          <a:endParaRPr lang="en-US"/>
        </a:p>
      </dgm:t>
    </dgm:pt>
    <dgm:pt modelId="{B47A50B9-5F9A-4054-9C04-4BAA180EE3A8}">
      <dgm:prSet/>
      <dgm:spPr/>
      <dgm:t>
        <a:bodyPr/>
        <a:lstStyle/>
        <a:p>
          <a:r>
            <a:rPr lang="en-US"/>
            <a:t>Positive Approach </a:t>
          </a:r>
        </a:p>
      </dgm:t>
    </dgm:pt>
    <dgm:pt modelId="{879EE596-392E-45D6-9566-CA1E98E99362}" type="parTrans" cxnId="{E1CFA55F-9D77-4A58-AD10-964E68BC4892}">
      <dgm:prSet/>
      <dgm:spPr/>
      <dgm:t>
        <a:bodyPr/>
        <a:lstStyle/>
        <a:p>
          <a:endParaRPr lang="en-US"/>
        </a:p>
      </dgm:t>
    </dgm:pt>
    <dgm:pt modelId="{06682D94-7C97-4E67-9D64-247136E3002A}" type="sibTrans" cxnId="{E1CFA55F-9D77-4A58-AD10-964E68BC4892}">
      <dgm:prSet/>
      <dgm:spPr/>
      <dgm:t>
        <a:bodyPr/>
        <a:lstStyle/>
        <a:p>
          <a:endParaRPr lang="en-US"/>
        </a:p>
      </dgm:t>
    </dgm:pt>
    <dgm:pt modelId="{1D6C9422-BB0B-4A44-A620-8BCD68777F8A}" type="pres">
      <dgm:prSet presAssocID="{D6BE1FB4-DC6C-4246-A9F9-5A97C302D756}" presName="linear" presStyleCnt="0">
        <dgm:presLayoutVars>
          <dgm:dir/>
          <dgm:animLvl val="lvl"/>
          <dgm:resizeHandles val="exact"/>
        </dgm:presLayoutVars>
      </dgm:prSet>
      <dgm:spPr/>
    </dgm:pt>
    <dgm:pt modelId="{91BC0A50-A358-CD41-9BD6-1E8C165EE33E}" type="pres">
      <dgm:prSet presAssocID="{E7AAE138-23DC-4688-80C3-97D523F53B2D}" presName="parentLin" presStyleCnt="0"/>
      <dgm:spPr/>
    </dgm:pt>
    <dgm:pt modelId="{67D07C53-D5EB-0B44-AD69-6F3916CAA7BE}" type="pres">
      <dgm:prSet presAssocID="{E7AAE138-23DC-4688-80C3-97D523F53B2D}" presName="parentLeftMargin" presStyleLbl="node1" presStyleIdx="0" presStyleCnt="2"/>
      <dgm:spPr/>
    </dgm:pt>
    <dgm:pt modelId="{AD7B77D5-0CF9-1244-8A16-1FB78E0AB458}" type="pres">
      <dgm:prSet presAssocID="{E7AAE138-23DC-4688-80C3-97D523F53B2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CF9188A-5391-CC46-B78C-6613BE698972}" type="pres">
      <dgm:prSet presAssocID="{E7AAE138-23DC-4688-80C3-97D523F53B2D}" presName="negativeSpace" presStyleCnt="0"/>
      <dgm:spPr/>
    </dgm:pt>
    <dgm:pt modelId="{6D4D2732-709A-7948-A7AA-645EB3132277}" type="pres">
      <dgm:prSet presAssocID="{E7AAE138-23DC-4688-80C3-97D523F53B2D}" presName="childText" presStyleLbl="conFgAcc1" presStyleIdx="0" presStyleCnt="2">
        <dgm:presLayoutVars>
          <dgm:bulletEnabled val="1"/>
        </dgm:presLayoutVars>
      </dgm:prSet>
      <dgm:spPr/>
    </dgm:pt>
    <dgm:pt modelId="{7D54F33A-6E8B-8044-A5D8-9C6EFF496D4B}" type="pres">
      <dgm:prSet presAssocID="{16A49E4A-10BD-436E-9DF2-26977FFF394F}" presName="spaceBetweenRectangles" presStyleCnt="0"/>
      <dgm:spPr/>
    </dgm:pt>
    <dgm:pt modelId="{D0D76B98-AB40-EB44-9A13-EE72087E0046}" type="pres">
      <dgm:prSet presAssocID="{B47A50B9-5F9A-4054-9C04-4BAA180EE3A8}" presName="parentLin" presStyleCnt="0"/>
      <dgm:spPr/>
    </dgm:pt>
    <dgm:pt modelId="{DDF42FCF-B299-064E-A95A-32DB5645A2ED}" type="pres">
      <dgm:prSet presAssocID="{B47A50B9-5F9A-4054-9C04-4BAA180EE3A8}" presName="parentLeftMargin" presStyleLbl="node1" presStyleIdx="0" presStyleCnt="2"/>
      <dgm:spPr/>
    </dgm:pt>
    <dgm:pt modelId="{6EC22BC3-8A81-A443-B31B-3B410EC8BFA2}" type="pres">
      <dgm:prSet presAssocID="{B47A50B9-5F9A-4054-9C04-4BAA180EE3A8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9EAF41A-CDB7-8046-88A0-B4D0A093F79A}" type="pres">
      <dgm:prSet presAssocID="{B47A50B9-5F9A-4054-9C04-4BAA180EE3A8}" presName="negativeSpace" presStyleCnt="0"/>
      <dgm:spPr/>
    </dgm:pt>
    <dgm:pt modelId="{538ADB37-C094-EA4E-93BE-5535BDCDD970}" type="pres">
      <dgm:prSet presAssocID="{B47A50B9-5F9A-4054-9C04-4BAA180EE3A8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81597020-14F3-4CFA-9C5D-267271293E3D}" srcId="{D6BE1FB4-DC6C-4246-A9F9-5A97C302D756}" destId="{E7AAE138-23DC-4688-80C3-97D523F53B2D}" srcOrd="0" destOrd="0" parTransId="{425FA81C-641B-4489-BE4A-DB3C99B69C24}" sibTransId="{16A49E4A-10BD-436E-9DF2-26977FFF394F}"/>
    <dgm:cxn modelId="{CBFE623E-4D76-034B-A796-86B59921D15D}" type="presOf" srcId="{D6BE1FB4-DC6C-4246-A9F9-5A97C302D756}" destId="{1D6C9422-BB0B-4A44-A620-8BCD68777F8A}" srcOrd="0" destOrd="0" presId="urn:microsoft.com/office/officeart/2005/8/layout/list1"/>
    <dgm:cxn modelId="{E1CFA55F-9D77-4A58-AD10-964E68BC4892}" srcId="{D6BE1FB4-DC6C-4246-A9F9-5A97C302D756}" destId="{B47A50B9-5F9A-4054-9C04-4BAA180EE3A8}" srcOrd="1" destOrd="0" parTransId="{879EE596-392E-45D6-9566-CA1E98E99362}" sibTransId="{06682D94-7C97-4E67-9D64-247136E3002A}"/>
    <dgm:cxn modelId="{BF4916A3-8721-6948-8187-BE991C8E3DBB}" type="presOf" srcId="{B47A50B9-5F9A-4054-9C04-4BAA180EE3A8}" destId="{DDF42FCF-B299-064E-A95A-32DB5645A2ED}" srcOrd="0" destOrd="0" presId="urn:microsoft.com/office/officeart/2005/8/layout/list1"/>
    <dgm:cxn modelId="{693558B1-7D57-044D-B5BF-89618CC0FB86}" type="presOf" srcId="{E7AAE138-23DC-4688-80C3-97D523F53B2D}" destId="{AD7B77D5-0CF9-1244-8A16-1FB78E0AB458}" srcOrd="1" destOrd="0" presId="urn:microsoft.com/office/officeart/2005/8/layout/list1"/>
    <dgm:cxn modelId="{40E6F9D6-EE73-054B-A857-AB100C4DDDD9}" type="presOf" srcId="{B47A50B9-5F9A-4054-9C04-4BAA180EE3A8}" destId="{6EC22BC3-8A81-A443-B31B-3B410EC8BFA2}" srcOrd="1" destOrd="0" presId="urn:microsoft.com/office/officeart/2005/8/layout/list1"/>
    <dgm:cxn modelId="{CBC72CD9-F409-7643-866D-4661C70ABE30}" type="presOf" srcId="{E7AAE138-23DC-4688-80C3-97D523F53B2D}" destId="{67D07C53-D5EB-0B44-AD69-6F3916CAA7BE}" srcOrd="0" destOrd="0" presId="urn:microsoft.com/office/officeart/2005/8/layout/list1"/>
    <dgm:cxn modelId="{F221E11F-8ADC-3C4E-9B10-22D4AD5E6CD8}" type="presParOf" srcId="{1D6C9422-BB0B-4A44-A620-8BCD68777F8A}" destId="{91BC0A50-A358-CD41-9BD6-1E8C165EE33E}" srcOrd="0" destOrd="0" presId="urn:microsoft.com/office/officeart/2005/8/layout/list1"/>
    <dgm:cxn modelId="{6CC52541-EB67-F747-93FC-DE065E589166}" type="presParOf" srcId="{91BC0A50-A358-CD41-9BD6-1E8C165EE33E}" destId="{67D07C53-D5EB-0B44-AD69-6F3916CAA7BE}" srcOrd="0" destOrd="0" presId="urn:microsoft.com/office/officeart/2005/8/layout/list1"/>
    <dgm:cxn modelId="{5C590120-F0FB-4341-A7A8-586CE89010D3}" type="presParOf" srcId="{91BC0A50-A358-CD41-9BD6-1E8C165EE33E}" destId="{AD7B77D5-0CF9-1244-8A16-1FB78E0AB458}" srcOrd="1" destOrd="0" presId="urn:microsoft.com/office/officeart/2005/8/layout/list1"/>
    <dgm:cxn modelId="{E7B1AFA5-658B-4340-A0A7-7C533AF02B91}" type="presParOf" srcId="{1D6C9422-BB0B-4A44-A620-8BCD68777F8A}" destId="{FCF9188A-5391-CC46-B78C-6613BE698972}" srcOrd="1" destOrd="0" presId="urn:microsoft.com/office/officeart/2005/8/layout/list1"/>
    <dgm:cxn modelId="{2EDD0CA8-9987-DE43-8E73-34A9E98C28BE}" type="presParOf" srcId="{1D6C9422-BB0B-4A44-A620-8BCD68777F8A}" destId="{6D4D2732-709A-7948-A7AA-645EB3132277}" srcOrd="2" destOrd="0" presId="urn:microsoft.com/office/officeart/2005/8/layout/list1"/>
    <dgm:cxn modelId="{0790CEFF-2D00-2C40-A20C-9E74B8BA5A5A}" type="presParOf" srcId="{1D6C9422-BB0B-4A44-A620-8BCD68777F8A}" destId="{7D54F33A-6E8B-8044-A5D8-9C6EFF496D4B}" srcOrd="3" destOrd="0" presId="urn:microsoft.com/office/officeart/2005/8/layout/list1"/>
    <dgm:cxn modelId="{D29672F0-5EAF-CB47-B438-FA7D1F1F656D}" type="presParOf" srcId="{1D6C9422-BB0B-4A44-A620-8BCD68777F8A}" destId="{D0D76B98-AB40-EB44-9A13-EE72087E0046}" srcOrd="4" destOrd="0" presId="urn:microsoft.com/office/officeart/2005/8/layout/list1"/>
    <dgm:cxn modelId="{B43D73CD-5DCE-5141-A221-049E2071ED1E}" type="presParOf" srcId="{D0D76B98-AB40-EB44-9A13-EE72087E0046}" destId="{DDF42FCF-B299-064E-A95A-32DB5645A2ED}" srcOrd="0" destOrd="0" presId="urn:microsoft.com/office/officeart/2005/8/layout/list1"/>
    <dgm:cxn modelId="{09D6B422-B41B-5A4A-A143-FD70D3CB1C21}" type="presParOf" srcId="{D0D76B98-AB40-EB44-9A13-EE72087E0046}" destId="{6EC22BC3-8A81-A443-B31B-3B410EC8BFA2}" srcOrd="1" destOrd="0" presId="urn:microsoft.com/office/officeart/2005/8/layout/list1"/>
    <dgm:cxn modelId="{C8CBEAB6-D1F3-3D4F-BD21-B3B127240DD4}" type="presParOf" srcId="{1D6C9422-BB0B-4A44-A620-8BCD68777F8A}" destId="{39EAF41A-CDB7-8046-88A0-B4D0A093F79A}" srcOrd="5" destOrd="0" presId="urn:microsoft.com/office/officeart/2005/8/layout/list1"/>
    <dgm:cxn modelId="{80698155-76F4-9448-B1C4-EED0CCCBF421}" type="presParOf" srcId="{1D6C9422-BB0B-4A44-A620-8BCD68777F8A}" destId="{538ADB37-C094-EA4E-93BE-5535BDCDD970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655ED51-BDF1-4055-B7E5-C39F7194F38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492A92A-C6A7-4026-A009-CFB6CD3832D5}">
      <dgm:prSet/>
      <dgm:spPr/>
      <dgm:t>
        <a:bodyPr/>
        <a:lstStyle/>
        <a:p>
          <a:r>
            <a:rPr lang="en-US"/>
            <a:t>Deal or No Deal</a:t>
          </a:r>
        </a:p>
      </dgm:t>
    </dgm:pt>
    <dgm:pt modelId="{4F55292D-A5B6-4B56-A301-4BA6C5522EBA}" type="parTrans" cxnId="{171758D0-F3BD-40BF-9CD2-1B7FB50F8514}">
      <dgm:prSet/>
      <dgm:spPr/>
      <dgm:t>
        <a:bodyPr/>
        <a:lstStyle/>
        <a:p>
          <a:endParaRPr lang="en-US"/>
        </a:p>
      </dgm:t>
    </dgm:pt>
    <dgm:pt modelId="{97CBD6FC-9E15-490E-AD48-4A1B54A32D94}" type="sibTrans" cxnId="{171758D0-F3BD-40BF-9CD2-1B7FB50F8514}">
      <dgm:prSet/>
      <dgm:spPr/>
      <dgm:t>
        <a:bodyPr/>
        <a:lstStyle/>
        <a:p>
          <a:endParaRPr lang="en-US"/>
        </a:p>
      </dgm:t>
    </dgm:pt>
    <dgm:pt modelId="{375594FA-C9B3-4A1A-9545-47DF67140208}">
      <dgm:prSet/>
      <dgm:spPr/>
      <dgm:t>
        <a:bodyPr/>
        <a:lstStyle/>
        <a:p>
          <a:r>
            <a:rPr lang="en-US"/>
            <a:t>Cyber Security </a:t>
          </a:r>
        </a:p>
      </dgm:t>
    </dgm:pt>
    <dgm:pt modelId="{38BC19EE-688A-411A-9A87-35DC9574AFB0}" type="parTrans" cxnId="{AE205278-D961-4DFA-B40B-98532B18B551}">
      <dgm:prSet/>
      <dgm:spPr/>
      <dgm:t>
        <a:bodyPr/>
        <a:lstStyle/>
        <a:p>
          <a:endParaRPr lang="en-US"/>
        </a:p>
      </dgm:t>
    </dgm:pt>
    <dgm:pt modelId="{DF0DCF2F-D396-442D-95FF-7EC2402E5862}" type="sibTrans" cxnId="{AE205278-D961-4DFA-B40B-98532B18B551}">
      <dgm:prSet/>
      <dgm:spPr/>
      <dgm:t>
        <a:bodyPr/>
        <a:lstStyle/>
        <a:p>
          <a:endParaRPr lang="en-US"/>
        </a:p>
      </dgm:t>
    </dgm:pt>
    <dgm:pt modelId="{EB137B4B-9F65-4767-A770-098A3C79123F}">
      <dgm:prSet/>
      <dgm:spPr/>
      <dgm:t>
        <a:bodyPr/>
        <a:lstStyle/>
        <a:p>
          <a:r>
            <a:rPr lang="en-US"/>
            <a:t>National Cyber Security Centre</a:t>
          </a:r>
        </a:p>
      </dgm:t>
    </dgm:pt>
    <dgm:pt modelId="{B5DFE4C6-1FA2-459E-8CD2-83BF3EFD60F9}" type="parTrans" cxnId="{B038BA2F-DAC9-46B4-A6AB-FEE8B0667935}">
      <dgm:prSet/>
      <dgm:spPr/>
      <dgm:t>
        <a:bodyPr/>
        <a:lstStyle/>
        <a:p>
          <a:endParaRPr lang="en-US"/>
        </a:p>
      </dgm:t>
    </dgm:pt>
    <dgm:pt modelId="{D791BD68-8070-4917-93CD-4B701671D5A4}" type="sibTrans" cxnId="{B038BA2F-DAC9-46B4-A6AB-FEE8B0667935}">
      <dgm:prSet/>
      <dgm:spPr/>
      <dgm:t>
        <a:bodyPr/>
        <a:lstStyle/>
        <a:p>
          <a:endParaRPr lang="en-US"/>
        </a:p>
      </dgm:t>
    </dgm:pt>
    <dgm:pt modelId="{35766A83-5A47-487A-B4D9-8797AA0DCE8F}">
      <dgm:prSet/>
      <dgm:spPr/>
      <dgm:t>
        <a:bodyPr/>
        <a:lstStyle/>
        <a:p>
          <a:r>
            <a:rPr lang="en-US"/>
            <a:t>National Security Strategy </a:t>
          </a:r>
        </a:p>
      </dgm:t>
    </dgm:pt>
    <dgm:pt modelId="{35F1AA9B-F185-4446-A778-F2D36BDFFE26}" type="parTrans" cxnId="{0647467E-00DD-4709-A839-71CD3719D228}">
      <dgm:prSet/>
      <dgm:spPr/>
      <dgm:t>
        <a:bodyPr/>
        <a:lstStyle/>
        <a:p>
          <a:endParaRPr lang="en-US"/>
        </a:p>
      </dgm:t>
    </dgm:pt>
    <dgm:pt modelId="{9CAA0135-5088-416C-8F2C-75C238D2239B}" type="sibTrans" cxnId="{0647467E-00DD-4709-A839-71CD3719D228}">
      <dgm:prSet/>
      <dgm:spPr/>
      <dgm:t>
        <a:bodyPr/>
        <a:lstStyle/>
        <a:p>
          <a:endParaRPr lang="en-US"/>
        </a:p>
      </dgm:t>
    </dgm:pt>
    <dgm:pt modelId="{5614F7C4-D0AD-9B4A-B84F-AC13BCD6D9E9}" type="pres">
      <dgm:prSet presAssocID="{5655ED51-BDF1-4055-B7E5-C39F7194F381}" presName="vert0" presStyleCnt="0">
        <dgm:presLayoutVars>
          <dgm:dir/>
          <dgm:animOne val="branch"/>
          <dgm:animLvl val="lvl"/>
        </dgm:presLayoutVars>
      </dgm:prSet>
      <dgm:spPr/>
    </dgm:pt>
    <dgm:pt modelId="{5D619C7C-2D01-1840-BB23-909E4B54A88D}" type="pres">
      <dgm:prSet presAssocID="{6492A92A-C6A7-4026-A009-CFB6CD3832D5}" presName="thickLine" presStyleLbl="alignNode1" presStyleIdx="0" presStyleCnt="4"/>
      <dgm:spPr/>
    </dgm:pt>
    <dgm:pt modelId="{2B619104-AF68-844B-A17B-5C7555A976D1}" type="pres">
      <dgm:prSet presAssocID="{6492A92A-C6A7-4026-A009-CFB6CD3832D5}" presName="horz1" presStyleCnt="0"/>
      <dgm:spPr/>
    </dgm:pt>
    <dgm:pt modelId="{0920F95C-23C6-AB4A-9232-62A05A42E230}" type="pres">
      <dgm:prSet presAssocID="{6492A92A-C6A7-4026-A009-CFB6CD3832D5}" presName="tx1" presStyleLbl="revTx" presStyleIdx="0" presStyleCnt="4"/>
      <dgm:spPr/>
    </dgm:pt>
    <dgm:pt modelId="{CF347902-A3A7-E844-8A90-54B1D81D9453}" type="pres">
      <dgm:prSet presAssocID="{6492A92A-C6A7-4026-A009-CFB6CD3832D5}" presName="vert1" presStyleCnt="0"/>
      <dgm:spPr/>
    </dgm:pt>
    <dgm:pt modelId="{91029811-52FA-DB4A-87B4-4126E93B3AAE}" type="pres">
      <dgm:prSet presAssocID="{375594FA-C9B3-4A1A-9545-47DF67140208}" presName="thickLine" presStyleLbl="alignNode1" presStyleIdx="1" presStyleCnt="4"/>
      <dgm:spPr/>
    </dgm:pt>
    <dgm:pt modelId="{9033A36A-CE83-B341-BFD1-4B49F228C58E}" type="pres">
      <dgm:prSet presAssocID="{375594FA-C9B3-4A1A-9545-47DF67140208}" presName="horz1" presStyleCnt="0"/>
      <dgm:spPr/>
    </dgm:pt>
    <dgm:pt modelId="{9986287C-D8D7-4F43-BCC1-790EB380BB82}" type="pres">
      <dgm:prSet presAssocID="{375594FA-C9B3-4A1A-9545-47DF67140208}" presName="tx1" presStyleLbl="revTx" presStyleIdx="1" presStyleCnt="4"/>
      <dgm:spPr/>
    </dgm:pt>
    <dgm:pt modelId="{2B0D58B5-A1E3-AA49-8E7E-C7C6A88FEF0E}" type="pres">
      <dgm:prSet presAssocID="{375594FA-C9B3-4A1A-9545-47DF67140208}" presName="vert1" presStyleCnt="0"/>
      <dgm:spPr/>
    </dgm:pt>
    <dgm:pt modelId="{A3E0A7C0-FCB1-F94F-8CC0-A8E2E7D9BA84}" type="pres">
      <dgm:prSet presAssocID="{EB137B4B-9F65-4767-A770-098A3C79123F}" presName="thickLine" presStyleLbl="alignNode1" presStyleIdx="2" presStyleCnt="4"/>
      <dgm:spPr/>
    </dgm:pt>
    <dgm:pt modelId="{8DD6E4CC-53E1-0C4B-940B-9436ED196F06}" type="pres">
      <dgm:prSet presAssocID="{EB137B4B-9F65-4767-A770-098A3C79123F}" presName="horz1" presStyleCnt="0"/>
      <dgm:spPr/>
    </dgm:pt>
    <dgm:pt modelId="{F76A69DF-54D6-F342-B2C0-37BD765D3669}" type="pres">
      <dgm:prSet presAssocID="{EB137B4B-9F65-4767-A770-098A3C79123F}" presName="tx1" presStyleLbl="revTx" presStyleIdx="2" presStyleCnt="4"/>
      <dgm:spPr/>
    </dgm:pt>
    <dgm:pt modelId="{00F050FA-9BFE-6E4D-91E0-BFD7DC32D9A7}" type="pres">
      <dgm:prSet presAssocID="{EB137B4B-9F65-4767-A770-098A3C79123F}" presName="vert1" presStyleCnt="0"/>
      <dgm:spPr/>
    </dgm:pt>
    <dgm:pt modelId="{88EE3599-3D90-3242-B814-14A968E4102E}" type="pres">
      <dgm:prSet presAssocID="{35766A83-5A47-487A-B4D9-8797AA0DCE8F}" presName="thickLine" presStyleLbl="alignNode1" presStyleIdx="3" presStyleCnt="4"/>
      <dgm:spPr/>
    </dgm:pt>
    <dgm:pt modelId="{28CDEF0B-234A-7545-8A0B-2F11D8102894}" type="pres">
      <dgm:prSet presAssocID="{35766A83-5A47-487A-B4D9-8797AA0DCE8F}" presName="horz1" presStyleCnt="0"/>
      <dgm:spPr/>
    </dgm:pt>
    <dgm:pt modelId="{0E482933-B24C-6F41-90E8-DC074ACB75AF}" type="pres">
      <dgm:prSet presAssocID="{35766A83-5A47-487A-B4D9-8797AA0DCE8F}" presName="tx1" presStyleLbl="revTx" presStyleIdx="3" presStyleCnt="4"/>
      <dgm:spPr/>
    </dgm:pt>
    <dgm:pt modelId="{670856BF-E695-8941-A79F-0DF7ACFB03BC}" type="pres">
      <dgm:prSet presAssocID="{35766A83-5A47-487A-B4D9-8797AA0DCE8F}" presName="vert1" presStyleCnt="0"/>
      <dgm:spPr/>
    </dgm:pt>
  </dgm:ptLst>
  <dgm:cxnLst>
    <dgm:cxn modelId="{B038BA2F-DAC9-46B4-A6AB-FEE8B0667935}" srcId="{5655ED51-BDF1-4055-B7E5-C39F7194F381}" destId="{EB137B4B-9F65-4767-A770-098A3C79123F}" srcOrd="2" destOrd="0" parTransId="{B5DFE4C6-1FA2-459E-8CD2-83BF3EFD60F9}" sibTransId="{D791BD68-8070-4917-93CD-4B701671D5A4}"/>
    <dgm:cxn modelId="{D4B95960-B687-0D4B-A333-8FC9947F0756}" type="presOf" srcId="{6492A92A-C6A7-4026-A009-CFB6CD3832D5}" destId="{0920F95C-23C6-AB4A-9232-62A05A42E230}" srcOrd="0" destOrd="0" presId="urn:microsoft.com/office/officeart/2008/layout/LinedList"/>
    <dgm:cxn modelId="{AE205278-D961-4DFA-B40B-98532B18B551}" srcId="{5655ED51-BDF1-4055-B7E5-C39F7194F381}" destId="{375594FA-C9B3-4A1A-9545-47DF67140208}" srcOrd="1" destOrd="0" parTransId="{38BC19EE-688A-411A-9A87-35DC9574AFB0}" sibTransId="{DF0DCF2F-D396-442D-95FF-7EC2402E5862}"/>
    <dgm:cxn modelId="{0647467E-00DD-4709-A839-71CD3719D228}" srcId="{5655ED51-BDF1-4055-B7E5-C39F7194F381}" destId="{35766A83-5A47-487A-B4D9-8797AA0DCE8F}" srcOrd="3" destOrd="0" parTransId="{35F1AA9B-F185-4446-A778-F2D36BDFFE26}" sibTransId="{9CAA0135-5088-416C-8F2C-75C238D2239B}"/>
    <dgm:cxn modelId="{FCA303CA-5EA7-0A49-85B5-1EE483E10C78}" type="presOf" srcId="{5655ED51-BDF1-4055-B7E5-C39F7194F381}" destId="{5614F7C4-D0AD-9B4A-B84F-AC13BCD6D9E9}" srcOrd="0" destOrd="0" presId="urn:microsoft.com/office/officeart/2008/layout/LinedList"/>
    <dgm:cxn modelId="{171758D0-F3BD-40BF-9CD2-1B7FB50F8514}" srcId="{5655ED51-BDF1-4055-B7E5-C39F7194F381}" destId="{6492A92A-C6A7-4026-A009-CFB6CD3832D5}" srcOrd="0" destOrd="0" parTransId="{4F55292D-A5B6-4B56-A301-4BA6C5522EBA}" sibTransId="{97CBD6FC-9E15-490E-AD48-4A1B54A32D94}"/>
    <dgm:cxn modelId="{F5525ED6-F5BC-7F40-BFB5-A63ED2DFC6EC}" type="presOf" srcId="{EB137B4B-9F65-4767-A770-098A3C79123F}" destId="{F76A69DF-54D6-F342-B2C0-37BD765D3669}" srcOrd="0" destOrd="0" presId="urn:microsoft.com/office/officeart/2008/layout/LinedList"/>
    <dgm:cxn modelId="{A1A967DE-CBEF-9E4F-B5EE-56544B82B6E1}" type="presOf" srcId="{35766A83-5A47-487A-B4D9-8797AA0DCE8F}" destId="{0E482933-B24C-6F41-90E8-DC074ACB75AF}" srcOrd="0" destOrd="0" presId="urn:microsoft.com/office/officeart/2008/layout/LinedList"/>
    <dgm:cxn modelId="{1CDF5CE3-C193-B74D-B211-00CC20B856F7}" type="presOf" srcId="{375594FA-C9B3-4A1A-9545-47DF67140208}" destId="{9986287C-D8D7-4F43-BCC1-790EB380BB82}" srcOrd="0" destOrd="0" presId="urn:microsoft.com/office/officeart/2008/layout/LinedList"/>
    <dgm:cxn modelId="{BDD577CD-BC74-C945-9CC2-7ADAA9EF9C89}" type="presParOf" srcId="{5614F7C4-D0AD-9B4A-B84F-AC13BCD6D9E9}" destId="{5D619C7C-2D01-1840-BB23-909E4B54A88D}" srcOrd="0" destOrd="0" presId="urn:microsoft.com/office/officeart/2008/layout/LinedList"/>
    <dgm:cxn modelId="{F1BC7024-3DE9-374A-B791-5E0BD281EF59}" type="presParOf" srcId="{5614F7C4-D0AD-9B4A-B84F-AC13BCD6D9E9}" destId="{2B619104-AF68-844B-A17B-5C7555A976D1}" srcOrd="1" destOrd="0" presId="urn:microsoft.com/office/officeart/2008/layout/LinedList"/>
    <dgm:cxn modelId="{FD06C7F3-EDB1-5F46-A474-94C6D56F8F4D}" type="presParOf" srcId="{2B619104-AF68-844B-A17B-5C7555A976D1}" destId="{0920F95C-23C6-AB4A-9232-62A05A42E230}" srcOrd="0" destOrd="0" presId="urn:microsoft.com/office/officeart/2008/layout/LinedList"/>
    <dgm:cxn modelId="{7E25AF56-D6A5-0B43-8B07-76175F5C53D1}" type="presParOf" srcId="{2B619104-AF68-844B-A17B-5C7555A976D1}" destId="{CF347902-A3A7-E844-8A90-54B1D81D9453}" srcOrd="1" destOrd="0" presId="urn:microsoft.com/office/officeart/2008/layout/LinedList"/>
    <dgm:cxn modelId="{07859877-14F1-2A45-B632-E8C5E594FD1C}" type="presParOf" srcId="{5614F7C4-D0AD-9B4A-B84F-AC13BCD6D9E9}" destId="{91029811-52FA-DB4A-87B4-4126E93B3AAE}" srcOrd="2" destOrd="0" presId="urn:microsoft.com/office/officeart/2008/layout/LinedList"/>
    <dgm:cxn modelId="{8C97B143-53DB-AD47-9DB7-CCDBA18F0C70}" type="presParOf" srcId="{5614F7C4-D0AD-9B4A-B84F-AC13BCD6D9E9}" destId="{9033A36A-CE83-B341-BFD1-4B49F228C58E}" srcOrd="3" destOrd="0" presId="urn:microsoft.com/office/officeart/2008/layout/LinedList"/>
    <dgm:cxn modelId="{F89F2EAC-9531-6940-8899-D4D83CA5B013}" type="presParOf" srcId="{9033A36A-CE83-B341-BFD1-4B49F228C58E}" destId="{9986287C-D8D7-4F43-BCC1-790EB380BB82}" srcOrd="0" destOrd="0" presId="urn:microsoft.com/office/officeart/2008/layout/LinedList"/>
    <dgm:cxn modelId="{92AED33F-021E-B44E-8AEC-CC0EB5E1AE47}" type="presParOf" srcId="{9033A36A-CE83-B341-BFD1-4B49F228C58E}" destId="{2B0D58B5-A1E3-AA49-8E7E-C7C6A88FEF0E}" srcOrd="1" destOrd="0" presId="urn:microsoft.com/office/officeart/2008/layout/LinedList"/>
    <dgm:cxn modelId="{45233DF4-AE90-B44B-BA17-16A634C3BCB3}" type="presParOf" srcId="{5614F7C4-D0AD-9B4A-B84F-AC13BCD6D9E9}" destId="{A3E0A7C0-FCB1-F94F-8CC0-A8E2E7D9BA84}" srcOrd="4" destOrd="0" presId="urn:microsoft.com/office/officeart/2008/layout/LinedList"/>
    <dgm:cxn modelId="{C7E0AEE1-891F-694B-809F-6731054568BE}" type="presParOf" srcId="{5614F7C4-D0AD-9B4A-B84F-AC13BCD6D9E9}" destId="{8DD6E4CC-53E1-0C4B-940B-9436ED196F06}" srcOrd="5" destOrd="0" presId="urn:microsoft.com/office/officeart/2008/layout/LinedList"/>
    <dgm:cxn modelId="{DBCCA069-4160-4448-83A3-2767D148A6E7}" type="presParOf" srcId="{8DD6E4CC-53E1-0C4B-940B-9436ED196F06}" destId="{F76A69DF-54D6-F342-B2C0-37BD765D3669}" srcOrd="0" destOrd="0" presId="urn:microsoft.com/office/officeart/2008/layout/LinedList"/>
    <dgm:cxn modelId="{DFE03275-675B-3745-B281-41A1AE5500C6}" type="presParOf" srcId="{8DD6E4CC-53E1-0C4B-940B-9436ED196F06}" destId="{00F050FA-9BFE-6E4D-91E0-BFD7DC32D9A7}" srcOrd="1" destOrd="0" presId="urn:microsoft.com/office/officeart/2008/layout/LinedList"/>
    <dgm:cxn modelId="{AB4C38FB-9F38-2B49-B373-CEDC9A1B3B9B}" type="presParOf" srcId="{5614F7C4-D0AD-9B4A-B84F-AC13BCD6D9E9}" destId="{88EE3599-3D90-3242-B814-14A968E4102E}" srcOrd="6" destOrd="0" presId="urn:microsoft.com/office/officeart/2008/layout/LinedList"/>
    <dgm:cxn modelId="{E5377D4A-7C98-864E-AFA6-0D6E68BEEB8B}" type="presParOf" srcId="{5614F7C4-D0AD-9B4A-B84F-AC13BCD6D9E9}" destId="{28CDEF0B-234A-7545-8A0B-2F11D8102894}" srcOrd="7" destOrd="0" presId="urn:microsoft.com/office/officeart/2008/layout/LinedList"/>
    <dgm:cxn modelId="{834DD266-6643-DA41-A8C5-174546C5355C}" type="presParOf" srcId="{28CDEF0B-234A-7545-8A0B-2F11D8102894}" destId="{0E482933-B24C-6F41-90E8-DC074ACB75AF}" srcOrd="0" destOrd="0" presId="urn:microsoft.com/office/officeart/2008/layout/LinedList"/>
    <dgm:cxn modelId="{51C47BF4-AE25-194D-8691-AFD4AA581594}" type="presParOf" srcId="{28CDEF0B-234A-7545-8A0B-2F11D8102894}" destId="{670856BF-E695-8941-A79F-0DF7ACFB03B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CF3B0DE-EF1D-4241-8EEC-14705CFA534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59BF672-C97A-44BC-AB57-010CD8E572C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Multi-Stakeholder Approach</a:t>
          </a:r>
        </a:p>
      </dgm:t>
    </dgm:pt>
    <dgm:pt modelId="{7C3F7E8E-B91E-4348-853A-93EADEE68DB7}" type="parTrans" cxnId="{2071F3C4-7EFC-4BA1-B02C-B63D14F1F444}">
      <dgm:prSet/>
      <dgm:spPr/>
      <dgm:t>
        <a:bodyPr/>
        <a:lstStyle/>
        <a:p>
          <a:endParaRPr lang="en-US"/>
        </a:p>
      </dgm:t>
    </dgm:pt>
    <dgm:pt modelId="{7E0F4EC9-D707-4232-9602-2F0E75DC9CA9}" type="sibTrans" cxnId="{2071F3C4-7EFC-4BA1-B02C-B63D14F1F444}">
      <dgm:prSet/>
      <dgm:spPr/>
      <dgm:t>
        <a:bodyPr/>
        <a:lstStyle/>
        <a:p>
          <a:endParaRPr lang="en-US"/>
        </a:p>
      </dgm:t>
    </dgm:pt>
    <dgm:pt modelId="{6E9AD782-E681-44CB-8570-EE940A17C2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/>
            <a:t>“Cybersecurity is a shared responsibility which requires coordinated action”</a:t>
          </a:r>
          <a:endParaRPr lang="en-US"/>
        </a:p>
      </dgm:t>
    </dgm:pt>
    <dgm:pt modelId="{394BF3C5-B0AF-4F28-A15C-961411A80562}" type="parTrans" cxnId="{93F2B894-6E17-4243-BFC3-64C84A9D6BCC}">
      <dgm:prSet/>
      <dgm:spPr/>
      <dgm:t>
        <a:bodyPr/>
        <a:lstStyle/>
        <a:p>
          <a:endParaRPr lang="en-US"/>
        </a:p>
      </dgm:t>
    </dgm:pt>
    <dgm:pt modelId="{8B5659C5-18A9-4C52-AD4D-A9826D6028A2}" type="sibTrans" cxnId="{93F2B894-6E17-4243-BFC3-64C84A9D6BCC}">
      <dgm:prSet/>
      <dgm:spPr/>
      <dgm:t>
        <a:bodyPr/>
        <a:lstStyle/>
        <a:p>
          <a:endParaRPr lang="en-US"/>
        </a:p>
      </dgm:t>
    </dgm:pt>
    <dgm:pt modelId="{5BB7396F-0DE5-4279-A234-AB9542385E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/>
            <a:t>What is the need for external stakeholders </a:t>
          </a:r>
          <a:endParaRPr lang="en-US"/>
        </a:p>
      </dgm:t>
    </dgm:pt>
    <dgm:pt modelId="{A2AD1980-CB9E-4B53-B3CB-8E09A8724946}" type="parTrans" cxnId="{592B5393-A3D8-4B06-83EC-2C23125EE407}">
      <dgm:prSet/>
      <dgm:spPr/>
      <dgm:t>
        <a:bodyPr/>
        <a:lstStyle/>
        <a:p>
          <a:endParaRPr lang="en-US"/>
        </a:p>
      </dgm:t>
    </dgm:pt>
    <dgm:pt modelId="{8DFDA278-C988-42A2-8A2B-FD72CB1EF9FB}" type="sibTrans" cxnId="{592B5393-A3D8-4B06-83EC-2C23125EE407}">
      <dgm:prSet/>
      <dgm:spPr/>
      <dgm:t>
        <a:bodyPr/>
        <a:lstStyle/>
        <a:p>
          <a:endParaRPr lang="en-US"/>
        </a:p>
      </dgm:t>
    </dgm:pt>
    <dgm:pt modelId="{0F96C6E4-2AAC-459F-ACAF-E9B5232334DB}" type="pres">
      <dgm:prSet presAssocID="{CCF3B0DE-EF1D-4241-8EEC-14705CFA534D}" presName="root" presStyleCnt="0">
        <dgm:presLayoutVars>
          <dgm:dir/>
          <dgm:resizeHandles val="exact"/>
        </dgm:presLayoutVars>
      </dgm:prSet>
      <dgm:spPr/>
    </dgm:pt>
    <dgm:pt modelId="{856A641D-58A8-499C-9155-EA741DFE1B41}" type="pres">
      <dgm:prSet presAssocID="{859BF672-C97A-44BC-AB57-010CD8E572CD}" presName="compNode" presStyleCnt="0"/>
      <dgm:spPr/>
    </dgm:pt>
    <dgm:pt modelId="{2BBDBA82-1FDD-44F6-A13F-5514E4864AC2}" type="pres">
      <dgm:prSet presAssocID="{859BF672-C97A-44BC-AB57-010CD8E572C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D5EED85-25D7-4C0A-AB3B-5DC51333915F}" type="pres">
      <dgm:prSet presAssocID="{859BF672-C97A-44BC-AB57-010CD8E572CD}" presName="spaceRect" presStyleCnt="0"/>
      <dgm:spPr/>
    </dgm:pt>
    <dgm:pt modelId="{365A7C46-5D64-4F55-9156-967A7D356E90}" type="pres">
      <dgm:prSet presAssocID="{859BF672-C97A-44BC-AB57-010CD8E572CD}" presName="textRect" presStyleLbl="revTx" presStyleIdx="0" presStyleCnt="3">
        <dgm:presLayoutVars>
          <dgm:chMax val="1"/>
          <dgm:chPref val="1"/>
        </dgm:presLayoutVars>
      </dgm:prSet>
      <dgm:spPr/>
    </dgm:pt>
    <dgm:pt modelId="{70A55617-C77D-4B1A-B098-F8C5BAF7214E}" type="pres">
      <dgm:prSet presAssocID="{7E0F4EC9-D707-4232-9602-2F0E75DC9CA9}" presName="sibTrans" presStyleCnt="0"/>
      <dgm:spPr/>
    </dgm:pt>
    <dgm:pt modelId="{D153CED1-FF4A-449B-950D-20F8D09018BC}" type="pres">
      <dgm:prSet presAssocID="{6E9AD782-E681-44CB-8570-EE940A17C267}" presName="compNode" presStyleCnt="0"/>
      <dgm:spPr/>
    </dgm:pt>
    <dgm:pt modelId="{7C2C907D-B799-46E6-946A-C0B735522A31}" type="pres">
      <dgm:prSet presAssocID="{6E9AD782-E681-44CB-8570-EE940A17C26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6680EFD0-105B-4054-95D7-B2B1749157BE}" type="pres">
      <dgm:prSet presAssocID="{6E9AD782-E681-44CB-8570-EE940A17C267}" presName="spaceRect" presStyleCnt="0"/>
      <dgm:spPr/>
    </dgm:pt>
    <dgm:pt modelId="{DA414257-3E1C-47E5-9336-8124FBEBBEBB}" type="pres">
      <dgm:prSet presAssocID="{6E9AD782-E681-44CB-8570-EE940A17C267}" presName="textRect" presStyleLbl="revTx" presStyleIdx="1" presStyleCnt="3">
        <dgm:presLayoutVars>
          <dgm:chMax val="1"/>
          <dgm:chPref val="1"/>
        </dgm:presLayoutVars>
      </dgm:prSet>
      <dgm:spPr/>
    </dgm:pt>
    <dgm:pt modelId="{93BA7514-7FC9-44DC-86D7-E44EEB61C556}" type="pres">
      <dgm:prSet presAssocID="{8B5659C5-18A9-4C52-AD4D-A9826D6028A2}" presName="sibTrans" presStyleCnt="0"/>
      <dgm:spPr/>
    </dgm:pt>
    <dgm:pt modelId="{86AF41E7-F796-4618-9EFA-15453C3ABCD4}" type="pres">
      <dgm:prSet presAssocID="{5BB7396F-0DE5-4279-A234-AB9542385EEB}" presName="compNode" presStyleCnt="0"/>
      <dgm:spPr/>
    </dgm:pt>
    <dgm:pt modelId="{AE0387D1-7AF1-47BC-B896-5101D665BA6D}" type="pres">
      <dgm:prSet presAssocID="{5BB7396F-0DE5-4279-A234-AB9542385EE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385B22E7-1851-4F21-87CE-9F9752A8EEDC}" type="pres">
      <dgm:prSet presAssocID="{5BB7396F-0DE5-4279-A234-AB9542385EEB}" presName="spaceRect" presStyleCnt="0"/>
      <dgm:spPr/>
    </dgm:pt>
    <dgm:pt modelId="{5E464F10-A2BD-4E2A-A400-5A7EE9620B1C}" type="pres">
      <dgm:prSet presAssocID="{5BB7396F-0DE5-4279-A234-AB9542385EE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4E88126-80AA-4AA3-B85E-EE1E8CB05D67}" type="presOf" srcId="{859BF672-C97A-44BC-AB57-010CD8E572CD}" destId="{365A7C46-5D64-4F55-9156-967A7D356E90}" srcOrd="0" destOrd="0" presId="urn:microsoft.com/office/officeart/2018/2/layout/IconLabelList"/>
    <dgm:cxn modelId="{F3B1B789-CFC6-4994-AE7C-2933B5CB12B3}" type="presOf" srcId="{CCF3B0DE-EF1D-4241-8EEC-14705CFA534D}" destId="{0F96C6E4-2AAC-459F-ACAF-E9B5232334DB}" srcOrd="0" destOrd="0" presId="urn:microsoft.com/office/officeart/2018/2/layout/IconLabelList"/>
    <dgm:cxn modelId="{592B5393-A3D8-4B06-83EC-2C23125EE407}" srcId="{CCF3B0DE-EF1D-4241-8EEC-14705CFA534D}" destId="{5BB7396F-0DE5-4279-A234-AB9542385EEB}" srcOrd="2" destOrd="0" parTransId="{A2AD1980-CB9E-4B53-B3CB-8E09A8724946}" sibTransId="{8DFDA278-C988-42A2-8A2B-FD72CB1EF9FB}"/>
    <dgm:cxn modelId="{93F2B894-6E17-4243-BFC3-64C84A9D6BCC}" srcId="{CCF3B0DE-EF1D-4241-8EEC-14705CFA534D}" destId="{6E9AD782-E681-44CB-8570-EE940A17C267}" srcOrd="1" destOrd="0" parTransId="{394BF3C5-B0AF-4F28-A15C-961411A80562}" sibTransId="{8B5659C5-18A9-4C52-AD4D-A9826D6028A2}"/>
    <dgm:cxn modelId="{0E7350AD-CB32-44E7-BB50-D10850380E34}" type="presOf" srcId="{6E9AD782-E681-44CB-8570-EE940A17C267}" destId="{DA414257-3E1C-47E5-9336-8124FBEBBEBB}" srcOrd="0" destOrd="0" presId="urn:microsoft.com/office/officeart/2018/2/layout/IconLabelList"/>
    <dgm:cxn modelId="{1FADEEC2-573D-4D60-A279-7A1CD247D55E}" type="presOf" srcId="{5BB7396F-0DE5-4279-A234-AB9542385EEB}" destId="{5E464F10-A2BD-4E2A-A400-5A7EE9620B1C}" srcOrd="0" destOrd="0" presId="urn:microsoft.com/office/officeart/2018/2/layout/IconLabelList"/>
    <dgm:cxn modelId="{2071F3C4-7EFC-4BA1-B02C-B63D14F1F444}" srcId="{CCF3B0DE-EF1D-4241-8EEC-14705CFA534D}" destId="{859BF672-C97A-44BC-AB57-010CD8E572CD}" srcOrd="0" destOrd="0" parTransId="{7C3F7E8E-B91E-4348-853A-93EADEE68DB7}" sibTransId="{7E0F4EC9-D707-4232-9602-2F0E75DC9CA9}"/>
    <dgm:cxn modelId="{E25BE6D3-4E98-4C69-A7FD-5DE6BDF2E636}" type="presParOf" srcId="{0F96C6E4-2AAC-459F-ACAF-E9B5232334DB}" destId="{856A641D-58A8-499C-9155-EA741DFE1B41}" srcOrd="0" destOrd="0" presId="urn:microsoft.com/office/officeart/2018/2/layout/IconLabelList"/>
    <dgm:cxn modelId="{95F3DA19-309F-4775-87C7-F06278209135}" type="presParOf" srcId="{856A641D-58A8-499C-9155-EA741DFE1B41}" destId="{2BBDBA82-1FDD-44F6-A13F-5514E4864AC2}" srcOrd="0" destOrd="0" presId="urn:microsoft.com/office/officeart/2018/2/layout/IconLabelList"/>
    <dgm:cxn modelId="{BF034F56-9088-4735-8E12-001DF39E0269}" type="presParOf" srcId="{856A641D-58A8-499C-9155-EA741DFE1B41}" destId="{8D5EED85-25D7-4C0A-AB3B-5DC51333915F}" srcOrd="1" destOrd="0" presId="urn:microsoft.com/office/officeart/2018/2/layout/IconLabelList"/>
    <dgm:cxn modelId="{5A04135E-4B1D-46BB-9282-2F10B2112F1C}" type="presParOf" srcId="{856A641D-58A8-499C-9155-EA741DFE1B41}" destId="{365A7C46-5D64-4F55-9156-967A7D356E90}" srcOrd="2" destOrd="0" presId="urn:microsoft.com/office/officeart/2018/2/layout/IconLabelList"/>
    <dgm:cxn modelId="{3AD077BC-264B-44CA-994F-6F52E05FD5B8}" type="presParOf" srcId="{0F96C6E4-2AAC-459F-ACAF-E9B5232334DB}" destId="{70A55617-C77D-4B1A-B098-F8C5BAF7214E}" srcOrd="1" destOrd="0" presId="urn:microsoft.com/office/officeart/2018/2/layout/IconLabelList"/>
    <dgm:cxn modelId="{0B1ECDF4-D3B7-44EF-BF47-CD1374CB0FF6}" type="presParOf" srcId="{0F96C6E4-2AAC-459F-ACAF-E9B5232334DB}" destId="{D153CED1-FF4A-449B-950D-20F8D09018BC}" srcOrd="2" destOrd="0" presId="urn:microsoft.com/office/officeart/2018/2/layout/IconLabelList"/>
    <dgm:cxn modelId="{11786D9E-8F75-4CDC-A38D-8D9079F31D0D}" type="presParOf" srcId="{D153CED1-FF4A-449B-950D-20F8D09018BC}" destId="{7C2C907D-B799-46E6-946A-C0B735522A31}" srcOrd="0" destOrd="0" presId="urn:microsoft.com/office/officeart/2018/2/layout/IconLabelList"/>
    <dgm:cxn modelId="{6069564F-83F6-4819-A0E1-9CD894A36DED}" type="presParOf" srcId="{D153CED1-FF4A-449B-950D-20F8D09018BC}" destId="{6680EFD0-105B-4054-95D7-B2B1749157BE}" srcOrd="1" destOrd="0" presId="urn:microsoft.com/office/officeart/2018/2/layout/IconLabelList"/>
    <dgm:cxn modelId="{76F4429F-12B9-451C-B27E-43BDFB9D60C9}" type="presParOf" srcId="{D153CED1-FF4A-449B-950D-20F8D09018BC}" destId="{DA414257-3E1C-47E5-9336-8124FBEBBEBB}" srcOrd="2" destOrd="0" presId="urn:microsoft.com/office/officeart/2018/2/layout/IconLabelList"/>
    <dgm:cxn modelId="{35D8737C-ED6E-47A2-95C1-5303F4DEF842}" type="presParOf" srcId="{0F96C6E4-2AAC-459F-ACAF-E9B5232334DB}" destId="{93BA7514-7FC9-44DC-86D7-E44EEB61C556}" srcOrd="3" destOrd="0" presId="urn:microsoft.com/office/officeart/2018/2/layout/IconLabelList"/>
    <dgm:cxn modelId="{C26D1AC0-C396-4BB8-ABEF-CE9CB49825EC}" type="presParOf" srcId="{0F96C6E4-2AAC-459F-ACAF-E9B5232334DB}" destId="{86AF41E7-F796-4618-9EFA-15453C3ABCD4}" srcOrd="4" destOrd="0" presId="urn:microsoft.com/office/officeart/2018/2/layout/IconLabelList"/>
    <dgm:cxn modelId="{D4C8A46E-7990-4283-BC74-F9006252C462}" type="presParOf" srcId="{86AF41E7-F796-4618-9EFA-15453C3ABCD4}" destId="{AE0387D1-7AF1-47BC-B896-5101D665BA6D}" srcOrd="0" destOrd="0" presId="urn:microsoft.com/office/officeart/2018/2/layout/IconLabelList"/>
    <dgm:cxn modelId="{F479BE8A-4035-452D-8389-05334A4A0413}" type="presParOf" srcId="{86AF41E7-F796-4618-9EFA-15453C3ABCD4}" destId="{385B22E7-1851-4F21-87CE-9F9752A8EEDC}" srcOrd="1" destOrd="0" presId="urn:microsoft.com/office/officeart/2018/2/layout/IconLabelList"/>
    <dgm:cxn modelId="{49C2CCC3-E051-4732-A0B6-2664673B4BC5}" type="presParOf" srcId="{86AF41E7-F796-4618-9EFA-15453C3ABCD4}" destId="{5E464F10-A2BD-4E2A-A400-5A7EE9620B1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52108A8-62B8-4472-AE07-B35453344307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EB304B5-51FA-4FC4-8DA4-CD6FA43CD5C3}">
      <dgm:prSet/>
      <dgm:spPr/>
      <dgm:t>
        <a:bodyPr/>
        <a:lstStyle/>
        <a:p>
          <a:r>
            <a:rPr lang="en-US"/>
            <a:t>A new generation</a:t>
          </a:r>
        </a:p>
      </dgm:t>
    </dgm:pt>
    <dgm:pt modelId="{CAB92DE1-1236-4656-A331-EF383697A46A}" type="parTrans" cxnId="{8D2CB09A-B028-46A8-9E50-7F2313B4C2D5}">
      <dgm:prSet/>
      <dgm:spPr/>
      <dgm:t>
        <a:bodyPr/>
        <a:lstStyle/>
        <a:p>
          <a:endParaRPr lang="en-US"/>
        </a:p>
      </dgm:t>
    </dgm:pt>
    <dgm:pt modelId="{97D468FC-C2C2-456A-9E98-095231E56FB9}" type="sibTrans" cxnId="{8D2CB09A-B028-46A8-9E50-7F2313B4C2D5}">
      <dgm:prSet/>
      <dgm:spPr/>
      <dgm:t>
        <a:bodyPr/>
        <a:lstStyle/>
        <a:p>
          <a:endParaRPr lang="en-US"/>
        </a:p>
      </dgm:t>
    </dgm:pt>
    <dgm:pt modelId="{E34BC803-CC02-405D-9A13-243A82DE79B6}">
      <dgm:prSet/>
      <dgm:spPr/>
      <dgm:t>
        <a:bodyPr/>
        <a:lstStyle/>
        <a:p>
          <a:r>
            <a:rPr lang="en-US"/>
            <a:t>Challenges </a:t>
          </a:r>
        </a:p>
      </dgm:t>
    </dgm:pt>
    <dgm:pt modelId="{F9535180-2A76-46D5-869E-2B0EAA1FBABD}" type="parTrans" cxnId="{5BECEDB1-61F6-4EB3-801F-48DB986303C3}">
      <dgm:prSet/>
      <dgm:spPr/>
      <dgm:t>
        <a:bodyPr/>
        <a:lstStyle/>
        <a:p>
          <a:endParaRPr lang="en-US"/>
        </a:p>
      </dgm:t>
    </dgm:pt>
    <dgm:pt modelId="{59DBEB66-C25F-4D0E-8C3A-023609B3B260}" type="sibTrans" cxnId="{5BECEDB1-61F6-4EB3-801F-48DB986303C3}">
      <dgm:prSet/>
      <dgm:spPr/>
      <dgm:t>
        <a:bodyPr/>
        <a:lstStyle/>
        <a:p>
          <a:endParaRPr lang="en-US"/>
        </a:p>
      </dgm:t>
    </dgm:pt>
    <dgm:pt modelId="{F2849AC3-52E2-4131-9654-166904D81C78}">
      <dgm:prSet/>
      <dgm:spPr/>
      <dgm:t>
        <a:bodyPr/>
        <a:lstStyle/>
        <a:p>
          <a:r>
            <a:rPr lang="en-US"/>
            <a:t>Recommendations </a:t>
          </a:r>
        </a:p>
      </dgm:t>
    </dgm:pt>
    <dgm:pt modelId="{DE733446-1905-4A3E-849A-ED9A7708A33C}" type="parTrans" cxnId="{B68C3C99-4E43-450E-88AC-7708E98659A3}">
      <dgm:prSet/>
      <dgm:spPr/>
      <dgm:t>
        <a:bodyPr/>
        <a:lstStyle/>
        <a:p>
          <a:endParaRPr lang="en-US"/>
        </a:p>
      </dgm:t>
    </dgm:pt>
    <dgm:pt modelId="{690C79B2-B5D0-48EF-A190-3262CFA04F33}" type="sibTrans" cxnId="{B68C3C99-4E43-450E-88AC-7708E98659A3}">
      <dgm:prSet/>
      <dgm:spPr/>
      <dgm:t>
        <a:bodyPr/>
        <a:lstStyle/>
        <a:p>
          <a:endParaRPr lang="en-US"/>
        </a:p>
      </dgm:t>
    </dgm:pt>
    <dgm:pt modelId="{C0ECC7A1-02A5-314A-AAD9-C62D4B1D1F39}" type="pres">
      <dgm:prSet presAssocID="{D52108A8-62B8-4472-AE07-B35453344307}" presName="diagram" presStyleCnt="0">
        <dgm:presLayoutVars>
          <dgm:dir/>
          <dgm:resizeHandles val="exact"/>
        </dgm:presLayoutVars>
      </dgm:prSet>
      <dgm:spPr/>
    </dgm:pt>
    <dgm:pt modelId="{135AA3FE-0F8E-F847-9B9D-6E5C11D161AA}" type="pres">
      <dgm:prSet presAssocID="{CEB304B5-51FA-4FC4-8DA4-CD6FA43CD5C3}" presName="arrow" presStyleLbl="node1" presStyleIdx="0" presStyleCnt="3">
        <dgm:presLayoutVars>
          <dgm:bulletEnabled val="1"/>
        </dgm:presLayoutVars>
      </dgm:prSet>
      <dgm:spPr/>
    </dgm:pt>
    <dgm:pt modelId="{566A6D13-FE50-0247-B132-602494F89BC3}" type="pres">
      <dgm:prSet presAssocID="{E34BC803-CC02-405D-9A13-243A82DE79B6}" presName="arrow" presStyleLbl="node1" presStyleIdx="1" presStyleCnt="3">
        <dgm:presLayoutVars>
          <dgm:bulletEnabled val="1"/>
        </dgm:presLayoutVars>
      </dgm:prSet>
      <dgm:spPr/>
    </dgm:pt>
    <dgm:pt modelId="{E2861311-B03E-314F-B949-D52AED964720}" type="pres">
      <dgm:prSet presAssocID="{F2849AC3-52E2-4131-9654-166904D81C78}" presName="arrow" presStyleLbl="node1" presStyleIdx="2" presStyleCnt="3">
        <dgm:presLayoutVars>
          <dgm:bulletEnabled val="1"/>
        </dgm:presLayoutVars>
      </dgm:prSet>
      <dgm:spPr/>
    </dgm:pt>
  </dgm:ptLst>
  <dgm:cxnLst>
    <dgm:cxn modelId="{E70EE906-48D5-6F45-9921-AC1EDAD55312}" type="presOf" srcId="{D52108A8-62B8-4472-AE07-B35453344307}" destId="{C0ECC7A1-02A5-314A-AAD9-C62D4B1D1F39}" srcOrd="0" destOrd="0" presId="urn:microsoft.com/office/officeart/2005/8/layout/arrow5"/>
    <dgm:cxn modelId="{5FC10D30-3D7F-2D4B-8BCB-B3721B52EA41}" type="presOf" srcId="{CEB304B5-51FA-4FC4-8DA4-CD6FA43CD5C3}" destId="{135AA3FE-0F8E-F847-9B9D-6E5C11D161AA}" srcOrd="0" destOrd="0" presId="urn:microsoft.com/office/officeart/2005/8/layout/arrow5"/>
    <dgm:cxn modelId="{B791C96E-E253-324A-91CA-54B4267FD3E3}" type="presOf" srcId="{F2849AC3-52E2-4131-9654-166904D81C78}" destId="{E2861311-B03E-314F-B949-D52AED964720}" srcOrd="0" destOrd="0" presId="urn:microsoft.com/office/officeart/2005/8/layout/arrow5"/>
    <dgm:cxn modelId="{B68C3C99-4E43-450E-88AC-7708E98659A3}" srcId="{D52108A8-62B8-4472-AE07-B35453344307}" destId="{F2849AC3-52E2-4131-9654-166904D81C78}" srcOrd="2" destOrd="0" parTransId="{DE733446-1905-4A3E-849A-ED9A7708A33C}" sibTransId="{690C79B2-B5D0-48EF-A190-3262CFA04F33}"/>
    <dgm:cxn modelId="{8D2CB09A-B028-46A8-9E50-7F2313B4C2D5}" srcId="{D52108A8-62B8-4472-AE07-B35453344307}" destId="{CEB304B5-51FA-4FC4-8DA4-CD6FA43CD5C3}" srcOrd="0" destOrd="0" parTransId="{CAB92DE1-1236-4656-A331-EF383697A46A}" sibTransId="{97D468FC-C2C2-456A-9E98-095231E56FB9}"/>
    <dgm:cxn modelId="{5BECEDB1-61F6-4EB3-801F-48DB986303C3}" srcId="{D52108A8-62B8-4472-AE07-B35453344307}" destId="{E34BC803-CC02-405D-9A13-243A82DE79B6}" srcOrd="1" destOrd="0" parTransId="{F9535180-2A76-46D5-869E-2B0EAA1FBABD}" sibTransId="{59DBEB66-C25F-4D0E-8C3A-023609B3B260}"/>
    <dgm:cxn modelId="{207487D8-2EE5-0445-8A56-1873DBA4591B}" type="presOf" srcId="{E34BC803-CC02-405D-9A13-243A82DE79B6}" destId="{566A6D13-FE50-0247-B132-602494F89BC3}" srcOrd="0" destOrd="0" presId="urn:microsoft.com/office/officeart/2005/8/layout/arrow5"/>
    <dgm:cxn modelId="{BB67BA22-7F96-BD44-8D6A-E7D1F1BC7472}" type="presParOf" srcId="{C0ECC7A1-02A5-314A-AAD9-C62D4B1D1F39}" destId="{135AA3FE-0F8E-F847-9B9D-6E5C11D161AA}" srcOrd="0" destOrd="0" presId="urn:microsoft.com/office/officeart/2005/8/layout/arrow5"/>
    <dgm:cxn modelId="{83B8472C-084D-CD4F-9AFF-C6DFC1CE895C}" type="presParOf" srcId="{C0ECC7A1-02A5-314A-AAD9-C62D4B1D1F39}" destId="{566A6D13-FE50-0247-B132-602494F89BC3}" srcOrd="1" destOrd="0" presId="urn:microsoft.com/office/officeart/2005/8/layout/arrow5"/>
    <dgm:cxn modelId="{A79A24B6-0614-6941-AE6D-2A6A701BC77A}" type="presParOf" srcId="{C0ECC7A1-02A5-314A-AAD9-C62D4B1D1F39}" destId="{E2861311-B03E-314F-B949-D52AED964720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436F439-B058-4759-92B0-1F16C94DF31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3A8F61B-7861-427E-8225-67567641B4CB}">
      <dgm:prSet/>
      <dgm:spPr/>
      <dgm:t>
        <a:bodyPr/>
        <a:lstStyle/>
        <a:p>
          <a:r>
            <a:rPr lang="en-US"/>
            <a:t>How does Technology impact cyber crime</a:t>
          </a:r>
        </a:p>
      </dgm:t>
    </dgm:pt>
    <dgm:pt modelId="{1196EC0E-FE1C-4D61-981D-0AA4749869C8}" type="parTrans" cxnId="{9A6D5B40-A06C-4922-BE62-8D1969C0F529}">
      <dgm:prSet/>
      <dgm:spPr/>
      <dgm:t>
        <a:bodyPr/>
        <a:lstStyle/>
        <a:p>
          <a:endParaRPr lang="en-US"/>
        </a:p>
      </dgm:t>
    </dgm:pt>
    <dgm:pt modelId="{F0B10724-2DD9-4320-98C2-651E36C84F4E}" type="sibTrans" cxnId="{9A6D5B40-A06C-4922-BE62-8D1969C0F529}">
      <dgm:prSet/>
      <dgm:spPr/>
      <dgm:t>
        <a:bodyPr/>
        <a:lstStyle/>
        <a:p>
          <a:endParaRPr lang="en-US"/>
        </a:p>
      </dgm:t>
    </dgm:pt>
    <dgm:pt modelId="{DB14B1FB-A37C-4538-84E4-877FCAE185E7}">
      <dgm:prSet/>
      <dgm:spPr/>
      <dgm:t>
        <a:bodyPr/>
        <a:lstStyle/>
        <a:p>
          <a:r>
            <a:rPr lang="en-US"/>
            <a:t>NSTIx</a:t>
          </a:r>
        </a:p>
      </dgm:t>
    </dgm:pt>
    <dgm:pt modelId="{4736780D-5A75-4729-A8CB-C84877C6A538}" type="parTrans" cxnId="{0B3F9C65-D89B-4A0E-B464-D5B5CDD034C5}">
      <dgm:prSet/>
      <dgm:spPr/>
      <dgm:t>
        <a:bodyPr/>
        <a:lstStyle/>
        <a:p>
          <a:endParaRPr lang="en-US"/>
        </a:p>
      </dgm:t>
    </dgm:pt>
    <dgm:pt modelId="{FE2D894C-9710-42B0-877C-4CE076D75D13}" type="sibTrans" cxnId="{0B3F9C65-D89B-4A0E-B464-D5B5CDD034C5}">
      <dgm:prSet/>
      <dgm:spPr/>
      <dgm:t>
        <a:bodyPr/>
        <a:lstStyle/>
        <a:p>
          <a:endParaRPr lang="en-US"/>
        </a:p>
      </dgm:t>
    </dgm:pt>
    <dgm:pt modelId="{35A31E15-36FB-4846-AA60-80D623416258}">
      <dgm:prSet/>
      <dgm:spPr/>
      <dgm:t>
        <a:bodyPr/>
        <a:lstStyle/>
        <a:p>
          <a:r>
            <a:rPr lang="en-US"/>
            <a:t>CNI Hub</a:t>
          </a:r>
        </a:p>
      </dgm:t>
    </dgm:pt>
    <dgm:pt modelId="{6C009542-BE8B-48FC-BFAC-CE54613D9AD8}" type="parTrans" cxnId="{EC3C8F51-DD97-4B2B-A7D0-6B7CB64E94F5}">
      <dgm:prSet/>
      <dgm:spPr/>
      <dgm:t>
        <a:bodyPr/>
        <a:lstStyle/>
        <a:p>
          <a:endParaRPr lang="en-US"/>
        </a:p>
      </dgm:t>
    </dgm:pt>
    <dgm:pt modelId="{825FFB2C-0428-40CF-80D3-06D00CBEE09B}" type="sibTrans" cxnId="{EC3C8F51-DD97-4B2B-A7D0-6B7CB64E94F5}">
      <dgm:prSet/>
      <dgm:spPr/>
      <dgm:t>
        <a:bodyPr/>
        <a:lstStyle/>
        <a:p>
          <a:endParaRPr lang="en-US"/>
        </a:p>
      </dgm:t>
    </dgm:pt>
    <dgm:pt modelId="{4036DEE3-8358-DA44-81E5-B7CBD32CE3F3}" type="pres">
      <dgm:prSet presAssocID="{3436F439-B058-4759-92B0-1F16C94DF31A}" presName="linear" presStyleCnt="0">
        <dgm:presLayoutVars>
          <dgm:animLvl val="lvl"/>
          <dgm:resizeHandles val="exact"/>
        </dgm:presLayoutVars>
      </dgm:prSet>
      <dgm:spPr/>
    </dgm:pt>
    <dgm:pt modelId="{48C5FA34-E336-854A-9FA3-442B3FAF56E7}" type="pres">
      <dgm:prSet presAssocID="{13A8F61B-7861-427E-8225-67567641B4C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3D6DF57-81A7-7E4E-97D6-F9390DAA5F30}" type="pres">
      <dgm:prSet presAssocID="{F0B10724-2DD9-4320-98C2-651E36C84F4E}" presName="spacer" presStyleCnt="0"/>
      <dgm:spPr/>
    </dgm:pt>
    <dgm:pt modelId="{DCA8D4EA-8160-4646-9EA9-1FEB35874138}" type="pres">
      <dgm:prSet presAssocID="{DB14B1FB-A37C-4538-84E4-877FCAE185E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DAA4A04-DBAA-C241-967C-2F1F3FB52FF6}" type="pres">
      <dgm:prSet presAssocID="{FE2D894C-9710-42B0-877C-4CE076D75D13}" presName="spacer" presStyleCnt="0"/>
      <dgm:spPr/>
    </dgm:pt>
    <dgm:pt modelId="{8BE28427-62AB-BB4B-AD60-F789D21AA34B}" type="pres">
      <dgm:prSet presAssocID="{35A31E15-36FB-4846-AA60-80D62341625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A6D5B40-A06C-4922-BE62-8D1969C0F529}" srcId="{3436F439-B058-4759-92B0-1F16C94DF31A}" destId="{13A8F61B-7861-427E-8225-67567641B4CB}" srcOrd="0" destOrd="0" parTransId="{1196EC0E-FE1C-4D61-981D-0AA4749869C8}" sibTransId="{F0B10724-2DD9-4320-98C2-651E36C84F4E}"/>
    <dgm:cxn modelId="{8AE18B49-E1D1-A343-92B5-B28988F76424}" type="presOf" srcId="{DB14B1FB-A37C-4538-84E4-877FCAE185E7}" destId="{DCA8D4EA-8160-4646-9EA9-1FEB35874138}" srcOrd="0" destOrd="0" presId="urn:microsoft.com/office/officeart/2005/8/layout/vList2"/>
    <dgm:cxn modelId="{EC3C8F51-DD97-4B2B-A7D0-6B7CB64E94F5}" srcId="{3436F439-B058-4759-92B0-1F16C94DF31A}" destId="{35A31E15-36FB-4846-AA60-80D623416258}" srcOrd="2" destOrd="0" parTransId="{6C009542-BE8B-48FC-BFAC-CE54613D9AD8}" sibTransId="{825FFB2C-0428-40CF-80D3-06D00CBEE09B}"/>
    <dgm:cxn modelId="{0B3F9C65-D89B-4A0E-B464-D5B5CDD034C5}" srcId="{3436F439-B058-4759-92B0-1F16C94DF31A}" destId="{DB14B1FB-A37C-4538-84E4-877FCAE185E7}" srcOrd="1" destOrd="0" parTransId="{4736780D-5A75-4729-A8CB-C84877C6A538}" sibTransId="{FE2D894C-9710-42B0-877C-4CE076D75D13}"/>
    <dgm:cxn modelId="{2829399C-FFBD-D54A-A48C-199803F42E8B}" type="presOf" srcId="{3436F439-B058-4759-92B0-1F16C94DF31A}" destId="{4036DEE3-8358-DA44-81E5-B7CBD32CE3F3}" srcOrd="0" destOrd="0" presId="urn:microsoft.com/office/officeart/2005/8/layout/vList2"/>
    <dgm:cxn modelId="{3532DFBA-9CCE-9440-992D-2A26D9AD034A}" type="presOf" srcId="{35A31E15-36FB-4846-AA60-80D623416258}" destId="{8BE28427-62AB-BB4B-AD60-F789D21AA34B}" srcOrd="0" destOrd="0" presId="urn:microsoft.com/office/officeart/2005/8/layout/vList2"/>
    <dgm:cxn modelId="{FA22E3BE-F7BE-264D-B8B9-9538E1EDFCDB}" type="presOf" srcId="{13A8F61B-7861-427E-8225-67567641B4CB}" destId="{48C5FA34-E336-854A-9FA3-442B3FAF56E7}" srcOrd="0" destOrd="0" presId="urn:microsoft.com/office/officeart/2005/8/layout/vList2"/>
    <dgm:cxn modelId="{55038B46-488D-E34B-A395-682E541DDADE}" type="presParOf" srcId="{4036DEE3-8358-DA44-81E5-B7CBD32CE3F3}" destId="{48C5FA34-E336-854A-9FA3-442B3FAF56E7}" srcOrd="0" destOrd="0" presId="urn:microsoft.com/office/officeart/2005/8/layout/vList2"/>
    <dgm:cxn modelId="{5162F5DF-8C45-6244-9492-C2E6811774A9}" type="presParOf" srcId="{4036DEE3-8358-DA44-81E5-B7CBD32CE3F3}" destId="{C3D6DF57-81A7-7E4E-97D6-F9390DAA5F30}" srcOrd="1" destOrd="0" presId="urn:microsoft.com/office/officeart/2005/8/layout/vList2"/>
    <dgm:cxn modelId="{A8959A03-673B-9C4B-A81A-91F9906CB9CA}" type="presParOf" srcId="{4036DEE3-8358-DA44-81E5-B7CBD32CE3F3}" destId="{DCA8D4EA-8160-4646-9EA9-1FEB35874138}" srcOrd="2" destOrd="0" presId="urn:microsoft.com/office/officeart/2005/8/layout/vList2"/>
    <dgm:cxn modelId="{DFCEE8BC-A30C-E340-98E8-9FD4A58ADC8F}" type="presParOf" srcId="{4036DEE3-8358-DA44-81E5-B7CBD32CE3F3}" destId="{FDAA4A04-DBAA-C241-967C-2F1F3FB52FF6}" srcOrd="3" destOrd="0" presId="urn:microsoft.com/office/officeart/2005/8/layout/vList2"/>
    <dgm:cxn modelId="{19F2FFAE-967E-E241-8D77-3923E02CF7E4}" type="presParOf" srcId="{4036DEE3-8358-DA44-81E5-B7CBD32CE3F3}" destId="{8BE28427-62AB-BB4B-AD60-F789D21AA34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2ED8BB-49D5-BD4F-B9F4-B1E77B460D60}">
      <dsp:nvSpPr>
        <dsp:cNvPr id="0" name=""/>
        <dsp:cNvSpPr/>
      </dsp:nvSpPr>
      <dsp:spPr>
        <a:xfrm>
          <a:off x="0" y="50400"/>
          <a:ext cx="7315200" cy="1151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23</a:t>
          </a:r>
          <a:r>
            <a:rPr lang="en-US" sz="4800" kern="1200" baseline="30000"/>
            <a:t>rd</a:t>
          </a:r>
          <a:r>
            <a:rPr lang="en-US" sz="4800" kern="1200"/>
            <a:t> of June 2016</a:t>
          </a:r>
        </a:p>
      </dsp:txBody>
      <dsp:txXfrm>
        <a:off x="56201" y="106601"/>
        <a:ext cx="7202798" cy="1038877"/>
      </dsp:txXfrm>
    </dsp:sp>
    <dsp:sp modelId="{ED1AE6FB-A3EE-DE46-8717-8591CFDBBC2D}">
      <dsp:nvSpPr>
        <dsp:cNvPr id="0" name=""/>
        <dsp:cNvSpPr/>
      </dsp:nvSpPr>
      <dsp:spPr>
        <a:xfrm>
          <a:off x="0" y="1339920"/>
          <a:ext cx="7315200" cy="1151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The Leave Dual Campaign</a:t>
          </a:r>
        </a:p>
      </dsp:txBody>
      <dsp:txXfrm>
        <a:off x="56201" y="1396121"/>
        <a:ext cx="7202798" cy="1038877"/>
      </dsp:txXfrm>
    </dsp:sp>
    <dsp:sp modelId="{D514FF17-C746-A740-866E-E45166B35004}">
      <dsp:nvSpPr>
        <dsp:cNvPr id="0" name=""/>
        <dsp:cNvSpPr/>
      </dsp:nvSpPr>
      <dsp:spPr>
        <a:xfrm>
          <a:off x="0" y="2629440"/>
          <a:ext cx="7315200" cy="1151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£350 Million</a:t>
          </a:r>
        </a:p>
      </dsp:txBody>
      <dsp:txXfrm>
        <a:off x="56201" y="2685641"/>
        <a:ext cx="7202798" cy="1038877"/>
      </dsp:txXfrm>
    </dsp:sp>
    <dsp:sp modelId="{F2C2AB77-D211-8B4B-8D8C-2134065F4F0B}">
      <dsp:nvSpPr>
        <dsp:cNvPr id="0" name=""/>
        <dsp:cNvSpPr/>
      </dsp:nvSpPr>
      <dsp:spPr>
        <a:xfrm>
          <a:off x="0" y="3918960"/>
          <a:ext cx="7315200" cy="1151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Immigration </a:t>
          </a:r>
        </a:p>
      </dsp:txBody>
      <dsp:txXfrm>
        <a:off x="56201" y="3975161"/>
        <a:ext cx="7202798" cy="10388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26C867-0128-1342-BDE8-19724F87E209}">
      <dsp:nvSpPr>
        <dsp:cNvPr id="0" name=""/>
        <dsp:cNvSpPr/>
      </dsp:nvSpPr>
      <dsp:spPr>
        <a:xfrm>
          <a:off x="0" y="0"/>
          <a:ext cx="7315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87880-918C-D747-984E-83287DFE83F5}">
      <dsp:nvSpPr>
        <dsp:cNvPr id="0" name=""/>
        <dsp:cNvSpPr/>
      </dsp:nvSpPr>
      <dsp:spPr>
        <a:xfrm>
          <a:off x="0" y="0"/>
          <a:ext cx="7315200" cy="256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43 Forces in England and Wales </a:t>
          </a:r>
        </a:p>
      </dsp:txBody>
      <dsp:txXfrm>
        <a:off x="0" y="0"/>
        <a:ext cx="7315200" cy="2560319"/>
      </dsp:txXfrm>
    </dsp:sp>
    <dsp:sp modelId="{64AE56D0-993B-2240-9EFE-7927E08FD2F2}">
      <dsp:nvSpPr>
        <dsp:cNvPr id="0" name=""/>
        <dsp:cNvSpPr/>
      </dsp:nvSpPr>
      <dsp:spPr>
        <a:xfrm>
          <a:off x="0" y="2560319"/>
          <a:ext cx="7315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24666B-B957-CD4C-98F6-570E02470CDE}">
      <dsp:nvSpPr>
        <dsp:cNvPr id="0" name=""/>
        <dsp:cNvSpPr/>
      </dsp:nvSpPr>
      <dsp:spPr>
        <a:xfrm>
          <a:off x="0" y="2560319"/>
          <a:ext cx="7315200" cy="256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Two legal entities:</a:t>
          </a:r>
        </a:p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Police force</a:t>
          </a:r>
        </a:p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Office of  constables</a:t>
          </a:r>
        </a:p>
      </dsp:txBody>
      <dsp:txXfrm>
        <a:off x="0" y="2560319"/>
        <a:ext cx="7315200" cy="25603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AE8949-DC53-0E47-A442-6097354C8AD8}">
      <dsp:nvSpPr>
        <dsp:cNvPr id="0" name=""/>
        <dsp:cNvSpPr/>
      </dsp:nvSpPr>
      <dsp:spPr>
        <a:xfrm>
          <a:off x="0" y="588840"/>
          <a:ext cx="73152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80954-B653-2243-BB4B-A3D9AA731450}">
      <dsp:nvSpPr>
        <dsp:cNvPr id="0" name=""/>
        <dsp:cNvSpPr/>
      </dsp:nvSpPr>
      <dsp:spPr>
        <a:xfrm>
          <a:off x="365760" y="244986"/>
          <a:ext cx="5120640" cy="1003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48" tIns="0" rIns="193548" bIns="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Interpol </a:t>
          </a:r>
        </a:p>
      </dsp:txBody>
      <dsp:txXfrm>
        <a:off x="414756" y="293982"/>
        <a:ext cx="5022648" cy="905688"/>
      </dsp:txXfrm>
    </dsp:sp>
    <dsp:sp modelId="{29012DCC-904B-7040-B501-DE171BC3994B}">
      <dsp:nvSpPr>
        <dsp:cNvPr id="0" name=""/>
        <dsp:cNvSpPr/>
      </dsp:nvSpPr>
      <dsp:spPr>
        <a:xfrm>
          <a:off x="0" y="2220175"/>
          <a:ext cx="73152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35B1C2-83E3-5649-8043-8E7E7C9906CC}">
      <dsp:nvSpPr>
        <dsp:cNvPr id="0" name=""/>
        <dsp:cNvSpPr/>
      </dsp:nvSpPr>
      <dsp:spPr>
        <a:xfrm>
          <a:off x="365760" y="1787226"/>
          <a:ext cx="5120640" cy="1003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48" tIns="0" rIns="193548" bIns="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 err="1"/>
            <a:t>Organised</a:t>
          </a:r>
          <a:r>
            <a:rPr lang="en-US" sz="3400" kern="1200" dirty="0"/>
            <a:t> Crimes</a:t>
          </a:r>
        </a:p>
      </dsp:txBody>
      <dsp:txXfrm>
        <a:off x="414756" y="1836222"/>
        <a:ext cx="5022648" cy="905688"/>
      </dsp:txXfrm>
    </dsp:sp>
    <dsp:sp modelId="{AC131038-04C4-1547-9859-981B436C853C}">
      <dsp:nvSpPr>
        <dsp:cNvPr id="0" name=""/>
        <dsp:cNvSpPr/>
      </dsp:nvSpPr>
      <dsp:spPr>
        <a:xfrm>
          <a:off x="0" y="4018853"/>
          <a:ext cx="73152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0F1686-09F7-6447-943C-4C6E95BDA4EC}">
      <dsp:nvSpPr>
        <dsp:cNvPr id="0" name=""/>
        <dsp:cNvSpPr/>
      </dsp:nvSpPr>
      <dsp:spPr>
        <a:xfrm>
          <a:off x="365760" y="3329466"/>
          <a:ext cx="5194018" cy="11912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48" tIns="0" rIns="193548" bIns="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‘Red Notice’ </a:t>
          </a:r>
        </a:p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69,270 notices worldwide</a:t>
          </a:r>
        </a:p>
      </dsp:txBody>
      <dsp:txXfrm>
        <a:off x="423911" y="3387617"/>
        <a:ext cx="5077716" cy="10749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4D2732-709A-7948-A7AA-645EB3132277}">
      <dsp:nvSpPr>
        <dsp:cNvPr id="0" name=""/>
        <dsp:cNvSpPr/>
      </dsp:nvSpPr>
      <dsp:spPr>
        <a:xfrm>
          <a:off x="0" y="1181714"/>
          <a:ext cx="7293610" cy="1209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7B77D5-0CF9-1244-8A16-1FB78E0AB458}">
      <dsp:nvSpPr>
        <dsp:cNvPr id="0" name=""/>
        <dsp:cNvSpPr/>
      </dsp:nvSpPr>
      <dsp:spPr>
        <a:xfrm>
          <a:off x="364680" y="473234"/>
          <a:ext cx="5105527" cy="14169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977" tIns="0" rIns="192977" bIns="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Sceptic Approach</a:t>
          </a:r>
        </a:p>
      </dsp:txBody>
      <dsp:txXfrm>
        <a:off x="433850" y="542404"/>
        <a:ext cx="4967187" cy="1278620"/>
      </dsp:txXfrm>
    </dsp:sp>
    <dsp:sp modelId="{538ADB37-C094-EA4E-93BE-5535BDCDD970}">
      <dsp:nvSpPr>
        <dsp:cNvPr id="0" name=""/>
        <dsp:cNvSpPr/>
      </dsp:nvSpPr>
      <dsp:spPr>
        <a:xfrm>
          <a:off x="0" y="3358994"/>
          <a:ext cx="7293610" cy="1209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C22BC3-8A81-A443-B31B-3B410EC8BFA2}">
      <dsp:nvSpPr>
        <dsp:cNvPr id="0" name=""/>
        <dsp:cNvSpPr/>
      </dsp:nvSpPr>
      <dsp:spPr>
        <a:xfrm>
          <a:off x="364680" y="2650514"/>
          <a:ext cx="5105527" cy="14169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977" tIns="0" rIns="192977" bIns="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Positive Approach </a:t>
          </a:r>
        </a:p>
      </dsp:txBody>
      <dsp:txXfrm>
        <a:off x="433850" y="2719684"/>
        <a:ext cx="4967187" cy="12786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619C7C-2D01-1840-BB23-909E4B54A88D}">
      <dsp:nvSpPr>
        <dsp:cNvPr id="0" name=""/>
        <dsp:cNvSpPr/>
      </dsp:nvSpPr>
      <dsp:spPr>
        <a:xfrm>
          <a:off x="0" y="0"/>
          <a:ext cx="772826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20F95C-23C6-AB4A-9232-62A05A42E230}">
      <dsp:nvSpPr>
        <dsp:cNvPr id="0" name=""/>
        <dsp:cNvSpPr/>
      </dsp:nvSpPr>
      <dsp:spPr>
        <a:xfrm>
          <a:off x="0" y="0"/>
          <a:ext cx="7728267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Deal or No Deal</a:t>
          </a:r>
        </a:p>
      </dsp:txBody>
      <dsp:txXfrm>
        <a:off x="0" y="0"/>
        <a:ext cx="7728267" cy="1271831"/>
      </dsp:txXfrm>
    </dsp:sp>
    <dsp:sp modelId="{91029811-52FA-DB4A-87B4-4126E93B3AAE}">
      <dsp:nvSpPr>
        <dsp:cNvPr id="0" name=""/>
        <dsp:cNvSpPr/>
      </dsp:nvSpPr>
      <dsp:spPr>
        <a:xfrm>
          <a:off x="0" y="1271831"/>
          <a:ext cx="772826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86287C-D8D7-4F43-BCC1-790EB380BB82}">
      <dsp:nvSpPr>
        <dsp:cNvPr id="0" name=""/>
        <dsp:cNvSpPr/>
      </dsp:nvSpPr>
      <dsp:spPr>
        <a:xfrm>
          <a:off x="0" y="1271831"/>
          <a:ext cx="7728267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Cyber Security </a:t>
          </a:r>
        </a:p>
      </dsp:txBody>
      <dsp:txXfrm>
        <a:off x="0" y="1271831"/>
        <a:ext cx="7728267" cy="1271831"/>
      </dsp:txXfrm>
    </dsp:sp>
    <dsp:sp modelId="{A3E0A7C0-FCB1-F94F-8CC0-A8E2E7D9BA84}">
      <dsp:nvSpPr>
        <dsp:cNvPr id="0" name=""/>
        <dsp:cNvSpPr/>
      </dsp:nvSpPr>
      <dsp:spPr>
        <a:xfrm>
          <a:off x="0" y="2543662"/>
          <a:ext cx="772826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6A69DF-54D6-F342-B2C0-37BD765D3669}">
      <dsp:nvSpPr>
        <dsp:cNvPr id="0" name=""/>
        <dsp:cNvSpPr/>
      </dsp:nvSpPr>
      <dsp:spPr>
        <a:xfrm>
          <a:off x="0" y="2543662"/>
          <a:ext cx="7728267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National Cyber Security Centre</a:t>
          </a:r>
        </a:p>
      </dsp:txBody>
      <dsp:txXfrm>
        <a:off x="0" y="2543662"/>
        <a:ext cx="7728267" cy="1271831"/>
      </dsp:txXfrm>
    </dsp:sp>
    <dsp:sp modelId="{88EE3599-3D90-3242-B814-14A968E4102E}">
      <dsp:nvSpPr>
        <dsp:cNvPr id="0" name=""/>
        <dsp:cNvSpPr/>
      </dsp:nvSpPr>
      <dsp:spPr>
        <a:xfrm>
          <a:off x="0" y="3815493"/>
          <a:ext cx="772826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482933-B24C-6F41-90E8-DC074ACB75AF}">
      <dsp:nvSpPr>
        <dsp:cNvPr id="0" name=""/>
        <dsp:cNvSpPr/>
      </dsp:nvSpPr>
      <dsp:spPr>
        <a:xfrm>
          <a:off x="0" y="3815493"/>
          <a:ext cx="7728267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National Security Strategy </a:t>
          </a:r>
        </a:p>
      </dsp:txBody>
      <dsp:txXfrm>
        <a:off x="0" y="3815493"/>
        <a:ext cx="7728267" cy="127183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BDBA82-1FDD-44F6-A13F-5514E4864AC2}">
      <dsp:nvSpPr>
        <dsp:cNvPr id="0" name=""/>
        <dsp:cNvSpPr/>
      </dsp:nvSpPr>
      <dsp:spPr>
        <a:xfrm>
          <a:off x="1028911" y="698876"/>
          <a:ext cx="1113053" cy="11130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A7C46-5D64-4F55-9156-967A7D356E90}">
      <dsp:nvSpPr>
        <dsp:cNvPr id="0" name=""/>
        <dsp:cNvSpPr/>
      </dsp:nvSpPr>
      <dsp:spPr>
        <a:xfrm>
          <a:off x="348712" y="2135580"/>
          <a:ext cx="247345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Multi-Stakeholder Approach</a:t>
          </a:r>
        </a:p>
      </dsp:txBody>
      <dsp:txXfrm>
        <a:off x="348712" y="2135580"/>
        <a:ext cx="2473452" cy="720000"/>
      </dsp:txXfrm>
    </dsp:sp>
    <dsp:sp modelId="{7C2C907D-B799-46E6-946A-C0B735522A31}">
      <dsp:nvSpPr>
        <dsp:cNvPr id="0" name=""/>
        <dsp:cNvSpPr/>
      </dsp:nvSpPr>
      <dsp:spPr>
        <a:xfrm>
          <a:off x="3935217" y="698876"/>
          <a:ext cx="1113053" cy="11130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14257-3E1C-47E5-9336-8124FBEBBEBB}">
      <dsp:nvSpPr>
        <dsp:cNvPr id="0" name=""/>
        <dsp:cNvSpPr/>
      </dsp:nvSpPr>
      <dsp:spPr>
        <a:xfrm>
          <a:off x="3255018" y="2135580"/>
          <a:ext cx="247345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1" kern="1200"/>
            <a:t>“Cybersecurity is a shared responsibility which requires coordinated action”</a:t>
          </a:r>
          <a:endParaRPr lang="en-US" sz="1500" kern="1200"/>
        </a:p>
      </dsp:txBody>
      <dsp:txXfrm>
        <a:off x="3255018" y="2135580"/>
        <a:ext cx="2473452" cy="720000"/>
      </dsp:txXfrm>
    </dsp:sp>
    <dsp:sp modelId="{AE0387D1-7AF1-47BC-B896-5101D665BA6D}">
      <dsp:nvSpPr>
        <dsp:cNvPr id="0" name=""/>
        <dsp:cNvSpPr/>
      </dsp:nvSpPr>
      <dsp:spPr>
        <a:xfrm>
          <a:off x="6841523" y="698876"/>
          <a:ext cx="1113053" cy="11130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464F10-A2BD-4E2A-A400-5A7EE9620B1C}">
      <dsp:nvSpPr>
        <dsp:cNvPr id="0" name=""/>
        <dsp:cNvSpPr/>
      </dsp:nvSpPr>
      <dsp:spPr>
        <a:xfrm>
          <a:off x="6161324" y="2135580"/>
          <a:ext cx="247345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1" kern="1200"/>
            <a:t>What is the need for external stakeholders </a:t>
          </a:r>
          <a:endParaRPr lang="en-US" sz="1500" kern="1200"/>
        </a:p>
      </dsp:txBody>
      <dsp:txXfrm>
        <a:off x="6161324" y="2135580"/>
        <a:ext cx="2473452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5AA3FE-0F8E-F847-9B9D-6E5C11D161AA}">
      <dsp:nvSpPr>
        <dsp:cNvPr id="0" name=""/>
        <dsp:cNvSpPr/>
      </dsp:nvSpPr>
      <dsp:spPr>
        <a:xfrm>
          <a:off x="2378868" y="152"/>
          <a:ext cx="2557462" cy="25574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 new generation</a:t>
          </a:r>
        </a:p>
      </dsp:txBody>
      <dsp:txXfrm>
        <a:off x="3018234" y="152"/>
        <a:ext cx="1278731" cy="2109906"/>
      </dsp:txXfrm>
    </dsp:sp>
    <dsp:sp modelId="{566A6D13-FE50-0247-B132-602494F89BC3}">
      <dsp:nvSpPr>
        <dsp:cNvPr id="0" name=""/>
        <dsp:cNvSpPr/>
      </dsp:nvSpPr>
      <dsp:spPr>
        <a:xfrm rot="7200000">
          <a:off x="3858544" y="2563025"/>
          <a:ext cx="2557462" cy="25574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Challenges </a:t>
          </a:r>
        </a:p>
      </dsp:txBody>
      <dsp:txXfrm rot="-5400000">
        <a:off x="4276120" y="3314279"/>
        <a:ext cx="2109906" cy="1278731"/>
      </dsp:txXfrm>
    </dsp:sp>
    <dsp:sp modelId="{E2861311-B03E-314F-B949-D52AED964720}">
      <dsp:nvSpPr>
        <dsp:cNvPr id="0" name=""/>
        <dsp:cNvSpPr/>
      </dsp:nvSpPr>
      <dsp:spPr>
        <a:xfrm rot="14400000">
          <a:off x="899193" y="2563025"/>
          <a:ext cx="2557462" cy="25574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Recommendations </a:t>
          </a:r>
        </a:p>
      </dsp:txBody>
      <dsp:txXfrm rot="5400000">
        <a:off x="929174" y="3314279"/>
        <a:ext cx="2109906" cy="127873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C5FA34-E336-854A-9FA3-442B3FAF56E7}">
      <dsp:nvSpPr>
        <dsp:cNvPr id="0" name=""/>
        <dsp:cNvSpPr/>
      </dsp:nvSpPr>
      <dsp:spPr>
        <a:xfrm>
          <a:off x="0" y="58320"/>
          <a:ext cx="7315200" cy="159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How does Technology impact cyber crime</a:t>
          </a:r>
        </a:p>
      </dsp:txBody>
      <dsp:txXfrm>
        <a:off x="77676" y="135996"/>
        <a:ext cx="7159848" cy="1435848"/>
      </dsp:txXfrm>
    </dsp:sp>
    <dsp:sp modelId="{DCA8D4EA-8160-4646-9EA9-1FEB35874138}">
      <dsp:nvSpPr>
        <dsp:cNvPr id="0" name=""/>
        <dsp:cNvSpPr/>
      </dsp:nvSpPr>
      <dsp:spPr>
        <a:xfrm>
          <a:off x="0" y="1764720"/>
          <a:ext cx="7315200" cy="159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NSTIx</a:t>
          </a:r>
        </a:p>
      </dsp:txBody>
      <dsp:txXfrm>
        <a:off x="77676" y="1842396"/>
        <a:ext cx="7159848" cy="1435848"/>
      </dsp:txXfrm>
    </dsp:sp>
    <dsp:sp modelId="{8BE28427-62AB-BB4B-AD60-F789D21AA34B}">
      <dsp:nvSpPr>
        <dsp:cNvPr id="0" name=""/>
        <dsp:cNvSpPr/>
      </dsp:nvSpPr>
      <dsp:spPr>
        <a:xfrm>
          <a:off x="0" y="3471120"/>
          <a:ext cx="7315200" cy="159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CNI Hub</a:t>
          </a:r>
        </a:p>
      </dsp:txBody>
      <dsp:txXfrm>
        <a:off x="77676" y="3548796"/>
        <a:ext cx="7159848" cy="14358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54D7BD-FAD4-9040-A1C3-A1B2C50E2D1D}" type="datetimeFigureOut">
              <a:rPr lang="en-US" smtClean="0"/>
              <a:t>5/13/22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E1D167-7F28-E145-B43B-DD826D71A9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1565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8255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7594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042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1179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7901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GB" dirty="0"/>
              <a:t> 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6804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9232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572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9588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1593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9975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2201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0680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8376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NSTIx</a:t>
            </a:r>
            <a:r>
              <a:rPr lang="en-US" dirty="0"/>
              <a:t> is a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77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274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596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818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583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911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860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535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482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3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159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639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581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4" r:id="rId1"/>
    <p:sldLayoutId id="2147484055" r:id="rId2"/>
    <p:sldLayoutId id="2147484056" r:id="rId3"/>
    <p:sldLayoutId id="2147484057" r:id="rId4"/>
    <p:sldLayoutId id="2147484058" r:id="rId5"/>
    <p:sldLayoutId id="2147484059" r:id="rId6"/>
    <p:sldLayoutId id="2147484060" r:id="rId7"/>
    <p:sldLayoutId id="2147484061" r:id="rId8"/>
    <p:sldLayoutId id="2147484062" r:id="rId9"/>
    <p:sldLayoutId id="2147484063" r:id="rId10"/>
    <p:sldLayoutId id="214748406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politics-55351598" TargetMode="External"/><Relationship Id="rId2" Type="http://schemas.openxmlformats.org/officeDocument/2006/relationships/hyperlink" Target="https://rusi.org/explore-our-research/publications/commentary/uk-and-future-european-securi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uffieldtrust.org.uk/news-item/the-brexit-referendum-five-years-on-what-has-it-meant-for-the-nhs" TargetMode="External"/><Relationship Id="rId5" Type="http://schemas.openxmlformats.org/officeDocument/2006/relationships/hyperlink" Target="https://researchbriefings.files.parliament.uk/documents/CBP-8582/CBP-8582.pdf" TargetMode="External"/><Relationship Id="rId4" Type="http://schemas.openxmlformats.org/officeDocument/2006/relationships/hyperlink" Target="https://www.cepol.europa.eu/sites/default/files/02-ben-bowling.pdf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1049825/government-cyber-security-strategy.pdf" TargetMode="External"/><Relationship Id="rId2" Type="http://schemas.openxmlformats.org/officeDocument/2006/relationships/hyperlink" Target="https://www.gov.uk/government/organisations/national-security-technology-and-innovation-exchange/about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478933/52309_Cm_9161_NSS_SD_Review_web_only.pdf" TargetMode="External"/><Relationship Id="rId2" Type="http://schemas.openxmlformats.org/officeDocument/2006/relationships/hyperlink" Target="https://assets.publishing.service.gov.uk/government/uploads/system/uploads/attachment_data/file/1053023/national-cyber-strategy-amend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government/uploads/system/uploads/attachment_data/file/767425/The_role_of_FE_and_HE_in_cyber_security_skills_development.pdf" TargetMode="External"/><Relationship Id="rId5" Type="http://schemas.openxmlformats.org/officeDocument/2006/relationships/hyperlink" Target="https://www.interpol.int/en/Who-we-are/Member-countries/Europe/UNITED-KINGDOM" TargetMode="External"/><Relationship Id="rId4" Type="http://schemas.openxmlformats.org/officeDocument/2006/relationships/hyperlink" Target="https://www.interpol.int/en/How-we-work/Notices/Red-Notices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ukandeu.ac.uk/policing-capabilities-lessened-after-brexit/" TargetMode="External"/><Relationship Id="rId2" Type="http://schemas.openxmlformats.org/officeDocument/2006/relationships/hyperlink" Target="https://www.ncsc.gov.uk/section/private-sector-cni/cn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sex.ac.uk/research/showcase/why-britain-really-voted-to-leave-the-european-union" TargetMode="External"/><Relationship Id="rId5" Type="http://schemas.openxmlformats.org/officeDocument/2006/relationships/hyperlink" Target="https://doi.org/10.1080/03071847.2019.1643256" TargetMode="External"/><Relationship Id="rId4" Type="http://schemas.openxmlformats.org/officeDocument/2006/relationships/hyperlink" Target="https://www.kcl.ac.uk/cyber-security-brexit-and-beyon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25D5C296-F4B1-4AE5-8EEB-9FEB7ED17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9" name="Picture 3">
            <a:extLst>
              <a:ext uri="{FF2B5EF4-FFF2-40B4-BE49-F238E27FC236}">
                <a16:creationId xmlns:a16="http://schemas.microsoft.com/office/drawing/2014/main" id="{8F3CD411-B5E0-F042-BA2C-86904D9AC0F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t="4489" r="9114" b="4602"/>
          <a:stretch/>
        </p:blipFill>
        <p:spPr>
          <a:xfrm>
            <a:off x="-7913" y="15766"/>
            <a:ext cx="12188932" cy="6858000"/>
          </a:xfrm>
          <a:prstGeom prst="rect">
            <a:avLst/>
          </a:prstGeom>
        </p:spPr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9C1ACE66-194D-48C4-A14A-6933B3528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>
              <a:lumMod val="50000"/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5CD64F-245B-F44A-B729-BBED95467C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81" y="2229625"/>
            <a:ext cx="3685070" cy="3255264"/>
          </a:xfrm>
        </p:spPr>
        <p:txBody>
          <a:bodyPr>
            <a:normAutofit fontScale="90000"/>
          </a:bodyPr>
          <a:lstStyle/>
          <a:p>
            <a:r>
              <a:rPr lang="en-US" sz="5400" dirty="0"/>
              <a:t>National, Transnational Policing and Security:</a:t>
            </a:r>
            <a:br>
              <a:rPr lang="en-US" sz="5400" dirty="0"/>
            </a:br>
            <a:r>
              <a:rPr lang="en-US" sz="5400" dirty="0"/>
              <a:t>the challenges after Brexit </a:t>
            </a:r>
            <a:endParaRPr lang="en-US" sz="5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DF690B-32AE-B643-890F-584BF0C60B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4670246"/>
            <a:ext cx="3685069" cy="9144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</a:p>
          <a:p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025B886A-7ED1-4B77-819B-76ACBEFB0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01A037-7C96-BD4E-ADC6-ABEC1C60289A}"/>
              </a:ext>
            </a:extLst>
          </p:cNvPr>
          <p:cNvSpPr txBox="1"/>
          <p:nvPr/>
        </p:nvSpPr>
        <p:spPr>
          <a:xfrm>
            <a:off x="10980" y="5406601"/>
            <a:ext cx="25067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By Sophie Evans</a:t>
            </a:r>
          </a:p>
          <a:p>
            <a:r>
              <a:rPr lang="en-US" dirty="0"/>
              <a:t>Student no: 1700768  </a:t>
            </a:r>
          </a:p>
        </p:txBody>
      </p:sp>
    </p:spTree>
    <p:extLst>
      <p:ext uri="{BB962C8B-B14F-4D97-AF65-F5344CB8AC3E}">
        <p14:creationId xmlns:p14="http://schemas.microsoft.com/office/powerpoint/2010/main" val="1446509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9C9DF-FD27-CE42-B4C1-3AB63164A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The UK’s Exit from the European Union </a:t>
            </a:r>
            <a:endParaRPr lang="en-US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86CE5E10-2214-BBBE-83FB-0D8FAD4A0DA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7FBF24B-431C-A944-962F-7FD0C1A984DE}"/>
              </a:ext>
            </a:extLst>
          </p:cNvPr>
          <p:cNvSpPr txBox="1"/>
          <p:nvPr/>
        </p:nvSpPr>
        <p:spPr>
          <a:xfrm>
            <a:off x="0" y="6211669"/>
            <a:ext cx="5296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Glencross, 2016, p1/ </a:t>
            </a:r>
            <a:r>
              <a:rPr lang="en-US" dirty="0" err="1"/>
              <a:t>Whiteley</a:t>
            </a:r>
            <a:r>
              <a:rPr lang="en-US" dirty="0"/>
              <a:t>, 2016</a:t>
            </a:r>
            <a:r>
              <a:rPr lang="en-GB" dirty="0"/>
              <a:t>/ </a:t>
            </a:r>
            <a:r>
              <a:rPr lang="en-US" dirty="0"/>
              <a:t>Dayan, 2018</a:t>
            </a:r>
            <a:r>
              <a:rPr lang="en-GB" dirty="0"/>
              <a:t> / </a:t>
            </a:r>
            <a:r>
              <a:rPr lang="en-US" dirty="0"/>
              <a:t>Goodwin &amp; Milazzo, 2016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0502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D102F-087B-084A-AA97-3561FC540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National Policing </a:t>
            </a:r>
            <a:endParaRPr lang="en-US" dirty="0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5F31FECB-17BF-84C1-C994-7C43C88028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0552359"/>
              </p:ext>
            </p:extLst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7AE94F6-CADE-0D4C-88C6-B0ED43884345}"/>
              </a:ext>
            </a:extLst>
          </p:cNvPr>
          <p:cNvSpPr txBox="1"/>
          <p:nvPr/>
        </p:nvSpPr>
        <p:spPr>
          <a:xfrm>
            <a:off x="32202" y="6488668"/>
            <a:ext cx="3388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Brown, 2021</a:t>
            </a:r>
          </a:p>
        </p:txBody>
      </p:sp>
    </p:spTree>
    <p:extLst>
      <p:ext uri="{BB962C8B-B14F-4D97-AF65-F5344CB8AC3E}">
        <p14:creationId xmlns:p14="http://schemas.microsoft.com/office/powerpoint/2010/main" val="23511432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AF1FD7-FCD5-A84D-8317-44E788439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Brexit and National Policing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1F7B5-9A2D-F940-A79F-C4D4E4ED8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64108"/>
            <a:ext cx="5910677" cy="5120640"/>
          </a:xfrm>
        </p:spPr>
        <p:txBody>
          <a:bodyPr>
            <a:normAutofit/>
          </a:bodyPr>
          <a:lstStyle/>
          <a:p>
            <a:r>
              <a:rPr lang="en-US" dirty="0"/>
              <a:t>Lack of access to EU Policing tools</a:t>
            </a:r>
          </a:p>
          <a:p>
            <a:endParaRPr lang="en-US" dirty="0"/>
          </a:p>
          <a:p>
            <a:r>
              <a:rPr lang="en-US" dirty="0"/>
              <a:t>Schengen Information System (SIS2)</a:t>
            </a:r>
          </a:p>
          <a:p>
            <a:endParaRPr lang="en-US" dirty="0"/>
          </a:p>
          <a:p>
            <a:r>
              <a:rPr lang="en-US" dirty="0"/>
              <a:t>Challenges the Police may face 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F67173-4337-8845-92FB-7B5B174D3594}"/>
              </a:ext>
            </a:extLst>
          </p:cNvPr>
          <p:cNvSpPr txBox="1"/>
          <p:nvPr/>
        </p:nvSpPr>
        <p:spPr>
          <a:xfrm>
            <a:off x="173421" y="6258910"/>
            <a:ext cx="3673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Pearson, 2021/ BBC, 2021/</a:t>
            </a:r>
          </a:p>
        </p:txBody>
      </p:sp>
    </p:spTree>
    <p:extLst>
      <p:ext uri="{BB962C8B-B14F-4D97-AF65-F5344CB8AC3E}">
        <p14:creationId xmlns:p14="http://schemas.microsoft.com/office/powerpoint/2010/main" val="3120008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D927C-5D6C-4246-A86B-1BFCFD7C0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How will these challenges be monitored </a:t>
            </a:r>
            <a:endParaRPr lang="en-US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848C76D-36E9-FC16-2836-75628F52DA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9855390"/>
              </p:ext>
            </p:extLst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ABC7594-25C8-124A-B275-0DA8FC9A3844}"/>
              </a:ext>
            </a:extLst>
          </p:cNvPr>
          <p:cNvSpPr txBox="1"/>
          <p:nvPr/>
        </p:nvSpPr>
        <p:spPr>
          <a:xfrm>
            <a:off x="252919" y="6369269"/>
            <a:ext cx="3373150" cy="3783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Interpol 2022/  BBC, 2020 </a:t>
            </a:r>
          </a:p>
        </p:txBody>
      </p:sp>
    </p:spTree>
    <p:extLst>
      <p:ext uri="{BB962C8B-B14F-4D97-AF65-F5344CB8AC3E}">
        <p14:creationId xmlns:p14="http://schemas.microsoft.com/office/powerpoint/2010/main" val="41962461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8">
            <a:extLst>
              <a:ext uri="{FF2B5EF4-FFF2-40B4-BE49-F238E27FC236}">
                <a16:creationId xmlns:a16="http://schemas.microsoft.com/office/drawing/2014/main" id="{DADC4F84-175A-4AB1-916C-1E5796E1E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4">
            <a:extLst>
              <a:ext uri="{FF2B5EF4-FFF2-40B4-BE49-F238E27FC236}">
                <a16:creationId xmlns:a16="http://schemas.microsoft.com/office/drawing/2014/main" id="{BB840E7F-217A-49EE-A075-5C5A70FA8D9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D9E7B2-8C50-5A42-BD2C-298E24363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864108"/>
            <a:ext cx="6367940" cy="5120639"/>
          </a:xfrm>
        </p:spPr>
        <p:txBody>
          <a:bodyPr>
            <a:normAutofit/>
          </a:bodyPr>
          <a:lstStyle/>
          <a:p>
            <a:r>
              <a:rPr lang="en-US" sz="7200">
                <a:ln w="15875">
                  <a:solidFill>
                    <a:srgbClr val="FFFFFF"/>
                  </a:solidFill>
                </a:ln>
                <a:noFill/>
              </a:rPr>
              <a:t>Transnational Policing 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9313462A-6949-304C-827F-88360F15C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0207" y="864108"/>
            <a:ext cx="3947418" cy="512064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What is Transnational Policing</a:t>
            </a:r>
          </a:p>
          <a:p>
            <a:endParaRPr lang="en-US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How has it been applied in society </a:t>
            </a:r>
          </a:p>
          <a:p>
            <a:endParaRPr lang="en-US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Can transnational policing have a positive impact </a:t>
            </a:r>
          </a:p>
          <a:p>
            <a:endParaRPr lang="en-US">
              <a:solidFill>
                <a:schemeClr val="tx1"/>
              </a:solidFill>
            </a:endParaRPr>
          </a:p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11C572-8AD1-E54B-847D-C7FC8BD6E48A}"/>
              </a:ext>
            </a:extLst>
          </p:cNvPr>
          <p:cNvSpPr txBox="1"/>
          <p:nvPr/>
        </p:nvSpPr>
        <p:spPr>
          <a:xfrm>
            <a:off x="283779" y="5993892"/>
            <a:ext cx="33265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Bowling, 2016, p1/ Bowling &amp; Kopf, 2016, p49)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7370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6" name="Rectangle 24">
            <a:extLst>
              <a:ext uri="{FF2B5EF4-FFF2-40B4-BE49-F238E27FC236}">
                <a16:creationId xmlns:a16="http://schemas.microsoft.com/office/drawing/2014/main" id="{DADC4F84-175A-4AB1-916C-1E5796E1E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DD3BD563-5446-4D40-C601-E991CBE3991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A43087-2BAF-7043-A629-5BC4E3633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864108"/>
            <a:ext cx="6367940" cy="5120639"/>
          </a:xfrm>
        </p:spPr>
        <p:txBody>
          <a:bodyPr>
            <a:normAutofit/>
          </a:bodyPr>
          <a:lstStyle/>
          <a:p>
            <a:r>
              <a:rPr lang="en-US" sz="7200">
                <a:ln w="15875">
                  <a:solidFill>
                    <a:srgbClr val="FFFFFF"/>
                  </a:solidFill>
                </a:ln>
                <a:noFill/>
              </a:rPr>
              <a:t>‘people always say technology has made the world smaller’</a:t>
            </a:r>
            <a:br>
              <a:rPr lang="en-US" sz="7200">
                <a:ln w="15875">
                  <a:solidFill>
                    <a:srgbClr val="FFFFFF"/>
                  </a:solidFill>
                </a:ln>
                <a:noFill/>
              </a:rPr>
            </a:br>
            <a:endParaRPr lang="en-US" sz="7200">
              <a:ln w="15875">
                <a:solidFill>
                  <a:srgbClr val="FFFFFF"/>
                </a:solidFill>
              </a:ln>
              <a:noFill/>
            </a:endParaRPr>
          </a:p>
        </p:txBody>
      </p:sp>
      <p:sp>
        <p:nvSpPr>
          <p:cNvPr id="97" name="Content Placeholder 2">
            <a:extLst>
              <a:ext uri="{FF2B5EF4-FFF2-40B4-BE49-F238E27FC236}">
                <a16:creationId xmlns:a16="http://schemas.microsoft.com/office/drawing/2014/main" id="{963F6416-13C1-F144-A56C-9127C54CBB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1623" y="7656794"/>
            <a:ext cx="7315200" cy="5120640"/>
          </a:xfrm>
        </p:spPr>
        <p:txBody>
          <a:bodyPr>
            <a:norm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B9D8CF-0BA7-C048-8DD1-594388E92536}"/>
              </a:ext>
            </a:extLst>
          </p:cNvPr>
          <p:cNvSpPr txBox="1"/>
          <p:nvPr/>
        </p:nvSpPr>
        <p:spPr>
          <a:xfrm>
            <a:off x="199040" y="6199478"/>
            <a:ext cx="3111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Bowling &amp; Kopf, 2016 </a:t>
            </a:r>
          </a:p>
        </p:txBody>
      </p:sp>
    </p:spTree>
    <p:extLst>
      <p:ext uri="{BB962C8B-B14F-4D97-AF65-F5344CB8AC3E}">
        <p14:creationId xmlns:p14="http://schemas.microsoft.com/office/powerpoint/2010/main" val="14334077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28D2E8-0E0A-584F-9CD6-53F17121B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>
            <a:normAutofit/>
          </a:bodyPr>
          <a:lstStyle/>
          <a:p>
            <a:r>
              <a:rPr lang="en-US" dirty="0"/>
              <a:t>The challenges of Transnational policing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F1035-786D-F448-8AFF-BC94B03FD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606" y="1683143"/>
            <a:ext cx="6627377" cy="3491713"/>
          </a:xfrm>
        </p:spPr>
        <p:txBody>
          <a:bodyPr>
            <a:normAutofit/>
          </a:bodyPr>
          <a:lstStyle/>
          <a:p>
            <a:r>
              <a:rPr lang="en-US" dirty="0"/>
              <a:t>Prior to the UK exit from the European Union </a:t>
            </a:r>
          </a:p>
          <a:p>
            <a:endParaRPr lang="en-US" dirty="0"/>
          </a:p>
          <a:p>
            <a:r>
              <a:rPr lang="en-US" dirty="0"/>
              <a:t>Modern Day Slavery </a:t>
            </a:r>
          </a:p>
          <a:p>
            <a:endParaRPr lang="en-US" dirty="0"/>
          </a:p>
          <a:p>
            <a:r>
              <a:rPr lang="en-US" dirty="0"/>
              <a:t>!3,000 people living in slavery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720CE6-B6A5-B448-8BB1-38165DE28B83}"/>
              </a:ext>
            </a:extLst>
          </p:cNvPr>
          <p:cNvSpPr txBox="1"/>
          <p:nvPr/>
        </p:nvSpPr>
        <p:spPr>
          <a:xfrm>
            <a:off x="110359" y="6290441"/>
            <a:ext cx="3531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Bowling &amp; Kopf, 2016/ </a:t>
            </a:r>
            <a:r>
              <a:rPr lang="en-US" dirty="0" err="1"/>
              <a:t>Eqwea</a:t>
            </a:r>
            <a:r>
              <a:rPr lang="en-US" dirty="0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20101292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D8036-96D8-496C-8006-37ACA5AD8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4A4CBA9-3463-4C65-BF46-6B6C50E7F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CE6C72-FC0D-D249-A11C-3FC404CD6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5775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 dirty="0"/>
              <a:t>Impact of Brexit on Modern Slavery. 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DCEED6C-D39C-40AA-B89E-52C3FA5A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1B9CC4-C6D0-87FD-C4AE-BBC60BF679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7763085"/>
              </p:ext>
            </p:extLst>
          </p:nvPr>
        </p:nvGraphicFramePr>
        <p:xfrm>
          <a:off x="866647" y="933854"/>
          <a:ext cx="7293610" cy="5041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44C3428-C65B-D14D-8C9D-E1F97F29CD4C}"/>
              </a:ext>
            </a:extLst>
          </p:cNvPr>
          <p:cNvSpPr txBox="1"/>
          <p:nvPr/>
        </p:nvSpPr>
        <p:spPr>
          <a:xfrm>
            <a:off x="384048" y="6227379"/>
            <a:ext cx="27848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Egwea</a:t>
            </a:r>
            <a:r>
              <a:rPr lang="en-US" dirty="0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2381874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7A30A-0F36-7C49-B040-562BD965C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 dirty="0"/>
              <a:t>Security 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8FAB1D67-3DFA-0263-7D81-A51F22B255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2299961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4BCCA10-FCFC-DD48-94F3-B6245404E00F}"/>
              </a:ext>
            </a:extLst>
          </p:cNvPr>
          <p:cNvSpPr txBox="1"/>
          <p:nvPr/>
        </p:nvSpPr>
        <p:spPr>
          <a:xfrm>
            <a:off x="110359" y="6353503"/>
            <a:ext cx="5155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Stevens &amp; O’Brien, 2019/ HM Government, 2015</a:t>
            </a:r>
          </a:p>
        </p:txBody>
      </p:sp>
    </p:spTree>
    <p:extLst>
      <p:ext uri="{BB962C8B-B14F-4D97-AF65-F5344CB8AC3E}">
        <p14:creationId xmlns:p14="http://schemas.microsoft.com/office/powerpoint/2010/main" val="4269426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589E016-1EE1-484C-8423-012B4B780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D555DC-3DCD-5406-72EC-C91B390229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32" r="9114" b="6759"/>
          <a:stretch/>
        </p:blipFill>
        <p:spPr>
          <a:xfrm>
            <a:off x="131711" y="0"/>
            <a:ext cx="12188932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46100866-3689-418C-84D9-07C7E2435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00114"/>
            <a:ext cx="4053525" cy="4257773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BF35B0-D0A0-A841-90F7-13B44D775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557" y="1653703"/>
            <a:ext cx="3361953" cy="24704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spc="-100">
                <a:solidFill>
                  <a:schemeClr val="tx1"/>
                </a:solidFill>
              </a:rPr>
              <a:t>Future security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C57918-BB61-DE4A-B878-914C8BD5B2B8}"/>
              </a:ext>
            </a:extLst>
          </p:cNvPr>
          <p:cNvSpPr txBox="1"/>
          <p:nvPr/>
        </p:nvSpPr>
        <p:spPr>
          <a:xfrm>
            <a:off x="4911950" y="1260188"/>
            <a:ext cx="64530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The European Country with a global interest</a:t>
            </a:r>
          </a:p>
          <a:p>
            <a:endParaRPr lang="en-US" sz="4400" dirty="0"/>
          </a:p>
          <a:p>
            <a:endParaRPr lang="en-US" sz="4400" dirty="0"/>
          </a:p>
          <a:p>
            <a:r>
              <a:rPr lang="en-US" sz="4400" dirty="0"/>
              <a:t>UK’s biggest security threat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FB46A5-4C76-5845-94EF-2C90A3897D32}"/>
              </a:ext>
            </a:extLst>
          </p:cNvPr>
          <p:cNvSpPr txBox="1"/>
          <p:nvPr/>
        </p:nvSpPr>
        <p:spPr>
          <a:xfrm>
            <a:off x="457200" y="6096000"/>
            <a:ext cx="323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Arnold &amp; Jones, 2021/ Stevens, 2021</a:t>
            </a:r>
          </a:p>
        </p:txBody>
      </p:sp>
    </p:spTree>
    <p:extLst>
      <p:ext uri="{BB962C8B-B14F-4D97-AF65-F5344CB8AC3E}">
        <p14:creationId xmlns:p14="http://schemas.microsoft.com/office/powerpoint/2010/main" val="16010078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528068-2A69-6D48-BA46-1C638B383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US"/>
              <a:t>Who are the future stakeholder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7E70C23-F621-D562-10AE-CDD4FB59771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600753" y="2535446"/>
          <a:ext cx="8983489" cy="3554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0538D5B9-45FE-7D4A-B13E-B665748997DD}"/>
              </a:ext>
            </a:extLst>
          </p:cNvPr>
          <p:cNvSpPr txBox="1"/>
          <p:nvPr/>
        </p:nvSpPr>
        <p:spPr>
          <a:xfrm>
            <a:off x="89552" y="6119002"/>
            <a:ext cx="61012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2019.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02C9E0-F14F-434E-9D40-4934E51EE7CA}"/>
              </a:ext>
            </a:extLst>
          </p:cNvPr>
          <p:cNvSpPr txBox="1"/>
          <p:nvPr/>
        </p:nvSpPr>
        <p:spPr>
          <a:xfrm>
            <a:off x="103029" y="6464869"/>
            <a:ext cx="39256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Global Partner Digital, 2020</a:t>
            </a:r>
          </a:p>
        </p:txBody>
      </p:sp>
    </p:spTree>
    <p:extLst>
      <p:ext uri="{BB962C8B-B14F-4D97-AF65-F5344CB8AC3E}">
        <p14:creationId xmlns:p14="http://schemas.microsoft.com/office/powerpoint/2010/main" val="41578564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2E166-7D18-444B-AA5E-C5B4D57F1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Government Cyber Security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D698B-62D5-EE46-BA5E-1542AF6BD0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Public Service Focus </a:t>
            </a:r>
          </a:p>
          <a:p>
            <a:endParaRPr lang="en-US" dirty="0"/>
          </a:p>
          <a:p>
            <a:r>
              <a:rPr lang="en-US" dirty="0"/>
              <a:t>NHS Cyber Attack 2017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6E8509-6C0D-0743-869D-BD94F4EDFE00}"/>
              </a:ext>
            </a:extLst>
          </p:cNvPr>
          <p:cNvSpPr txBox="1"/>
          <p:nvPr/>
        </p:nvSpPr>
        <p:spPr>
          <a:xfrm>
            <a:off x="252919" y="6211614"/>
            <a:ext cx="3388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HM Government 2022</a:t>
            </a:r>
          </a:p>
        </p:txBody>
      </p:sp>
    </p:spTree>
    <p:extLst>
      <p:ext uri="{BB962C8B-B14F-4D97-AF65-F5344CB8AC3E}">
        <p14:creationId xmlns:p14="http://schemas.microsoft.com/office/powerpoint/2010/main" val="40844309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86738-3A72-9546-AAAF-8579DDA73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Institutions </a:t>
            </a:r>
            <a:endParaRPr lang="en-US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C2E61BD4-8A68-821E-8172-1F866E16CE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0AEE308-9CF2-1142-BF30-869429FD6DB0}"/>
              </a:ext>
            </a:extLst>
          </p:cNvPr>
          <p:cNvSpPr txBox="1"/>
          <p:nvPr/>
        </p:nvSpPr>
        <p:spPr>
          <a:xfrm>
            <a:off x="0" y="6243145"/>
            <a:ext cx="44143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Malan, </a:t>
            </a:r>
            <a:r>
              <a:rPr lang="en-US" dirty="0" err="1"/>
              <a:t>Lale-Demoz</a:t>
            </a:r>
            <a:r>
              <a:rPr lang="en-US" dirty="0"/>
              <a:t> &amp; </a:t>
            </a:r>
            <a:r>
              <a:rPr lang="en-US" dirty="0" err="1"/>
              <a:t>Rempton</a:t>
            </a:r>
            <a:r>
              <a:rPr lang="en-US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2326605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CC514-1B9B-634E-BD10-0676A220C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Technological Organisations </a:t>
            </a:r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AD104E0-070D-D846-8FBF-3F937D0FC20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7E0525B-8C08-AC44-9154-C7C4F97D214D}"/>
              </a:ext>
            </a:extLst>
          </p:cNvPr>
          <p:cNvSpPr txBox="1"/>
          <p:nvPr/>
        </p:nvSpPr>
        <p:spPr>
          <a:xfrm>
            <a:off x="0" y="6211669"/>
            <a:ext cx="46028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HM Government, 2022/ Government National Security, 2022/ National Cyber Security Centre </a:t>
            </a:r>
          </a:p>
        </p:txBody>
      </p:sp>
    </p:spTree>
    <p:extLst>
      <p:ext uri="{BB962C8B-B14F-4D97-AF65-F5344CB8AC3E}">
        <p14:creationId xmlns:p14="http://schemas.microsoft.com/office/powerpoint/2010/main" val="24239444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1">
            <a:extLst>
              <a:ext uri="{FF2B5EF4-FFF2-40B4-BE49-F238E27FC236}">
                <a16:creationId xmlns:a16="http://schemas.microsoft.com/office/drawing/2014/main" id="{DCCCDCCF-DDE7-4FF9-BA8E-DFD3AC93A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BC2511B0-EF29-025F-C61A-35BB16F5B5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15708"/>
          <a:stretch/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30" name="Rectangle 23">
            <a:extLst>
              <a:ext uri="{FF2B5EF4-FFF2-40B4-BE49-F238E27FC236}">
                <a16:creationId xmlns:a16="http://schemas.microsoft.com/office/drawing/2014/main" id="{C2352FE0-ACFA-479E-A574-CED1C035D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D13388-1111-2545-9BB8-A7EC4590B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Conclusion </a:t>
            </a:r>
          </a:p>
        </p:txBody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id="{401F5979-1992-492E-ABBD-62EBC1016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7098DF-212E-5A42-9B79-C1999A45EDBA}"/>
              </a:ext>
            </a:extLst>
          </p:cNvPr>
          <p:cNvSpPr txBox="1"/>
          <p:nvPr/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How will the UK face the challenges of leaving the European Union 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Transnational and organised Crimes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Future of the National Security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77CB93F-A0E2-4BBE-B2FC-E93932C7E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352138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8">
            <a:extLst>
              <a:ext uri="{FF2B5EF4-FFF2-40B4-BE49-F238E27FC236}">
                <a16:creationId xmlns:a16="http://schemas.microsoft.com/office/drawing/2014/main" id="{9203ABB4-7E2A-4248-9FE7-4A419AFF2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10">
            <a:extLst>
              <a:ext uri="{FF2B5EF4-FFF2-40B4-BE49-F238E27FC236}">
                <a16:creationId xmlns:a16="http://schemas.microsoft.com/office/drawing/2014/main" id="{3126970D-C1E5-4FB1-84E8-86CB9CED1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C09582-D65F-324F-B80F-31C995449C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4590661"/>
            <a:ext cx="10210862" cy="1065690"/>
          </a:xfrm>
        </p:spPr>
        <p:txBody>
          <a:bodyPr>
            <a:normAutofit/>
          </a:bodyPr>
          <a:lstStyle/>
          <a:p>
            <a:r>
              <a:rPr lang="en-US"/>
              <a:t>Thank you for listening </a:t>
            </a:r>
            <a:endParaRPr lang="en-US" dirty="0"/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E058C880-4F85-8ABB-1119-CA51C843FF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10229" y="484632"/>
            <a:ext cx="3556755" cy="3556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7599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2F9A4-AB31-2F4C-BE79-55843D11D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6D08A-8DBD-6249-B869-322DDA978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363255"/>
            <a:ext cx="7315200" cy="705215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Arnold, E and Jones, P (2021) ‘The UK and the Future of European Security’ 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https://rusi.org/explore-our-research/publications/commentary/uk-and-future-european-security</a:t>
            </a:r>
            <a:endParaRPr lang="en-GB" dirty="0"/>
          </a:p>
          <a:p>
            <a:r>
              <a:rPr lang="en-GB" dirty="0"/>
              <a:t>Accessed on: 9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BBC (2020) ‘Brexit: UK Police to lose access to crime fighting tools’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https://www.bbc.co.uk/news/uk-politics-55351598</a:t>
            </a:r>
            <a:endParaRPr lang="en-GB" dirty="0"/>
          </a:p>
          <a:p>
            <a:r>
              <a:rPr lang="en-GB" dirty="0"/>
              <a:t>Accessed on: 8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Bowling, B (2016) ‘Transnational Policing in Europe’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4"/>
              </a:rPr>
              <a:t>https://www.cepol.europa.eu/sites/default/files/02-ben-bowling.pdf</a:t>
            </a:r>
            <a:endParaRPr lang="en-GB" dirty="0"/>
          </a:p>
          <a:p>
            <a:r>
              <a:rPr lang="en-GB" dirty="0"/>
              <a:t>Accessed on:9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Brown, J (2021) ‘Policing in the UK’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5"/>
              </a:rPr>
              <a:t>https://researchbriefings.files.parliament.uk/documents/CBP-8582/CBP-8582.pdf</a:t>
            </a:r>
            <a:endParaRPr lang="en-GB" dirty="0"/>
          </a:p>
          <a:p>
            <a:r>
              <a:rPr lang="en-GB" dirty="0"/>
              <a:t>Accessed on: 7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Dayan, M (2021) ‘The Brexit referendum five years on: what has it meant for the NHS’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6"/>
              </a:rPr>
              <a:t>https://www.nuffieldtrust.org.uk/news-item/the-brexit-referendum-five-years-on-what-has-it-meant-for-the-nhs</a:t>
            </a:r>
            <a:endParaRPr lang="en-GB" dirty="0"/>
          </a:p>
          <a:p>
            <a:r>
              <a:rPr lang="en-GB" dirty="0"/>
              <a:t>Accessed on: 6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 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0365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22274-0EB6-604D-8E82-A5BADC661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20EC6-B110-2749-8D42-1A6389336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0"/>
            <a:ext cx="7315200" cy="6588690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Egwea</a:t>
            </a:r>
            <a:r>
              <a:rPr lang="en-GB" dirty="0"/>
              <a:t>, R (2019) ‘Post-Brexit Challenges in Policing Modern Slavery in the United Kingdom </a:t>
            </a:r>
          </a:p>
          <a:p>
            <a:r>
              <a:rPr lang="en-GB" dirty="0"/>
              <a:t>Available at: https://</a:t>
            </a:r>
            <a:r>
              <a:rPr lang="en-GB" dirty="0" err="1"/>
              <a:t>ssrn.com</a:t>
            </a:r>
            <a:r>
              <a:rPr lang="en-GB" dirty="0"/>
              <a:t>/abstract=3423536 </a:t>
            </a:r>
          </a:p>
          <a:p>
            <a:r>
              <a:rPr lang="en-GB" dirty="0"/>
              <a:t>Accessed on: 9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endParaRPr lang="en-GB" dirty="0"/>
          </a:p>
          <a:p>
            <a:r>
              <a:rPr lang="en-GB" dirty="0"/>
              <a:t>Glencross, A (2016) ‘Why the UK Voted for Brexit’</a:t>
            </a:r>
          </a:p>
          <a:p>
            <a:r>
              <a:rPr lang="en-GB" dirty="0"/>
              <a:t>First Edition, Palgrave, United Kingdom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Global Partners. Digital (2020) ‘Involving Stakeholders in National Cybersecurity Strategies: A guide for policymakers </a:t>
            </a:r>
          </a:p>
          <a:p>
            <a:r>
              <a:rPr lang="en-GB" dirty="0"/>
              <a:t>Available at: https://</a:t>
            </a:r>
            <a:r>
              <a:rPr lang="en-GB" dirty="0" err="1"/>
              <a:t>www.gp-digital.org</a:t>
            </a:r>
            <a:r>
              <a:rPr lang="en-GB" dirty="0"/>
              <a:t>/</a:t>
            </a:r>
            <a:r>
              <a:rPr lang="en-GB" dirty="0" err="1"/>
              <a:t>wp</a:t>
            </a:r>
            <a:r>
              <a:rPr lang="en-GB" dirty="0"/>
              <a:t>-content/uploads/2020/08/NCSS-guidance-</a:t>
            </a:r>
            <a:r>
              <a:rPr lang="en-GB" dirty="0" err="1"/>
              <a:t>doc_gpd.pdf</a:t>
            </a:r>
            <a:endParaRPr lang="en-GB" dirty="0"/>
          </a:p>
          <a:p>
            <a:r>
              <a:rPr lang="en-GB" dirty="0"/>
              <a:t>Accessed on: 9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Goodwin, M &amp; Milazzo, C (2017) ‘Taking back control? Investigating the role of immigration in the 2016 vote for Brexit’</a:t>
            </a:r>
          </a:p>
          <a:p>
            <a:r>
              <a:rPr lang="en-GB" dirty="0"/>
              <a:t>The British Journal of Politics and International Relations, Vol 19 (3) pp 450-464</a:t>
            </a:r>
          </a:p>
          <a:p>
            <a:r>
              <a:rPr lang="en-GB" dirty="0"/>
              <a:t>DOI:10.1 77/1 369 148 1 17 10 799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Government National Security (2022) ‘About us’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https://www.gov.uk/government/organisations/national-security-technology-and-innovation-exchange/about</a:t>
            </a:r>
            <a:endParaRPr lang="en-GB" dirty="0"/>
          </a:p>
          <a:p>
            <a:r>
              <a:rPr lang="en-GB" dirty="0"/>
              <a:t>Accessed on: 11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HM Government (2022) ‘Government Cyber Security Strategy’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https://assets.publishing.service.gov.uk/government/uploads/system/uploads/attachment_data/file/1049825/government-cyber-security-strategy.pdf</a:t>
            </a:r>
            <a:endParaRPr lang="en-GB" u="sng" dirty="0"/>
          </a:p>
          <a:p>
            <a:r>
              <a:rPr lang="en-GB" dirty="0"/>
              <a:t>Accessed on:10</a:t>
            </a:r>
            <a:r>
              <a:rPr lang="en-GB" baseline="30000" dirty="0"/>
              <a:t>th</a:t>
            </a:r>
            <a:r>
              <a:rPr lang="en-GB" dirty="0"/>
              <a:t>  may 2022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55100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79090-4378-F64A-9728-97413D4FC8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FE132-33C3-5E45-BCC7-651B585D0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112733"/>
            <a:ext cx="7315200" cy="6538587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HM Government (2022) ‘National Cyber Strategy 2022’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https://assets.publishing.service.gov.uk/government/uploads/system/uploads/attachment_data/file/1053023/national-cyber-strategy-amend.pdf</a:t>
            </a:r>
            <a:endParaRPr lang="en-GB" dirty="0"/>
          </a:p>
          <a:p>
            <a:r>
              <a:rPr lang="en-GB" dirty="0"/>
              <a:t>Accessed on:11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endParaRPr lang="en-GB" dirty="0"/>
          </a:p>
          <a:p>
            <a:r>
              <a:rPr lang="en-GB" dirty="0"/>
              <a:t>HM Government (2015) ‘National Security Strategy and Strategic Defence and Security Review’ 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https://assets.publishing.service.gov.uk/government/uploads/system/uploads/attachment_data/file/478933/52309_Cm_9161_NSS_SD_Review_web_only.pdf</a:t>
            </a:r>
            <a:endParaRPr lang="en-GB" dirty="0"/>
          </a:p>
          <a:p>
            <a:r>
              <a:rPr lang="en-GB" dirty="0"/>
              <a:t>Accessed on: 8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endParaRPr lang="en-GB" dirty="0"/>
          </a:p>
          <a:p>
            <a:r>
              <a:rPr lang="en-GB" dirty="0"/>
              <a:t>Interpol (2022) ‘Red Notices’ 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4"/>
              </a:rPr>
              <a:t>https://www.interpol.int/en/How-we-work/Notices/Red-Notices</a:t>
            </a:r>
            <a:endParaRPr lang="en-GB" dirty="0"/>
          </a:p>
          <a:p>
            <a:r>
              <a:rPr lang="en-GB" dirty="0"/>
              <a:t>Accessed on: 8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Interpol (2022) ‘United Kingdom’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5"/>
              </a:rPr>
              <a:t>https://www.interpol.int/en/Who-we-are/Member-countries/Europe/UNITED-KINGDOM</a:t>
            </a:r>
            <a:endParaRPr lang="en-GB" dirty="0"/>
          </a:p>
          <a:p>
            <a:r>
              <a:rPr lang="en-GB" dirty="0"/>
              <a:t>Accessed on: 8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endParaRPr lang="en-GB" dirty="0"/>
          </a:p>
          <a:p>
            <a:r>
              <a:rPr lang="en-GB" dirty="0"/>
              <a:t>Malan, J. </a:t>
            </a:r>
            <a:r>
              <a:rPr lang="en-GB" dirty="0" err="1"/>
              <a:t>Lale-Demoz</a:t>
            </a:r>
            <a:r>
              <a:rPr lang="en-GB" dirty="0"/>
              <a:t>, E. Rampton, J (2018) ‘Identifying the role of further and Higher Education in Cyber Security Skills Development’ 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6"/>
              </a:rPr>
              <a:t>https://assets.publishing.service.gov.uk/government/uploads/system/uploads/attachment_data/file/767425/The_role_of_FE_and_HE_in_cyber_security_skills_development.pdf</a:t>
            </a:r>
            <a:endParaRPr lang="en-GB" dirty="0"/>
          </a:p>
          <a:p>
            <a:r>
              <a:rPr lang="en-GB" dirty="0"/>
              <a:t>Accessed on: 10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 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8209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95DB6-8703-AB43-9F79-BACB1CCC0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260FE-EC2E-C04E-BE34-A700D4DF49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National Cyber Security Centre (2022) ‘CNI Hub’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https://www.ncsc.gov.uk/section/private-sector-cni/cni</a:t>
            </a:r>
            <a:endParaRPr lang="en-GB" dirty="0"/>
          </a:p>
          <a:p>
            <a:r>
              <a:rPr lang="en-GB" dirty="0"/>
              <a:t>Accessed on: 11</a:t>
            </a:r>
            <a:r>
              <a:rPr lang="en-GB" baseline="30000" dirty="0"/>
              <a:t>th</a:t>
            </a:r>
            <a:r>
              <a:rPr lang="en-GB" dirty="0"/>
              <a:t> May 2022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Pearson, J (2021) ‘Policing capabilities lessened after Brexit’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https://ukandeu.ac.uk/policing-capabilities-lessened-after-brexit/</a:t>
            </a:r>
            <a:endParaRPr lang="en-GB" dirty="0"/>
          </a:p>
          <a:p>
            <a:r>
              <a:rPr lang="en-GB" dirty="0"/>
              <a:t>Accessed on: 8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Stevens, T (2021) ‘Brexit and Beyond Cyber Security’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4"/>
              </a:rPr>
              <a:t>https://www.kcl.ac.uk/cyber-security-brexit-and-beyond</a:t>
            </a:r>
            <a:endParaRPr lang="en-GB" dirty="0"/>
          </a:p>
          <a:p>
            <a:r>
              <a:rPr lang="en-GB" dirty="0"/>
              <a:t>Accessed on: 9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Stevens, T &amp; O’Brien (2019) ‘Brexit and Cyber Security’</a:t>
            </a:r>
          </a:p>
          <a:p>
            <a:r>
              <a:rPr lang="en-GB" dirty="0"/>
              <a:t>The </a:t>
            </a:r>
            <a:r>
              <a:rPr lang="en-GB" dirty="0" err="1"/>
              <a:t>RUSTi</a:t>
            </a:r>
            <a:r>
              <a:rPr lang="en-GB" dirty="0"/>
              <a:t> Journal, vol 164 (3) pp, 22-30</a:t>
            </a:r>
          </a:p>
          <a:p>
            <a:r>
              <a:rPr lang="en-GB" dirty="0"/>
              <a:t>DIO: </a:t>
            </a:r>
            <a:r>
              <a:rPr lang="en-GB" u="sng" dirty="0">
                <a:hlinkClick r:id="rId5"/>
              </a:rPr>
              <a:t>10.1080/03071847.2019.1643256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Whiteley</a:t>
            </a:r>
            <a:r>
              <a:rPr lang="en-GB" dirty="0"/>
              <a:t>, P (2016) ‘Insight: Why Britain really voted to leave the European Union’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6"/>
              </a:rPr>
              <a:t>https://www.essex.ac.uk/research/showcase/why-britain-really-voted-to-leave-the-european-union</a:t>
            </a:r>
            <a:endParaRPr lang="en-GB" dirty="0"/>
          </a:p>
          <a:p>
            <a:r>
              <a:rPr lang="en-GB" dirty="0"/>
              <a:t>Accessed on: 6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672648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1326</Words>
  <Application>Microsoft Macintosh PowerPoint</Application>
  <PresentationFormat>Widescreen</PresentationFormat>
  <Paragraphs>202</Paragraphs>
  <Slides>21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Calibri</vt:lpstr>
      <vt:lpstr>Corbel</vt:lpstr>
      <vt:lpstr>Wingdings 2</vt:lpstr>
      <vt:lpstr>Frame</vt:lpstr>
      <vt:lpstr>National, Transnational Policing and Security: the challenges after Brexit </vt:lpstr>
      <vt:lpstr>The UK’s Exit from the European Union </vt:lpstr>
      <vt:lpstr>National Policing </vt:lpstr>
      <vt:lpstr>Brexit and National Policing </vt:lpstr>
      <vt:lpstr>How will these challenges be monitored </vt:lpstr>
      <vt:lpstr>Transnational Policing </vt:lpstr>
      <vt:lpstr>‘people always say technology has made the world smaller’ </vt:lpstr>
      <vt:lpstr>The challenges of Transnational policing </vt:lpstr>
      <vt:lpstr>Impact of Brexit on Modern Slavery.  </vt:lpstr>
      <vt:lpstr>Security </vt:lpstr>
      <vt:lpstr>Future security </vt:lpstr>
      <vt:lpstr>Who are the future stakeholder</vt:lpstr>
      <vt:lpstr>Government Cyber Security Strategy </vt:lpstr>
      <vt:lpstr>Academic Institutions </vt:lpstr>
      <vt:lpstr>Technological Organisations </vt:lpstr>
      <vt:lpstr>Conclusion </vt:lpstr>
      <vt:lpstr>Thank you for listening </vt:lpstr>
      <vt:lpstr>Reference list </vt:lpstr>
      <vt:lpstr>Reference list</vt:lpstr>
      <vt:lpstr>Reference List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National, Transnational Policing and Security: the challenges after Brexit </dc:title>
  <dc:creator>Sophie Evans (1700768)</dc:creator>
  <cp:lastModifiedBy>Sophie Evans (1700768)</cp:lastModifiedBy>
  <cp:revision>1</cp:revision>
  <dcterms:created xsi:type="dcterms:W3CDTF">2022-05-13T13:46:15Z</dcterms:created>
  <dcterms:modified xsi:type="dcterms:W3CDTF">2022-05-13T15:39:12Z</dcterms:modified>
</cp:coreProperties>
</file>