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5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9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0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1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22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25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26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27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28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31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32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notesSlides/notesSlide33.xml" ContentType="application/vnd.openxmlformats-officedocument.presentationml.notesSlide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notesSlides/notesSlide34.xml" ContentType="application/vnd.openxmlformats-officedocument.presentationml.notesSlide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notesSlides/notesSlide35.xml" ContentType="application/vnd.openxmlformats-officedocument.presentationml.notesSlide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notesSlides/notesSlide36.xml" ContentType="application/vnd.openxmlformats-officedocument.presentationml.notesSlide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notesSlides/notesSlide37.xml" ContentType="application/vnd.openxmlformats-officedocument.presentationml.notesSlide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notesSlides/notesSlide38.xml" ContentType="application/vnd.openxmlformats-officedocument.presentationml.notesSlide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notesSlides/notesSlide39.xml" ContentType="application/vnd.openxmlformats-officedocument.presentationml.notesSlide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99" r:id="rId2"/>
    <p:sldId id="256" r:id="rId3"/>
    <p:sldId id="29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8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7C29"/>
    <a:srgbClr val="FF76D5"/>
    <a:srgbClr val="F85B2E"/>
    <a:srgbClr val="FCE527"/>
    <a:srgbClr val="7107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C1B26E-ECE0-4EB9-B08F-03FE02AA4BD6}" v="347" dt="2025-11-26T09:10:03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65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44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9.svg"/><Relationship Id="rId5" Type="http://schemas.openxmlformats.org/officeDocument/2006/relationships/image" Target="../media/image68.png"/><Relationship Id="rId4" Type="http://schemas.openxmlformats.org/officeDocument/2006/relationships/image" Target="../media/image67.svg"/></Relationships>
</file>

<file path=ppt/diagrams/_rels/data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76.svg"/></Relationships>
</file>

<file path=ppt/diagrams/_rels/data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3" Type="http://schemas.openxmlformats.org/officeDocument/2006/relationships/image" Target="../media/image82.png"/><Relationship Id="rId7" Type="http://schemas.openxmlformats.org/officeDocument/2006/relationships/image" Target="../media/image84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83.svg"/></Relationships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82.png"/><Relationship Id="rId7" Type="http://schemas.openxmlformats.org/officeDocument/2006/relationships/image" Target="../media/image27.png"/><Relationship Id="rId2" Type="http://schemas.openxmlformats.org/officeDocument/2006/relationships/image" Target="../media/image87.svg"/><Relationship Id="rId1" Type="http://schemas.openxmlformats.org/officeDocument/2006/relationships/image" Target="../media/image86.png"/><Relationship Id="rId6" Type="http://schemas.openxmlformats.org/officeDocument/2006/relationships/image" Target="../media/image89.svg"/><Relationship Id="rId5" Type="http://schemas.openxmlformats.org/officeDocument/2006/relationships/image" Target="../media/image88.png"/><Relationship Id="rId4" Type="http://schemas.openxmlformats.org/officeDocument/2006/relationships/image" Target="../media/image83.svg"/></Relationships>
</file>

<file path=ppt/diagrams/_rels/data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sv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image" Target="../media/image91.svg"/><Relationship Id="rId1" Type="http://schemas.openxmlformats.org/officeDocument/2006/relationships/image" Target="../media/image90.png"/><Relationship Id="rId6" Type="http://schemas.openxmlformats.org/officeDocument/2006/relationships/image" Target="../media/image95.svg"/><Relationship Id="rId5" Type="http://schemas.openxmlformats.org/officeDocument/2006/relationships/image" Target="../media/image94.png"/><Relationship Id="rId4" Type="http://schemas.openxmlformats.org/officeDocument/2006/relationships/image" Target="../media/image93.svg"/></Relationships>
</file>

<file path=ppt/diagrams/_rels/data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svg"/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101.svg"/><Relationship Id="rId5" Type="http://schemas.openxmlformats.org/officeDocument/2006/relationships/image" Target="../media/image100.png"/><Relationship Id="rId4" Type="http://schemas.openxmlformats.org/officeDocument/2006/relationships/image" Target="../media/image99.svg"/></Relationships>
</file>

<file path=ppt/diagrams/_rels/data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svg"/><Relationship Id="rId3" Type="http://schemas.openxmlformats.org/officeDocument/2006/relationships/image" Target="../media/image57.png"/><Relationship Id="rId7" Type="http://schemas.openxmlformats.org/officeDocument/2006/relationships/image" Target="../media/image104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5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44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9.svg"/><Relationship Id="rId5" Type="http://schemas.openxmlformats.org/officeDocument/2006/relationships/image" Target="../media/image68.png"/><Relationship Id="rId4" Type="http://schemas.openxmlformats.org/officeDocument/2006/relationships/image" Target="../media/image67.svg"/></Relationships>
</file>

<file path=ppt/diagrams/_rels/drawing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76.svg"/></Relationships>
</file>

<file path=ppt/diagrams/_rels/drawing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3" Type="http://schemas.openxmlformats.org/officeDocument/2006/relationships/image" Target="../media/image82.png"/><Relationship Id="rId7" Type="http://schemas.openxmlformats.org/officeDocument/2006/relationships/image" Target="../media/image84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83.sv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82.png"/><Relationship Id="rId7" Type="http://schemas.openxmlformats.org/officeDocument/2006/relationships/image" Target="../media/image27.png"/><Relationship Id="rId2" Type="http://schemas.openxmlformats.org/officeDocument/2006/relationships/image" Target="../media/image87.svg"/><Relationship Id="rId1" Type="http://schemas.openxmlformats.org/officeDocument/2006/relationships/image" Target="../media/image86.png"/><Relationship Id="rId6" Type="http://schemas.openxmlformats.org/officeDocument/2006/relationships/image" Target="../media/image89.svg"/><Relationship Id="rId5" Type="http://schemas.openxmlformats.org/officeDocument/2006/relationships/image" Target="../media/image88.png"/><Relationship Id="rId4" Type="http://schemas.openxmlformats.org/officeDocument/2006/relationships/image" Target="../media/image83.svg"/></Relationships>
</file>

<file path=ppt/diagrams/_rels/drawing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sv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image" Target="../media/image91.svg"/><Relationship Id="rId1" Type="http://schemas.openxmlformats.org/officeDocument/2006/relationships/image" Target="../media/image90.png"/><Relationship Id="rId6" Type="http://schemas.openxmlformats.org/officeDocument/2006/relationships/image" Target="../media/image95.svg"/><Relationship Id="rId5" Type="http://schemas.openxmlformats.org/officeDocument/2006/relationships/image" Target="../media/image94.png"/><Relationship Id="rId4" Type="http://schemas.openxmlformats.org/officeDocument/2006/relationships/image" Target="../media/image93.svg"/></Relationships>
</file>

<file path=ppt/diagrams/_rels/drawing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svg"/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101.svg"/><Relationship Id="rId5" Type="http://schemas.openxmlformats.org/officeDocument/2006/relationships/image" Target="../media/image100.png"/><Relationship Id="rId4" Type="http://schemas.openxmlformats.org/officeDocument/2006/relationships/image" Target="../media/image99.svg"/></Relationships>
</file>

<file path=ppt/diagrams/_rels/drawing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svg"/><Relationship Id="rId3" Type="http://schemas.openxmlformats.org/officeDocument/2006/relationships/image" Target="../media/image57.png"/><Relationship Id="rId7" Type="http://schemas.openxmlformats.org/officeDocument/2006/relationships/image" Target="../media/image104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5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04631F-D391-47EE-A0A7-2D88D7F986D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F7D370E-AED8-482E-8304-80B95D6A7816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World-leading aerospace, defense, and power systems manufacturer</a:t>
          </a:r>
        </a:p>
      </dgm:t>
    </dgm:pt>
    <dgm:pt modelId="{A0B479FD-23F0-4DED-9F82-35634461FCF3}" type="parTrans" cxnId="{EB4B16ED-099F-45D5-913E-8CCA892AF3E3}">
      <dgm:prSet/>
      <dgm:spPr/>
      <dgm:t>
        <a:bodyPr/>
        <a:lstStyle/>
        <a:p>
          <a:endParaRPr lang="en-US"/>
        </a:p>
      </dgm:t>
    </dgm:pt>
    <dgm:pt modelId="{A8E2E4DE-913F-4DDD-8F2B-04B349AC7A87}" type="sibTrans" cxnId="{EB4B16ED-099F-45D5-913E-8CCA892AF3E3}">
      <dgm:prSet/>
      <dgm:spPr/>
      <dgm:t>
        <a:bodyPr/>
        <a:lstStyle/>
        <a:p>
          <a:endParaRPr lang="en-US"/>
        </a:p>
      </dgm:t>
    </dgm:pt>
    <dgm:pt modelId="{E4DACEB6-FE51-468A-BDE4-4E415EECDDE0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Operations spanning 50+ countries with diverse workforce (Smith, 2024)</a:t>
          </a:r>
        </a:p>
      </dgm:t>
    </dgm:pt>
    <dgm:pt modelId="{D9EDC23F-D12E-4DE8-8010-FB21A9B80286}" type="parTrans" cxnId="{C3FCA96C-702C-4574-8475-D8401178ADB8}">
      <dgm:prSet/>
      <dgm:spPr/>
      <dgm:t>
        <a:bodyPr/>
        <a:lstStyle/>
        <a:p>
          <a:endParaRPr lang="en-US"/>
        </a:p>
      </dgm:t>
    </dgm:pt>
    <dgm:pt modelId="{CC81DB40-3573-47C0-9B6F-E64CA5ED1B6C}" type="sibTrans" cxnId="{C3FCA96C-702C-4574-8475-D8401178ADB8}">
      <dgm:prSet/>
      <dgm:spPr/>
      <dgm:t>
        <a:bodyPr/>
        <a:lstStyle/>
        <a:p>
          <a:endParaRPr lang="en-US"/>
        </a:p>
      </dgm:t>
    </dgm:pt>
    <dgm:pt modelId="{5D8B2F9D-83A3-4322-BC16-08B3CB0B4A8E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Significant investment in research and development</a:t>
          </a:r>
        </a:p>
      </dgm:t>
    </dgm:pt>
    <dgm:pt modelId="{92D91C67-1A9C-402B-9A02-9DAD1B6D53DF}" type="parTrans" cxnId="{BEC53724-9BCA-4224-BD59-13E7586FD01D}">
      <dgm:prSet/>
      <dgm:spPr/>
      <dgm:t>
        <a:bodyPr/>
        <a:lstStyle/>
        <a:p>
          <a:endParaRPr lang="en-US"/>
        </a:p>
      </dgm:t>
    </dgm:pt>
    <dgm:pt modelId="{E9D3979F-2CCC-4F2B-A27C-6CCED6B93862}" type="sibTrans" cxnId="{BEC53724-9BCA-4224-BD59-13E7586FD01D}">
      <dgm:prSet/>
      <dgm:spPr/>
      <dgm:t>
        <a:bodyPr/>
        <a:lstStyle/>
        <a:p>
          <a:endParaRPr lang="en-US"/>
        </a:p>
      </dgm:t>
    </dgm:pt>
    <dgm:pt modelId="{68E4EFF1-9E6F-4F52-8BC9-FCA50015BD43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Market leadership in civil aerospace propulsion systems</a:t>
          </a:r>
        </a:p>
      </dgm:t>
    </dgm:pt>
    <dgm:pt modelId="{4282B68D-9CE6-439F-A9CE-6BA75B1919F3}" type="parTrans" cxnId="{8B94D68C-1373-4580-B898-0CB35F8E66F5}">
      <dgm:prSet/>
      <dgm:spPr/>
      <dgm:t>
        <a:bodyPr/>
        <a:lstStyle/>
        <a:p>
          <a:endParaRPr lang="en-US"/>
        </a:p>
      </dgm:t>
    </dgm:pt>
    <dgm:pt modelId="{C31C5582-51D2-4DE0-B972-4EAE75BCE0FC}" type="sibTrans" cxnId="{8B94D68C-1373-4580-B898-0CB35F8E66F5}">
      <dgm:prSet/>
      <dgm:spPr/>
      <dgm:t>
        <a:bodyPr/>
        <a:lstStyle/>
        <a:p>
          <a:endParaRPr lang="en-US"/>
        </a:p>
      </dgm:t>
    </dgm:pt>
    <dgm:pt modelId="{D9DB87B2-923C-4E26-9343-78674118224B}" type="pres">
      <dgm:prSet presAssocID="{A304631F-D391-47EE-A0A7-2D88D7F986D0}" presName="root" presStyleCnt="0">
        <dgm:presLayoutVars>
          <dgm:dir/>
          <dgm:resizeHandles val="exact"/>
        </dgm:presLayoutVars>
      </dgm:prSet>
      <dgm:spPr/>
    </dgm:pt>
    <dgm:pt modelId="{3167F730-688C-4062-A51F-2C397695578A}" type="pres">
      <dgm:prSet presAssocID="{A304631F-D391-47EE-A0A7-2D88D7F986D0}" presName="container" presStyleCnt="0">
        <dgm:presLayoutVars>
          <dgm:dir/>
          <dgm:resizeHandles val="exact"/>
        </dgm:presLayoutVars>
      </dgm:prSet>
      <dgm:spPr/>
    </dgm:pt>
    <dgm:pt modelId="{3D79A6BB-8CD7-4BCC-8998-DC5DF942619B}" type="pres">
      <dgm:prSet presAssocID="{9F7D370E-AED8-482E-8304-80B95D6A7816}" presName="compNode" presStyleCnt="0"/>
      <dgm:spPr/>
    </dgm:pt>
    <dgm:pt modelId="{4D2D4673-481E-42EB-A89C-4D6AFB8088FB}" type="pres">
      <dgm:prSet presAssocID="{9F7D370E-AED8-482E-8304-80B95D6A7816}" presName="iconBgRect" presStyleLbl="bgShp" presStyleIdx="0" presStyleCnt="4"/>
      <dgm:spPr/>
    </dgm:pt>
    <dgm:pt modelId="{9986CF9F-47F7-4146-9F00-A9ACC01B9680}" type="pres">
      <dgm:prSet presAssocID="{9F7D370E-AED8-482E-8304-80B95D6A781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E5429247-CF8C-4F5E-A0F9-BF1D152E4396}" type="pres">
      <dgm:prSet presAssocID="{9F7D370E-AED8-482E-8304-80B95D6A7816}" presName="spaceRect" presStyleCnt="0"/>
      <dgm:spPr/>
    </dgm:pt>
    <dgm:pt modelId="{18A68A39-9911-48EE-AFD4-7D98CF282195}" type="pres">
      <dgm:prSet presAssocID="{9F7D370E-AED8-482E-8304-80B95D6A7816}" presName="textRect" presStyleLbl="revTx" presStyleIdx="0" presStyleCnt="4">
        <dgm:presLayoutVars>
          <dgm:chMax val="1"/>
          <dgm:chPref val="1"/>
        </dgm:presLayoutVars>
      </dgm:prSet>
      <dgm:spPr/>
    </dgm:pt>
    <dgm:pt modelId="{D21985E6-DCCA-45A0-8640-D38642355A5B}" type="pres">
      <dgm:prSet presAssocID="{A8E2E4DE-913F-4DDD-8F2B-04B349AC7A87}" presName="sibTrans" presStyleLbl="sibTrans2D1" presStyleIdx="0" presStyleCnt="0"/>
      <dgm:spPr/>
    </dgm:pt>
    <dgm:pt modelId="{013BBD34-7671-45F1-9C2D-079DA88B9F76}" type="pres">
      <dgm:prSet presAssocID="{E4DACEB6-FE51-468A-BDE4-4E415EECDDE0}" presName="compNode" presStyleCnt="0"/>
      <dgm:spPr/>
    </dgm:pt>
    <dgm:pt modelId="{7CE597B7-61CA-4AC7-B739-7B5F13F6934F}" type="pres">
      <dgm:prSet presAssocID="{E4DACEB6-FE51-468A-BDE4-4E415EECDDE0}" presName="iconBgRect" presStyleLbl="bgShp" presStyleIdx="1" presStyleCnt="4"/>
      <dgm:spPr/>
    </dgm:pt>
    <dgm:pt modelId="{1056E795-E3E3-431F-A93A-476A160C0FD2}" type="pres">
      <dgm:prSet presAssocID="{E4DACEB6-FE51-468A-BDE4-4E415EECDDE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8CED9C22-0BA4-4B29-B57A-05639B8DB653}" type="pres">
      <dgm:prSet presAssocID="{E4DACEB6-FE51-468A-BDE4-4E415EECDDE0}" presName="spaceRect" presStyleCnt="0"/>
      <dgm:spPr/>
    </dgm:pt>
    <dgm:pt modelId="{83A2D40D-B82A-4C8F-9910-11FBCD41CB60}" type="pres">
      <dgm:prSet presAssocID="{E4DACEB6-FE51-468A-BDE4-4E415EECDDE0}" presName="textRect" presStyleLbl="revTx" presStyleIdx="1" presStyleCnt="4">
        <dgm:presLayoutVars>
          <dgm:chMax val="1"/>
          <dgm:chPref val="1"/>
        </dgm:presLayoutVars>
      </dgm:prSet>
      <dgm:spPr/>
    </dgm:pt>
    <dgm:pt modelId="{B28E165C-A2E5-4866-A335-D405356F87A5}" type="pres">
      <dgm:prSet presAssocID="{CC81DB40-3573-47C0-9B6F-E64CA5ED1B6C}" presName="sibTrans" presStyleLbl="sibTrans2D1" presStyleIdx="0" presStyleCnt="0"/>
      <dgm:spPr/>
    </dgm:pt>
    <dgm:pt modelId="{BE17A565-5587-4421-935D-C7E2AF034534}" type="pres">
      <dgm:prSet presAssocID="{5D8B2F9D-83A3-4322-BC16-08B3CB0B4A8E}" presName="compNode" presStyleCnt="0"/>
      <dgm:spPr/>
    </dgm:pt>
    <dgm:pt modelId="{61282BBF-5A92-4A95-A71D-8726E3F8C50C}" type="pres">
      <dgm:prSet presAssocID="{5D8B2F9D-83A3-4322-BC16-08B3CB0B4A8E}" presName="iconBgRect" presStyleLbl="bgShp" presStyleIdx="2" presStyleCnt="4"/>
      <dgm:spPr/>
    </dgm:pt>
    <dgm:pt modelId="{18EC121B-7F78-4378-B47F-A3A1410F7BB9}" type="pres">
      <dgm:prSet presAssocID="{5D8B2F9D-83A3-4322-BC16-08B3CB0B4A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CD07B17-C23E-4EA4-8F90-96BC71090C79}" type="pres">
      <dgm:prSet presAssocID="{5D8B2F9D-83A3-4322-BC16-08B3CB0B4A8E}" presName="spaceRect" presStyleCnt="0"/>
      <dgm:spPr/>
    </dgm:pt>
    <dgm:pt modelId="{D181AC1C-EB52-4B64-927B-F212647B7C25}" type="pres">
      <dgm:prSet presAssocID="{5D8B2F9D-83A3-4322-BC16-08B3CB0B4A8E}" presName="textRect" presStyleLbl="revTx" presStyleIdx="2" presStyleCnt="4">
        <dgm:presLayoutVars>
          <dgm:chMax val="1"/>
          <dgm:chPref val="1"/>
        </dgm:presLayoutVars>
      </dgm:prSet>
      <dgm:spPr/>
    </dgm:pt>
    <dgm:pt modelId="{04DFB27D-B1AB-4E3C-8F5C-AC59DEF91357}" type="pres">
      <dgm:prSet presAssocID="{E9D3979F-2CCC-4F2B-A27C-6CCED6B93862}" presName="sibTrans" presStyleLbl="sibTrans2D1" presStyleIdx="0" presStyleCnt="0"/>
      <dgm:spPr/>
    </dgm:pt>
    <dgm:pt modelId="{C8D55ABE-5916-4501-8828-2A18EF748629}" type="pres">
      <dgm:prSet presAssocID="{68E4EFF1-9E6F-4F52-8BC9-FCA50015BD43}" presName="compNode" presStyleCnt="0"/>
      <dgm:spPr/>
    </dgm:pt>
    <dgm:pt modelId="{CDF30935-EE71-4ECF-9BD9-A4D25D9DDE68}" type="pres">
      <dgm:prSet presAssocID="{68E4EFF1-9E6F-4F52-8BC9-FCA50015BD43}" presName="iconBgRect" presStyleLbl="bgShp" presStyleIdx="3" presStyleCnt="4"/>
      <dgm:spPr/>
    </dgm:pt>
    <dgm:pt modelId="{4BC19687-7A0B-4795-B957-DBA1A243D675}" type="pres">
      <dgm:prSet presAssocID="{68E4EFF1-9E6F-4F52-8BC9-FCA50015BD4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EF5B2476-4314-4B94-BF8D-A04F2FE8C0D7}" type="pres">
      <dgm:prSet presAssocID="{68E4EFF1-9E6F-4F52-8BC9-FCA50015BD43}" presName="spaceRect" presStyleCnt="0"/>
      <dgm:spPr/>
    </dgm:pt>
    <dgm:pt modelId="{84EA8A7D-E963-43F1-87DB-AA9FD68CDDE9}" type="pres">
      <dgm:prSet presAssocID="{68E4EFF1-9E6F-4F52-8BC9-FCA50015BD4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7D13906-1552-4EAE-8FE4-0E73194C09B9}" type="presOf" srcId="{5D8B2F9D-83A3-4322-BC16-08B3CB0B4A8E}" destId="{D181AC1C-EB52-4B64-927B-F212647B7C25}" srcOrd="0" destOrd="0" presId="urn:microsoft.com/office/officeart/2018/2/layout/IconCircleList"/>
    <dgm:cxn modelId="{5D867115-2FE8-4A0D-B924-CB9DE63851BB}" type="presOf" srcId="{A304631F-D391-47EE-A0A7-2D88D7F986D0}" destId="{D9DB87B2-923C-4E26-9343-78674118224B}" srcOrd="0" destOrd="0" presId="urn:microsoft.com/office/officeart/2018/2/layout/IconCircleList"/>
    <dgm:cxn modelId="{BEC53724-9BCA-4224-BD59-13E7586FD01D}" srcId="{A304631F-D391-47EE-A0A7-2D88D7F986D0}" destId="{5D8B2F9D-83A3-4322-BC16-08B3CB0B4A8E}" srcOrd="2" destOrd="0" parTransId="{92D91C67-1A9C-402B-9A02-9DAD1B6D53DF}" sibTransId="{E9D3979F-2CCC-4F2B-A27C-6CCED6B93862}"/>
    <dgm:cxn modelId="{E1AB4135-9E68-4DDB-8BEE-F5B99D18BC9B}" type="presOf" srcId="{E9D3979F-2CCC-4F2B-A27C-6CCED6B93862}" destId="{04DFB27D-B1AB-4E3C-8F5C-AC59DEF91357}" srcOrd="0" destOrd="0" presId="urn:microsoft.com/office/officeart/2018/2/layout/IconCircleList"/>
    <dgm:cxn modelId="{885E0D66-DF61-4C31-AFC8-D8158529B2D9}" type="presOf" srcId="{68E4EFF1-9E6F-4F52-8BC9-FCA50015BD43}" destId="{84EA8A7D-E963-43F1-87DB-AA9FD68CDDE9}" srcOrd="0" destOrd="0" presId="urn:microsoft.com/office/officeart/2018/2/layout/IconCircleList"/>
    <dgm:cxn modelId="{C3FCA96C-702C-4574-8475-D8401178ADB8}" srcId="{A304631F-D391-47EE-A0A7-2D88D7F986D0}" destId="{E4DACEB6-FE51-468A-BDE4-4E415EECDDE0}" srcOrd="1" destOrd="0" parTransId="{D9EDC23F-D12E-4DE8-8010-FB21A9B80286}" sibTransId="{CC81DB40-3573-47C0-9B6F-E64CA5ED1B6C}"/>
    <dgm:cxn modelId="{8B94D68C-1373-4580-B898-0CB35F8E66F5}" srcId="{A304631F-D391-47EE-A0A7-2D88D7F986D0}" destId="{68E4EFF1-9E6F-4F52-8BC9-FCA50015BD43}" srcOrd="3" destOrd="0" parTransId="{4282B68D-9CE6-439F-A9CE-6BA75B1919F3}" sibTransId="{C31C5582-51D2-4DE0-B972-4EAE75BCE0FC}"/>
    <dgm:cxn modelId="{9CB552E3-D6CD-43EC-8577-8E6E32C214F0}" type="presOf" srcId="{CC81DB40-3573-47C0-9B6F-E64CA5ED1B6C}" destId="{B28E165C-A2E5-4866-A335-D405356F87A5}" srcOrd="0" destOrd="0" presId="urn:microsoft.com/office/officeart/2018/2/layout/IconCircleList"/>
    <dgm:cxn modelId="{724EE4E5-EF04-4466-AA68-F5D3CE7848C1}" type="presOf" srcId="{A8E2E4DE-913F-4DDD-8F2B-04B349AC7A87}" destId="{D21985E6-DCCA-45A0-8640-D38642355A5B}" srcOrd="0" destOrd="0" presId="urn:microsoft.com/office/officeart/2018/2/layout/IconCircleList"/>
    <dgm:cxn modelId="{EB4B16ED-099F-45D5-913E-8CCA892AF3E3}" srcId="{A304631F-D391-47EE-A0A7-2D88D7F986D0}" destId="{9F7D370E-AED8-482E-8304-80B95D6A7816}" srcOrd="0" destOrd="0" parTransId="{A0B479FD-23F0-4DED-9F82-35634461FCF3}" sibTransId="{A8E2E4DE-913F-4DDD-8F2B-04B349AC7A87}"/>
    <dgm:cxn modelId="{1EBE79ED-C042-4F76-8A12-3558C805419E}" type="presOf" srcId="{9F7D370E-AED8-482E-8304-80B95D6A7816}" destId="{18A68A39-9911-48EE-AFD4-7D98CF282195}" srcOrd="0" destOrd="0" presId="urn:microsoft.com/office/officeart/2018/2/layout/IconCircleList"/>
    <dgm:cxn modelId="{F76BB5ED-3304-4183-8817-F50D0F670159}" type="presOf" srcId="{E4DACEB6-FE51-468A-BDE4-4E415EECDDE0}" destId="{83A2D40D-B82A-4C8F-9910-11FBCD41CB60}" srcOrd="0" destOrd="0" presId="urn:microsoft.com/office/officeart/2018/2/layout/IconCircleList"/>
    <dgm:cxn modelId="{EE9DC7E7-64A8-49BA-B6E7-4F01A1BEB914}" type="presParOf" srcId="{D9DB87B2-923C-4E26-9343-78674118224B}" destId="{3167F730-688C-4062-A51F-2C397695578A}" srcOrd="0" destOrd="0" presId="urn:microsoft.com/office/officeart/2018/2/layout/IconCircleList"/>
    <dgm:cxn modelId="{28F00445-EF06-42DA-86D2-1204490591A5}" type="presParOf" srcId="{3167F730-688C-4062-A51F-2C397695578A}" destId="{3D79A6BB-8CD7-4BCC-8998-DC5DF942619B}" srcOrd="0" destOrd="0" presId="urn:microsoft.com/office/officeart/2018/2/layout/IconCircleList"/>
    <dgm:cxn modelId="{6F49C4C3-6530-4BA9-A8D8-D91E05E34F89}" type="presParOf" srcId="{3D79A6BB-8CD7-4BCC-8998-DC5DF942619B}" destId="{4D2D4673-481E-42EB-A89C-4D6AFB8088FB}" srcOrd="0" destOrd="0" presId="urn:microsoft.com/office/officeart/2018/2/layout/IconCircleList"/>
    <dgm:cxn modelId="{7685B980-6D1B-4A24-AF4B-0AFD3BA742CC}" type="presParOf" srcId="{3D79A6BB-8CD7-4BCC-8998-DC5DF942619B}" destId="{9986CF9F-47F7-4146-9F00-A9ACC01B9680}" srcOrd="1" destOrd="0" presId="urn:microsoft.com/office/officeart/2018/2/layout/IconCircleList"/>
    <dgm:cxn modelId="{AA03CB55-C862-4FC4-A2B7-526B175BEADB}" type="presParOf" srcId="{3D79A6BB-8CD7-4BCC-8998-DC5DF942619B}" destId="{E5429247-CF8C-4F5E-A0F9-BF1D152E4396}" srcOrd="2" destOrd="0" presId="urn:microsoft.com/office/officeart/2018/2/layout/IconCircleList"/>
    <dgm:cxn modelId="{918418EC-F068-4749-9582-719D4D2F5981}" type="presParOf" srcId="{3D79A6BB-8CD7-4BCC-8998-DC5DF942619B}" destId="{18A68A39-9911-48EE-AFD4-7D98CF282195}" srcOrd="3" destOrd="0" presId="urn:microsoft.com/office/officeart/2018/2/layout/IconCircleList"/>
    <dgm:cxn modelId="{50E715F1-B7BC-43E5-B19B-C4D830358E04}" type="presParOf" srcId="{3167F730-688C-4062-A51F-2C397695578A}" destId="{D21985E6-DCCA-45A0-8640-D38642355A5B}" srcOrd="1" destOrd="0" presId="urn:microsoft.com/office/officeart/2018/2/layout/IconCircleList"/>
    <dgm:cxn modelId="{0DF4D41B-B70C-44A8-8AE7-F92BDBDBE0E2}" type="presParOf" srcId="{3167F730-688C-4062-A51F-2C397695578A}" destId="{013BBD34-7671-45F1-9C2D-079DA88B9F76}" srcOrd="2" destOrd="0" presId="urn:microsoft.com/office/officeart/2018/2/layout/IconCircleList"/>
    <dgm:cxn modelId="{5B841891-8939-4BDB-936F-52FAF1E057DF}" type="presParOf" srcId="{013BBD34-7671-45F1-9C2D-079DA88B9F76}" destId="{7CE597B7-61CA-4AC7-B739-7B5F13F6934F}" srcOrd="0" destOrd="0" presId="urn:microsoft.com/office/officeart/2018/2/layout/IconCircleList"/>
    <dgm:cxn modelId="{5713F2DB-2B07-4625-A0D7-071805E786B6}" type="presParOf" srcId="{013BBD34-7671-45F1-9C2D-079DA88B9F76}" destId="{1056E795-E3E3-431F-A93A-476A160C0FD2}" srcOrd="1" destOrd="0" presId="urn:microsoft.com/office/officeart/2018/2/layout/IconCircleList"/>
    <dgm:cxn modelId="{58532187-BDDD-4EA7-9C58-25E6BB0B7866}" type="presParOf" srcId="{013BBD34-7671-45F1-9C2D-079DA88B9F76}" destId="{8CED9C22-0BA4-4B29-B57A-05639B8DB653}" srcOrd="2" destOrd="0" presId="urn:microsoft.com/office/officeart/2018/2/layout/IconCircleList"/>
    <dgm:cxn modelId="{EE038B6F-7A2B-4476-BD67-29F941884421}" type="presParOf" srcId="{013BBD34-7671-45F1-9C2D-079DA88B9F76}" destId="{83A2D40D-B82A-4C8F-9910-11FBCD41CB60}" srcOrd="3" destOrd="0" presId="urn:microsoft.com/office/officeart/2018/2/layout/IconCircleList"/>
    <dgm:cxn modelId="{A7D3F754-C891-4E3B-97FB-44DF1EBF1E29}" type="presParOf" srcId="{3167F730-688C-4062-A51F-2C397695578A}" destId="{B28E165C-A2E5-4866-A335-D405356F87A5}" srcOrd="3" destOrd="0" presId="urn:microsoft.com/office/officeart/2018/2/layout/IconCircleList"/>
    <dgm:cxn modelId="{1503A8FA-6F98-4A8C-B3BE-8A57DA64820F}" type="presParOf" srcId="{3167F730-688C-4062-A51F-2C397695578A}" destId="{BE17A565-5587-4421-935D-C7E2AF034534}" srcOrd="4" destOrd="0" presId="urn:microsoft.com/office/officeart/2018/2/layout/IconCircleList"/>
    <dgm:cxn modelId="{07F13B67-5124-4ED9-9666-A4968249928A}" type="presParOf" srcId="{BE17A565-5587-4421-935D-C7E2AF034534}" destId="{61282BBF-5A92-4A95-A71D-8726E3F8C50C}" srcOrd="0" destOrd="0" presId="urn:microsoft.com/office/officeart/2018/2/layout/IconCircleList"/>
    <dgm:cxn modelId="{EA0F9CD6-A446-4761-AA9C-E6DE7997C770}" type="presParOf" srcId="{BE17A565-5587-4421-935D-C7E2AF034534}" destId="{18EC121B-7F78-4378-B47F-A3A1410F7BB9}" srcOrd="1" destOrd="0" presId="urn:microsoft.com/office/officeart/2018/2/layout/IconCircleList"/>
    <dgm:cxn modelId="{D037A52B-7FB5-4480-8F7F-A79B75F085E3}" type="presParOf" srcId="{BE17A565-5587-4421-935D-C7E2AF034534}" destId="{ACD07B17-C23E-4EA4-8F90-96BC71090C79}" srcOrd="2" destOrd="0" presId="urn:microsoft.com/office/officeart/2018/2/layout/IconCircleList"/>
    <dgm:cxn modelId="{F965C941-9B78-4681-81B7-DFDBD70B862C}" type="presParOf" srcId="{BE17A565-5587-4421-935D-C7E2AF034534}" destId="{D181AC1C-EB52-4B64-927B-F212647B7C25}" srcOrd="3" destOrd="0" presId="urn:microsoft.com/office/officeart/2018/2/layout/IconCircleList"/>
    <dgm:cxn modelId="{62D2B6AA-3BB7-411B-BFF4-0073A3908848}" type="presParOf" srcId="{3167F730-688C-4062-A51F-2C397695578A}" destId="{04DFB27D-B1AB-4E3C-8F5C-AC59DEF91357}" srcOrd="5" destOrd="0" presId="urn:microsoft.com/office/officeart/2018/2/layout/IconCircleList"/>
    <dgm:cxn modelId="{67A40DEB-4E47-4399-B422-98D3218CD1DD}" type="presParOf" srcId="{3167F730-688C-4062-A51F-2C397695578A}" destId="{C8D55ABE-5916-4501-8828-2A18EF748629}" srcOrd="6" destOrd="0" presId="urn:microsoft.com/office/officeart/2018/2/layout/IconCircleList"/>
    <dgm:cxn modelId="{F0C4E457-6055-47D9-B9BD-32966DC41F56}" type="presParOf" srcId="{C8D55ABE-5916-4501-8828-2A18EF748629}" destId="{CDF30935-EE71-4ECF-9BD9-A4D25D9DDE68}" srcOrd="0" destOrd="0" presId="urn:microsoft.com/office/officeart/2018/2/layout/IconCircleList"/>
    <dgm:cxn modelId="{6FCB18FC-2DC8-4E18-8FAB-2CFCC79406EA}" type="presParOf" srcId="{C8D55ABE-5916-4501-8828-2A18EF748629}" destId="{4BC19687-7A0B-4795-B957-DBA1A243D675}" srcOrd="1" destOrd="0" presId="urn:microsoft.com/office/officeart/2018/2/layout/IconCircleList"/>
    <dgm:cxn modelId="{87A7BF86-E1BA-47F4-87D7-259B68A690C2}" type="presParOf" srcId="{C8D55ABE-5916-4501-8828-2A18EF748629}" destId="{EF5B2476-4314-4B94-BF8D-A04F2FE8C0D7}" srcOrd="2" destOrd="0" presId="urn:microsoft.com/office/officeart/2018/2/layout/IconCircleList"/>
    <dgm:cxn modelId="{54A9F0F2-6883-4432-908C-2B5CBD804386}" type="presParOf" srcId="{C8D55ABE-5916-4501-8828-2A18EF748629}" destId="{84EA8A7D-E963-43F1-87DB-AA9FD68CDDE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36FDAA-F633-49FD-B683-8D58E9D291E0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6F2D846-B331-4DBC-82A4-AF2077925C36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Matrix organizational structure balancing functional and geographic dimensions</a:t>
          </a:r>
        </a:p>
      </dgm:t>
    </dgm:pt>
    <dgm:pt modelId="{B56301B0-0923-46A1-AB9C-91F990253959}" type="parTrans" cxnId="{9598D6DD-7888-4E53-8A3E-89A52406FF2D}">
      <dgm:prSet/>
      <dgm:spPr/>
      <dgm:t>
        <a:bodyPr/>
        <a:lstStyle/>
        <a:p>
          <a:endParaRPr lang="en-US"/>
        </a:p>
      </dgm:t>
    </dgm:pt>
    <dgm:pt modelId="{47295688-E606-43C2-B348-AF4B57EC7B48}" type="sibTrans" cxnId="{9598D6DD-7888-4E53-8A3E-89A52406FF2D}">
      <dgm:prSet/>
      <dgm:spPr/>
      <dgm:t>
        <a:bodyPr/>
        <a:lstStyle/>
        <a:p>
          <a:endParaRPr lang="en-US"/>
        </a:p>
      </dgm:t>
    </dgm:pt>
    <dgm:pt modelId="{DE86246F-3652-462E-A2BE-055CC568A7AE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Headquarters in Derby, UK with regional hubs globally</a:t>
          </a:r>
        </a:p>
      </dgm:t>
    </dgm:pt>
    <dgm:pt modelId="{C980CE80-6B64-4691-BE96-E9E8693ED40D}" type="parTrans" cxnId="{09012DCD-797B-4768-9265-AAAACF561D1C}">
      <dgm:prSet/>
      <dgm:spPr/>
      <dgm:t>
        <a:bodyPr/>
        <a:lstStyle/>
        <a:p>
          <a:endParaRPr lang="en-US"/>
        </a:p>
      </dgm:t>
    </dgm:pt>
    <dgm:pt modelId="{3416F67B-9B01-412B-9222-57845889E95F}" type="sibTrans" cxnId="{09012DCD-797B-4768-9265-AAAACF561D1C}">
      <dgm:prSet/>
      <dgm:spPr/>
      <dgm:t>
        <a:bodyPr/>
        <a:lstStyle/>
        <a:p>
          <a:endParaRPr lang="en-US"/>
        </a:p>
      </dgm:t>
    </dgm:pt>
    <dgm:pt modelId="{B9E68EAC-41E2-4BD7-A42E-6F9A9684F56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Engineering talent represents significant portion of workforce</a:t>
          </a:r>
        </a:p>
      </dgm:t>
    </dgm:pt>
    <dgm:pt modelId="{63DE8E84-729A-43A0-AFA2-6122BF133D9E}" type="parTrans" cxnId="{58981CF4-48C1-4A59-8A45-86F34B666D67}">
      <dgm:prSet/>
      <dgm:spPr/>
      <dgm:t>
        <a:bodyPr/>
        <a:lstStyle/>
        <a:p>
          <a:endParaRPr lang="en-US"/>
        </a:p>
      </dgm:t>
    </dgm:pt>
    <dgm:pt modelId="{3994C893-D122-4D8A-8EDF-12B47A85E45A}" type="sibTrans" cxnId="{58981CF4-48C1-4A59-8A45-86F34B666D67}">
      <dgm:prSet/>
      <dgm:spPr/>
      <dgm:t>
        <a:bodyPr/>
        <a:lstStyle/>
        <a:p>
          <a:endParaRPr lang="en-US"/>
        </a:p>
      </dgm:t>
    </dgm:pt>
    <dgm:pt modelId="{47B13F35-77F4-4C50-A57F-71ECD427C26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Diversity initiatives targeting improved gender representation (Smith, 2024)</a:t>
          </a:r>
        </a:p>
      </dgm:t>
    </dgm:pt>
    <dgm:pt modelId="{3501C3A2-4198-4554-9E86-471DA8A579C6}" type="parTrans" cxnId="{085F9183-54D2-40EB-BE19-A25D0111F1FE}">
      <dgm:prSet/>
      <dgm:spPr/>
      <dgm:t>
        <a:bodyPr/>
        <a:lstStyle/>
        <a:p>
          <a:endParaRPr lang="en-US"/>
        </a:p>
      </dgm:t>
    </dgm:pt>
    <dgm:pt modelId="{2D79DC3B-4A7A-49EB-AD3A-0A6147BF36D1}" type="sibTrans" cxnId="{085F9183-54D2-40EB-BE19-A25D0111F1FE}">
      <dgm:prSet/>
      <dgm:spPr/>
      <dgm:t>
        <a:bodyPr/>
        <a:lstStyle/>
        <a:p>
          <a:endParaRPr lang="en-US"/>
        </a:p>
      </dgm:t>
    </dgm:pt>
    <dgm:pt modelId="{5F20B350-AF03-427F-8505-6CB91252F035}" type="pres">
      <dgm:prSet presAssocID="{A536FDAA-F633-49FD-B683-8D58E9D291E0}" presName="matrix" presStyleCnt="0">
        <dgm:presLayoutVars>
          <dgm:chMax val="1"/>
          <dgm:dir/>
          <dgm:resizeHandles val="exact"/>
        </dgm:presLayoutVars>
      </dgm:prSet>
      <dgm:spPr/>
    </dgm:pt>
    <dgm:pt modelId="{3397467A-D07A-46AB-8F8C-367F367ECC90}" type="pres">
      <dgm:prSet presAssocID="{A536FDAA-F633-49FD-B683-8D58E9D291E0}" presName="diamond" presStyleLbl="bgShp" presStyleIdx="0" presStyleCnt="1"/>
      <dgm:spPr/>
    </dgm:pt>
    <dgm:pt modelId="{A4345C88-A9B2-49A0-9E6E-46AE428428F1}" type="pres">
      <dgm:prSet presAssocID="{A536FDAA-F633-49FD-B683-8D58E9D291E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59E23FE-B1D4-4418-AF75-6C7A43B3027B}" type="pres">
      <dgm:prSet presAssocID="{A536FDAA-F633-49FD-B683-8D58E9D291E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CDFC21B-0A98-4137-9A89-A4D0789737F2}" type="pres">
      <dgm:prSet presAssocID="{A536FDAA-F633-49FD-B683-8D58E9D291E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6287EDE-F00C-4E57-A4D6-110A98B84455}" type="pres">
      <dgm:prSet presAssocID="{A536FDAA-F633-49FD-B683-8D58E9D291E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B99922A-13F2-49FB-9602-056E9A34812B}" type="presOf" srcId="{B9E68EAC-41E2-4BD7-A42E-6F9A9684F56D}" destId="{1CDFC21B-0A98-4137-9A89-A4D0789737F2}" srcOrd="0" destOrd="0" presId="urn:microsoft.com/office/officeart/2005/8/layout/matrix3"/>
    <dgm:cxn modelId="{592E6634-76EA-4348-BED1-7863D8AF62DA}" type="presOf" srcId="{DE86246F-3652-462E-A2BE-055CC568A7AE}" destId="{959E23FE-B1D4-4418-AF75-6C7A43B3027B}" srcOrd="0" destOrd="0" presId="urn:microsoft.com/office/officeart/2005/8/layout/matrix3"/>
    <dgm:cxn modelId="{93080E39-E55D-4E17-9731-E7560BFAA044}" type="presOf" srcId="{47B13F35-77F4-4C50-A57F-71ECD427C268}" destId="{56287EDE-F00C-4E57-A4D6-110A98B84455}" srcOrd="0" destOrd="0" presId="urn:microsoft.com/office/officeart/2005/8/layout/matrix3"/>
    <dgm:cxn modelId="{085F9183-54D2-40EB-BE19-A25D0111F1FE}" srcId="{A536FDAA-F633-49FD-B683-8D58E9D291E0}" destId="{47B13F35-77F4-4C50-A57F-71ECD427C268}" srcOrd="3" destOrd="0" parTransId="{3501C3A2-4198-4554-9E86-471DA8A579C6}" sibTransId="{2D79DC3B-4A7A-49EB-AD3A-0A6147BF36D1}"/>
    <dgm:cxn modelId="{4ED80CBD-BACC-431F-B4E0-190B4B81BD52}" type="presOf" srcId="{86F2D846-B331-4DBC-82A4-AF2077925C36}" destId="{A4345C88-A9B2-49A0-9E6E-46AE428428F1}" srcOrd="0" destOrd="0" presId="urn:microsoft.com/office/officeart/2005/8/layout/matrix3"/>
    <dgm:cxn modelId="{80797EC3-F3BB-4121-9F59-6F40D990ED4F}" type="presOf" srcId="{A536FDAA-F633-49FD-B683-8D58E9D291E0}" destId="{5F20B350-AF03-427F-8505-6CB91252F035}" srcOrd="0" destOrd="0" presId="urn:microsoft.com/office/officeart/2005/8/layout/matrix3"/>
    <dgm:cxn modelId="{09012DCD-797B-4768-9265-AAAACF561D1C}" srcId="{A536FDAA-F633-49FD-B683-8D58E9D291E0}" destId="{DE86246F-3652-462E-A2BE-055CC568A7AE}" srcOrd="1" destOrd="0" parTransId="{C980CE80-6B64-4691-BE96-E9E8693ED40D}" sibTransId="{3416F67B-9B01-412B-9222-57845889E95F}"/>
    <dgm:cxn modelId="{9598D6DD-7888-4E53-8A3E-89A52406FF2D}" srcId="{A536FDAA-F633-49FD-B683-8D58E9D291E0}" destId="{86F2D846-B331-4DBC-82A4-AF2077925C36}" srcOrd="0" destOrd="0" parTransId="{B56301B0-0923-46A1-AB9C-91F990253959}" sibTransId="{47295688-E606-43C2-B348-AF4B57EC7B48}"/>
    <dgm:cxn modelId="{58981CF4-48C1-4A59-8A45-86F34B666D67}" srcId="{A536FDAA-F633-49FD-B683-8D58E9D291E0}" destId="{B9E68EAC-41E2-4BD7-A42E-6F9A9684F56D}" srcOrd="2" destOrd="0" parTransId="{63DE8E84-729A-43A0-AFA2-6122BF133D9E}" sibTransId="{3994C893-D122-4D8A-8EDF-12B47A85E45A}"/>
    <dgm:cxn modelId="{3B4397E8-60B9-4450-B3E2-18EB57775BA3}" type="presParOf" srcId="{5F20B350-AF03-427F-8505-6CB91252F035}" destId="{3397467A-D07A-46AB-8F8C-367F367ECC90}" srcOrd="0" destOrd="0" presId="urn:microsoft.com/office/officeart/2005/8/layout/matrix3"/>
    <dgm:cxn modelId="{55E1D8D0-03AF-4CE8-9F1E-588F86B79A10}" type="presParOf" srcId="{5F20B350-AF03-427F-8505-6CB91252F035}" destId="{A4345C88-A9B2-49A0-9E6E-46AE428428F1}" srcOrd="1" destOrd="0" presId="urn:microsoft.com/office/officeart/2005/8/layout/matrix3"/>
    <dgm:cxn modelId="{EFF442FD-9C72-4583-9591-064411CADDA6}" type="presParOf" srcId="{5F20B350-AF03-427F-8505-6CB91252F035}" destId="{959E23FE-B1D4-4418-AF75-6C7A43B3027B}" srcOrd="2" destOrd="0" presId="urn:microsoft.com/office/officeart/2005/8/layout/matrix3"/>
    <dgm:cxn modelId="{2C47D13A-DD21-49EF-B5E5-02771AFD7E1D}" type="presParOf" srcId="{5F20B350-AF03-427F-8505-6CB91252F035}" destId="{1CDFC21B-0A98-4137-9A89-A4D0789737F2}" srcOrd="3" destOrd="0" presId="urn:microsoft.com/office/officeart/2005/8/layout/matrix3"/>
    <dgm:cxn modelId="{1899ED59-C1F8-4F9F-9485-07297679EB0B}" type="presParOf" srcId="{5F20B350-AF03-427F-8505-6CB91252F035}" destId="{56287EDE-F00C-4E57-A4D6-110A98B8445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2578F2-4CD9-43B8-AA91-77E3A0C06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8CCD08F-FDD9-4B44-8916-1EDEF8A9027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talent shortage: 15,000 additional aerospace engineers needed UK-wide by 2030</a:t>
          </a:r>
        </a:p>
      </dgm:t>
    </dgm:pt>
    <dgm:pt modelId="{25BB3C45-90DF-40B4-811A-11C7EC427220}" type="parTrans" cxnId="{80C98EA5-3D6B-42A2-8930-FEF4EF843325}">
      <dgm:prSet/>
      <dgm:spPr/>
      <dgm:t>
        <a:bodyPr/>
        <a:lstStyle/>
        <a:p>
          <a:endParaRPr lang="en-US"/>
        </a:p>
      </dgm:t>
    </dgm:pt>
    <dgm:pt modelId="{534428BD-0162-4963-BF5F-B16049DA6E26}" type="sibTrans" cxnId="{80C98EA5-3D6B-42A2-8930-FEF4EF843325}">
      <dgm:prSet/>
      <dgm:spPr/>
      <dgm:t>
        <a:bodyPr/>
        <a:lstStyle/>
        <a:p>
          <a:endParaRPr lang="en-US"/>
        </a:p>
      </dgm:t>
    </dgm:pt>
    <dgm:pt modelId="{800ECCFB-2E52-4839-8AA0-75B1A181250B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Rolls-Royce recruits 800-1,000 graduates and apprentices annually</a:t>
          </a:r>
        </a:p>
      </dgm:t>
    </dgm:pt>
    <dgm:pt modelId="{708F7D16-4CC2-4B8D-8C72-51632ABE677F}" type="parTrans" cxnId="{4CC9B37E-1700-4193-8A11-E704997069F7}">
      <dgm:prSet/>
      <dgm:spPr/>
      <dgm:t>
        <a:bodyPr/>
        <a:lstStyle/>
        <a:p>
          <a:endParaRPr lang="en-US"/>
        </a:p>
      </dgm:t>
    </dgm:pt>
    <dgm:pt modelId="{89587954-1F6A-4FB7-BC63-C54EA8ED8570}" type="sibTrans" cxnId="{4CC9B37E-1700-4193-8A11-E704997069F7}">
      <dgm:prSet/>
      <dgm:spPr/>
      <dgm:t>
        <a:bodyPr/>
        <a:lstStyle/>
        <a:p>
          <a:endParaRPr lang="en-US"/>
        </a:p>
      </dgm:t>
    </dgm:pt>
    <dgm:pt modelId="{A318CB63-F7A9-430C-A05B-00C437F60DA0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Competition from technology sector offering 20-30% higher starting salaries (Hunkenschroer and Luetge, 2022)</a:t>
          </a:r>
        </a:p>
      </dgm:t>
    </dgm:pt>
    <dgm:pt modelId="{19E4DB5D-8F5F-47BF-9F15-90A1DF5F8732}" type="parTrans" cxnId="{7F856D1A-2539-4358-BD3D-35E81752766D}">
      <dgm:prSet/>
      <dgm:spPr/>
      <dgm:t>
        <a:bodyPr/>
        <a:lstStyle/>
        <a:p>
          <a:endParaRPr lang="en-US"/>
        </a:p>
      </dgm:t>
    </dgm:pt>
    <dgm:pt modelId="{7DBD35F1-5AD2-47E2-A4EB-A6E43FB18F50}" type="sibTrans" cxnId="{7F856D1A-2539-4358-BD3D-35E81752766D}">
      <dgm:prSet/>
      <dgm:spPr/>
      <dgm:t>
        <a:bodyPr/>
        <a:lstStyle/>
        <a:p>
          <a:endParaRPr lang="en-US"/>
        </a:p>
      </dgm:t>
    </dgm:pt>
    <dgm:pt modelId="{9A66B7F6-C1A7-4B2E-9113-575EDD0DAB3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Time-to-hire average: 65 days from application to offer</a:t>
          </a:r>
        </a:p>
      </dgm:t>
    </dgm:pt>
    <dgm:pt modelId="{49670A59-396F-4A9E-8378-32868E07A846}" type="parTrans" cxnId="{9A6F1058-0266-455C-B29B-7B8A4B4FB482}">
      <dgm:prSet/>
      <dgm:spPr/>
      <dgm:t>
        <a:bodyPr/>
        <a:lstStyle/>
        <a:p>
          <a:endParaRPr lang="en-US"/>
        </a:p>
      </dgm:t>
    </dgm:pt>
    <dgm:pt modelId="{3BE5F3AB-A692-4752-8A5D-004BEC1A1C8B}" type="sibTrans" cxnId="{9A6F1058-0266-455C-B29B-7B8A4B4FB482}">
      <dgm:prSet/>
      <dgm:spPr/>
      <dgm:t>
        <a:bodyPr/>
        <a:lstStyle/>
        <a:p>
          <a:endParaRPr lang="en-US"/>
        </a:p>
      </dgm:t>
    </dgm:pt>
    <dgm:pt modelId="{DDD6EC47-8113-4A0A-9B56-872AD19FC064}" type="pres">
      <dgm:prSet presAssocID="{692578F2-4CD9-43B8-AA91-77E3A0C06D14}" presName="root" presStyleCnt="0">
        <dgm:presLayoutVars>
          <dgm:dir/>
          <dgm:resizeHandles val="exact"/>
        </dgm:presLayoutVars>
      </dgm:prSet>
      <dgm:spPr/>
    </dgm:pt>
    <dgm:pt modelId="{3A98020E-2EB5-4C79-8580-BC617D8F34BF}" type="pres">
      <dgm:prSet presAssocID="{78CCD08F-FDD9-4B44-8916-1EDEF8A90274}" presName="compNode" presStyleCnt="0"/>
      <dgm:spPr/>
    </dgm:pt>
    <dgm:pt modelId="{81732334-7E95-4734-BE2C-3B7F6976ADC7}" type="pres">
      <dgm:prSet presAssocID="{78CCD08F-FDD9-4B44-8916-1EDEF8A90274}" presName="bgRect" presStyleLbl="bgShp" presStyleIdx="0" presStyleCnt="4"/>
      <dgm:spPr/>
    </dgm:pt>
    <dgm:pt modelId="{A350F063-8A6A-48EB-B8E7-0C697DF76F96}" type="pres">
      <dgm:prSet presAssocID="{78CCD08F-FDD9-4B44-8916-1EDEF8A902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27BC7D6A-B63B-4BFD-B145-A2E54FED755A}" type="pres">
      <dgm:prSet presAssocID="{78CCD08F-FDD9-4B44-8916-1EDEF8A90274}" presName="spaceRect" presStyleCnt="0"/>
      <dgm:spPr/>
    </dgm:pt>
    <dgm:pt modelId="{036F1EEF-4102-42DA-8498-70F31DD322FA}" type="pres">
      <dgm:prSet presAssocID="{78CCD08F-FDD9-4B44-8916-1EDEF8A90274}" presName="parTx" presStyleLbl="revTx" presStyleIdx="0" presStyleCnt="4">
        <dgm:presLayoutVars>
          <dgm:chMax val="0"/>
          <dgm:chPref val="0"/>
        </dgm:presLayoutVars>
      </dgm:prSet>
      <dgm:spPr/>
    </dgm:pt>
    <dgm:pt modelId="{212386B5-8B3C-4242-9A7E-A521A6CC895B}" type="pres">
      <dgm:prSet presAssocID="{534428BD-0162-4963-BF5F-B16049DA6E26}" presName="sibTrans" presStyleCnt="0"/>
      <dgm:spPr/>
    </dgm:pt>
    <dgm:pt modelId="{0DA7BD14-92D2-4414-944E-8F245BADF17C}" type="pres">
      <dgm:prSet presAssocID="{800ECCFB-2E52-4839-8AA0-75B1A181250B}" presName="compNode" presStyleCnt="0"/>
      <dgm:spPr/>
    </dgm:pt>
    <dgm:pt modelId="{9B5F9364-5878-43B4-B04B-CA95CDA8E26A}" type="pres">
      <dgm:prSet presAssocID="{800ECCFB-2E52-4839-8AA0-75B1A181250B}" presName="bgRect" presStyleLbl="bgShp" presStyleIdx="1" presStyleCnt="4"/>
      <dgm:spPr/>
    </dgm:pt>
    <dgm:pt modelId="{C16F9BD1-68A0-4D83-8E41-0FDC6115FB10}" type="pres">
      <dgm:prSet presAssocID="{800ECCFB-2E52-4839-8AA0-75B1A181250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3E8B6B0-6B86-4C57-A2B2-14217A9534C2}" type="pres">
      <dgm:prSet presAssocID="{800ECCFB-2E52-4839-8AA0-75B1A181250B}" presName="spaceRect" presStyleCnt="0"/>
      <dgm:spPr/>
    </dgm:pt>
    <dgm:pt modelId="{E836CB34-1334-4D86-91A0-439B139DD47A}" type="pres">
      <dgm:prSet presAssocID="{800ECCFB-2E52-4839-8AA0-75B1A181250B}" presName="parTx" presStyleLbl="revTx" presStyleIdx="1" presStyleCnt="4">
        <dgm:presLayoutVars>
          <dgm:chMax val="0"/>
          <dgm:chPref val="0"/>
        </dgm:presLayoutVars>
      </dgm:prSet>
      <dgm:spPr/>
    </dgm:pt>
    <dgm:pt modelId="{3F5815D2-423E-45C0-9D0C-692607520987}" type="pres">
      <dgm:prSet presAssocID="{89587954-1F6A-4FB7-BC63-C54EA8ED8570}" presName="sibTrans" presStyleCnt="0"/>
      <dgm:spPr/>
    </dgm:pt>
    <dgm:pt modelId="{A203819C-AC89-4C09-9C0B-471382CD8CCB}" type="pres">
      <dgm:prSet presAssocID="{A318CB63-F7A9-430C-A05B-00C437F60DA0}" presName="compNode" presStyleCnt="0"/>
      <dgm:spPr/>
    </dgm:pt>
    <dgm:pt modelId="{51C688C3-B50D-4D85-89C1-92688AF832D4}" type="pres">
      <dgm:prSet presAssocID="{A318CB63-F7A9-430C-A05B-00C437F60DA0}" presName="bgRect" presStyleLbl="bgShp" presStyleIdx="2" presStyleCnt="4"/>
      <dgm:spPr/>
    </dgm:pt>
    <dgm:pt modelId="{71798756-77E7-4578-8485-ED77BDB4BA5F}" type="pres">
      <dgm:prSet presAssocID="{A318CB63-F7A9-430C-A05B-00C437F60DA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21E91BF5-B527-4B40-93D8-1C7E26C29378}" type="pres">
      <dgm:prSet presAssocID="{A318CB63-F7A9-430C-A05B-00C437F60DA0}" presName="spaceRect" presStyleCnt="0"/>
      <dgm:spPr/>
    </dgm:pt>
    <dgm:pt modelId="{4E80EEF7-92D6-45A0-982A-5C65070DEA5F}" type="pres">
      <dgm:prSet presAssocID="{A318CB63-F7A9-430C-A05B-00C437F60DA0}" presName="parTx" presStyleLbl="revTx" presStyleIdx="2" presStyleCnt="4">
        <dgm:presLayoutVars>
          <dgm:chMax val="0"/>
          <dgm:chPref val="0"/>
        </dgm:presLayoutVars>
      </dgm:prSet>
      <dgm:spPr/>
    </dgm:pt>
    <dgm:pt modelId="{2DCF25E8-3683-45A4-AA2E-CD58FB059271}" type="pres">
      <dgm:prSet presAssocID="{7DBD35F1-5AD2-47E2-A4EB-A6E43FB18F50}" presName="sibTrans" presStyleCnt="0"/>
      <dgm:spPr/>
    </dgm:pt>
    <dgm:pt modelId="{C945777F-226C-402B-84CC-D97EE9F08A9B}" type="pres">
      <dgm:prSet presAssocID="{9A66B7F6-C1A7-4B2E-9113-575EDD0DAB32}" presName="compNode" presStyleCnt="0"/>
      <dgm:spPr/>
    </dgm:pt>
    <dgm:pt modelId="{51FC63EB-F16C-4736-8E68-46E97E72CE77}" type="pres">
      <dgm:prSet presAssocID="{9A66B7F6-C1A7-4B2E-9113-575EDD0DAB32}" presName="bgRect" presStyleLbl="bgShp" presStyleIdx="3" presStyleCnt="4"/>
      <dgm:spPr/>
    </dgm:pt>
    <dgm:pt modelId="{9B8402E7-1273-4445-96ED-A4F89E3EBC5F}" type="pres">
      <dgm:prSet presAssocID="{9A66B7F6-C1A7-4B2E-9113-575EDD0DAB3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23F1F794-B64B-4B81-AEE2-4BA9F79CA49A}" type="pres">
      <dgm:prSet presAssocID="{9A66B7F6-C1A7-4B2E-9113-575EDD0DAB32}" presName="spaceRect" presStyleCnt="0"/>
      <dgm:spPr/>
    </dgm:pt>
    <dgm:pt modelId="{5B8484E2-F817-4C62-80BC-5E49174F6F49}" type="pres">
      <dgm:prSet presAssocID="{9A66B7F6-C1A7-4B2E-9113-575EDD0DAB3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F856D1A-2539-4358-BD3D-35E81752766D}" srcId="{692578F2-4CD9-43B8-AA91-77E3A0C06D14}" destId="{A318CB63-F7A9-430C-A05B-00C437F60DA0}" srcOrd="2" destOrd="0" parTransId="{19E4DB5D-8F5F-47BF-9F15-90A1DF5F8732}" sibTransId="{7DBD35F1-5AD2-47E2-A4EB-A6E43FB18F50}"/>
    <dgm:cxn modelId="{52EC5A68-24DC-4412-B6C1-9B055CE3DC55}" type="presOf" srcId="{78CCD08F-FDD9-4B44-8916-1EDEF8A90274}" destId="{036F1EEF-4102-42DA-8498-70F31DD322FA}" srcOrd="0" destOrd="0" presId="urn:microsoft.com/office/officeart/2018/2/layout/IconVerticalSolidList"/>
    <dgm:cxn modelId="{86CB1354-B11A-4542-A706-E88BF4E583A8}" type="presOf" srcId="{9A66B7F6-C1A7-4B2E-9113-575EDD0DAB32}" destId="{5B8484E2-F817-4C62-80BC-5E49174F6F49}" srcOrd="0" destOrd="0" presId="urn:microsoft.com/office/officeart/2018/2/layout/IconVerticalSolidList"/>
    <dgm:cxn modelId="{9A6F1058-0266-455C-B29B-7B8A4B4FB482}" srcId="{692578F2-4CD9-43B8-AA91-77E3A0C06D14}" destId="{9A66B7F6-C1A7-4B2E-9113-575EDD0DAB32}" srcOrd="3" destOrd="0" parTransId="{49670A59-396F-4A9E-8378-32868E07A846}" sibTransId="{3BE5F3AB-A692-4752-8A5D-004BEC1A1C8B}"/>
    <dgm:cxn modelId="{4CC9B37E-1700-4193-8A11-E704997069F7}" srcId="{692578F2-4CD9-43B8-AA91-77E3A0C06D14}" destId="{800ECCFB-2E52-4839-8AA0-75B1A181250B}" srcOrd="1" destOrd="0" parTransId="{708F7D16-4CC2-4B8D-8C72-51632ABE677F}" sibTransId="{89587954-1F6A-4FB7-BC63-C54EA8ED8570}"/>
    <dgm:cxn modelId="{80C98EA5-3D6B-42A2-8930-FEF4EF843325}" srcId="{692578F2-4CD9-43B8-AA91-77E3A0C06D14}" destId="{78CCD08F-FDD9-4B44-8916-1EDEF8A90274}" srcOrd="0" destOrd="0" parTransId="{25BB3C45-90DF-40B4-811A-11C7EC427220}" sibTransId="{534428BD-0162-4963-BF5F-B16049DA6E26}"/>
    <dgm:cxn modelId="{1516F9AF-44D1-454F-A327-F6F633A9EA47}" type="presOf" srcId="{A318CB63-F7A9-430C-A05B-00C437F60DA0}" destId="{4E80EEF7-92D6-45A0-982A-5C65070DEA5F}" srcOrd="0" destOrd="0" presId="urn:microsoft.com/office/officeart/2018/2/layout/IconVerticalSolidList"/>
    <dgm:cxn modelId="{6DA4D8F2-BE69-42FB-8E88-382CB750FD85}" type="presOf" srcId="{692578F2-4CD9-43B8-AA91-77E3A0C06D14}" destId="{DDD6EC47-8113-4A0A-9B56-872AD19FC064}" srcOrd="0" destOrd="0" presId="urn:microsoft.com/office/officeart/2018/2/layout/IconVerticalSolidList"/>
    <dgm:cxn modelId="{0D87ABFD-7C6A-4E45-91D7-9791C2EE82AD}" type="presOf" srcId="{800ECCFB-2E52-4839-8AA0-75B1A181250B}" destId="{E836CB34-1334-4D86-91A0-439B139DD47A}" srcOrd="0" destOrd="0" presId="urn:microsoft.com/office/officeart/2018/2/layout/IconVerticalSolidList"/>
    <dgm:cxn modelId="{BBCBECEE-E3C4-4A3B-B2A8-13078AED2094}" type="presParOf" srcId="{DDD6EC47-8113-4A0A-9B56-872AD19FC064}" destId="{3A98020E-2EB5-4C79-8580-BC617D8F34BF}" srcOrd="0" destOrd="0" presId="urn:microsoft.com/office/officeart/2018/2/layout/IconVerticalSolidList"/>
    <dgm:cxn modelId="{7250AB94-4B86-4D18-BC16-A1276373F9FE}" type="presParOf" srcId="{3A98020E-2EB5-4C79-8580-BC617D8F34BF}" destId="{81732334-7E95-4734-BE2C-3B7F6976ADC7}" srcOrd="0" destOrd="0" presId="urn:microsoft.com/office/officeart/2018/2/layout/IconVerticalSolidList"/>
    <dgm:cxn modelId="{5F1144A8-4E1E-49A5-995D-8959FD5A5CE2}" type="presParOf" srcId="{3A98020E-2EB5-4C79-8580-BC617D8F34BF}" destId="{A350F063-8A6A-48EB-B8E7-0C697DF76F96}" srcOrd="1" destOrd="0" presId="urn:microsoft.com/office/officeart/2018/2/layout/IconVerticalSolidList"/>
    <dgm:cxn modelId="{5863C885-648D-4DA6-B0C3-CCFC6037C291}" type="presParOf" srcId="{3A98020E-2EB5-4C79-8580-BC617D8F34BF}" destId="{27BC7D6A-B63B-4BFD-B145-A2E54FED755A}" srcOrd="2" destOrd="0" presId="urn:microsoft.com/office/officeart/2018/2/layout/IconVerticalSolidList"/>
    <dgm:cxn modelId="{5AEA62CA-2658-479B-8273-A47BDC4143D8}" type="presParOf" srcId="{3A98020E-2EB5-4C79-8580-BC617D8F34BF}" destId="{036F1EEF-4102-42DA-8498-70F31DD322FA}" srcOrd="3" destOrd="0" presId="urn:microsoft.com/office/officeart/2018/2/layout/IconVerticalSolidList"/>
    <dgm:cxn modelId="{BE945D2D-AE89-45F1-82E1-49B2E2C9119C}" type="presParOf" srcId="{DDD6EC47-8113-4A0A-9B56-872AD19FC064}" destId="{212386B5-8B3C-4242-9A7E-A521A6CC895B}" srcOrd="1" destOrd="0" presId="urn:microsoft.com/office/officeart/2018/2/layout/IconVerticalSolidList"/>
    <dgm:cxn modelId="{BD529FFB-4BB8-40C9-A1B1-3F91120A7B9C}" type="presParOf" srcId="{DDD6EC47-8113-4A0A-9B56-872AD19FC064}" destId="{0DA7BD14-92D2-4414-944E-8F245BADF17C}" srcOrd="2" destOrd="0" presId="urn:microsoft.com/office/officeart/2018/2/layout/IconVerticalSolidList"/>
    <dgm:cxn modelId="{4A924064-4667-40C9-8C3D-A806D3F27460}" type="presParOf" srcId="{0DA7BD14-92D2-4414-944E-8F245BADF17C}" destId="{9B5F9364-5878-43B4-B04B-CA95CDA8E26A}" srcOrd="0" destOrd="0" presId="urn:microsoft.com/office/officeart/2018/2/layout/IconVerticalSolidList"/>
    <dgm:cxn modelId="{FA79FD72-C9A9-451D-BB87-5EEEF28E884F}" type="presParOf" srcId="{0DA7BD14-92D2-4414-944E-8F245BADF17C}" destId="{C16F9BD1-68A0-4D83-8E41-0FDC6115FB10}" srcOrd="1" destOrd="0" presId="urn:microsoft.com/office/officeart/2018/2/layout/IconVerticalSolidList"/>
    <dgm:cxn modelId="{A3E18211-EA3A-43AD-8D53-D383F693AF65}" type="presParOf" srcId="{0DA7BD14-92D2-4414-944E-8F245BADF17C}" destId="{23E8B6B0-6B86-4C57-A2B2-14217A9534C2}" srcOrd="2" destOrd="0" presId="urn:microsoft.com/office/officeart/2018/2/layout/IconVerticalSolidList"/>
    <dgm:cxn modelId="{E178FEFD-AE66-4FF7-B943-5840C389F48F}" type="presParOf" srcId="{0DA7BD14-92D2-4414-944E-8F245BADF17C}" destId="{E836CB34-1334-4D86-91A0-439B139DD47A}" srcOrd="3" destOrd="0" presId="urn:microsoft.com/office/officeart/2018/2/layout/IconVerticalSolidList"/>
    <dgm:cxn modelId="{1F7C52D3-39C7-473C-ACE2-CA018AF38340}" type="presParOf" srcId="{DDD6EC47-8113-4A0A-9B56-872AD19FC064}" destId="{3F5815D2-423E-45C0-9D0C-692607520987}" srcOrd="3" destOrd="0" presId="urn:microsoft.com/office/officeart/2018/2/layout/IconVerticalSolidList"/>
    <dgm:cxn modelId="{1AD638CE-E409-450D-B5DF-E3124E853947}" type="presParOf" srcId="{DDD6EC47-8113-4A0A-9B56-872AD19FC064}" destId="{A203819C-AC89-4C09-9C0B-471382CD8CCB}" srcOrd="4" destOrd="0" presId="urn:microsoft.com/office/officeart/2018/2/layout/IconVerticalSolidList"/>
    <dgm:cxn modelId="{AF522CF4-561E-4B2A-9211-C9D1D781BC7E}" type="presParOf" srcId="{A203819C-AC89-4C09-9C0B-471382CD8CCB}" destId="{51C688C3-B50D-4D85-89C1-92688AF832D4}" srcOrd="0" destOrd="0" presId="urn:microsoft.com/office/officeart/2018/2/layout/IconVerticalSolidList"/>
    <dgm:cxn modelId="{164A68C5-3CDC-4256-83EF-6A9C4950C145}" type="presParOf" srcId="{A203819C-AC89-4C09-9C0B-471382CD8CCB}" destId="{71798756-77E7-4578-8485-ED77BDB4BA5F}" srcOrd="1" destOrd="0" presId="urn:microsoft.com/office/officeart/2018/2/layout/IconVerticalSolidList"/>
    <dgm:cxn modelId="{F43775DF-70C2-416D-9401-62F44699620F}" type="presParOf" srcId="{A203819C-AC89-4C09-9C0B-471382CD8CCB}" destId="{21E91BF5-B527-4B40-93D8-1C7E26C29378}" srcOrd="2" destOrd="0" presId="urn:microsoft.com/office/officeart/2018/2/layout/IconVerticalSolidList"/>
    <dgm:cxn modelId="{F7289362-BA7A-4144-92F7-D99E4CDE0073}" type="presParOf" srcId="{A203819C-AC89-4C09-9C0B-471382CD8CCB}" destId="{4E80EEF7-92D6-45A0-982A-5C65070DEA5F}" srcOrd="3" destOrd="0" presId="urn:microsoft.com/office/officeart/2018/2/layout/IconVerticalSolidList"/>
    <dgm:cxn modelId="{B21B45ED-560C-413B-8FB7-5123500B6B55}" type="presParOf" srcId="{DDD6EC47-8113-4A0A-9B56-872AD19FC064}" destId="{2DCF25E8-3683-45A4-AA2E-CD58FB059271}" srcOrd="5" destOrd="0" presId="urn:microsoft.com/office/officeart/2018/2/layout/IconVerticalSolidList"/>
    <dgm:cxn modelId="{3BDC4CCF-AF60-4FF3-8C1A-24D0CE86FBC6}" type="presParOf" srcId="{DDD6EC47-8113-4A0A-9B56-872AD19FC064}" destId="{C945777F-226C-402B-84CC-D97EE9F08A9B}" srcOrd="6" destOrd="0" presId="urn:microsoft.com/office/officeart/2018/2/layout/IconVerticalSolidList"/>
    <dgm:cxn modelId="{D1772CBF-2B5E-48E7-861E-764CCC9F9473}" type="presParOf" srcId="{C945777F-226C-402B-84CC-D97EE9F08A9B}" destId="{51FC63EB-F16C-4736-8E68-46E97E72CE77}" srcOrd="0" destOrd="0" presId="urn:microsoft.com/office/officeart/2018/2/layout/IconVerticalSolidList"/>
    <dgm:cxn modelId="{406AD8C4-090C-43EB-9899-762700EEAEE4}" type="presParOf" srcId="{C945777F-226C-402B-84CC-D97EE9F08A9B}" destId="{9B8402E7-1273-4445-96ED-A4F89E3EBC5F}" srcOrd="1" destOrd="0" presId="urn:microsoft.com/office/officeart/2018/2/layout/IconVerticalSolidList"/>
    <dgm:cxn modelId="{69523C99-9FAD-405B-91D7-A3F3CD2F3F69}" type="presParOf" srcId="{C945777F-226C-402B-84CC-D97EE9F08A9B}" destId="{23F1F794-B64B-4B81-AEE2-4BA9F79CA49A}" srcOrd="2" destOrd="0" presId="urn:microsoft.com/office/officeart/2018/2/layout/IconVerticalSolidList"/>
    <dgm:cxn modelId="{C8B649BB-3A95-4AC3-B285-8205E78A4FE5}" type="presParOf" srcId="{C945777F-226C-402B-84CC-D97EE9F08A9B}" destId="{5B8484E2-F817-4C62-80BC-5E49174F6F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1D5BBB-345F-4823-9233-3B2D4AF4F93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26AACF-A4B0-4DE8-BEEE-2B3D51740D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Strategic partnerships with leading universities globally</a:t>
          </a:r>
        </a:p>
      </dgm:t>
    </dgm:pt>
    <dgm:pt modelId="{C7F81FC8-7AA1-4599-94D9-5AF1DDB88C4A}" type="parTrans" cxnId="{725D9AA4-2AA4-4F3B-AE1F-FEF2D4D2353A}">
      <dgm:prSet/>
      <dgm:spPr/>
      <dgm:t>
        <a:bodyPr/>
        <a:lstStyle/>
        <a:p>
          <a:endParaRPr lang="en-US"/>
        </a:p>
      </dgm:t>
    </dgm:pt>
    <dgm:pt modelId="{40F7648E-B4D6-49DA-A111-58EA84155006}" type="sibTrans" cxnId="{725D9AA4-2AA4-4F3B-AE1F-FEF2D4D2353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320433-6F21-437A-B64A-FAB0518A60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Comprehensive apprenticeship programs building foundational skills</a:t>
          </a:r>
        </a:p>
      </dgm:t>
    </dgm:pt>
    <dgm:pt modelId="{C2277E8D-9C10-4D97-ABCB-BCCA4184211E}" type="parTrans" cxnId="{AB2D29D4-C39B-4ED4-8598-4585498AB856}">
      <dgm:prSet/>
      <dgm:spPr/>
      <dgm:t>
        <a:bodyPr/>
        <a:lstStyle/>
        <a:p>
          <a:endParaRPr lang="en-US"/>
        </a:p>
      </dgm:t>
    </dgm:pt>
    <dgm:pt modelId="{76979F22-4337-4AB1-A6F7-62A64E1DFB55}" type="sibTrans" cxnId="{AB2D29D4-C39B-4ED4-8598-4585498AB8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F62CDF-6A87-487C-8687-AE13AE4151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Employee referral programmes leveraging existing networks</a:t>
          </a:r>
        </a:p>
      </dgm:t>
    </dgm:pt>
    <dgm:pt modelId="{36A3C52C-8162-4839-9BB6-2D248C4C7898}" type="parTrans" cxnId="{341FD659-087C-425A-8DD4-EB2250D68C64}">
      <dgm:prSet/>
      <dgm:spPr/>
      <dgm:t>
        <a:bodyPr/>
        <a:lstStyle/>
        <a:p>
          <a:endParaRPr lang="en-US"/>
        </a:p>
      </dgm:t>
    </dgm:pt>
    <dgm:pt modelId="{2C4F61CD-9316-49A9-94E9-4CD2275AE4F5}" type="sibTrans" cxnId="{341FD659-087C-425A-8DD4-EB2250D68C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DADE5C-95CA-455C-B793-B046D9B426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Strong retention rates validating selection effectiveness (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Hunkenschroer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Luetge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2022)</a:t>
          </a:r>
        </a:p>
      </dgm:t>
    </dgm:pt>
    <dgm:pt modelId="{4681BAF7-C89E-4BA2-A77F-80B124B23461}" type="parTrans" cxnId="{92276BEE-D413-4A18-97AB-021645DE7885}">
      <dgm:prSet/>
      <dgm:spPr/>
      <dgm:t>
        <a:bodyPr/>
        <a:lstStyle/>
        <a:p>
          <a:endParaRPr lang="en-US"/>
        </a:p>
      </dgm:t>
    </dgm:pt>
    <dgm:pt modelId="{9B98D994-C8F5-4306-8370-2158744ED52E}" type="sibTrans" cxnId="{92276BEE-D413-4A18-97AB-021645DE7885}">
      <dgm:prSet/>
      <dgm:spPr/>
      <dgm:t>
        <a:bodyPr/>
        <a:lstStyle/>
        <a:p>
          <a:endParaRPr lang="en-US"/>
        </a:p>
      </dgm:t>
    </dgm:pt>
    <dgm:pt modelId="{2FC86287-6234-4520-A748-80AF8C8CD9F9}" type="pres">
      <dgm:prSet presAssocID="{EC1D5BBB-345F-4823-9233-3B2D4AF4F93A}" presName="root" presStyleCnt="0">
        <dgm:presLayoutVars>
          <dgm:dir/>
          <dgm:resizeHandles val="exact"/>
        </dgm:presLayoutVars>
      </dgm:prSet>
      <dgm:spPr/>
    </dgm:pt>
    <dgm:pt modelId="{F1D947D8-6762-491C-9FE5-CCA559D35BCA}" type="pres">
      <dgm:prSet presAssocID="{EC1D5BBB-345F-4823-9233-3B2D4AF4F93A}" presName="container" presStyleCnt="0">
        <dgm:presLayoutVars>
          <dgm:dir/>
          <dgm:resizeHandles val="exact"/>
        </dgm:presLayoutVars>
      </dgm:prSet>
      <dgm:spPr/>
    </dgm:pt>
    <dgm:pt modelId="{CE1D2BE3-9C7B-4A1E-B89D-2853AD113040}" type="pres">
      <dgm:prSet presAssocID="{5926AACF-A4B0-4DE8-BEEE-2B3D51740D36}" presName="compNode" presStyleCnt="0"/>
      <dgm:spPr/>
    </dgm:pt>
    <dgm:pt modelId="{9DEDA906-0C1D-40C4-A14C-1BF6AF3FC6EA}" type="pres">
      <dgm:prSet presAssocID="{5926AACF-A4B0-4DE8-BEEE-2B3D51740D36}" presName="iconBgRect" presStyleLbl="bgShp" presStyleIdx="0" presStyleCnt="4"/>
      <dgm:spPr/>
    </dgm:pt>
    <dgm:pt modelId="{3B24263E-F898-43E2-B28C-E3CFCE338FE1}" type="pres">
      <dgm:prSet presAssocID="{5926AACF-A4B0-4DE8-BEEE-2B3D51740D3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3E81A22-5DA9-44E7-AAEA-BDD0799FF83C}" type="pres">
      <dgm:prSet presAssocID="{5926AACF-A4B0-4DE8-BEEE-2B3D51740D36}" presName="spaceRect" presStyleCnt="0"/>
      <dgm:spPr/>
    </dgm:pt>
    <dgm:pt modelId="{CFF27B8F-1D63-41FB-A6E1-BEC1BE35C629}" type="pres">
      <dgm:prSet presAssocID="{5926AACF-A4B0-4DE8-BEEE-2B3D51740D36}" presName="textRect" presStyleLbl="revTx" presStyleIdx="0" presStyleCnt="4">
        <dgm:presLayoutVars>
          <dgm:chMax val="1"/>
          <dgm:chPref val="1"/>
        </dgm:presLayoutVars>
      </dgm:prSet>
      <dgm:spPr/>
    </dgm:pt>
    <dgm:pt modelId="{748626BA-89BE-4288-97FF-2BEC7CB0F506}" type="pres">
      <dgm:prSet presAssocID="{40F7648E-B4D6-49DA-A111-58EA84155006}" presName="sibTrans" presStyleLbl="sibTrans2D1" presStyleIdx="0" presStyleCnt="0"/>
      <dgm:spPr/>
    </dgm:pt>
    <dgm:pt modelId="{BCB32EB5-8C3F-47B3-B323-1AF8D9B409C9}" type="pres">
      <dgm:prSet presAssocID="{A3320433-6F21-437A-B64A-FAB0518A603F}" presName="compNode" presStyleCnt="0"/>
      <dgm:spPr/>
    </dgm:pt>
    <dgm:pt modelId="{7A1A1825-C5FA-41E5-93C3-5C87EC0DDE60}" type="pres">
      <dgm:prSet presAssocID="{A3320433-6F21-437A-B64A-FAB0518A603F}" presName="iconBgRect" presStyleLbl="bgShp" presStyleIdx="1" presStyleCnt="4"/>
      <dgm:spPr/>
    </dgm:pt>
    <dgm:pt modelId="{3C7E3363-E064-4128-8D4B-5AACC95103C7}" type="pres">
      <dgm:prSet presAssocID="{A3320433-6F21-437A-B64A-FAB0518A603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8B52CBD-9D83-42A7-978A-F4E74E5EB8A4}" type="pres">
      <dgm:prSet presAssocID="{A3320433-6F21-437A-B64A-FAB0518A603F}" presName="spaceRect" presStyleCnt="0"/>
      <dgm:spPr/>
    </dgm:pt>
    <dgm:pt modelId="{26423102-D62C-49E6-9D6B-CF066B83A186}" type="pres">
      <dgm:prSet presAssocID="{A3320433-6F21-437A-B64A-FAB0518A603F}" presName="textRect" presStyleLbl="revTx" presStyleIdx="1" presStyleCnt="4">
        <dgm:presLayoutVars>
          <dgm:chMax val="1"/>
          <dgm:chPref val="1"/>
        </dgm:presLayoutVars>
      </dgm:prSet>
      <dgm:spPr/>
    </dgm:pt>
    <dgm:pt modelId="{2B95567B-0C2D-4841-B4DA-F0F312285E5D}" type="pres">
      <dgm:prSet presAssocID="{76979F22-4337-4AB1-A6F7-62A64E1DFB55}" presName="sibTrans" presStyleLbl="sibTrans2D1" presStyleIdx="0" presStyleCnt="0"/>
      <dgm:spPr/>
    </dgm:pt>
    <dgm:pt modelId="{DC20FCF9-626C-496D-BE4F-3F6980A0502C}" type="pres">
      <dgm:prSet presAssocID="{CAF62CDF-6A87-487C-8687-AE13AE4151C1}" presName="compNode" presStyleCnt="0"/>
      <dgm:spPr/>
    </dgm:pt>
    <dgm:pt modelId="{3850D449-AEFD-4D2B-9487-AF7BE8429333}" type="pres">
      <dgm:prSet presAssocID="{CAF62CDF-6A87-487C-8687-AE13AE4151C1}" presName="iconBgRect" presStyleLbl="bgShp" presStyleIdx="2" presStyleCnt="4"/>
      <dgm:spPr/>
    </dgm:pt>
    <dgm:pt modelId="{2F749E61-CEAB-4747-B721-C459F0C1CBCE}" type="pres">
      <dgm:prSet presAssocID="{CAF62CDF-6A87-487C-8687-AE13AE4151C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5BE4A4D-CABC-4E37-814E-FD5F3510E93A}" type="pres">
      <dgm:prSet presAssocID="{CAF62CDF-6A87-487C-8687-AE13AE4151C1}" presName="spaceRect" presStyleCnt="0"/>
      <dgm:spPr/>
    </dgm:pt>
    <dgm:pt modelId="{2A362005-36D7-4784-97C4-482A02EEC6E6}" type="pres">
      <dgm:prSet presAssocID="{CAF62CDF-6A87-487C-8687-AE13AE4151C1}" presName="textRect" presStyleLbl="revTx" presStyleIdx="2" presStyleCnt="4">
        <dgm:presLayoutVars>
          <dgm:chMax val="1"/>
          <dgm:chPref val="1"/>
        </dgm:presLayoutVars>
      </dgm:prSet>
      <dgm:spPr/>
    </dgm:pt>
    <dgm:pt modelId="{5B1E1E90-B06B-430E-B7D0-8C2D6628D0C9}" type="pres">
      <dgm:prSet presAssocID="{2C4F61CD-9316-49A9-94E9-4CD2275AE4F5}" presName="sibTrans" presStyleLbl="sibTrans2D1" presStyleIdx="0" presStyleCnt="0"/>
      <dgm:spPr/>
    </dgm:pt>
    <dgm:pt modelId="{758DB5B7-94A4-4F67-B958-519A3E2D7CF7}" type="pres">
      <dgm:prSet presAssocID="{F0DADE5C-95CA-455C-B793-B046D9B42629}" presName="compNode" presStyleCnt="0"/>
      <dgm:spPr/>
    </dgm:pt>
    <dgm:pt modelId="{9C0F426D-B767-4EB6-BA40-C6C74C81B6A1}" type="pres">
      <dgm:prSet presAssocID="{F0DADE5C-95CA-455C-B793-B046D9B42629}" presName="iconBgRect" presStyleLbl="bgShp" presStyleIdx="3" presStyleCnt="4"/>
      <dgm:spPr/>
    </dgm:pt>
    <dgm:pt modelId="{A44ABA62-45DD-45D7-B566-FED477DB4A32}" type="pres">
      <dgm:prSet presAssocID="{F0DADE5C-95CA-455C-B793-B046D9B426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17D7B80-2DC5-4F6C-87D4-292AFF0E867D}" type="pres">
      <dgm:prSet presAssocID="{F0DADE5C-95CA-455C-B793-B046D9B42629}" presName="spaceRect" presStyleCnt="0"/>
      <dgm:spPr/>
    </dgm:pt>
    <dgm:pt modelId="{2AA767DC-DB70-49F7-826B-119BCB4A6FDE}" type="pres">
      <dgm:prSet presAssocID="{F0DADE5C-95CA-455C-B793-B046D9B4262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D93321B-3B61-4457-96AE-0835292AB838}" type="presOf" srcId="{76979F22-4337-4AB1-A6F7-62A64E1DFB55}" destId="{2B95567B-0C2D-4841-B4DA-F0F312285E5D}" srcOrd="0" destOrd="0" presId="urn:microsoft.com/office/officeart/2018/2/layout/IconCircleList"/>
    <dgm:cxn modelId="{0856452D-A839-4CB7-AD03-02594BF57365}" type="presOf" srcId="{40F7648E-B4D6-49DA-A111-58EA84155006}" destId="{748626BA-89BE-4288-97FF-2BEC7CB0F506}" srcOrd="0" destOrd="0" presId="urn:microsoft.com/office/officeart/2018/2/layout/IconCircleList"/>
    <dgm:cxn modelId="{51AE8048-B6B6-4670-84D8-56A3D377CDC7}" type="presOf" srcId="{2C4F61CD-9316-49A9-94E9-4CD2275AE4F5}" destId="{5B1E1E90-B06B-430E-B7D0-8C2D6628D0C9}" srcOrd="0" destOrd="0" presId="urn:microsoft.com/office/officeart/2018/2/layout/IconCircleList"/>
    <dgm:cxn modelId="{170F786F-4A26-4197-B234-902D9B1506D5}" type="presOf" srcId="{CAF62CDF-6A87-487C-8687-AE13AE4151C1}" destId="{2A362005-36D7-4784-97C4-482A02EEC6E6}" srcOrd="0" destOrd="0" presId="urn:microsoft.com/office/officeart/2018/2/layout/IconCircleList"/>
    <dgm:cxn modelId="{8E324455-6D92-4C40-8D6D-ACD33013313F}" type="presOf" srcId="{F0DADE5C-95CA-455C-B793-B046D9B42629}" destId="{2AA767DC-DB70-49F7-826B-119BCB4A6FDE}" srcOrd="0" destOrd="0" presId="urn:microsoft.com/office/officeart/2018/2/layout/IconCircleList"/>
    <dgm:cxn modelId="{341FD659-087C-425A-8DD4-EB2250D68C64}" srcId="{EC1D5BBB-345F-4823-9233-3B2D4AF4F93A}" destId="{CAF62CDF-6A87-487C-8687-AE13AE4151C1}" srcOrd="2" destOrd="0" parTransId="{36A3C52C-8162-4839-9BB6-2D248C4C7898}" sibTransId="{2C4F61CD-9316-49A9-94E9-4CD2275AE4F5}"/>
    <dgm:cxn modelId="{AD26607E-67D2-4D95-83B4-8F7EF5C31AD7}" type="presOf" srcId="{5926AACF-A4B0-4DE8-BEEE-2B3D51740D36}" destId="{CFF27B8F-1D63-41FB-A6E1-BEC1BE35C629}" srcOrd="0" destOrd="0" presId="urn:microsoft.com/office/officeart/2018/2/layout/IconCircleList"/>
    <dgm:cxn modelId="{725D9AA4-2AA4-4F3B-AE1F-FEF2D4D2353A}" srcId="{EC1D5BBB-345F-4823-9233-3B2D4AF4F93A}" destId="{5926AACF-A4B0-4DE8-BEEE-2B3D51740D36}" srcOrd="0" destOrd="0" parTransId="{C7F81FC8-7AA1-4599-94D9-5AF1DDB88C4A}" sibTransId="{40F7648E-B4D6-49DA-A111-58EA84155006}"/>
    <dgm:cxn modelId="{E6710EB0-C3B8-4D15-AD73-DEA3A1868860}" type="presOf" srcId="{A3320433-6F21-437A-B64A-FAB0518A603F}" destId="{26423102-D62C-49E6-9D6B-CF066B83A186}" srcOrd="0" destOrd="0" presId="urn:microsoft.com/office/officeart/2018/2/layout/IconCircleList"/>
    <dgm:cxn modelId="{AB2D29D4-C39B-4ED4-8598-4585498AB856}" srcId="{EC1D5BBB-345F-4823-9233-3B2D4AF4F93A}" destId="{A3320433-6F21-437A-B64A-FAB0518A603F}" srcOrd="1" destOrd="0" parTransId="{C2277E8D-9C10-4D97-ABCB-BCCA4184211E}" sibTransId="{76979F22-4337-4AB1-A6F7-62A64E1DFB55}"/>
    <dgm:cxn modelId="{872299DE-255F-42C2-887E-EB2A9E2F346D}" type="presOf" srcId="{EC1D5BBB-345F-4823-9233-3B2D4AF4F93A}" destId="{2FC86287-6234-4520-A748-80AF8C8CD9F9}" srcOrd="0" destOrd="0" presId="urn:microsoft.com/office/officeart/2018/2/layout/IconCircleList"/>
    <dgm:cxn modelId="{92276BEE-D413-4A18-97AB-021645DE7885}" srcId="{EC1D5BBB-345F-4823-9233-3B2D4AF4F93A}" destId="{F0DADE5C-95CA-455C-B793-B046D9B42629}" srcOrd="3" destOrd="0" parTransId="{4681BAF7-C89E-4BA2-A77F-80B124B23461}" sibTransId="{9B98D994-C8F5-4306-8370-2158744ED52E}"/>
    <dgm:cxn modelId="{FC8C18EE-7F8F-447C-B354-1DF8D2535C7D}" type="presParOf" srcId="{2FC86287-6234-4520-A748-80AF8C8CD9F9}" destId="{F1D947D8-6762-491C-9FE5-CCA559D35BCA}" srcOrd="0" destOrd="0" presId="urn:microsoft.com/office/officeart/2018/2/layout/IconCircleList"/>
    <dgm:cxn modelId="{6CB46A29-2D3B-46F5-ABDC-299F76582F68}" type="presParOf" srcId="{F1D947D8-6762-491C-9FE5-CCA559D35BCA}" destId="{CE1D2BE3-9C7B-4A1E-B89D-2853AD113040}" srcOrd="0" destOrd="0" presId="urn:microsoft.com/office/officeart/2018/2/layout/IconCircleList"/>
    <dgm:cxn modelId="{F292B327-3EEB-4842-B1DF-B1AC017AA9A8}" type="presParOf" srcId="{CE1D2BE3-9C7B-4A1E-B89D-2853AD113040}" destId="{9DEDA906-0C1D-40C4-A14C-1BF6AF3FC6EA}" srcOrd="0" destOrd="0" presId="urn:microsoft.com/office/officeart/2018/2/layout/IconCircleList"/>
    <dgm:cxn modelId="{EE22DCCF-E4F3-49EE-AEE8-C073BD9548C9}" type="presParOf" srcId="{CE1D2BE3-9C7B-4A1E-B89D-2853AD113040}" destId="{3B24263E-F898-43E2-B28C-E3CFCE338FE1}" srcOrd="1" destOrd="0" presId="urn:microsoft.com/office/officeart/2018/2/layout/IconCircleList"/>
    <dgm:cxn modelId="{064E2696-16FA-4A4F-96FF-AC7413C903D7}" type="presParOf" srcId="{CE1D2BE3-9C7B-4A1E-B89D-2853AD113040}" destId="{E3E81A22-5DA9-44E7-AAEA-BDD0799FF83C}" srcOrd="2" destOrd="0" presId="urn:microsoft.com/office/officeart/2018/2/layout/IconCircleList"/>
    <dgm:cxn modelId="{108179B1-A70B-463F-BA51-3A1BB2DBF5BF}" type="presParOf" srcId="{CE1D2BE3-9C7B-4A1E-B89D-2853AD113040}" destId="{CFF27B8F-1D63-41FB-A6E1-BEC1BE35C629}" srcOrd="3" destOrd="0" presId="urn:microsoft.com/office/officeart/2018/2/layout/IconCircleList"/>
    <dgm:cxn modelId="{D00A23AF-2301-43EF-B283-B31FE6FEC641}" type="presParOf" srcId="{F1D947D8-6762-491C-9FE5-CCA559D35BCA}" destId="{748626BA-89BE-4288-97FF-2BEC7CB0F506}" srcOrd="1" destOrd="0" presId="urn:microsoft.com/office/officeart/2018/2/layout/IconCircleList"/>
    <dgm:cxn modelId="{EDE3F8B8-EA7A-45F2-BE08-23354359B22A}" type="presParOf" srcId="{F1D947D8-6762-491C-9FE5-CCA559D35BCA}" destId="{BCB32EB5-8C3F-47B3-B323-1AF8D9B409C9}" srcOrd="2" destOrd="0" presId="urn:microsoft.com/office/officeart/2018/2/layout/IconCircleList"/>
    <dgm:cxn modelId="{A8B7F2FD-B0FF-467D-847C-5D4F7898255C}" type="presParOf" srcId="{BCB32EB5-8C3F-47B3-B323-1AF8D9B409C9}" destId="{7A1A1825-C5FA-41E5-93C3-5C87EC0DDE60}" srcOrd="0" destOrd="0" presId="urn:microsoft.com/office/officeart/2018/2/layout/IconCircleList"/>
    <dgm:cxn modelId="{B597AA03-2C75-4F0E-B546-3E3946873430}" type="presParOf" srcId="{BCB32EB5-8C3F-47B3-B323-1AF8D9B409C9}" destId="{3C7E3363-E064-4128-8D4B-5AACC95103C7}" srcOrd="1" destOrd="0" presId="urn:microsoft.com/office/officeart/2018/2/layout/IconCircleList"/>
    <dgm:cxn modelId="{8588B96C-7419-42D6-BA72-F48E6106C838}" type="presParOf" srcId="{BCB32EB5-8C3F-47B3-B323-1AF8D9B409C9}" destId="{F8B52CBD-9D83-42A7-978A-F4E74E5EB8A4}" srcOrd="2" destOrd="0" presId="urn:microsoft.com/office/officeart/2018/2/layout/IconCircleList"/>
    <dgm:cxn modelId="{60E4BBCA-DAB9-411F-B9B5-7CC2DA05C51D}" type="presParOf" srcId="{BCB32EB5-8C3F-47B3-B323-1AF8D9B409C9}" destId="{26423102-D62C-49E6-9D6B-CF066B83A186}" srcOrd="3" destOrd="0" presId="urn:microsoft.com/office/officeart/2018/2/layout/IconCircleList"/>
    <dgm:cxn modelId="{E8175CDF-7696-45E0-A938-7A813300235B}" type="presParOf" srcId="{F1D947D8-6762-491C-9FE5-CCA559D35BCA}" destId="{2B95567B-0C2D-4841-B4DA-F0F312285E5D}" srcOrd="3" destOrd="0" presId="urn:microsoft.com/office/officeart/2018/2/layout/IconCircleList"/>
    <dgm:cxn modelId="{29D6F44F-2844-4A29-8F15-8DD9CAEA4418}" type="presParOf" srcId="{F1D947D8-6762-491C-9FE5-CCA559D35BCA}" destId="{DC20FCF9-626C-496D-BE4F-3F6980A0502C}" srcOrd="4" destOrd="0" presId="urn:microsoft.com/office/officeart/2018/2/layout/IconCircleList"/>
    <dgm:cxn modelId="{B3049945-136A-4463-A7FE-3ACE8C1B3262}" type="presParOf" srcId="{DC20FCF9-626C-496D-BE4F-3F6980A0502C}" destId="{3850D449-AEFD-4D2B-9487-AF7BE8429333}" srcOrd="0" destOrd="0" presId="urn:microsoft.com/office/officeart/2018/2/layout/IconCircleList"/>
    <dgm:cxn modelId="{57EC554E-CD4B-4CA5-91DE-FF9A9EBA7FD5}" type="presParOf" srcId="{DC20FCF9-626C-496D-BE4F-3F6980A0502C}" destId="{2F749E61-CEAB-4747-B721-C459F0C1CBCE}" srcOrd="1" destOrd="0" presId="urn:microsoft.com/office/officeart/2018/2/layout/IconCircleList"/>
    <dgm:cxn modelId="{FC7A5D9E-B274-43C6-ACDA-EE5B7283E0FD}" type="presParOf" srcId="{DC20FCF9-626C-496D-BE4F-3F6980A0502C}" destId="{45BE4A4D-CABC-4E37-814E-FD5F3510E93A}" srcOrd="2" destOrd="0" presId="urn:microsoft.com/office/officeart/2018/2/layout/IconCircleList"/>
    <dgm:cxn modelId="{F6BA6F8C-CE82-4773-95A5-E290520C99B7}" type="presParOf" srcId="{DC20FCF9-626C-496D-BE4F-3F6980A0502C}" destId="{2A362005-36D7-4784-97C4-482A02EEC6E6}" srcOrd="3" destOrd="0" presId="urn:microsoft.com/office/officeart/2018/2/layout/IconCircleList"/>
    <dgm:cxn modelId="{A20E997E-422A-46DE-899C-D700D3E3CAB6}" type="presParOf" srcId="{F1D947D8-6762-491C-9FE5-CCA559D35BCA}" destId="{5B1E1E90-B06B-430E-B7D0-8C2D6628D0C9}" srcOrd="5" destOrd="0" presId="urn:microsoft.com/office/officeart/2018/2/layout/IconCircleList"/>
    <dgm:cxn modelId="{2AFB3156-7F0C-49CA-8B46-64AF561309B1}" type="presParOf" srcId="{F1D947D8-6762-491C-9FE5-CCA559D35BCA}" destId="{758DB5B7-94A4-4F67-B958-519A3E2D7CF7}" srcOrd="6" destOrd="0" presId="urn:microsoft.com/office/officeart/2018/2/layout/IconCircleList"/>
    <dgm:cxn modelId="{D3E3FD58-E5B6-40C1-8D69-81E6AC10D6F5}" type="presParOf" srcId="{758DB5B7-94A4-4F67-B958-519A3E2D7CF7}" destId="{9C0F426D-B767-4EB6-BA40-C6C74C81B6A1}" srcOrd="0" destOrd="0" presId="urn:microsoft.com/office/officeart/2018/2/layout/IconCircleList"/>
    <dgm:cxn modelId="{BAE7A495-6E95-45CA-B6BC-7D1D86FC0DB9}" type="presParOf" srcId="{758DB5B7-94A4-4F67-B958-519A3E2D7CF7}" destId="{A44ABA62-45DD-45D7-B566-FED477DB4A32}" srcOrd="1" destOrd="0" presId="urn:microsoft.com/office/officeart/2018/2/layout/IconCircleList"/>
    <dgm:cxn modelId="{8DAA0934-A906-4D01-BBC0-29F7DB7C2D84}" type="presParOf" srcId="{758DB5B7-94A4-4F67-B958-519A3E2D7CF7}" destId="{F17D7B80-2DC5-4F6C-87D4-292AFF0E867D}" srcOrd="2" destOrd="0" presId="urn:microsoft.com/office/officeart/2018/2/layout/IconCircleList"/>
    <dgm:cxn modelId="{D12B7F56-7113-4E78-B8CE-7ECF6B747325}" type="presParOf" srcId="{758DB5B7-94A4-4F67-B958-519A3E2D7CF7}" destId="{2AA767DC-DB70-49F7-826B-119BCB4A6FD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016C685-4D51-437F-9568-17FFA1CF8A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0AE0CB4-374E-4A4D-A5C9-40199A1F16E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Competency framework: 8 core competencies plus role-specific technical skills</a:t>
          </a:r>
        </a:p>
      </dgm:t>
    </dgm:pt>
    <dgm:pt modelId="{DB578EF6-E8F5-4069-8133-00BE892B484E}" type="parTrans" cxnId="{34B3EF31-9ECA-4DC7-BB5B-4E658A535597}">
      <dgm:prSet/>
      <dgm:spPr/>
      <dgm:t>
        <a:bodyPr/>
        <a:lstStyle/>
        <a:p>
          <a:endParaRPr lang="en-US"/>
        </a:p>
      </dgm:t>
    </dgm:pt>
    <dgm:pt modelId="{1474D6FF-5536-457E-B0C7-6CA91E9C5F2B}" type="sibTrans" cxnId="{34B3EF31-9ECA-4DC7-BB5B-4E658A535597}">
      <dgm:prSet/>
      <dgm:spPr/>
      <dgm:t>
        <a:bodyPr/>
        <a:lstStyle/>
        <a:p>
          <a:endParaRPr lang="en-US"/>
        </a:p>
      </dgm:t>
    </dgm:pt>
    <dgm:pt modelId="{468C2FDB-73DF-4DFD-89F0-7C3658580415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Assessment centre pass rate: 35% reflecting rigorous standards (Mori et al., 2024)</a:t>
          </a:r>
        </a:p>
      </dgm:t>
    </dgm:pt>
    <dgm:pt modelId="{BDA10344-36AE-4737-A905-9B5384E8FF5B}" type="parTrans" cxnId="{C000E125-F8E3-42BC-AEB3-9E01FEA56F48}">
      <dgm:prSet/>
      <dgm:spPr/>
      <dgm:t>
        <a:bodyPr/>
        <a:lstStyle/>
        <a:p>
          <a:endParaRPr lang="en-US"/>
        </a:p>
      </dgm:t>
    </dgm:pt>
    <dgm:pt modelId="{DC39BC52-EE99-4862-B645-F1DB71575201}" type="sibTrans" cxnId="{C000E125-F8E3-42BC-AEB3-9E01FEA56F48}">
      <dgm:prSet/>
      <dgm:spPr/>
      <dgm:t>
        <a:bodyPr/>
        <a:lstStyle/>
        <a:p>
          <a:endParaRPr lang="en-US"/>
        </a:p>
      </dgm:t>
    </dgm:pt>
    <dgm:pt modelId="{4B6D1527-438E-42DF-B107-34C7C6390E2A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3-stage process: application screening, technical assessment, assessment centre</a:t>
          </a:r>
        </a:p>
      </dgm:t>
    </dgm:pt>
    <dgm:pt modelId="{B536101C-BC62-4B77-847C-21C4424A0E00}" type="parTrans" cxnId="{247C08F3-1048-459B-9C57-F777D9ED97A1}">
      <dgm:prSet/>
      <dgm:spPr/>
      <dgm:t>
        <a:bodyPr/>
        <a:lstStyle/>
        <a:p>
          <a:endParaRPr lang="en-US"/>
        </a:p>
      </dgm:t>
    </dgm:pt>
    <dgm:pt modelId="{F66BAE64-AD68-4C52-AEC3-C2C47981A621}" type="sibTrans" cxnId="{247C08F3-1048-459B-9C57-F777D9ED97A1}">
      <dgm:prSet/>
      <dgm:spPr/>
      <dgm:t>
        <a:bodyPr/>
        <a:lstStyle/>
        <a:p>
          <a:endParaRPr lang="en-US"/>
        </a:p>
      </dgm:t>
    </dgm:pt>
    <dgm:pt modelId="{C033275E-65A9-4031-99DD-87BC6F33F686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Line manager involvement in final selection decisions: 100% of positions</a:t>
          </a:r>
        </a:p>
      </dgm:t>
    </dgm:pt>
    <dgm:pt modelId="{7B6DCC92-8E3B-4C01-AC6F-C88C57A375B6}" type="parTrans" cxnId="{E236C3E5-DFAB-4A69-8163-7CB8674A0715}">
      <dgm:prSet/>
      <dgm:spPr/>
      <dgm:t>
        <a:bodyPr/>
        <a:lstStyle/>
        <a:p>
          <a:endParaRPr lang="en-US"/>
        </a:p>
      </dgm:t>
    </dgm:pt>
    <dgm:pt modelId="{108BCE68-0180-4BCF-9FF1-65C2D2BF2571}" type="sibTrans" cxnId="{E236C3E5-DFAB-4A69-8163-7CB8674A0715}">
      <dgm:prSet/>
      <dgm:spPr/>
      <dgm:t>
        <a:bodyPr/>
        <a:lstStyle/>
        <a:p>
          <a:endParaRPr lang="en-US"/>
        </a:p>
      </dgm:t>
    </dgm:pt>
    <dgm:pt modelId="{FE92477F-78D7-4690-8ED5-926FADA1EB24}" type="pres">
      <dgm:prSet presAssocID="{B016C685-4D51-437F-9568-17FFA1CF8A4D}" presName="root" presStyleCnt="0">
        <dgm:presLayoutVars>
          <dgm:dir/>
          <dgm:resizeHandles val="exact"/>
        </dgm:presLayoutVars>
      </dgm:prSet>
      <dgm:spPr/>
    </dgm:pt>
    <dgm:pt modelId="{B521C72E-C657-4489-93D9-88F6DC82EC5C}" type="pres">
      <dgm:prSet presAssocID="{30AE0CB4-374E-4A4D-A5C9-40199A1F16EB}" presName="compNode" presStyleCnt="0"/>
      <dgm:spPr/>
    </dgm:pt>
    <dgm:pt modelId="{DAE63640-D555-4CFB-9359-F139840B4303}" type="pres">
      <dgm:prSet presAssocID="{30AE0CB4-374E-4A4D-A5C9-40199A1F16EB}" presName="bgRect" presStyleLbl="bgShp" presStyleIdx="0" presStyleCnt="4"/>
      <dgm:spPr/>
    </dgm:pt>
    <dgm:pt modelId="{4EB7B0D1-E535-42E1-9C2B-FC68A4038640}" type="pres">
      <dgm:prSet presAssocID="{30AE0CB4-374E-4A4D-A5C9-40199A1F16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D07918B-E042-48B2-B55A-84830091D413}" type="pres">
      <dgm:prSet presAssocID="{30AE0CB4-374E-4A4D-A5C9-40199A1F16EB}" presName="spaceRect" presStyleCnt="0"/>
      <dgm:spPr/>
    </dgm:pt>
    <dgm:pt modelId="{AFBEAE03-BB8A-4545-999D-46FD8D8CD796}" type="pres">
      <dgm:prSet presAssocID="{30AE0CB4-374E-4A4D-A5C9-40199A1F16EB}" presName="parTx" presStyleLbl="revTx" presStyleIdx="0" presStyleCnt="4">
        <dgm:presLayoutVars>
          <dgm:chMax val="0"/>
          <dgm:chPref val="0"/>
        </dgm:presLayoutVars>
      </dgm:prSet>
      <dgm:spPr/>
    </dgm:pt>
    <dgm:pt modelId="{62E002DA-5E22-4CFC-B579-0C9CAD851EAB}" type="pres">
      <dgm:prSet presAssocID="{1474D6FF-5536-457E-B0C7-6CA91E9C5F2B}" presName="sibTrans" presStyleCnt="0"/>
      <dgm:spPr/>
    </dgm:pt>
    <dgm:pt modelId="{2C9B76C4-EAF4-4418-8755-039207037884}" type="pres">
      <dgm:prSet presAssocID="{468C2FDB-73DF-4DFD-89F0-7C3658580415}" presName="compNode" presStyleCnt="0"/>
      <dgm:spPr/>
    </dgm:pt>
    <dgm:pt modelId="{BC636B23-24B4-4026-8DD3-039FE4D1E447}" type="pres">
      <dgm:prSet presAssocID="{468C2FDB-73DF-4DFD-89F0-7C3658580415}" presName="bgRect" presStyleLbl="bgShp" presStyleIdx="1" presStyleCnt="4"/>
      <dgm:spPr/>
    </dgm:pt>
    <dgm:pt modelId="{15C7ECEE-B8D8-4704-BDAA-5D53F5F478D6}" type="pres">
      <dgm:prSet presAssocID="{468C2FDB-73DF-4DFD-89F0-7C36585804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446215A-0A5F-4D0D-B54F-EA2BBFC02A41}" type="pres">
      <dgm:prSet presAssocID="{468C2FDB-73DF-4DFD-89F0-7C3658580415}" presName="spaceRect" presStyleCnt="0"/>
      <dgm:spPr/>
    </dgm:pt>
    <dgm:pt modelId="{474558D5-E6C7-4445-8092-30B50A7CCB7B}" type="pres">
      <dgm:prSet presAssocID="{468C2FDB-73DF-4DFD-89F0-7C3658580415}" presName="parTx" presStyleLbl="revTx" presStyleIdx="1" presStyleCnt="4">
        <dgm:presLayoutVars>
          <dgm:chMax val="0"/>
          <dgm:chPref val="0"/>
        </dgm:presLayoutVars>
      </dgm:prSet>
      <dgm:spPr/>
    </dgm:pt>
    <dgm:pt modelId="{0BD4C76A-4D87-4F86-B809-C0BA50F496CF}" type="pres">
      <dgm:prSet presAssocID="{DC39BC52-EE99-4862-B645-F1DB71575201}" presName="sibTrans" presStyleCnt="0"/>
      <dgm:spPr/>
    </dgm:pt>
    <dgm:pt modelId="{1D17BA75-AB40-4FA1-B9CD-9BEC2B2FEE67}" type="pres">
      <dgm:prSet presAssocID="{4B6D1527-438E-42DF-B107-34C7C6390E2A}" presName="compNode" presStyleCnt="0"/>
      <dgm:spPr/>
    </dgm:pt>
    <dgm:pt modelId="{C5AC6E85-5AFF-4406-912B-8DB33C3024D9}" type="pres">
      <dgm:prSet presAssocID="{4B6D1527-438E-42DF-B107-34C7C6390E2A}" presName="bgRect" presStyleLbl="bgShp" presStyleIdx="2" presStyleCnt="4"/>
      <dgm:spPr/>
    </dgm:pt>
    <dgm:pt modelId="{50117FB5-4A3A-427C-9A43-85A5AB01E9FB}" type="pres">
      <dgm:prSet presAssocID="{4B6D1527-438E-42DF-B107-34C7C6390E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04AB9827-0513-4258-9931-8DAFB22CD558}" type="pres">
      <dgm:prSet presAssocID="{4B6D1527-438E-42DF-B107-34C7C6390E2A}" presName="spaceRect" presStyleCnt="0"/>
      <dgm:spPr/>
    </dgm:pt>
    <dgm:pt modelId="{B54CE676-02A9-4FFD-9043-F9BE44EBF778}" type="pres">
      <dgm:prSet presAssocID="{4B6D1527-438E-42DF-B107-34C7C6390E2A}" presName="parTx" presStyleLbl="revTx" presStyleIdx="2" presStyleCnt="4">
        <dgm:presLayoutVars>
          <dgm:chMax val="0"/>
          <dgm:chPref val="0"/>
        </dgm:presLayoutVars>
      </dgm:prSet>
      <dgm:spPr/>
    </dgm:pt>
    <dgm:pt modelId="{7E017160-DDF5-424C-872E-B440B46BF000}" type="pres">
      <dgm:prSet presAssocID="{F66BAE64-AD68-4C52-AEC3-C2C47981A621}" presName="sibTrans" presStyleCnt="0"/>
      <dgm:spPr/>
    </dgm:pt>
    <dgm:pt modelId="{6783E067-6F25-4FC1-B685-DEC0DE0264A7}" type="pres">
      <dgm:prSet presAssocID="{C033275E-65A9-4031-99DD-87BC6F33F686}" presName="compNode" presStyleCnt="0"/>
      <dgm:spPr/>
    </dgm:pt>
    <dgm:pt modelId="{E22F070E-2592-4FD0-8400-E37E7926EB29}" type="pres">
      <dgm:prSet presAssocID="{C033275E-65A9-4031-99DD-87BC6F33F686}" presName="bgRect" presStyleLbl="bgShp" presStyleIdx="3" presStyleCnt="4"/>
      <dgm:spPr/>
    </dgm:pt>
    <dgm:pt modelId="{0528A9DD-DFC7-47D9-B5CC-60EEFB4CE15F}" type="pres">
      <dgm:prSet presAssocID="{C033275E-65A9-4031-99DD-87BC6F33F68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DF43479C-4192-4692-9F41-35F98323CEC7}" type="pres">
      <dgm:prSet presAssocID="{C033275E-65A9-4031-99DD-87BC6F33F686}" presName="spaceRect" presStyleCnt="0"/>
      <dgm:spPr/>
    </dgm:pt>
    <dgm:pt modelId="{8C1D531F-9E78-4FB0-9CA3-6571838C3AFE}" type="pres">
      <dgm:prSet presAssocID="{C033275E-65A9-4031-99DD-87BC6F33F6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000E125-F8E3-42BC-AEB3-9E01FEA56F48}" srcId="{B016C685-4D51-437F-9568-17FFA1CF8A4D}" destId="{468C2FDB-73DF-4DFD-89F0-7C3658580415}" srcOrd="1" destOrd="0" parTransId="{BDA10344-36AE-4737-A905-9B5384E8FF5B}" sibTransId="{DC39BC52-EE99-4862-B645-F1DB71575201}"/>
    <dgm:cxn modelId="{34B3EF31-9ECA-4DC7-BB5B-4E658A535597}" srcId="{B016C685-4D51-437F-9568-17FFA1CF8A4D}" destId="{30AE0CB4-374E-4A4D-A5C9-40199A1F16EB}" srcOrd="0" destOrd="0" parTransId="{DB578EF6-E8F5-4069-8133-00BE892B484E}" sibTransId="{1474D6FF-5536-457E-B0C7-6CA91E9C5F2B}"/>
    <dgm:cxn modelId="{ADF4FB63-8BAA-44B2-848E-15B72C4E9BD9}" type="presOf" srcId="{B016C685-4D51-437F-9568-17FFA1CF8A4D}" destId="{FE92477F-78D7-4690-8ED5-926FADA1EB24}" srcOrd="0" destOrd="0" presId="urn:microsoft.com/office/officeart/2018/2/layout/IconVerticalSolidList"/>
    <dgm:cxn modelId="{7B9A31AE-E2E9-4C5A-89FC-DC2E06222404}" type="presOf" srcId="{4B6D1527-438E-42DF-B107-34C7C6390E2A}" destId="{B54CE676-02A9-4FFD-9043-F9BE44EBF778}" srcOrd="0" destOrd="0" presId="urn:microsoft.com/office/officeart/2018/2/layout/IconVerticalSolidList"/>
    <dgm:cxn modelId="{8AC3F2B1-2EE2-43A2-AA08-6A38FDAD485B}" type="presOf" srcId="{C033275E-65A9-4031-99DD-87BC6F33F686}" destId="{8C1D531F-9E78-4FB0-9CA3-6571838C3AFE}" srcOrd="0" destOrd="0" presId="urn:microsoft.com/office/officeart/2018/2/layout/IconVerticalSolidList"/>
    <dgm:cxn modelId="{C854A4B6-5C42-4462-B7E6-7BEF994C5259}" type="presOf" srcId="{30AE0CB4-374E-4A4D-A5C9-40199A1F16EB}" destId="{AFBEAE03-BB8A-4545-999D-46FD8D8CD796}" srcOrd="0" destOrd="0" presId="urn:microsoft.com/office/officeart/2018/2/layout/IconVerticalSolidList"/>
    <dgm:cxn modelId="{8C3F30D9-7717-43AF-90EF-6485D81EA87B}" type="presOf" srcId="{468C2FDB-73DF-4DFD-89F0-7C3658580415}" destId="{474558D5-E6C7-4445-8092-30B50A7CCB7B}" srcOrd="0" destOrd="0" presId="urn:microsoft.com/office/officeart/2018/2/layout/IconVerticalSolidList"/>
    <dgm:cxn modelId="{E236C3E5-DFAB-4A69-8163-7CB8674A0715}" srcId="{B016C685-4D51-437F-9568-17FFA1CF8A4D}" destId="{C033275E-65A9-4031-99DD-87BC6F33F686}" srcOrd="3" destOrd="0" parTransId="{7B6DCC92-8E3B-4C01-AC6F-C88C57A375B6}" sibTransId="{108BCE68-0180-4BCF-9FF1-65C2D2BF2571}"/>
    <dgm:cxn modelId="{247C08F3-1048-459B-9C57-F777D9ED97A1}" srcId="{B016C685-4D51-437F-9568-17FFA1CF8A4D}" destId="{4B6D1527-438E-42DF-B107-34C7C6390E2A}" srcOrd="2" destOrd="0" parTransId="{B536101C-BC62-4B77-847C-21C4424A0E00}" sibTransId="{F66BAE64-AD68-4C52-AEC3-C2C47981A621}"/>
    <dgm:cxn modelId="{37510A90-E7BE-451B-8786-B534A019D636}" type="presParOf" srcId="{FE92477F-78D7-4690-8ED5-926FADA1EB24}" destId="{B521C72E-C657-4489-93D9-88F6DC82EC5C}" srcOrd="0" destOrd="0" presId="urn:microsoft.com/office/officeart/2018/2/layout/IconVerticalSolidList"/>
    <dgm:cxn modelId="{840B11D4-24FC-4FD5-B016-B84D929B2BDA}" type="presParOf" srcId="{B521C72E-C657-4489-93D9-88F6DC82EC5C}" destId="{DAE63640-D555-4CFB-9359-F139840B4303}" srcOrd="0" destOrd="0" presId="urn:microsoft.com/office/officeart/2018/2/layout/IconVerticalSolidList"/>
    <dgm:cxn modelId="{C8D44D0A-60D8-4F63-B59B-A92DE24A1D86}" type="presParOf" srcId="{B521C72E-C657-4489-93D9-88F6DC82EC5C}" destId="{4EB7B0D1-E535-42E1-9C2B-FC68A4038640}" srcOrd="1" destOrd="0" presId="urn:microsoft.com/office/officeart/2018/2/layout/IconVerticalSolidList"/>
    <dgm:cxn modelId="{F68EE993-D609-45A2-938B-A097869E9C33}" type="presParOf" srcId="{B521C72E-C657-4489-93D9-88F6DC82EC5C}" destId="{9D07918B-E042-48B2-B55A-84830091D413}" srcOrd="2" destOrd="0" presId="urn:microsoft.com/office/officeart/2018/2/layout/IconVerticalSolidList"/>
    <dgm:cxn modelId="{50D6980E-D919-406F-AAD6-B8AAFA322DA1}" type="presParOf" srcId="{B521C72E-C657-4489-93D9-88F6DC82EC5C}" destId="{AFBEAE03-BB8A-4545-999D-46FD8D8CD796}" srcOrd="3" destOrd="0" presId="urn:microsoft.com/office/officeart/2018/2/layout/IconVerticalSolidList"/>
    <dgm:cxn modelId="{6A9DD681-12F1-411E-BFF7-65A98FF3DA6B}" type="presParOf" srcId="{FE92477F-78D7-4690-8ED5-926FADA1EB24}" destId="{62E002DA-5E22-4CFC-B579-0C9CAD851EAB}" srcOrd="1" destOrd="0" presId="urn:microsoft.com/office/officeart/2018/2/layout/IconVerticalSolidList"/>
    <dgm:cxn modelId="{94CD87A7-68F2-40C4-B1A5-20258F44A499}" type="presParOf" srcId="{FE92477F-78D7-4690-8ED5-926FADA1EB24}" destId="{2C9B76C4-EAF4-4418-8755-039207037884}" srcOrd="2" destOrd="0" presId="urn:microsoft.com/office/officeart/2018/2/layout/IconVerticalSolidList"/>
    <dgm:cxn modelId="{50AA823E-C595-4B08-A937-7C902607E173}" type="presParOf" srcId="{2C9B76C4-EAF4-4418-8755-039207037884}" destId="{BC636B23-24B4-4026-8DD3-039FE4D1E447}" srcOrd="0" destOrd="0" presId="urn:microsoft.com/office/officeart/2018/2/layout/IconVerticalSolidList"/>
    <dgm:cxn modelId="{CDDF42F2-F3E1-491C-AD6A-A1F0F2722D26}" type="presParOf" srcId="{2C9B76C4-EAF4-4418-8755-039207037884}" destId="{15C7ECEE-B8D8-4704-BDAA-5D53F5F478D6}" srcOrd="1" destOrd="0" presId="urn:microsoft.com/office/officeart/2018/2/layout/IconVerticalSolidList"/>
    <dgm:cxn modelId="{C40E8FD9-B89C-4AB8-828C-6ED1D5741D53}" type="presParOf" srcId="{2C9B76C4-EAF4-4418-8755-039207037884}" destId="{F446215A-0A5F-4D0D-B54F-EA2BBFC02A41}" srcOrd="2" destOrd="0" presId="urn:microsoft.com/office/officeart/2018/2/layout/IconVerticalSolidList"/>
    <dgm:cxn modelId="{85D381DA-D9A7-4D1B-8E5E-AA2FCE952E88}" type="presParOf" srcId="{2C9B76C4-EAF4-4418-8755-039207037884}" destId="{474558D5-E6C7-4445-8092-30B50A7CCB7B}" srcOrd="3" destOrd="0" presId="urn:microsoft.com/office/officeart/2018/2/layout/IconVerticalSolidList"/>
    <dgm:cxn modelId="{1F05EA1D-7AE6-4B34-B3C4-0FE1FC80377C}" type="presParOf" srcId="{FE92477F-78D7-4690-8ED5-926FADA1EB24}" destId="{0BD4C76A-4D87-4F86-B809-C0BA50F496CF}" srcOrd="3" destOrd="0" presId="urn:microsoft.com/office/officeart/2018/2/layout/IconVerticalSolidList"/>
    <dgm:cxn modelId="{1347F804-39B8-4C64-B05C-EBB538C18F6C}" type="presParOf" srcId="{FE92477F-78D7-4690-8ED5-926FADA1EB24}" destId="{1D17BA75-AB40-4FA1-B9CD-9BEC2B2FEE67}" srcOrd="4" destOrd="0" presId="urn:microsoft.com/office/officeart/2018/2/layout/IconVerticalSolidList"/>
    <dgm:cxn modelId="{844D3E1F-8A68-48E8-82F7-0636CE649DF3}" type="presParOf" srcId="{1D17BA75-AB40-4FA1-B9CD-9BEC2B2FEE67}" destId="{C5AC6E85-5AFF-4406-912B-8DB33C3024D9}" srcOrd="0" destOrd="0" presId="urn:microsoft.com/office/officeart/2018/2/layout/IconVerticalSolidList"/>
    <dgm:cxn modelId="{2767322D-B9CE-4B94-87C1-95DDDA89AB28}" type="presParOf" srcId="{1D17BA75-AB40-4FA1-B9CD-9BEC2B2FEE67}" destId="{50117FB5-4A3A-427C-9A43-85A5AB01E9FB}" srcOrd="1" destOrd="0" presId="urn:microsoft.com/office/officeart/2018/2/layout/IconVerticalSolidList"/>
    <dgm:cxn modelId="{080F5AB8-DAAF-4139-B46A-18FD2374DCD3}" type="presParOf" srcId="{1D17BA75-AB40-4FA1-B9CD-9BEC2B2FEE67}" destId="{04AB9827-0513-4258-9931-8DAFB22CD558}" srcOrd="2" destOrd="0" presId="urn:microsoft.com/office/officeart/2018/2/layout/IconVerticalSolidList"/>
    <dgm:cxn modelId="{FBD2248F-40EF-4E31-A7DC-C9BF375AEF67}" type="presParOf" srcId="{1D17BA75-AB40-4FA1-B9CD-9BEC2B2FEE67}" destId="{B54CE676-02A9-4FFD-9043-F9BE44EBF778}" srcOrd="3" destOrd="0" presId="urn:microsoft.com/office/officeart/2018/2/layout/IconVerticalSolidList"/>
    <dgm:cxn modelId="{77CD13A0-CE3D-4D7E-8986-C10289C330DB}" type="presParOf" srcId="{FE92477F-78D7-4690-8ED5-926FADA1EB24}" destId="{7E017160-DDF5-424C-872E-B440B46BF000}" srcOrd="5" destOrd="0" presId="urn:microsoft.com/office/officeart/2018/2/layout/IconVerticalSolidList"/>
    <dgm:cxn modelId="{311C4A63-CA6A-4A94-B0B5-22FB1057EF51}" type="presParOf" srcId="{FE92477F-78D7-4690-8ED5-926FADA1EB24}" destId="{6783E067-6F25-4FC1-B685-DEC0DE0264A7}" srcOrd="6" destOrd="0" presId="urn:microsoft.com/office/officeart/2018/2/layout/IconVerticalSolidList"/>
    <dgm:cxn modelId="{A3A048AF-2CEB-432B-B2A7-23C948E9C0B8}" type="presParOf" srcId="{6783E067-6F25-4FC1-B685-DEC0DE0264A7}" destId="{E22F070E-2592-4FD0-8400-E37E7926EB29}" srcOrd="0" destOrd="0" presId="urn:microsoft.com/office/officeart/2018/2/layout/IconVerticalSolidList"/>
    <dgm:cxn modelId="{7C2442F0-2B04-432A-8308-E4794BEE0D46}" type="presParOf" srcId="{6783E067-6F25-4FC1-B685-DEC0DE0264A7}" destId="{0528A9DD-DFC7-47D9-B5CC-60EEFB4CE15F}" srcOrd="1" destOrd="0" presId="urn:microsoft.com/office/officeart/2018/2/layout/IconVerticalSolidList"/>
    <dgm:cxn modelId="{5E723DB9-ECC7-414B-ABD0-64160C4AAB3D}" type="presParOf" srcId="{6783E067-6F25-4FC1-B685-DEC0DE0264A7}" destId="{DF43479C-4192-4692-9F41-35F98323CEC7}" srcOrd="2" destOrd="0" presId="urn:microsoft.com/office/officeart/2018/2/layout/IconVerticalSolidList"/>
    <dgm:cxn modelId="{AFE9684C-C758-4523-AF7C-C166B55951DE}" type="presParOf" srcId="{6783E067-6F25-4FC1-B685-DEC0DE0264A7}" destId="{8C1D531F-9E78-4FB0-9CA3-6571838C3A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E6452C-A1FD-489E-8479-7CE6958BD60D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60B3DE5-B06E-4738-AA18-63138E282461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Strong social media presence engaging potential candidates</a:t>
          </a:r>
        </a:p>
      </dgm:t>
    </dgm:pt>
    <dgm:pt modelId="{E546DACB-75DB-4D62-B639-B1A911D02D1C}" type="parTrans" cxnId="{7D40C488-07E7-4447-8DDD-8A257267D37B}">
      <dgm:prSet/>
      <dgm:spPr/>
      <dgm:t>
        <a:bodyPr/>
        <a:lstStyle/>
        <a:p>
          <a:endParaRPr lang="en-US"/>
        </a:p>
      </dgm:t>
    </dgm:pt>
    <dgm:pt modelId="{322BD045-AA3A-4153-89A2-80BF91523BB6}" type="sibTrans" cxnId="{7D40C488-07E7-4447-8DDD-8A257267D37B}">
      <dgm:prSet/>
      <dgm:spPr/>
      <dgm:t>
        <a:bodyPr/>
        <a:lstStyle/>
        <a:p>
          <a:endParaRPr lang="en-US"/>
        </a:p>
      </dgm:t>
    </dgm:pt>
    <dgm:pt modelId="{85BE5B87-8DB5-4456-9CFB-9B556A5FB1B1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AI-powered screening enhancing efficiency</a:t>
          </a:r>
        </a:p>
      </dgm:t>
    </dgm:pt>
    <dgm:pt modelId="{1CBA69B4-382D-4376-B82F-40F18206A69C}" type="parTrans" cxnId="{F143DD8F-4552-4C2B-A96E-AC4C1109BBC7}">
      <dgm:prSet/>
      <dgm:spPr/>
      <dgm:t>
        <a:bodyPr/>
        <a:lstStyle/>
        <a:p>
          <a:endParaRPr lang="en-US"/>
        </a:p>
      </dgm:t>
    </dgm:pt>
    <dgm:pt modelId="{3DC91953-6F80-44F2-94D0-4E3C11673D81}" type="sibTrans" cxnId="{F143DD8F-4552-4C2B-A96E-AC4C1109BBC7}">
      <dgm:prSet/>
      <dgm:spPr/>
      <dgm:t>
        <a:bodyPr/>
        <a:lstStyle/>
        <a:p>
          <a:endParaRPr lang="en-US"/>
        </a:p>
      </dgm:t>
    </dgm:pt>
    <dgm:pt modelId="{F3CEAFED-1F7A-41E1-8E26-EEBA386D51CF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Virtual assessment capabilities expanding geographic reach</a:t>
          </a:r>
        </a:p>
      </dgm:t>
    </dgm:pt>
    <dgm:pt modelId="{BD54EF00-B346-4FEF-8B57-DE4926205096}" type="parTrans" cxnId="{0090B99E-0F31-4804-8ABE-7312DFF5CAA9}">
      <dgm:prSet/>
      <dgm:spPr/>
      <dgm:t>
        <a:bodyPr/>
        <a:lstStyle/>
        <a:p>
          <a:endParaRPr lang="en-US"/>
        </a:p>
      </dgm:t>
    </dgm:pt>
    <dgm:pt modelId="{E4C35F07-8D72-4C9B-BDBE-B1A69F4943AA}" type="sibTrans" cxnId="{0090B99E-0F31-4804-8ABE-7312DFF5CAA9}">
      <dgm:prSet/>
      <dgm:spPr/>
      <dgm:t>
        <a:bodyPr/>
        <a:lstStyle/>
        <a:p>
          <a:endParaRPr lang="en-US"/>
        </a:p>
      </dgm:t>
    </dgm:pt>
    <dgm:pt modelId="{E186F843-D729-4C1D-ADAD-2E424115B4B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Employer brand metrics indicating competitive positioning (Mori et al., 2024)</a:t>
          </a:r>
        </a:p>
      </dgm:t>
    </dgm:pt>
    <dgm:pt modelId="{1BF3B89D-CF4F-4597-BB7F-D59443F498B0}" type="parTrans" cxnId="{154946B1-E676-481B-863F-0CC230E42364}">
      <dgm:prSet/>
      <dgm:spPr/>
      <dgm:t>
        <a:bodyPr/>
        <a:lstStyle/>
        <a:p>
          <a:endParaRPr lang="en-US"/>
        </a:p>
      </dgm:t>
    </dgm:pt>
    <dgm:pt modelId="{8409BE37-67FF-4957-9224-0C61D2943389}" type="sibTrans" cxnId="{154946B1-E676-481B-863F-0CC230E42364}">
      <dgm:prSet/>
      <dgm:spPr/>
      <dgm:t>
        <a:bodyPr/>
        <a:lstStyle/>
        <a:p>
          <a:endParaRPr lang="en-US"/>
        </a:p>
      </dgm:t>
    </dgm:pt>
    <dgm:pt modelId="{EB819EE6-F5E9-4789-A04C-BDDDD0F47128}" type="pres">
      <dgm:prSet presAssocID="{79E6452C-A1FD-489E-8479-7CE6958BD60D}" presName="matrix" presStyleCnt="0">
        <dgm:presLayoutVars>
          <dgm:chMax val="1"/>
          <dgm:dir/>
          <dgm:resizeHandles val="exact"/>
        </dgm:presLayoutVars>
      </dgm:prSet>
      <dgm:spPr/>
    </dgm:pt>
    <dgm:pt modelId="{7343F659-F1BB-4326-94D7-3B8EEECAF673}" type="pres">
      <dgm:prSet presAssocID="{79E6452C-A1FD-489E-8479-7CE6958BD60D}" presName="diamond" presStyleLbl="bgShp" presStyleIdx="0" presStyleCnt="1"/>
      <dgm:spPr/>
    </dgm:pt>
    <dgm:pt modelId="{99D3C691-503C-4DFD-A9B4-727B8FA17CF6}" type="pres">
      <dgm:prSet presAssocID="{79E6452C-A1FD-489E-8479-7CE6958BD60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B44F423-E7E5-470C-82D0-09C7ED07542E}" type="pres">
      <dgm:prSet presAssocID="{79E6452C-A1FD-489E-8479-7CE6958BD60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058F338-CBA0-470B-86AA-04350CA2E234}" type="pres">
      <dgm:prSet presAssocID="{79E6452C-A1FD-489E-8479-7CE6958BD60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9F6F848-5498-405F-A09E-911A6D89E387}" type="pres">
      <dgm:prSet presAssocID="{79E6452C-A1FD-489E-8479-7CE6958BD60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635B901-7B6D-4476-BF18-DA4A2AE05E8F}" type="presOf" srcId="{560B3DE5-B06E-4738-AA18-63138E282461}" destId="{99D3C691-503C-4DFD-A9B4-727B8FA17CF6}" srcOrd="0" destOrd="0" presId="urn:microsoft.com/office/officeart/2005/8/layout/matrix3"/>
    <dgm:cxn modelId="{650DBF3B-2B92-4E2E-898A-9821B89DA4F4}" type="presOf" srcId="{F3CEAFED-1F7A-41E1-8E26-EEBA386D51CF}" destId="{F058F338-CBA0-470B-86AA-04350CA2E234}" srcOrd="0" destOrd="0" presId="urn:microsoft.com/office/officeart/2005/8/layout/matrix3"/>
    <dgm:cxn modelId="{7D40C488-07E7-4447-8DDD-8A257267D37B}" srcId="{79E6452C-A1FD-489E-8479-7CE6958BD60D}" destId="{560B3DE5-B06E-4738-AA18-63138E282461}" srcOrd="0" destOrd="0" parTransId="{E546DACB-75DB-4D62-B639-B1A911D02D1C}" sibTransId="{322BD045-AA3A-4153-89A2-80BF91523BB6}"/>
    <dgm:cxn modelId="{F143DD8F-4552-4C2B-A96E-AC4C1109BBC7}" srcId="{79E6452C-A1FD-489E-8479-7CE6958BD60D}" destId="{85BE5B87-8DB5-4456-9CFB-9B556A5FB1B1}" srcOrd="1" destOrd="0" parTransId="{1CBA69B4-382D-4376-B82F-40F18206A69C}" sibTransId="{3DC91953-6F80-44F2-94D0-4E3C11673D81}"/>
    <dgm:cxn modelId="{0090B99E-0F31-4804-8ABE-7312DFF5CAA9}" srcId="{79E6452C-A1FD-489E-8479-7CE6958BD60D}" destId="{F3CEAFED-1F7A-41E1-8E26-EEBA386D51CF}" srcOrd="2" destOrd="0" parTransId="{BD54EF00-B346-4FEF-8B57-DE4926205096}" sibTransId="{E4C35F07-8D72-4C9B-BDBE-B1A69F4943AA}"/>
    <dgm:cxn modelId="{154946B1-E676-481B-863F-0CC230E42364}" srcId="{79E6452C-A1FD-489E-8479-7CE6958BD60D}" destId="{E186F843-D729-4C1D-ADAD-2E424115B4B3}" srcOrd="3" destOrd="0" parTransId="{1BF3B89D-CF4F-4597-BB7F-D59443F498B0}" sibTransId="{8409BE37-67FF-4957-9224-0C61D2943389}"/>
    <dgm:cxn modelId="{3F7975B3-72CB-4884-BAFB-599B183652AC}" type="presOf" srcId="{E186F843-D729-4C1D-ADAD-2E424115B4B3}" destId="{69F6F848-5498-405F-A09E-911A6D89E387}" srcOrd="0" destOrd="0" presId="urn:microsoft.com/office/officeart/2005/8/layout/matrix3"/>
    <dgm:cxn modelId="{AAB844B9-0441-4464-83CD-BBEF135EFA63}" type="presOf" srcId="{79E6452C-A1FD-489E-8479-7CE6958BD60D}" destId="{EB819EE6-F5E9-4789-A04C-BDDDD0F47128}" srcOrd="0" destOrd="0" presId="urn:microsoft.com/office/officeart/2005/8/layout/matrix3"/>
    <dgm:cxn modelId="{B983B6E1-0139-4614-B418-42A6F9FEAD26}" type="presOf" srcId="{85BE5B87-8DB5-4456-9CFB-9B556A5FB1B1}" destId="{CB44F423-E7E5-470C-82D0-09C7ED07542E}" srcOrd="0" destOrd="0" presId="urn:microsoft.com/office/officeart/2005/8/layout/matrix3"/>
    <dgm:cxn modelId="{EB062E08-EA38-4F76-A2B9-E8DECA034A9F}" type="presParOf" srcId="{EB819EE6-F5E9-4789-A04C-BDDDD0F47128}" destId="{7343F659-F1BB-4326-94D7-3B8EEECAF673}" srcOrd="0" destOrd="0" presId="urn:microsoft.com/office/officeart/2005/8/layout/matrix3"/>
    <dgm:cxn modelId="{0DA39B4E-4FC0-4ED8-AE57-07DEE43D9947}" type="presParOf" srcId="{EB819EE6-F5E9-4789-A04C-BDDDD0F47128}" destId="{99D3C691-503C-4DFD-A9B4-727B8FA17CF6}" srcOrd="1" destOrd="0" presId="urn:microsoft.com/office/officeart/2005/8/layout/matrix3"/>
    <dgm:cxn modelId="{8DDA85A4-086F-4492-9FA5-B0C8984B59EA}" type="presParOf" srcId="{EB819EE6-F5E9-4789-A04C-BDDDD0F47128}" destId="{CB44F423-E7E5-470C-82D0-09C7ED07542E}" srcOrd="2" destOrd="0" presId="urn:microsoft.com/office/officeart/2005/8/layout/matrix3"/>
    <dgm:cxn modelId="{70AEF80B-BD84-4E63-88E1-846D3466EF33}" type="presParOf" srcId="{EB819EE6-F5E9-4789-A04C-BDDDD0F47128}" destId="{F058F338-CBA0-470B-86AA-04350CA2E234}" srcOrd="3" destOrd="0" presId="urn:microsoft.com/office/officeart/2005/8/layout/matrix3"/>
    <dgm:cxn modelId="{C388FD97-F360-4099-B787-721399A61247}" type="presParOf" srcId="{EB819EE6-F5E9-4789-A04C-BDDDD0F47128}" destId="{69F6F848-5498-405F-A09E-911A6D89E38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7C82403-AF02-44A9-A58B-19128DBADA5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78FE7E-60A1-426C-A753-BDA30E3DCD9A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Strategic targets for gender representation in engineering</a:t>
          </a:r>
        </a:p>
      </dgm:t>
    </dgm:pt>
    <dgm:pt modelId="{9FEC9CC2-9688-4A33-9CBB-1E7A8D00B876}" type="parTrans" cxnId="{B7EF2FA1-C27D-406C-AD7B-16795E77FD6D}">
      <dgm:prSet/>
      <dgm:spPr/>
      <dgm:t>
        <a:bodyPr/>
        <a:lstStyle/>
        <a:p>
          <a:endParaRPr lang="en-US"/>
        </a:p>
      </dgm:t>
    </dgm:pt>
    <dgm:pt modelId="{090EE45E-1DC7-482E-925B-55E637A7A2E0}" type="sibTrans" cxnId="{B7EF2FA1-C27D-406C-AD7B-16795E77FD6D}">
      <dgm:prSet/>
      <dgm:spPr/>
      <dgm:t>
        <a:bodyPr/>
        <a:lstStyle/>
        <a:p>
          <a:endParaRPr lang="en-US"/>
        </a:p>
      </dgm:t>
    </dgm:pt>
    <dgm:pt modelId="{340004F5-2FBB-4B00-965D-B37746CAF9DB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Blind CV screening reducing unconscious bias</a:t>
          </a:r>
        </a:p>
      </dgm:t>
    </dgm:pt>
    <dgm:pt modelId="{9E24D21F-2B03-4322-B290-25A2A0EB05DF}" type="parTrans" cxnId="{945DDF23-2E63-419A-82B8-96E28848F369}">
      <dgm:prSet/>
      <dgm:spPr/>
      <dgm:t>
        <a:bodyPr/>
        <a:lstStyle/>
        <a:p>
          <a:endParaRPr lang="en-US"/>
        </a:p>
      </dgm:t>
    </dgm:pt>
    <dgm:pt modelId="{38DFB25E-21E1-4DF0-9502-CB12C4CE4763}" type="sibTrans" cxnId="{945DDF23-2E63-419A-82B8-96E28848F369}">
      <dgm:prSet/>
      <dgm:spPr/>
      <dgm:t>
        <a:bodyPr/>
        <a:lstStyle/>
        <a:p>
          <a:endParaRPr lang="en-US"/>
        </a:p>
      </dgm:t>
    </dgm:pt>
    <dgm:pt modelId="{A628BC91-1F26-475D-A6CD-773573E6F5FF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Extensive STEM outreach programs in schools (Nikolaou, 2023)</a:t>
          </a:r>
        </a:p>
      </dgm:t>
    </dgm:pt>
    <dgm:pt modelId="{10FBD751-4E5A-4AD6-99BD-084CA64D85CA}" type="parTrans" cxnId="{688CB110-F3FA-49C5-BD67-050714803823}">
      <dgm:prSet/>
      <dgm:spPr/>
      <dgm:t>
        <a:bodyPr/>
        <a:lstStyle/>
        <a:p>
          <a:endParaRPr lang="en-US"/>
        </a:p>
      </dgm:t>
    </dgm:pt>
    <dgm:pt modelId="{C3D2E394-FAE6-448C-9730-2A598BC5A0CC}" type="sibTrans" cxnId="{688CB110-F3FA-49C5-BD67-050714803823}">
      <dgm:prSet/>
      <dgm:spPr/>
      <dgm:t>
        <a:bodyPr/>
        <a:lstStyle/>
        <a:p>
          <a:endParaRPr lang="en-US"/>
        </a:p>
      </dgm:t>
    </dgm:pt>
    <dgm:pt modelId="{E4D51E78-ACFD-4770-BFCD-D61813B3742B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Diverse interview panels supporting equitable assessment</a:t>
          </a:r>
        </a:p>
      </dgm:t>
    </dgm:pt>
    <dgm:pt modelId="{80DCBD82-66EA-4D20-986D-289D2E48D68D}" type="parTrans" cxnId="{7706D4DB-5676-45B3-93ED-8BFB774C2676}">
      <dgm:prSet/>
      <dgm:spPr/>
      <dgm:t>
        <a:bodyPr/>
        <a:lstStyle/>
        <a:p>
          <a:endParaRPr lang="en-US"/>
        </a:p>
      </dgm:t>
    </dgm:pt>
    <dgm:pt modelId="{89F87562-9DED-46E5-942F-E4D49A2939B9}" type="sibTrans" cxnId="{7706D4DB-5676-45B3-93ED-8BFB774C2676}">
      <dgm:prSet/>
      <dgm:spPr/>
      <dgm:t>
        <a:bodyPr/>
        <a:lstStyle/>
        <a:p>
          <a:endParaRPr lang="en-US"/>
        </a:p>
      </dgm:t>
    </dgm:pt>
    <dgm:pt modelId="{F2B33A42-AEB8-4A6C-A0F6-95596B3140C0}" type="pres">
      <dgm:prSet presAssocID="{67C82403-AF02-44A9-A58B-19128DBADA5D}" presName="linear" presStyleCnt="0">
        <dgm:presLayoutVars>
          <dgm:animLvl val="lvl"/>
          <dgm:resizeHandles val="exact"/>
        </dgm:presLayoutVars>
      </dgm:prSet>
      <dgm:spPr/>
    </dgm:pt>
    <dgm:pt modelId="{61C633BF-8ACB-4110-8469-CD108F0079A7}" type="pres">
      <dgm:prSet presAssocID="{AC78FE7E-60A1-426C-A753-BDA30E3DCD9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B615C14-54C0-4660-98EA-A830B2156EA0}" type="pres">
      <dgm:prSet presAssocID="{090EE45E-1DC7-482E-925B-55E637A7A2E0}" presName="spacer" presStyleCnt="0"/>
      <dgm:spPr/>
    </dgm:pt>
    <dgm:pt modelId="{6EFE29E8-1CF1-4336-8C3E-6063C0C6B141}" type="pres">
      <dgm:prSet presAssocID="{340004F5-2FBB-4B00-965D-B37746CAF9D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9B209E1-D1CD-47B3-8231-C817FBD0D579}" type="pres">
      <dgm:prSet presAssocID="{38DFB25E-21E1-4DF0-9502-CB12C4CE4763}" presName="spacer" presStyleCnt="0"/>
      <dgm:spPr/>
    </dgm:pt>
    <dgm:pt modelId="{6B9DADE7-8C64-41EB-9C5C-AD1DBB26011F}" type="pres">
      <dgm:prSet presAssocID="{A628BC91-1F26-475D-A6CD-773573E6F5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0859EC1-6F4C-410E-AB33-4AC483C3B07C}" type="pres">
      <dgm:prSet presAssocID="{C3D2E394-FAE6-448C-9730-2A598BC5A0CC}" presName="spacer" presStyleCnt="0"/>
      <dgm:spPr/>
    </dgm:pt>
    <dgm:pt modelId="{88423578-F64B-4821-922F-979ADACABBAA}" type="pres">
      <dgm:prSet presAssocID="{E4D51E78-ACFD-4770-BFCD-D61813B3742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88CB110-F3FA-49C5-BD67-050714803823}" srcId="{67C82403-AF02-44A9-A58B-19128DBADA5D}" destId="{A628BC91-1F26-475D-A6CD-773573E6F5FF}" srcOrd="2" destOrd="0" parTransId="{10FBD751-4E5A-4AD6-99BD-084CA64D85CA}" sibTransId="{C3D2E394-FAE6-448C-9730-2A598BC5A0CC}"/>
    <dgm:cxn modelId="{945DDF23-2E63-419A-82B8-96E28848F369}" srcId="{67C82403-AF02-44A9-A58B-19128DBADA5D}" destId="{340004F5-2FBB-4B00-965D-B37746CAF9DB}" srcOrd="1" destOrd="0" parTransId="{9E24D21F-2B03-4322-B290-25A2A0EB05DF}" sibTransId="{38DFB25E-21E1-4DF0-9502-CB12C4CE4763}"/>
    <dgm:cxn modelId="{FC6D7A2E-F15D-41A6-AEDF-CF96365AED60}" type="presOf" srcId="{340004F5-2FBB-4B00-965D-B37746CAF9DB}" destId="{6EFE29E8-1CF1-4336-8C3E-6063C0C6B141}" srcOrd="0" destOrd="0" presId="urn:microsoft.com/office/officeart/2005/8/layout/vList2"/>
    <dgm:cxn modelId="{F20DA932-4939-41E9-ADE6-42CE6996C460}" type="presOf" srcId="{A628BC91-1F26-475D-A6CD-773573E6F5FF}" destId="{6B9DADE7-8C64-41EB-9C5C-AD1DBB26011F}" srcOrd="0" destOrd="0" presId="urn:microsoft.com/office/officeart/2005/8/layout/vList2"/>
    <dgm:cxn modelId="{998C8450-57C2-4570-ACB8-A3503FA3BBF7}" type="presOf" srcId="{67C82403-AF02-44A9-A58B-19128DBADA5D}" destId="{F2B33A42-AEB8-4A6C-A0F6-95596B3140C0}" srcOrd="0" destOrd="0" presId="urn:microsoft.com/office/officeart/2005/8/layout/vList2"/>
    <dgm:cxn modelId="{BCC39351-CC66-4335-9232-77F620EC5B98}" type="presOf" srcId="{E4D51E78-ACFD-4770-BFCD-D61813B3742B}" destId="{88423578-F64B-4821-922F-979ADACABBAA}" srcOrd="0" destOrd="0" presId="urn:microsoft.com/office/officeart/2005/8/layout/vList2"/>
    <dgm:cxn modelId="{5850729E-6C63-469C-B521-5966233FCC0B}" type="presOf" srcId="{AC78FE7E-60A1-426C-A753-BDA30E3DCD9A}" destId="{61C633BF-8ACB-4110-8469-CD108F0079A7}" srcOrd="0" destOrd="0" presId="urn:microsoft.com/office/officeart/2005/8/layout/vList2"/>
    <dgm:cxn modelId="{B7EF2FA1-C27D-406C-AD7B-16795E77FD6D}" srcId="{67C82403-AF02-44A9-A58B-19128DBADA5D}" destId="{AC78FE7E-60A1-426C-A753-BDA30E3DCD9A}" srcOrd="0" destOrd="0" parTransId="{9FEC9CC2-9688-4A33-9CBB-1E7A8D00B876}" sibTransId="{090EE45E-1DC7-482E-925B-55E637A7A2E0}"/>
    <dgm:cxn modelId="{7706D4DB-5676-45B3-93ED-8BFB774C2676}" srcId="{67C82403-AF02-44A9-A58B-19128DBADA5D}" destId="{E4D51E78-ACFD-4770-BFCD-D61813B3742B}" srcOrd="3" destOrd="0" parTransId="{80DCBD82-66EA-4D20-986D-289D2E48D68D}" sibTransId="{89F87562-9DED-46E5-942F-E4D49A2939B9}"/>
    <dgm:cxn modelId="{5CE1EFA3-967C-4B88-A22F-67E8DCB2ECF2}" type="presParOf" srcId="{F2B33A42-AEB8-4A6C-A0F6-95596B3140C0}" destId="{61C633BF-8ACB-4110-8469-CD108F0079A7}" srcOrd="0" destOrd="0" presId="urn:microsoft.com/office/officeart/2005/8/layout/vList2"/>
    <dgm:cxn modelId="{23EEBE43-D7E0-4727-A90B-B389CC186A4C}" type="presParOf" srcId="{F2B33A42-AEB8-4A6C-A0F6-95596B3140C0}" destId="{4B615C14-54C0-4660-98EA-A830B2156EA0}" srcOrd="1" destOrd="0" presId="urn:microsoft.com/office/officeart/2005/8/layout/vList2"/>
    <dgm:cxn modelId="{CFDEF2E0-3C82-449C-A364-21ED02A9286F}" type="presParOf" srcId="{F2B33A42-AEB8-4A6C-A0F6-95596B3140C0}" destId="{6EFE29E8-1CF1-4336-8C3E-6063C0C6B141}" srcOrd="2" destOrd="0" presId="urn:microsoft.com/office/officeart/2005/8/layout/vList2"/>
    <dgm:cxn modelId="{3A94EC19-A363-4B41-88BE-F0AE0E94C2AB}" type="presParOf" srcId="{F2B33A42-AEB8-4A6C-A0F6-95596B3140C0}" destId="{B9B209E1-D1CD-47B3-8231-C817FBD0D579}" srcOrd="3" destOrd="0" presId="urn:microsoft.com/office/officeart/2005/8/layout/vList2"/>
    <dgm:cxn modelId="{55F1675A-2AEB-487C-B1A6-369EB083745B}" type="presParOf" srcId="{F2B33A42-AEB8-4A6C-A0F6-95596B3140C0}" destId="{6B9DADE7-8C64-41EB-9C5C-AD1DBB26011F}" srcOrd="4" destOrd="0" presId="urn:microsoft.com/office/officeart/2005/8/layout/vList2"/>
    <dgm:cxn modelId="{575BEBCE-7546-4CC7-AEE8-E6850556A939}" type="presParOf" srcId="{F2B33A42-AEB8-4A6C-A0F6-95596B3140C0}" destId="{90859EC1-6F4C-410E-AB33-4AC483C3B07C}" srcOrd="5" destOrd="0" presId="urn:microsoft.com/office/officeart/2005/8/layout/vList2"/>
    <dgm:cxn modelId="{6791ACDD-38AF-4661-844A-5FAB8DBB24E1}" type="presParOf" srcId="{F2B33A42-AEB8-4A6C-A0F6-95596B3140C0}" destId="{88423578-F64B-4821-922F-979ADACABBA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A1322B6-9B20-480D-99F3-FE6E9A7D637E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D144358-5241-48A3-AFD6-EE06BC17B7A5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Security clearance requirements eliminate 40% of engineering candidate pool</a:t>
          </a:r>
        </a:p>
      </dgm:t>
    </dgm:pt>
    <dgm:pt modelId="{F11EE07B-0C4F-4416-8E97-4F5727A88283}" type="parTrans" cxnId="{C2989FEC-7CDB-4CF6-A95C-0115465F7C2A}">
      <dgm:prSet/>
      <dgm:spPr/>
      <dgm:t>
        <a:bodyPr/>
        <a:lstStyle/>
        <a:p>
          <a:endParaRPr lang="en-US"/>
        </a:p>
      </dgm:t>
    </dgm:pt>
    <dgm:pt modelId="{81383317-8A49-472E-A6E3-37EADC66AC16}" type="sibTrans" cxnId="{C2989FEC-7CDB-4CF6-A95C-0115465F7C2A}">
      <dgm:prSet/>
      <dgm:spPr/>
      <dgm:t>
        <a:bodyPr/>
        <a:lstStyle/>
        <a:p>
          <a:endParaRPr lang="en-US"/>
        </a:p>
      </dgm:t>
    </dgm:pt>
    <dgm:pt modelId="{E5E14059-049D-4FC5-8BC1-BDFE73B7AE03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Brexit impact: 35% decline in EU applicants to UK roles since 2020</a:t>
          </a:r>
        </a:p>
      </dgm:t>
    </dgm:pt>
    <dgm:pt modelId="{3CB9EDD5-A0D0-4D84-A9DF-DDFB15AE7554}" type="parTrans" cxnId="{650488CD-C04A-4073-9104-679560773EE6}">
      <dgm:prSet/>
      <dgm:spPr/>
      <dgm:t>
        <a:bodyPr/>
        <a:lstStyle/>
        <a:p>
          <a:endParaRPr lang="en-US"/>
        </a:p>
      </dgm:t>
    </dgm:pt>
    <dgm:pt modelId="{96F286C7-DF60-481D-980D-E091F9BA59BB}" type="sibTrans" cxnId="{650488CD-C04A-4073-9104-679560773EE6}">
      <dgm:prSet/>
      <dgm:spPr/>
      <dgm:t>
        <a:bodyPr/>
        <a:lstStyle/>
        <a:p>
          <a:endParaRPr lang="en-US"/>
        </a:p>
      </dgm:t>
    </dgm:pt>
    <dgm:pt modelId="{95DE568F-0F91-4834-AA24-57E0F65512ED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Competitor salary premiums: Technology sector offers 25-30% higher starting salaries</a:t>
          </a:r>
        </a:p>
      </dgm:t>
    </dgm:pt>
    <dgm:pt modelId="{B1A2B420-2664-4F96-9D57-B8B8FB4C3AA0}" type="parTrans" cxnId="{17199C44-4964-4249-B9DF-48515BBEDC9B}">
      <dgm:prSet/>
      <dgm:spPr/>
      <dgm:t>
        <a:bodyPr/>
        <a:lstStyle/>
        <a:p>
          <a:endParaRPr lang="en-US"/>
        </a:p>
      </dgm:t>
    </dgm:pt>
    <dgm:pt modelId="{72939B78-2612-47AC-960C-9B779B9836A3}" type="sibTrans" cxnId="{17199C44-4964-4249-B9DF-48515BBEDC9B}">
      <dgm:prSet/>
      <dgm:spPr/>
      <dgm:t>
        <a:bodyPr/>
        <a:lstStyle/>
        <a:p>
          <a:endParaRPr lang="en-US"/>
        </a:p>
      </dgm:t>
    </dgm:pt>
    <dgm:pt modelId="{4103D8D7-D613-4785-8E1F-449AE8EBF5B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Geographic immobility: 60% of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defence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roles require on-site presence (Nikolaou, 2023)</a:t>
          </a:r>
        </a:p>
      </dgm:t>
    </dgm:pt>
    <dgm:pt modelId="{19DF6DB8-A941-48DC-BF43-E95CD6B8558E}" type="parTrans" cxnId="{55E1BD7A-8A79-4B68-B3E3-095AAC8E2AF1}">
      <dgm:prSet/>
      <dgm:spPr/>
      <dgm:t>
        <a:bodyPr/>
        <a:lstStyle/>
        <a:p>
          <a:endParaRPr lang="en-US"/>
        </a:p>
      </dgm:t>
    </dgm:pt>
    <dgm:pt modelId="{73463541-0085-4D36-8589-439DBEE4261B}" type="sibTrans" cxnId="{55E1BD7A-8A79-4B68-B3E3-095AAC8E2AF1}">
      <dgm:prSet/>
      <dgm:spPr/>
      <dgm:t>
        <a:bodyPr/>
        <a:lstStyle/>
        <a:p>
          <a:endParaRPr lang="en-US"/>
        </a:p>
      </dgm:t>
    </dgm:pt>
    <dgm:pt modelId="{D6598312-D591-408F-B951-CDA652FF90CB}" type="pres">
      <dgm:prSet presAssocID="{5A1322B6-9B20-480D-99F3-FE6E9A7D637E}" presName="compositeShape" presStyleCnt="0">
        <dgm:presLayoutVars>
          <dgm:chMax val="7"/>
          <dgm:dir/>
          <dgm:resizeHandles val="exact"/>
        </dgm:presLayoutVars>
      </dgm:prSet>
      <dgm:spPr/>
    </dgm:pt>
    <dgm:pt modelId="{7C9A556D-ADD8-41B0-9F7D-9A0E7FB875F4}" type="pres">
      <dgm:prSet presAssocID="{5A1322B6-9B20-480D-99F3-FE6E9A7D637E}" presName="wedge1" presStyleLbl="node1" presStyleIdx="0" presStyleCnt="4"/>
      <dgm:spPr/>
    </dgm:pt>
    <dgm:pt modelId="{E6DD2C3D-31E8-439A-8B41-729FF1E13A0A}" type="pres">
      <dgm:prSet presAssocID="{5A1322B6-9B20-480D-99F3-FE6E9A7D637E}" presName="dummy1a" presStyleCnt="0"/>
      <dgm:spPr/>
    </dgm:pt>
    <dgm:pt modelId="{D144D55A-52EA-4EF1-82E1-7B7BC732564D}" type="pres">
      <dgm:prSet presAssocID="{5A1322B6-9B20-480D-99F3-FE6E9A7D637E}" presName="dummy1b" presStyleCnt="0"/>
      <dgm:spPr/>
    </dgm:pt>
    <dgm:pt modelId="{20A7E2C5-836A-493D-9A97-01D33AC1BD12}" type="pres">
      <dgm:prSet presAssocID="{5A1322B6-9B20-480D-99F3-FE6E9A7D637E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7BE7F51-75DE-4490-A553-3C8E3CA7BFB7}" type="pres">
      <dgm:prSet presAssocID="{5A1322B6-9B20-480D-99F3-FE6E9A7D637E}" presName="wedge2" presStyleLbl="node1" presStyleIdx="1" presStyleCnt="4"/>
      <dgm:spPr/>
    </dgm:pt>
    <dgm:pt modelId="{1937D96F-30D5-4280-B195-A151664AC88E}" type="pres">
      <dgm:prSet presAssocID="{5A1322B6-9B20-480D-99F3-FE6E9A7D637E}" presName="dummy2a" presStyleCnt="0"/>
      <dgm:spPr/>
    </dgm:pt>
    <dgm:pt modelId="{9AC0D277-2289-4605-B40A-E29C90A4458C}" type="pres">
      <dgm:prSet presAssocID="{5A1322B6-9B20-480D-99F3-FE6E9A7D637E}" presName="dummy2b" presStyleCnt="0"/>
      <dgm:spPr/>
    </dgm:pt>
    <dgm:pt modelId="{4CFA23A0-481E-4BBE-912F-B3B3259A3EEB}" type="pres">
      <dgm:prSet presAssocID="{5A1322B6-9B20-480D-99F3-FE6E9A7D637E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0C42B1C-C1B9-47EA-9641-4A4FCFC3492A}" type="pres">
      <dgm:prSet presAssocID="{5A1322B6-9B20-480D-99F3-FE6E9A7D637E}" presName="wedge3" presStyleLbl="node1" presStyleIdx="2" presStyleCnt="4"/>
      <dgm:spPr/>
    </dgm:pt>
    <dgm:pt modelId="{3B29C6C9-04D7-45EC-A19B-482BD136F793}" type="pres">
      <dgm:prSet presAssocID="{5A1322B6-9B20-480D-99F3-FE6E9A7D637E}" presName="dummy3a" presStyleCnt="0"/>
      <dgm:spPr/>
    </dgm:pt>
    <dgm:pt modelId="{58A77A14-7DE8-44B0-976B-7DDDB2037A22}" type="pres">
      <dgm:prSet presAssocID="{5A1322B6-9B20-480D-99F3-FE6E9A7D637E}" presName="dummy3b" presStyleCnt="0"/>
      <dgm:spPr/>
    </dgm:pt>
    <dgm:pt modelId="{65F40402-DA7B-4095-AEA2-73817A4C25F1}" type="pres">
      <dgm:prSet presAssocID="{5A1322B6-9B20-480D-99F3-FE6E9A7D637E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C98ED47-7B2C-4080-BBFB-D7541117D45A}" type="pres">
      <dgm:prSet presAssocID="{5A1322B6-9B20-480D-99F3-FE6E9A7D637E}" presName="wedge4" presStyleLbl="node1" presStyleIdx="3" presStyleCnt="4"/>
      <dgm:spPr/>
    </dgm:pt>
    <dgm:pt modelId="{163E8875-D740-4687-9E41-F6A4D17B0851}" type="pres">
      <dgm:prSet presAssocID="{5A1322B6-9B20-480D-99F3-FE6E9A7D637E}" presName="dummy4a" presStyleCnt="0"/>
      <dgm:spPr/>
    </dgm:pt>
    <dgm:pt modelId="{80630309-A9D9-48FE-8054-16B472CA7EDE}" type="pres">
      <dgm:prSet presAssocID="{5A1322B6-9B20-480D-99F3-FE6E9A7D637E}" presName="dummy4b" presStyleCnt="0"/>
      <dgm:spPr/>
    </dgm:pt>
    <dgm:pt modelId="{1D28914F-9CC4-41CF-93C5-712C23BF2C45}" type="pres">
      <dgm:prSet presAssocID="{5A1322B6-9B20-480D-99F3-FE6E9A7D637E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023E28BA-FFB4-4F0D-B0F2-1B5E71555D5D}" type="pres">
      <dgm:prSet presAssocID="{81383317-8A49-472E-A6E3-37EADC66AC16}" presName="arrowWedge1" presStyleLbl="fgSibTrans2D1" presStyleIdx="0" presStyleCnt="4"/>
      <dgm:spPr/>
    </dgm:pt>
    <dgm:pt modelId="{A3A23754-499B-48DB-9E5A-577BECA0B5C1}" type="pres">
      <dgm:prSet presAssocID="{96F286C7-DF60-481D-980D-E091F9BA59BB}" presName="arrowWedge2" presStyleLbl="fgSibTrans2D1" presStyleIdx="1" presStyleCnt="4"/>
      <dgm:spPr/>
    </dgm:pt>
    <dgm:pt modelId="{57AD2522-161E-4488-92C3-AE60687CB4E7}" type="pres">
      <dgm:prSet presAssocID="{72939B78-2612-47AC-960C-9B779B9836A3}" presName="arrowWedge3" presStyleLbl="fgSibTrans2D1" presStyleIdx="2" presStyleCnt="4"/>
      <dgm:spPr/>
    </dgm:pt>
    <dgm:pt modelId="{3DF59EB6-2EE8-4155-941A-631DF908789F}" type="pres">
      <dgm:prSet presAssocID="{73463541-0085-4D36-8589-439DBEE4261B}" presName="arrowWedge4" presStyleLbl="fgSibTrans2D1" presStyleIdx="3" presStyleCnt="4"/>
      <dgm:spPr/>
    </dgm:pt>
  </dgm:ptLst>
  <dgm:cxnLst>
    <dgm:cxn modelId="{0294D826-61E7-408F-8780-323466BB12DF}" type="presOf" srcId="{E5E14059-049D-4FC5-8BC1-BDFE73B7AE03}" destId="{4CFA23A0-481E-4BBE-912F-B3B3259A3EEB}" srcOrd="1" destOrd="0" presId="urn:microsoft.com/office/officeart/2005/8/layout/cycle8"/>
    <dgm:cxn modelId="{8B1B563E-C336-4E49-AB79-9704381968FD}" type="presOf" srcId="{4103D8D7-D613-4785-8E1F-449AE8EBF5B2}" destId="{9C98ED47-7B2C-4080-BBFB-D7541117D45A}" srcOrd="0" destOrd="0" presId="urn:microsoft.com/office/officeart/2005/8/layout/cycle8"/>
    <dgm:cxn modelId="{FBFF4964-602C-4396-A05E-AB6BD965D9CB}" type="presOf" srcId="{5A1322B6-9B20-480D-99F3-FE6E9A7D637E}" destId="{D6598312-D591-408F-B951-CDA652FF90CB}" srcOrd="0" destOrd="0" presId="urn:microsoft.com/office/officeart/2005/8/layout/cycle8"/>
    <dgm:cxn modelId="{17199C44-4964-4249-B9DF-48515BBEDC9B}" srcId="{5A1322B6-9B20-480D-99F3-FE6E9A7D637E}" destId="{95DE568F-0F91-4834-AA24-57E0F65512ED}" srcOrd="2" destOrd="0" parTransId="{B1A2B420-2664-4F96-9D57-B8B8FB4C3AA0}" sibTransId="{72939B78-2612-47AC-960C-9B779B9836A3}"/>
    <dgm:cxn modelId="{70CE9847-A8D6-4A05-AD57-42E60E6121AB}" type="presOf" srcId="{4103D8D7-D613-4785-8E1F-449AE8EBF5B2}" destId="{1D28914F-9CC4-41CF-93C5-712C23BF2C45}" srcOrd="1" destOrd="0" presId="urn:microsoft.com/office/officeart/2005/8/layout/cycle8"/>
    <dgm:cxn modelId="{8BFD226B-17E6-495C-BA4D-AF74E6195D7B}" type="presOf" srcId="{6D144358-5241-48A3-AFD6-EE06BC17B7A5}" destId="{20A7E2C5-836A-493D-9A97-01D33AC1BD12}" srcOrd="1" destOrd="0" presId="urn:microsoft.com/office/officeart/2005/8/layout/cycle8"/>
    <dgm:cxn modelId="{09E89458-F715-4C80-9E11-EA201E5594C7}" type="presOf" srcId="{95DE568F-0F91-4834-AA24-57E0F65512ED}" destId="{A0C42B1C-C1B9-47EA-9641-4A4FCFC3492A}" srcOrd="0" destOrd="0" presId="urn:microsoft.com/office/officeart/2005/8/layout/cycle8"/>
    <dgm:cxn modelId="{55E1BD7A-8A79-4B68-B3E3-095AAC8E2AF1}" srcId="{5A1322B6-9B20-480D-99F3-FE6E9A7D637E}" destId="{4103D8D7-D613-4785-8E1F-449AE8EBF5B2}" srcOrd="3" destOrd="0" parTransId="{19DF6DB8-A941-48DC-BF43-E95CD6B8558E}" sibTransId="{73463541-0085-4D36-8589-439DBEE4261B}"/>
    <dgm:cxn modelId="{74D676A8-8946-449B-8A07-78C696A927AE}" type="presOf" srcId="{E5E14059-049D-4FC5-8BC1-BDFE73B7AE03}" destId="{C7BE7F51-75DE-4490-A553-3C8E3CA7BFB7}" srcOrd="0" destOrd="0" presId="urn:microsoft.com/office/officeart/2005/8/layout/cycle8"/>
    <dgm:cxn modelId="{650488CD-C04A-4073-9104-679560773EE6}" srcId="{5A1322B6-9B20-480D-99F3-FE6E9A7D637E}" destId="{E5E14059-049D-4FC5-8BC1-BDFE73B7AE03}" srcOrd="1" destOrd="0" parTransId="{3CB9EDD5-A0D0-4D84-A9DF-DDFB15AE7554}" sibTransId="{96F286C7-DF60-481D-980D-E091F9BA59BB}"/>
    <dgm:cxn modelId="{0BF792E2-FBE7-4289-9D77-70324E207192}" type="presOf" srcId="{95DE568F-0F91-4834-AA24-57E0F65512ED}" destId="{65F40402-DA7B-4095-AEA2-73817A4C25F1}" srcOrd="1" destOrd="0" presId="urn:microsoft.com/office/officeart/2005/8/layout/cycle8"/>
    <dgm:cxn modelId="{C2989FEC-7CDB-4CF6-A95C-0115465F7C2A}" srcId="{5A1322B6-9B20-480D-99F3-FE6E9A7D637E}" destId="{6D144358-5241-48A3-AFD6-EE06BC17B7A5}" srcOrd="0" destOrd="0" parTransId="{F11EE07B-0C4F-4416-8E97-4F5727A88283}" sibTransId="{81383317-8A49-472E-A6E3-37EADC66AC16}"/>
    <dgm:cxn modelId="{DC72A3FE-1151-4B4E-A6EB-3550C0486C74}" type="presOf" srcId="{6D144358-5241-48A3-AFD6-EE06BC17B7A5}" destId="{7C9A556D-ADD8-41B0-9F7D-9A0E7FB875F4}" srcOrd="0" destOrd="0" presId="urn:microsoft.com/office/officeart/2005/8/layout/cycle8"/>
    <dgm:cxn modelId="{3BDB3E3C-0328-4D38-97E8-0D745F23FEDA}" type="presParOf" srcId="{D6598312-D591-408F-B951-CDA652FF90CB}" destId="{7C9A556D-ADD8-41B0-9F7D-9A0E7FB875F4}" srcOrd="0" destOrd="0" presId="urn:microsoft.com/office/officeart/2005/8/layout/cycle8"/>
    <dgm:cxn modelId="{EB504B39-AC8E-4AB4-A4CC-6D3685857EBB}" type="presParOf" srcId="{D6598312-D591-408F-B951-CDA652FF90CB}" destId="{E6DD2C3D-31E8-439A-8B41-729FF1E13A0A}" srcOrd="1" destOrd="0" presId="urn:microsoft.com/office/officeart/2005/8/layout/cycle8"/>
    <dgm:cxn modelId="{31C9E2B7-29F6-4105-87D1-B15BA8FBC11F}" type="presParOf" srcId="{D6598312-D591-408F-B951-CDA652FF90CB}" destId="{D144D55A-52EA-4EF1-82E1-7B7BC732564D}" srcOrd="2" destOrd="0" presId="urn:microsoft.com/office/officeart/2005/8/layout/cycle8"/>
    <dgm:cxn modelId="{F66483A5-2A10-4A7A-8678-5BA17D201469}" type="presParOf" srcId="{D6598312-D591-408F-B951-CDA652FF90CB}" destId="{20A7E2C5-836A-493D-9A97-01D33AC1BD12}" srcOrd="3" destOrd="0" presId="urn:microsoft.com/office/officeart/2005/8/layout/cycle8"/>
    <dgm:cxn modelId="{CFD53B75-84B4-435E-92C6-AD863B41F23D}" type="presParOf" srcId="{D6598312-D591-408F-B951-CDA652FF90CB}" destId="{C7BE7F51-75DE-4490-A553-3C8E3CA7BFB7}" srcOrd="4" destOrd="0" presId="urn:microsoft.com/office/officeart/2005/8/layout/cycle8"/>
    <dgm:cxn modelId="{CD0C896B-BCC4-4F01-95B4-1A2CE2CADDFA}" type="presParOf" srcId="{D6598312-D591-408F-B951-CDA652FF90CB}" destId="{1937D96F-30D5-4280-B195-A151664AC88E}" srcOrd="5" destOrd="0" presId="urn:microsoft.com/office/officeart/2005/8/layout/cycle8"/>
    <dgm:cxn modelId="{548E7EAE-FD87-49E6-9D74-5D6951522803}" type="presParOf" srcId="{D6598312-D591-408F-B951-CDA652FF90CB}" destId="{9AC0D277-2289-4605-B40A-E29C90A4458C}" srcOrd="6" destOrd="0" presId="urn:microsoft.com/office/officeart/2005/8/layout/cycle8"/>
    <dgm:cxn modelId="{50B51DDF-396E-460C-A4DD-8A83C6074502}" type="presParOf" srcId="{D6598312-D591-408F-B951-CDA652FF90CB}" destId="{4CFA23A0-481E-4BBE-912F-B3B3259A3EEB}" srcOrd="7" destOrd="0" presId="urn:microsoft.com/office/officeart/2005/8/layout/cycle8"/>
    <dgm:cxn modelId="{56FAA63E-515C-4A33-9D74-ABC612A8B5F4}" type="presParOf" srcId="{D6598312-D591-408F-B951-CDA652FF90CB}" destId="{A0C42B1C-C1B9-47EA-9641-4A4FCFC3492A}" srcOrd="8" destOrd="0" presId="urn:microsoft.com/office/officeart/2005/8/layout/cycle8"/>
    <dgm:cxn modelId="{5976428C-7F9D-4C4C-B022-4FEBBFA0606E}" type="presParOf" srcId="{D6598312-D591-408F-B951-CDA652FF90CB}" destId="{3B29C6C9-04D7-45EC-A19B-482BD136F793}" srcOrd="9" destOrd="0" presId="urn:microsoft.com/office/officeart/2005/8/layout/cycle8"/>
    <dgm:cxn modelId="{54D230B9-65AF-42FA-8DE2-39A77F7407D6}" type="presParOf" srcId="{D6598312-D591-408F-B951-CDA652FF90CB}" destId="{58A77A14-7DE8-44B0-976B-7DDDB2037A22}" srcOrd="10" destOrd="0" presId="urn:microsoft.com/office/officeart/2005/8/layout/cycle8"/>
    <dgm:cxn modelId="{053E1EC5-5F3C-4051-BBCD-80438360AD47}" type="presParOf" srcId="{D6598312-D591-408F-B951-CDA652FF90CB}" destId="{65F40402-DA7B-4095-AEA2-73817A4C25F1}" srcOrd="11" destOrd="0" presId="urn:microsoft.com/office/officeart/2005/8/layout/cycle8"/>
    <dgm:cxn modelId="{F12F4DE1-977B-4AE0-B2D3-DD3A9958673B}" type="presParOf" srcId="{D6598312-D591-408F-B951-CDA652FF90CB}" destId="{9C98ED47-7B2C-4080-BBFB-D7541117D45A}" srcOrd="12" destOrd="0" presId="urn:microsoft.com/office/officeart/2005/8/layout/cycle8"/>
    <dgm:cxn modelId="{666C9105-2F7A-43AF-AD9F-A9EA1F58B8F8}" type="presParOf" srcId="{D6598312-D591-408F-B951-CDA652FF90CB}" destId="{163E8875-D740-4687-9E41-F6A4D17B0851}" srcOrd="13" destOrd="0" presId="urn:microsoft.com/office/officeart/2005/8/layout/cycle8"/>
    <dgm:cxn modelId="{ABF7D7D6-4741-4951-8BCB-2AF313717C31}" type="presParOf" srcId="{D6598312-D591-408F-B951-CDA652FF90CB}" destId="{80630309-A9D9-48FE-8054-16B472CA7EDE}" srcOrd="14" destOrd="0" presId="urn:microsoft.com/office/officeart/2005/8/layout/cycle8"/>
    <dgm:cxn modelId="{B8D7E82A-9D6C-4750-BE11-33027449430E}" type="presParOf" srcId="{D6598312-D591-408F-B951-CDA652FF90CB}" destId="{1D28914F-9CC4-41CF-93C5-712C23BF2C45}" srcOrd="15" destOrd="0" presId="urn:microsoft.com/office/officeart/2005/8/layout/cycle8"/>
    <dgm:cxn modelId="{0CB9B0EF-E83E-4A4C-8A3B-9D91887C860F}" type="presParOf" srcId="{D6598312-D591-408F-B951-CDA652FF90CB}" destId="{023E28BA-FFB4-4F0D-B0F2-1B5E71555D5D}" srcOrd="16" destOrd="0" presId="urn:microsoft.com/office/officeart/2005/8/layout/cycle8"/>
    <dgm:cxn modelId="{2AB959BB-079F-40B8-BFB5-AA5661A264A1}" type="presParOf" srcId="{D6598312-D591-408F-B951-CDA652FF90CB}" destId="{A3A23754-499B-48DB-9E5A-577BECA0B5C1}" srcOrd="17" destOrd="0" presId="urn:microsoft.com/office/officeart/2005/8/layout/cycle8"/>
    <dgm:cxn modelId="{8095E128-90DA-48D2-B125-E99D7FF9A08A}" type="presParOf" srcId="{D6598312-D591-408F-B951-CDA652FF90CB}" destId="{57AD2522-161E-4488-92C3-AE60687CB4E7}" srcOrd="18" destOrd="0" presId="urn:microsoft.com/office/officeart/2005/8/layout/cycle8"/>
    <dgm:cxn modelId="{36C0CCDE-B14C-475F-8DE4-01E4D5CF1B86}" type="presParOf" srcId="{D6598312-D591-408F-B951-CDA652FF90CB}" destId="{3DF59EB6-2EE8-4155-941A-631DF908789F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546011E-B1CC-466F-9712-A8F08AF74BC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3759F8-858D-45A9-ACF3-E5F8BCFCDC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Direct participation in final-stage candidate interviews</a:t>
          </a:r>
        </a:p>
      </dgm:t>
    </dgm:pt>
    <dgm:pt modelId="{B2F8D9A2-C385-4987-B92A-6A6B767B5D5A}" type="parTrans" cxnId="{3CFA2686-F174-496F-8B65-F50B1C0CBE31}">
      <dgm:prSet/>
      <dgm:spPr/>
      <dgm:t>
        <a:bodyPr/>
        <a:lstStyle/>
        <a:p>
          <a:endParaRPr lang="en-US"/>
        </a:p>
      </dgm:t>
    </dgm:pt>
    <dgm:pt modelId="{B9BCE0BD-76B9-4776-988E-8DE993B86392}" type="sibTrans" cxnId="{3CFA2686-F174-496F-8B65-F50B1C0CBE31}">
      <dgm:prSet/>
      <dgm:spPr/>
      <dgm:t>
        <a:bodyPr/>
        <a:lstStyle/>
        <a:p>
          <a:endParaRPr lang="en-US"/>
        </a:p>
      </dgm:t>
    </dgm:pt>
    <dgm:pt modelId="{D9B6C8F9-4A7D-4C5E-B235-81CFC1C08D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Regular training in recruitment best practices</a:t>
          </a:r>
        </a:p>
      </dgm:t>
    </dgm:pt>
    <dgm:pt modelId="{4DCFDE33-4830-4CC4-B8E7-1B7B601C5A89}" type="parTrans" cxnId="{52DE3A51-5174-4D96-B7E7-ED5944E8BB70}">
      <dgm:prSet/>
      <dgm:spPr/>
      <dgm:t>
        <a:bodyPr/>
        <a:lstStyle/>
        <a:p>
          <a:endParaRPr lang="en-US"/>
        </a:p>
      </dgm:t>
    </dgm:pt>
    <dgm:pt modelId="{78EA007F-3600-4531-B62C-18665F6BB4A4}" type="sibTrans" cxnId="{52DE3A51-5174-4D96-B7E7-ED5944E8BB70}">
      <dgm:prSet/>
      <dgm:spPr/>
      <dgm:t>
        <a:bodyPr/>
        <a:lstStyle/>
        <a:p>
          <a:endParaRPr lang="en-US"/>
        </a:p>
      </dgm:t>
    </dgm:pt>
    <dgm:pt modelId="{75D24BCA-4BB6-4938-87DA-B62007BECC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Accountability for new hire integration and retention</a:t>
          </a:r>
        </a:p>
      </dgm:t>
    </dgm:pt>
    <dgm:pt modelId="{BF22D88A-8DC0-468C-8A67-C7A5AF28F92F}" type="parTrans" cxnId="{185D3921-37C4-4D1B-9076-AF0F30024AEC}">
      <dgm:prSet/>
      <dgm:spPr/>
      <dgm:t>
        <a:bodyPr/>
        <a:lstStyle/>
        <a:p>
          <a:endParaRPr lang="en-US"/>
        </a:p>
      </dgm:t>
    </dgm:pt>
    <dgm:pt modelId="{B4FECFB5-8844-4DD1-8F42-068B16658E50}" type="sibTrans" cxnId="{185D3921-37C4-4D1B-9076-AF0F30024AEC}">
      <dgm:prSet/>
      <dgm:spPr/>
      <dgm:t>
        <a:bodyPr/>
        <a:lstStyle/>
        <a:p>
          <a:endParaRPr lang="en-US"/>
        </a:p>
      </dgm:t>
    </dgm:pt>
    <dgm:pt modelId="{94AEDEDD-C131-40F9-BEDE-95F24DEB96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Partnership with HR throughout recruitment process (Hemalatha et al., 2023)</a:t>
          </a:r>
        </a:p>
      </dgm:t>
    </dgm:pt>
    <dgm:pt modelId="{D995335A-0B1F-4995-A45F-BC04ADC85CA5}" type="parTrans" cxnId="{05626B5A-1E92-4102-A48A-ED57CD038388}">
      <dgm:prSet/>
      <dgm:spPr/>
      <dgm:t>
        <a:bodyPr/>
        <a:lstStyle/>
        <a:p>
          <a:endParaRPr lang="en-US"/>
        </a:p>
      </dgm:t>
    </dgm:pt>
    <dgm:pt modelId="{FD59969A-2B52-4261-84A6-B5C88AFD308E}" type="sibTrans" cxnId="{05626B5A-1E92-4102-A48A-ED57CD038388}">
      <dgm:prSet/>
      <dgm:spPr/>
      <dgm:t>
        <a:bodyPr/>
        <a:lstStyle/>
        <a:p>
          <a:endParaRPr lang="en-US"/>
        </a:p>
      </dgm:t>
    </dgm:pt>
    <dgm:pt modelId="{8BC1947C-E6EA-41B0-95BE-99C082E6B86D}" type="pres">
      <dgm:prSet presAssocID="{C546011E-B1CC-466F-9712-A8F08AF74BCF}" presName="root" presStyleCnt="0">
        <dgm:presLayoutVars>
          <dgm:dir/>
          <dgm:resizeHandles val="exact"/>
        </dgm:presLayoutVars>
      </dgm:prSet>
      <dgm:spPr/>
    </dgm:pt>
    <dgm:pt modelId="{9FF19DE5-1DCA-4AC2-B583-8F4EB17F93C6}" type="pres">
      <dgm:prSet presAssocID="{C93759F8-858D-45A9-ACF3-E5F8BCFCDCD4}" presName="compNode" presStyleCnt="0"/>
      <dgm:spPr/>
    </dgm:pt>
    <dgm:pt modelId="{42AAE1B7-DC92-4472-AC68-BC141C88AD91}" type="pres">
      <dgm:prSet presAssocID="{C93759F8-858D-45A9-ACF3-E5F8BCFCDCD4}" presName="bgRect" presStyleLbl="bgShp" presStyleIdx="0" presStyleCnt="4"/>
      <dgm:spPr/>
    </dgm:pt>
    <dgm:pt modelId="{7547B88F-64D8-41D9-939C-C0C1B9626804}" type="pres">
      <dgm:prSet presAssocID="{C93759F8-858D-45A9-ACF3-E5F8BCFCDC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67E7F9D-B084-45A6-90A4-9CD07D94F664}" type="pres">
      <dgm:prSet presAssocID="{C93759F8-858D-45A9-ACF3-E5F8BCFCDCD4}" presName="spaceRect" presStyleCnt="0"/>
      <dgm:spPr/>
    </dgm:pt>
    <dgm:pt modelId="{F1A4DB44-B59C-4475-A36E-FD0E69F1ABA7}" type="pres">
      <dgm:prSet presAssocID="{C93759F8-858D-45A9-ACF3-E5F8BCFCDCD4}" presName="parTx" presStyleLbl="revTx" presStyleIdx="0" presStyleCnt="4">
        <dgm:presLayoutVars>
          <dgm:chMax val="0"/>
          <dgm:chPref val="0"/>
        </dgm:presLayoutVars>
      </dgm:prSet>
      <dgm:spPr/>
    </dgm:pt>
    <dgm:pt modelId="{41F73910-6683-4EE9-85D7-F9E525AC6250}" type="pres">
      <dgm:prSet presAssocID="{B9BCE0BD-76B9-4776-988E-8DE993B86392}" presName="sibTrans" presStyleCnt="0"/>
      <dgm:spPr/>
    </dgm:pt>
    <dgm:pt modelId="{475F4A4E-F0BA-46C4-9B38-DEE23D6881D0}" type="pres">
      <dgm:prSet presAssocID="{D9B6C8F9-4A7D-4C5E-B235-81CFC1C08D0F}" presName="compNode" presStyleCnt="0"/>
      <dgm:spPr/>
    </dgm:pt>
    <dgm:pt modelId="{85189D1F-F315-4388-9308-7AF2AAEB4A9D}" type="pres">
      <dgm:prSet presAssocID="{D9B6C8F9-4A7D-4C5E-B235-81CFC1C08D0F}" presName="bgRect" presStyleLbl="bgShp" presStyleIdx="1" presStyleCnt="4"/>
      <dgm:spPr/>
    </dgm:pt>
    <dgm:pt modelId="{004AE745-4530-420E-88E4-070956C5C071}" type="pres">
      <dgm:prSet presAssocID="{D9B6C8F9-4A7D-4C5E-B235-81CFC1C08D0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640E85E-6C82-4B8F-AED7-0C44D29010EF}" type="pres">
      <dgm:prSet presAssocID="{D9B6C8F9-4A7D-4C5E-B235-81CFC1C08D0F}" presName="spaceRect" presStyleCnt="0"/>
      <dgm:spPr/>
    </dgm:pt>
    <dgm:pt modelId="{1E05C967-37D1-4A5C-AA6A-470D0101B9E8}" type="pres">
      <dgm:prSet presAssocID="{D9B6C8F9-4A7D-4C5E-B235-81CFC1C08D0F}" presName="parTx" presStyleLbl="revTx" presStyleIdx="1" presStyleCnt="4">
        <dgm:presLayoutVars>
          <dgm:chMax val="0"/>
          <dgm:chPref val="0"/>
        </dgm:presLayoutVars>
      </dgm:prSet>
      <dgm:spPr/>
    </dgm:pt>
    <dgm:pt modelId="{6CC4FC9F-2064-40D4-BA5A-2EA180A9DE30}" type="pres">
      <dgm:prSet presAssocID="{78EA007F-3600-4531-B62C-18665F6BB4A4}" presName="sibTrans" presStyleCnt="0"/>
      <dgm:spPr/>
    </dgm:pt>
    <dgm:pt modelId="{761CDF67-B3C0-43EF-B8AE-1F5CB3D00D3A}" type="pres">
      <dgm:prSet presAssocID="{75D24BCA-4BB6-4938-87DA-B62007BECC91}" presName="compNode" presStyleCnt="0"/>
      <dgm:spPr/>
    </dgm:pt>
    <dgm:pt modelId="{59BE60FD-CE42-431A-9A70-0853D9E96B96}" type="pres">
      <dgm:prSet presAssocID="{75D24BCA-4BB6-4938-87DA-B62007BECC91}" presName="bgRect" presStyleLbl="bgShp" presStyleIdx="2" presStyleCnt="4"/>
      <dgm:spPr/>
    </dgm:pt>
    <dgm:pt modelId="{4155C4D9-1A48-4148-A343-A43620173837}" type="pres">
      <dgm:prSet presAssocID="{75D24BCA-4BB6-4938-87DA-B62007BECC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83F63C1-B531-4D82-B665-52796AF24942}" type="pres">
      <dgm:prSet presAssocID="{75D24BCA-4BB6-4938-87DA-B62007BECC91}" presName="spaceRect" presStyleCnt="0"/>
      <dgm:spPr/>
    </dgm:pt>
    <dgm:pt modelId="{975EC466-0EA3-480E-9A15-4D67DF2388B3}" type="pres">
      <dgm:prSet presAssocID="{75D24BCA-4BB6-4938-87DA-B62007BECC91}" presName="parTx" presStyleLbl="revTx" presStyleIdx="2" presStyleCnt="4">
        <dgm:presLayoutVars>
          <dgm:chMax val="0"/>
          <dgm:chPref val="0"/>
        </dgm:presLayoutVars>
      </dgm:prSet>
      <dgm:spPr/>
    </dgm:pt>
    <dgm:pt modelId="{8BDA77AA-D3A9-4A64-95A3-391898C30AB4}" type="pres">
      <dgm:prSet presAssocID="{B4FECFB5-8844-4DD1-8F42-068B16658E50}" presName="sibTrans" presStyleCnt="0"/>
      <dgm:spPr/>
    </dgm:pt>
    <dgm:pt modelId="{FF599E8F-8EF8-4421-9CE1-F790666BA964}" type="pres">
      <dgm:prSet presAssocID="{94AEDEDD-C131-40F9-BEDE-95F24DEB962C}" presName="compNode" presStyleCnt="0"/>
      <dgm:spPr/>
    </dgm:pt>
    <dgm:pt modelId="{A36B37F1-7690-474D-BDFA-37B1A60D8A17}" type="pres">
      <dgm:prSet presAssocID="{94AEDEDD-C131-40F9-BEDE-95F24DEB962C}" presName="bgRect" presStyleLbl="bgShp" presStyleIdx="3" presStyleCnt="4"/>
      <dgm:spPr/>
    </dgm:pt>
    <dgm:pt modelId="{A7D23EEA-32FA-4C73-9A90-91A2FDBE2F58}" type="pres">
      <dgm:prSet presAssocID="{94AEDEDD-C131-40F9-BEDE-95F24DEB962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DBEBF56-A654-4D8B-9097-9593E7096698}" type="pres">
      <dgm:prSet presAssocID="{94AEDEDD-C131-40F9-BEDE-95F24DEB962C}" presName="spaceRect" presStyleCnt="0"/>
      <dgm:spPr/>
    </dgm:pt>
    <dgm:pt modelId="{AFA4953F-BD87-4346-B487-8D2BB4A6C071}" type="pres">
      <dgm:prSet presAssocID="{94AEDEDD-C131-40F9-BEDE-95F24DEB962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85D3921-37C4-4D1B-9076-AF0F30024AEC}" srcId="{C546011E-B1CC-466F-9712-A8F08AF74BCF}" destId="{75D24BCA-4BB6-4938-87DA-B62007BECC91}" srcOrd="2" destOrd="0" parTransId="{BF22D88A-8DC0-468C-8A67-C7A5AF28F92F}" sibTransId="{B4FECFB5-8844-4DD1-8F42-068B16658E50}"/>
    <dgm:cxn modelId="{28862D60-C5D1-4991-9E4E-B239B1390ECA}" type="presOf" srcId="{75D24BCA-4BB6-4938-87DA-B62007BECC91}" destId="{975EC466-0EA3-480E-9A15-4D67DF2388B3}" srcOrd="0" destOrd="0" presId="urn:microsoft.com/office/officeart/2018/2/layout/IconVerticalSolidList"/>
    <dgm:cxn modelId="{52DE3A51-5174-4D96-B7E7-ED5944E8BB70}" srcId="{C546011E-B1CC-466F-9712-A8F08AF74BCF}" destId="{D9B6C8F9-4A7D-4C5E-B235-81CFC1C08D0F}" srcOrd="1" destOrd="0" parTransId="{4DCFDE33-4830-4CC4-B8E7-1B7B601C5A89}" sibTransId="{78EA007F-3600-4531-B62C-18665F6BB4A4}"/>
    <dgm:cxn modelId="{05626B5A-1E92-4102-A48A-ED57CD038388}" srcId="{C546011E-B1CC-466F-9712-A8F08AF74BCF}" destId="{94AEDEDD-C131-40F9-BEDE-95F24DEB962C}" srcOrd="3" destOrd="0" parTransId="{D995335A-0B1F-4995-A45F-BC04ADC85CA5}" sibTransId="{FD59969A-2B52-4261-84A6-B5C88AFD308E}"/>
    <dgm:cxn modelId="{3CFA2686-F174-496F-8B65-F50B1C0CBE31}" srcId="{C546011E-B1CC-466F-9712-A8F08AF74BCF}" destId="{C93759F8-858D-45A9-ACF3-E5F8BCFCDCD4}" srcOrd="0" destOrd="0" parTransId="{B2F8D9A2-C385-4987-B92A-6A6B767B5D5A}" sibTransId="{B9BCE0BD-76B9-4776-988E-8DE993B86392}"/>
    <dgm:cxn modelId="{CB3300B2-8ED1-4CB3-A894-1DD8D081C077}" type="presOf" srcId="{C93759F8-858D-45A9-ACF3-E5F8BCFCDCD4}" destId="{F1A4DB44-B59C-4475-A36E-FD0E69F1ABA7}" srcOrd="0" destOrd="0" presId="urn:microsoft.com/office/officeart/2018/2/layout/IconVerticalSolidList"/>
    <dgm:cxn modelId="{30C4B9D6-E6F1-400D-A282-CE67FF40B093}" type="presOf" srcId="{D9B6C8F9-4A7D-4C5E-B235-81CFC1C08D0F}" destId="{1E05C967-37D1-4A5C-AA6A-470D0101B9E8}" srcOrd="0" destOrd="0" presId="urn:microsoft.com/office/officeart/2018/2/layout/IconVerticalSolidList"/>
    <dgm:cxn modelId="{38EE8CE5-0524-49F5-B84C-36533CB6BFB3}" type="presOf" srcId="{C546011E-B1CC-466F-9712-A8F08AF74BCF}" destId="{8BC1947C-E6EA-41B0-95BE-99C082E6B86D}" srcOrd="0" destOrd="0" presId="urn:microsoft.com/office/officeart/2018/2/layout/IconVerticalSolidList"/>
    <dgm:cxn modelId="{96A5A6F3-9045-4C6B-8D95-31BBC772F847}" type="presOf" srcId="{94AEDEDD-C131-40F9-BEDE-95F24DEB962C}" destId="{AFA4953F-BD87-4346-B487-8D2BB4A6C071}" srcOrd="0" destOrd="0" presId="urn:microsoft.com/office/officeart/2018/2/layout/IconVerticalSolidList"/>
    <dgm:cxn modelId="{6BA97619-765B-4E6B-80BA-9CF4179CBAB4}" type="presParOf" srcId="{8BC1947C-E6EA-41B0-95BE-99C082E6B86D}" destId="{9FF19DE5-1DCA-4AC2-B583-8F4EB17F93C6}" srcOrd="0" destOrd="0" presId="urn:microsoft.com/office/officeart/2018/2/layout/IconVerticalSolidList"/>
    <dgm:cxn modelId="{5A2F87E6-9050-4FA1-9F6C-68D0430B93B1}" type="presParOf" srcId="{9FF19DE5-1DCA-4AC2-B583-8F4EB17F93C6}" destId="{42AAE1B7-DC92-4472-AC68-BC141C88AD91}" srcOrd="0" destOrd="0" presId="urn:microsoft.com/office/officeart/2018/2/layout/IconVerticalSolidList"/>
    <dgm:cxn modelId="{F767C999-05BD-48B4-82BE-B4631BD2A862}" type="presParOf" srcId="{9FF19DE5-1DCA-4AC2-B583-8F4EB17F93C6}" destId="{7547B88F-64D8-41D9-939C-C0C1B9626804}" srcOrd="1" destOrd="0" presId="urn:microsoft.com/office/officeart/2018/2/layout/IconVerticalSolidList"/>
    <dgm:cxn modelId="{C3801D70-D7AA-4C40-A623-5C2F962BD813}" type="presParOf" srcId="{9FF19DE5-1DCA-4AC2-B583-8F4EB17F93C6}" destId="{E67E7F9D-B084-45A6-90A4-9CD07D94F664}" srcOrd="2" destOrd="0" presId="urn:microsoft.com/office/officeart/2018/2/layout/IconVerticalSolidList"/>
    <dgm:cxn modelId="{608DD6BC-0BD6-47F6-B171-F5F9BA150CF0}" type="presParOf" srcId="{9FF19DE5-1DCA-4AC2-B583-8F4EB17F93C6}" destId="{F1A4DB44-B59C-4475-A36E-FD0E69F1ABA7}" srcOrd="3" destOrd="0" presId="urn:microsoft.com/office/officeart/2018/2/layout/IconVerticalSolidList"/>
    <dgm:cxn modelId="{7353B04D-3FBA-4E2F-A359-C316B94C2C65}" type="presParOf" srcId="{8BC1947C-E6EA-41B0-95BE-99C082E6B86D}" destId="{41F73910-6683-4EE9-85D7-F9E525AC6250}" srcOrd="1" destOrd="0" presId="urn:microsoft.com/office/officeart/2018/2/layout/IconVerticalSolidList"/>
    <dgm:cxn modelId="{BA9E1543-4288-449C-A63C-ED3E848AFDFC}" type="presParOf" srcId="{8BC1947C-E6EA-41B0-95BE-99C082E6B86D}" destId="{475F4A4E-F0BA-46C4-9B38-DEE23D6881D0}" srcOrd="2" destOrd="0" presId="urn:microsoft.com/office/officeart/2018/2/layout/IconVerticalSolidList"/>
    <dgm:cxn modelId="{741BD68E-1DF6-4612-8B87-F85ADEED4C5B}" type="presParOf" srcId="{475F4A4E-F0BA-46C4-9B38-DEE23D6881D0}" destId="{85189D1F-F315-4388-9308-7AF2AAEB4A9D}" srcOrd="0" destOrd="0" presId="urn:microsoft.com/office/officeart/2018/2/layout/IconVerticalSolidList"/>
    <dgm:cxn modelId="{CF7B0399-6A96-4627-90BA-C4ED6B87D644}" type="presParOf" srcId="{475F4A4E-F0BA-46C4-9B38-DEE23D6881D0}" destId="{004AE745-4530-420E-88E4-070956C5C071}" srcOrd="1" destOrd="0" presId="urn:microsoft.com/office/officeart/2018/2/layout/IconVerticalSolidList"/>
    <dgm:cxn modelId="{EC5C9D8A-B589-44B0-82BF-1DF0E1BF8B0D}" type="presParOf" srcId="{475F4A4E-F0BA-46C4-9B38-DEE23D6881D0}" destId="{9640E85E-6C82-4B8F-AED7-0C44D29010EF}" srcOrd="2" destOrd="0" presId="urn:microsoft.com/office/officeart/2018/2/layout/IconVerticalSolidList"/>
    <dgm:cxn modelId="{E2D785D5-FA84-4385-9746-845B2C0D327F}" type="presParOf" srcId="{475F4A4E-F0BA-46C4-9B38-DEE23D6881D0}" destId="{1E05C967-37D1-4A5C-AA6A-470D0101B9E8}" srcOrd="3" destOrd="0" presId="urn:microsoft.com/office/officeart/2018/2/layout/IconVerticalSolidList"/>
    <dgm:cxn modelId="{C93A6CB9-B039-4572-B5D6-DD3A449A0F03}" type="presParOf" srcId="{8BC1947C-E6EA-41B0-95BE-99C082E6B86D}" destId="{6CC4FC9F-2064-40D4-BA5A-2EA180A9DE30}" srcOrd="3" destOrd="0" presId="urn:microsoft.com/office/officeart/2018/2/layout/IconVerticalSolidList"/>
    <dgm:cxn modelId="{29608DB6-893C-4F8F-8033-FADCCC549B37}" type="presParOf" srcId="{8BC1947C-E6EA-41B0-95BE-99C082E6B86D}" destId="{761CDF67-B3C0-43EF-B8AE-1F5CB3D00D3A}" srcOrd="4" destOrd="0" presId="urn:microsoft.com/office/officeart/2018/2/layout/IconVerticalSolidList"/>
    <dgm:cxn modelId="{E6DEEF1B-42BD-4C91-8220-9629ED17971F}" type="presParOf" srcId="{761CDF67-B3C0-43EF-B8AE-1F5CB3D00D3A}" destId="{59BE60FD-CE42-431A-9A70-0853D9E96B96}" srcOrd="0" destOrd="0" presId="urn:microsoft.com/office/officeart/2018/2/layout/IconVerticalSolidList"/>
    <dgm:cxn modelId="{CF095A85-DBCE-4D99-ADBA-3FFF04BA8EE8}" type="presParOf" srcId="{761CDF67-B3C0-43EF-B8AE-1F5CB3D00D3A}" destId="{4155C4D9-1A48-4148-A343-A43620173837}" srcOrd="1" destOrd="0" presId="urn:microsoft.com/office/officeart/2018/2/layout/IconVerticalSolidList"/>
    <dgm:cxn modelId="{466FA7A2-097A-4055-931C-F3C8749F4992}" type="presParOf" srcId="{761CDF67-B3C0-43EF-B8AE-1F5CB3D00D3A}" destId="{583F63C1-B531-4D82-B665-52796AF24942}" srcOrd="2" destOrd="0" presId="urn:microsoft.com/office/officeart/2018/2/layout/IconVerticalSolidList"/>
    <dgm:cxn modelId="{3D41EE45-E445-4D1C-A11A-ADDE455B2D2B}" type="presParOf" srcId="{761CDF67-B3C0-43EF-B8AE-1F5CB3D00D3A}" destId="{975EC466-0EA3-480E-9A15-4D67DF2388B3}" srcOrd="3" destOrd="0" presId="urn:microsoft.com/office/officeart/2018/2/layout/IconVerticalSolidList"/>
    <dgm:cxn modelId="{4944FE84-5FBF-4FA5-9AAE-B5493A22D785}" type="presParOf" srcId="{8BC1947C-E6EA-41B0-95BE-99C082E6B86D}" destId="{8BDA77AA-D3A9-4A64-95A3-391898C30AB4}" srcOrd="5" destOrd="0" presId="urn:microsoft.com/office/officeart/2018/2/layout/IconVerticalSolidList"/>
    <dgm:cxn modelId="{478B57DD-5984-4915-8B4A-E208303CB04F}" type="presParOf" srcId="{8BC1947C-E6EA-41B0-95BE-99C082E6B86D}" destId="{FF599E8F-8EF8-4421-9CE1-F790666BA964}" srcOrd="6" destOrd="0" presId="urn:microsoft.com/office/officeart/2018/2/layout/IconVerticalSolidList"/>
    <dgm:cxn modelId="{8397C205-6AF6-4283-8AF0-467D01499ECE}" type="presParOf" srcId="{FF599E8F-8EF8-4421-9CE1-F790666BA964}" destId="{A36B37F1-7690-474D-BDFA-37B1A60D8A17}" srcOrd="0" destOrd="0" presId="urn:microsoft.com/office/officeart/2018/2/layout/IconVerticalSolidList"/>
    <dgm:cxn modelId="{6A54DBFA-2A47-4307-A926-B17E121E35EA}" type="presParOf" srcId="{FF599E8F-8EF8-4421-9CE1-F790666BA964}" destId="{A7D23EEA-32FA-4C73-9A90-91A2FDBE2F58}" srcOrd="1" destOrd="0" presId="urn:microsoft.com/office/officeart/2018/2/layout/IconVerticalSolidList"/>
    <dgm:cxn modelId="{F379DCAD-AF5E-480A-8E57-21C480B7E4F6}" type="presParOf" srcId="{FF599E8F-8EF8-4421-9CE1-F790666BA964}" destId="{ADBEBF56-A654-4D8B-9097-9593E7096698}" srcOrd="2" destOrd="0" presId="urn:microsoft.com/office/officeart/2018/2/layout/IconVerticalSolidList"/>
    <dgm:cxn modelId="{549A6DE8-999D-4DDA-9AC7-C4CE494A2047}" type="presParOf" srcId="{FF599E8F-8EF8-4421-9CE1-F790666BA964}" destId="{AFA4953F-BD87-4346-B487-8D2BB4A6C0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B89E471-A51B-4E02-A1DE-6A8261CE539B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C9FB2B-C915-4B41-B928-66AFB5E7EF0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Accelerate time-to-hire through process optimization</a:t>
          </a:r>
        </a:p>
      </dgm:t>
    </dgm:pt>
    <dgm:pt modelId="{66627B5A-B2EC-447E-A82E-5808D6A3530C}" type="parTrans" cxnId="{D7004E9E-6C88-42AA-B41C-44542DD9E6D9}">
      <dgm:prSet/>
      <dgm:spPr/>
      <dgm:t>
        <a:bodyPr/>
        <a:lstStyle/>
        <a:p>
          <a:endParaRPr lang="en-US"/>
        </a:p>
      </dgm:t>
    </dgm:pt>
    <dgm:pt modelId="{41F5BD55-D151-4D11-81FE-F6FBE791BA4A}" type="sibTrans" cxnId="{D7004E9E-6C88-42AA-B41C-44542DD9E6D9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520BEF3C-417F-40EC-AC07-63854ADD271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Expand apprenticeship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programmes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for sustainable pipelines</a:t>
          </a:r>
        </a:p>
      </dgm:t>
    </dgm:pt>
    <dgm:pt modelId="{7681BA01-8EC9-4E30-88D7-B9B403CDA2DE}" type="parTrans" cxnId="{E561524B-771D-43FC-A6DB-40DC1DA2163D}">
      <dgm:prSet/>
      <dgm:spPr/>
      <dgm:t>
        <a:bodyPr/>
        <a:lstStyle/>
        <a:p>
          <a:endParaRPr lang="en-US"/>
        </a:p>
      </dgm:t>
    </dgm:pt>
    <dgm:pt modelId="{BAA8B6BA-FD2F-4709-8C64-2D7AACEFCA86}" type="sibTrans" cxnId="{E561524B-771D-43FC-A6DB-40DC1DA2163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8177FD23-D3BD-4BC6-8D1E-34AC473A0520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Implement predictive analytics for better selection (Hemalatha et al., 2023)</a:t>
          </a:r>
        </a:p>
      </dgm:t>
    </dgm:pt>
    <dgm:pt modelId="{D4F12CF1-10DC-4FF0-B2D6-1EE9D873B487}" type="parTrans" cxnId="{14A45843-0306-46E8-9512-BE3D600C03DE}">
      <dgm:prSet/>
      <dgm:spPr/>
      <dgm:t>
        <a:bodyPr/>
        <a:lstStyle/>
        <a:p>
          <a:endParaRPr lang="en-US"/>
        </a:p>
      </dgm:t>
    </dgm:pt>
    <dgm:pt modelId="{78B51CD4-6F26-4C6E-8E48-256C978D26BE}" type="sibTrans" cxnId="{14A45843-0306-46E8-9512-BE3D600C03D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870E6BE1-6B3F-45C4-B007-E5E5C0464D8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Enhance flexible working policies attracting diverse talent</a:t>
          </a:r>
        </a:p>
      </dgm:t>
    </dgm:pt>
    <dgm:pt modelId="{20B4900B-2E2A-4BEB-B45C-54627910C439}" type="parTrans" cxnId="{04B3BF31-8118-4025-ABCB-5F6F6FA609AC}">
      <dgm:prSet/>
      <dgm:spPr/>
      <dgm:t>
        <a:bodyPr/>
        <a:lstStyle/>
        <a:p>
          <a:endParaRPr lang="en-US"/>
        </a:p>
      </dgm:t>
    </dgm:pt>
    <dgm:pt modelId="{D130D421-9F60-4F49-9167-2A4BF9602090}" type="sibTrans" cxnId="{04B3BF31-8118-4025-ABCB-5F6F6FA609AC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C48534C3-23C2-4FC8-98F6-DC4B36930609}" type="pres">
      <dgm:prSet presAssocID="{8B89E471-A51B-4E02-A1DE-6A8261CE539B}" presName="Name0" presStyleCnt="0">
        <dgm:presLayoutVars>
          <dgm:animLvl val="lvl"/>
          <dgm:resizeHandles val="exact"/>
        </dgm:presLayoutVars>
      </dgm:prSet>
      <dgm:spPr/>
    </dgm:pt>
    <dgm:pt modelId="{FF65747C-8C41-4B13-B015-A761B1A423BB}" type="pres">
      <dgm:prSet presAssocID="{AEC9FB2B-C915-4B41-B928-66AFB5E7EF0B}" presName="compositeNode" presStyleCnt="0">
        <dgm:presLayoutVars>
          <dgm:bulletEnabled val="1"/>
        </dgm:presLayoutVars>
      </dgm:prSet>
      <dgm:spPr/>
    </dgm:pt>
    <dgm:pt modelId="{610D1AD7-5B6A-47D8-B27B-76B3CB27AD5A}" type="pres">
      <dgm:prSet presAssocID="{AEC9FB2B-C915-4B41-B928-66AFB5E7EF0B}" presName="bgRect" presStyleLbl="alignNode1" presStyleIdx="0" presStyleCnt="4"/>
      <dgm:spPr/>
    </dgm:pt>
    <dgm:pt modelId="{A0732B75-AD0B-4AF6-BD5D-4300446DD963}" type="pres">
      <dgm:prSet presAssocID="{41F5BD55-D151-4D11-81FE-F6FBE791BA4A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32A646AF-E4F5-4B1C-8256-1C36E3A12455}" type="pres">
      <dgm:prSet presAssocID="{AEC9FB2B-C915-4B41-B928-66AFB5E7EF0B}" presName="nodeRect" presStyleLbl="alignNode1" presStyleIdx="0" presStyleCnt="4">
        <dgm:presLayoutVars>
          <dgm:bulletEnabled val="1"/>
        </dgm:presLayoutVars>
      </dgm:prSet>
      <dgm:spPr/>
    </dgm:pt>
    <dgm:pt modelId="{4ED38259-DCD9-4BB5-B157-6F901E7003D6}" type="pres">
      <dgm:prSet presAssocID="{41F5BD55-D151-4D11-81FE-F6FBE791BA4A}" presName="sibTrans" presStyleCnt="0"/>
      <dgm:spPr/>
    </dgm:pt>
    <dgm:pt modelId="{1CFA0C03-02CC-4BD8-9C58-A2AD118DA090}" type="pres">
      <dgm:prSet presAssocID="{520BEF3C-417F-40EC-AC07-63854ADD2710}" presName="compositeNode" presStyleCnt="0">
        <dgm:presLayoutVars>
          <dgm:bulletEnabled val="1"/>
        </dgm:presLayoutVars>
      </dgm:prSet>
      <dgm:spPr/>
    </dgm:pt>
    <dgm:pt modelId="{FCC30199-FF11-4FA4-A2AD-3CCAA22A62A3}" type="pres">
      <dgm:prSet presAssocID="{520BEF3C-417F-40EC-AC07-63854ADD2710}" presName="bgRect" presStyleLbl="alignNode1" presStyleIdx="1" presStyleCnt="4"/>
      <dgm:spPr/>
    </dgm:pt>
    <dgm:pt modelId="{441963D2-D29A-42C3-B9C0-781BBF5F568F}" type="pres">
      <dgm:prSet presAssocID="{BAA8B6BA-FD2F-4709-8C64-2D7AACEFCA86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0B76B713-8CFB-4FC1-8916-FE02877F4CC7}" type="pres">
      <dgm:prSet presAssocID="{520BEF3C-417F-40EC-AC07-63854ADD2710}" presName="nodeRect" presStyleLbl="alignNode1" presStyleIdx="1" presStyleCnt="4">
        <dgm:presLayoutVars>
          <dgm:bulletEnabled val="1"/>
        </dgm:presLayoutVars>
      </dgm:prSet>
      <dgm:spPr/>
    </dgm:pt>
    <dgm:pt modelId="{807120E2-8F1F-4C60-9A95-C2FE51793B09}" type="pres">
      <dgm:prSet presAssocID="{BAA8B6BA-FD2F-4709-8C64-2D7AACEFCA86}" presName="sibTrans" presStyleCnt="0"/>
      <dgm:spPr/>
    </dgm:pt>
    <dgm:pt modelId="{24F90EFA-D6E8-4108-97CF-B44C1EBCD6C9}" type="pres">
      <dgm:prSet presAssocID="{8177FD23-D3BD-4BC6-8D1E-34AC473A0520}" presName="compositeNode" presStyleCnt="0">
        <dgm:presLayoutVars>
          <dgm:bulletEnabled val="1"/>
        </dgm:presLayoutVars>
      </dgm:prSet>
      <dgm:spPr/>
    </dgm:pt>
    <dgm:pt modelId="{2AA4DA34-8C65-43AD-AFCC-6CBAB56B19B5}" type="pres">
      <dgm:prSet presAssocID="{8177FD23-D3BD-4BC6-8D1E-34AC473A0520}" presName="bgRect" presStyleLbl="alignNode1" presStyleIdx="2" presStyleCnt="4"/>
      <dgm:spPr/>
    </dgm:pt>
    <dgm:pt modelId="{AE8D037F-E8DB-4537-A43C-384767A5224B}" type="pres">
      <dgm:prSet presAssocID="{78B51CD4-6F26-4C6E-8E48-256C978D26BE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149C7473-E46F-4804-B9E3-E48C84E32756}" type="pres">
      <dgm:prSet presAssocID="{8177FD23-D3BD-4BC6-8D1E-34AC473A0520}" presName="nodeRect" presStyleLbl="alignNode1" presStyleIdx="2" presStyleCnt="4">
        <dgm:presLayoutVars>
          <dgm:bulletEnabled val="1"/>
        </dgm:presLayoutVars>
      </dgm:prSet>
      <dgm:spPr/>
    </dgm:pt>
    <dgm:pt modelId="{38D58D54-1ACA-48F8-82A0-A9DF6E3BA20E}" type="pres">
      <dgm:prSet presAssocID="{78B51CD4-6F26-4C6E-8E48-256C978D26BE}" presName="sibTrans" presStyleCnt="0"/>
      <dgm:spPr/>
    </dgm:pt>
    <dgm:pt modelId="{A9BE53AC-3B25-4E76-A4BB-104EA97A38ED}" type="pres">
      <dgm:prSet presAssocID="{870E6BE1-6B3F-45C4-B007-E5E5C0464D82}" presName="compositeNode" presStyleCnt="0">
        <dgm:presLayoutVars>
          <dgm:bulletEnabled val="1"/>
        </dgm:presLayoutVars>
      </dgm:prSet>
      <dgm:spPr/>
    </dgm:pt>
    <dgm:pt modelId="{20D7C8DB-F399-4E1B-A035-FB4E756CC48D}" type="pres">
      <dgm:prSet presAssocID="{870E6BE1-6B3F-45C4-B007-E5E5C0464D82}" presName="bgRect" presStyleLbl="alignNode1" presStyleIdx="3" presStyleCnt="4"/>
      <dgm:spPr/>
    </dgm:pt>
    <dgm:pt modelId="{C879FC0B-4A27-49D0-94C1-D3570B2BDB8B}" type="pres">
      <dgm:prSet presAssocID="{D130D421-9F60-4F49-9167-2A4BF9602090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46E391B-F5CE-49BE-B36B-E687ACFB1CDF}" type="pres">
      <dgm:prSet presAssocID="{870E6BE1-6B3F-45C4-B007-E5E5C0464D82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67B76E0D-A315-4DAD-9B72-5A12BC8FA420}" type="presOf" srcId="{BAA8B6BA-FD2F-4709-8C64-2D7AACEFCA86}" destId="{441963D2-D29A-42C3-B9C0-781BBF5F568F}" srcOrd="0" destOrd="0" presId="urn:microsoft.com/office/officeart/2016/7/layout/LinearBlockProcessNumbered"/>
    <dgm:cxn modelId="{0E301F20-4C91-4E97-BF34-4737F17A89FA}" type="presOf" srcId="{41F5BD55-D151-4D11-81FE-F6FBE791BA4A}" destId="{A0732B75-AD0B-4AF6-BD5D-4300446DD963}" srcOrd="0" destOrd="0" presId="urn:microsoft.com/office/officeart/2016/7/layout/LinearBlockProcessNumbered"/>
    <dgm:cxn modelId="{FD908021-4252-43A2-8752-00B82DD9A5D1}" type="presOf" srcId="{78B51CD4-6F26-4C6E-8E48-256C978D26BE}" destId="{AE8D037F-E8DB-4537-A43C-384767A5224B}" srcOrd="0" destOrd="0" presId="urn:microsoft.com/office/officeart/2016/7/layout/LinearBlockProcessNumbered"/>
    <dgm:cxn modelId="{04B3BF31-8118-4025-ABCB-5F6F6FA609AC}" srcId="{8B89E471-A51B-4E02-A1DE-6A8261CE539B}" destId="{870E6BE1-6B3F-45C4-B007-E5E5C0464D82}" srcOrd="3" destOrd="0" parTransId="{20B4900B-2E2A-4BEB-B45C-54627910C439}" sibTransId="{D130D421-9F60-4F49-9167-2A4BF9602090}"/>
    <dgm:cxn modelId="{FC3B033E-433A-4AE8-8D92-A007A8E9201F}" type="presOf" srcId="{AEC9FB2B-C915-4B41-B928-66AFB5E7EF0B}" destId="{32A646AF-E4F5-4B1C-8256-1C36E3A12455}" srcOrd="1" destOrd="0" presId="urn:microsoft.com/office/officeart/2016/7/layout/LinearBlockProcessNumbered"/>
    <dgm:cxn modelId="{21C9B240-CBCD-4291-AB31-168296876EAB}" type="presOf" srcId="{870E6BE1-6B3F-45C4-B007-E5E5C0464D82}" destId="{20D7C8DB-F399-4E1B-A035-FB4E756CC48D}" srcOrd="0" destOrd="0" presId="urn:microsoft.com/office/officeart/2016/7/layout/LinearBlockProcessNumbered"/>
    <dgm:cxn modelId="{14A45843-0306-46E8-9512-BE3D600C03DE}" srcId="{8B89E471-A51B-4E02-A1DE-6A8261CE539B}" destId="{8177FD23-D3BD-4BC6-8D1E-34AC473A0520}" srcOrd="2" destOrd="0" parTransId="{D4F12CF1-10DC-4FF0-B2D6-1EE9D873B487}" sibTransId="{78B51CD4-6F26-4C6E-8E48-256C978D26BE}"/>
    <dgm:cxn modelId="{E561524B-771D-43FC-A6DB-40DC1DA2163D}" srcId="{8B89E471-A51B-4E02-A1DE-6A8261CE539B}" destId="{520BEF3C-417F-40EC-AC07-63854ADD2710}" srcOrd="1" destOrd="0" parTransId="{7681BA01-8EC9-4E30-88D7-B9B403CDA2DE}" sibTransId="{BAA8B6BA-FD2F-4709-8C64-2D7AACEFCA86}"/>
    <dgm:cxn modelId="{43AA5C6D-588A-4CF5-AAB7-FE5E74A5CC41}" type="presOf" srcId="{8177FD23-D3BD-4BC6-8D1E-34AC473A0520}" destId="{149C7473-E46F-4804-B9E3-E48C84E32756}" srcOrd="1" destOrd="0" presId="urn:microsoft.com/office/officeart/2016/7/layout/LinearBlockProcessNumbered"/>
    <dgm:cxn modelId="{17A65979-E00C-493A-A42C-35A1AE47E57B}" type="presOf" srcId="{8177FD23-D3BD-4BC6-8D1E-34AC473A0520}" destId="{2AA4DA34-8C65-43AD-AFCC-6CBAB56B19B5}" srcOrd="0" destOrd="0" presId="urn:microsoft.com/office/officeart/2016/7/layout/LinearBlockProcessNumbered"/>
    <dgm:cxn modelId="{30B93F89-C772-44E4-A5C8-69870CC54C66}" type="presOf" srcId="{D130D421-9F60-4F49-9167-2A4BF9602090}" destId="{C879FC0B-4A27-49D0-94C1-D3570B2BDB8B}" srcOrd="0" destOrd="0" presId="urn:microsoft.com/office/officeart/2016/7/layout/LinearBlockProcessNumbered"/>
    <dgm:cxn modelId="{D7004E9E-6C88-42AA-B41C-44542DD9E6D9}" srcId="{8B89E471-A51B-4E02-A1DE-6A8261CE539B}" destId="{AEC9FB2B-C915-4B41-B928-66AFB5E7EF0B}" srcOrd="0" destOrd="0" parTransId="{66627B5A-B2EC-447E-A82E-5808D6A3530C}" sibTransId="{41F5BD55-D151-4D11-81FE-F6FBE791BA4A}"/>
    <dgm:cxn modelId="{8E1985C0-A124-4FE5-9528-0BFC70F03023}" type="presOf" srcId="{8B89E471-A51B-4E02-A1DE-6A8261CE539B}" destId="{C48534C3-23C2-4FC8-98F6-DC4B36930609}" srcOrd="0" destOrd="0" presId="urn:microsoft.com/office/officeart/2016/7/layout/LinearBlockProcessNumbered"/>
    <dgm:cxn modelId="{972AB7D1-4877-453E-B6CB-99AF7D04485B}" type="presOf" srcId="{520BEF3C-417F-40EC-AC07-63854ADD2710}" destId="{FCC30199-FF11-4FA4-A2AD-3CCAA22A62A3}" srcOrd="0" destOrd="0" presId="urn:microsoft.com/office/officeart/2016/7/layout/LinearBlockProcessNumbered"/>
    <dgm:cxn modelId="{240598D2-F493-4D60-8F13-FAB2186B1F15}" type="presOf" srcId="{870E6BE1-6B3F-45C4-B007-E5E5C0464D82}" destId="{F46E391B-F5CE-49BE-B36B-E687ACFB1CDF}" srcOrd="1" destOrd="0" presId="urn:microsoft.com/office/officeart/2016/7/layout/LinearBlockProcessNumbered"/>
    <dgm:cxn modelId="{EB513BF2-012D-464D-953D-7B8A4782481E}" type="presOf" srcId="{AEC9FB2B-C915-4B41-B928-66AFB5E7EF0B}" destId="{610D1AD7-5B6A-47D8-B27B-76B3CB27AD5A}" srcOrd="0" destOrd="0" presId="urn:microsoft.com/office/officeart/2016/7/layout/LinearBlockProcessNumbered"/>
    <dgm:cxn modelId="{39D5B7F9-481B-4C5C-B172-EB9959E75FEB}" type="presOf" srcId="{520BEF3C-417F-40EC-AC07-63854ADD2710}" destId="{0B76B713-8CFB-4FC1-8916-FE02877F4CC7}" srcOrd="1" destOrd="0" presId="urn:microsoft.com/office/officeart/2016/7/layout/LinearBlockProcessNumbered"/>
    <dgm:cxn modelId="{893880D0-BFAE-4EA5-AFE1-7CD6B068CDB1}" type="presParOf" srcId="{C48534C3-23C2-4FC8-98F6-DC4B36930609}" destId="{FF65747C-8C41-4B13-B015-A761B1A423BB}" srcOrd="0" destOrd="0" presId="urn:microsoft.com/office/officeart/2016/7/layout/LinearBlockProcessNumbered"/>
    <dgm:cxn modelId="{5CB425DE-D4F2-447B-A2D9-DCAD92582933}" type="presParOf" srcId="{FF65747C-8C41-4B13-B015-A761B1A423BB}" destId="{610D1AD7-5B6A-47D8-B27B-76B3CB27AD5A}" srcOrd="0" destOrd="0" presId="urn:microsoft.com/office/officeart/2016/7/layout/LinearBlockProcessNumbered"/>
    <dgm:cxn modelId="{9AF8C8CE-8D7F-4715-B2B5-F104BF4B9DCE}" type="presParOf" srcId="{FF65747C-8C41-4B13-B015-A761B1A423BB}" destId="{A0732B75-AD0B-4AF6-BD5D-4300446DD963}" srcOrd="1" destOrd="0" presId="urn:microsoft.com/office/officeart/2016/7/layout/LinearBlockProcessNumbered"/>
    <dgm:cxn modelId="{5E6D4C01-06C2-4010-A267-023066CEC62A}" type="presParOf" srcId="{FF65747C-8C41-4B13-B015-A761B1A423BB}" destId="{32A646AF-E4F5-4B1C-8256-1C36E3A12455}" srcOrd="2" destOrd="0" presId="urn:microsoft.com/office/officeart/2016/7/layout/LinearBlockProcessNumbered"/>
    <dgm:cxn modelId="{E106BEFF-FEFE-48C3-9C60-1EFB1727A529}" type="presParOf" srcId="{C48534C3-23C2-4FC8-98F6-DC4B36930609}" destId="{4ED38259-DCD9-4BB5-B157-6F901E7003D6}" srcOrd="1" destOrd="0" presId="urn:microsoft.com/office/officeart/2016/7/layout/LinearBlockProcessNumbered"/>
    <dgm:cxn modelId="{8F9BBF09-3BCF-48F3-9B3E-C23A2414FF74}" type="presParOf" srcId="{C48534C3-23C2-4FC8-98F6-DC4B36930609}" destId="{1CFA0C03-02CC-4BD8-9C58-A2AD118DA090}" srcOrd="2" destOrd="0" presId="urn:microsoft.com/office/officeart/2016/7/layout/LinearBlockProcessNumbered"/>
    <dgm:cxn modelId="{F1B9D109-7BF1-4A65-A8EA-FCB90736AABF}" type="presParOf" srcId="{1CFA0C03-02CC-4BD8-9C58-A2AD118DA090}" destId="{FCC30199-FF11-4FA4-A2AD-3CCAA22A62A3}" srcOrd="0" destOrd="0" presId="urn:microsoft.com/office/officeart/2016/7/layout/LinearBlockProcessNumbered"/>
    <dgm:cxn modelId="{E053AA02-8EBE-4676-82ED-967AD599F6A1}" type="presParOf" srcId="{1CFA0C03-02CC-4BD8-9C58-A2AD118DA090}" destId="{441963D2-D29A-42C3-B9C0-781BBF5F568F}" srcOrd="1" destOrd="0" presId="urn:microsoft.com/office/officeart/2016/7/layout/LinearBlockProcessNumbered"/>
    <dgm:cxn modelId="{1B116A10-2257-4445-8A17-CFA076126BF5}" type="presParOf" srcId="{1CFA0C03-02CC-4BD8-9C58-A2AD118DA090}" destId="{0B76B713-8CFB-4FC1-8916-FE02877F4CC7}" srcOrd="2" destOrd="0" presId="urn:microsoft.com/office/officeart/2016/7/layout/LinearBlockProcessNumbered"/>
    <dgm:cxn modelId="{171A6F04-E7E6-4AE2-968B-124710B29FB5}" type="presParOf" srcId="{C48534C3-23C2-4FC8-98F6-DC4B36930609}" destId="{807120E2-8F1F-4C60-9A95-C2FE51793B09}" srcOrd="3" destOrd="0" presId="urn:microsoft.com/office/officeart/2016/7/layout/LinearBlockProcessNumbered"/>
    <dgm:cxn modelId="{A1F4BC29-4FD7-4B5D-A9EC-97EA42053A1A}" type="presParOf" srcId="{C48534C3-23C2-4FC8-98F6-DC4B36930609}" destId="{24F90EFA-D6E8-4108-97CF-B44C1EBCD6C9}" srcOrd="4" destOrd="0" presId="urn:microsoft.com/office/officeart/2016/7/layout/LinearBlockProcessNumbered"/>
    <dgm:cxn modelId="{DEEA40CC-534F-4E41-BBAA-47B95330F4A2}" type="presParOf" srcId="{24F90EFA-D6E8-4108-97CF-B44C1EBCD6C9}" destId="{2AA4DA34-8C65-43AD-AFCC-6CBAB56B19B5}" srcOrd="0" destOrd="0" presId="urn:microsoft.com/office/officeart/2016/7/layout/LinearBlockProcessNumbered"/>
    <dgm:cxn modelId="{2BF2AE11-896D-4973-8644-010DFA9A2AAB}" type="presParOf" srcId="{24F90EFA-D6E8-4108-97CF-B44C1EBCD6C9}" destId="{AE8D037F-E8DB-4537-A43C-384767A5224B}" srcOrd="1" destOrd="0" presId="urn:microsoft.com/office/officeart/2016/7/layout/LinearBlockProcessNumbered"/>
    <dgm:cxn modelId="{FD681E4C-E3AB-463F-B84C-C76F8A8E42E7}" type="presParOf" srcId="{24F90EFA-D6E8-4108-97CF-B44C1EBCD6C9}" destId="{149C7473-E46F-4804-B9E3-E48C84E32756}" srcOrd="2" destOrd="0" presId="urn:microsoft.com/office/officeart/2016/7/layout/LinearBlockProcessNumbered"/>
    <dgm:cxn modelId="{746E23B5-4CB6-41E3-B43D-1EB5D2579387}" type="presParOf" srcId="{C48534C3-23C2-4FC8-98F6-DC4B36930609}" destId="{38D58D54-1ACA-48F8-82A0-A9DF6E3BA20E}" srcOrd="5" destOrd="0" presId="urn:microsoft.com/office/officeart/2016/7/layout/LinearBlockProcessNumbered"/>
    <dgm:cxn modelId="{712A619D-B98E-47D6-B73D-F9EE0048FFE2}" type="presParOf" srcId="{C48534C3-23C2-4FC8-98F6-DC4B36930609}" destId="{A9BE53AC-3B25-4E76-A4BB-104EA97A38ED}" srcOrd="6" destOrd="0" presId="urn:microsoft.com/office/officeart/2016/7/layout/LinearBlockProcessNumbered"/>
    <dgm:cxn modelId="{35E1E71B-9B9D-48EE-977E-AE0FCAD3F496}" type="presParOf" srcId="{A9BE53AC-3B25-4E76-A4BB-104EA97A38ED}" destId="{20D7C8DB-F399-4E1B-A035-FB4E756CC48D}" srcOrd="0" destOrd="0" presId="urn:microsoft.com/office/officeart/2016/7/layout/LinearBlockProcessNumbered"/>
    <dgm:cxn modelId="{FC6943C1-C724-4D45-9CAA-63CBBF58FD75}" type="presParOf" srcId="{A9BE53AC-3B25-4E76-A4BB-104EA97A38ED}" destId="{C879FC0B-4A27-49D0-94C1-D3570B2BDB8B}" srcOrd="1" destOrd="0" presId="urn:microsoft.com/office/officeart/2016/7/layout/LinearBlockProcessNumbered"/>
    <dgm:cxn modelId="{ED13419A-F4BB-416D-9134-0B970B121715}" type="presParOf" srcId="{A9BE53AC-3B25-4E76-A4BB-104EA97A38ED}" destId="{F46E391B-F5CE-49BE-B36B-E687ACFB1CD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11A674E-8FF4-4ABF-A8A4-C09AF5C315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5163189-BD3B-4F41-85A2-2843FE814048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Manufacturing facilities in 15 countries across 4 continents</a:t>
          </a:r>
        </a:p>
      </dgm:t>
    </dgm:pt>
    <dgm:pt modelId="{A64E2C5C-01F5-4F8F-BF1B-B906DDA8757E}" type="parTrans" cxnId="{DC9C9717-BDC5-418A-B97E-940C8182B945}">
      <dgm:prSet/>
      <dgm:spPr/>
      <dgm:t>
        <a:bodyPr/>
        <a:lstStyle/>
        <a:p>
          <a:endParaRPr lang="en-US"/>
        </a:p>
      </dgm:t>
    </dgm:pt>
    <dgm:pt modelId="{2E9444EF-2EA5-4A65-9740-AEF3DF7B2257}" type="sibTrans" cxnId="{DC9C9717-BDC5-418A-B97E-940C8182B945}">
      <dgm:prSet/>
      <dgm:spPr/>
      <dgm:t>
        <a:bodyPr/>
        <a:lstStyle/>
        <a:p>
          <a:endParaRPr lang="en-US"/>
        </a:p>
      </dgm:t>
    </dgm:pt>
    <dgm:pt modelId="{F222F436-6DB2-46A1-913D-65A2225411A5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Service network: 160+ locations providing maintenance and support</a:t>
          </a:r>
        </a:p>
      </dgm:t>
    </dgm:pt>
    <dgm:pt modelId="{2D421532-BB5B-403A-8AE5-205523B14B58}" type="parTrans" cxnId="{239F1D7E-026D-4EE3-9C28-606765E31462}">
      <dgm:prSet/>
      <dgm:spPr/>
      <dgm:t>
        <a:bodyPr/>
        <a:lstStyle/>
        <a:p>
          <a:endParaRPr lang="en-US"/>
        </a:p>
      </dgm:t>
    </dgm:pt>
    <dgm:pt modelId="{DEBFB074-2521-496C-AD04-0366B0254A60}" type="sibTrans" cxnId="{239F1D7E-026D-4EE3-9C28-606765E31462}">
      <dgm:prSet/>
      <dgm:spPr/>
      <dgm:t>
        <a:bodyPr/>
        <a:lstStyle/>
        <a:p>
          <a:endParaRPr lang="en-US"/>
        </a:p>
      </dgm:t>
    </dgm:pt>
    <dgm:pt modelId="{5CB5B5C3-013A-409B-BD3C-A68006E9945C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Export compliance monitoring 150+ country-specific regulations (Thomas, 2024)</a:t>
          </a:r>
        </a:p>
      </dgm:t>
    </dgm:pt>
    <dgm:pt modelId="{BE4B6E75-244D-4691-90E3-D6B2D7D6CCA3}" type="parTrans" cxnId="{58D7F219-75E7-4AC2-93B4-858AB3A5012B}">
      <dgm:prSet/>
      <dgm:spPr/>
      <dgm:t>
        <a:bodyPr/>
        <a:lstStyle/>
        <a:p>
          <a:endParaRPr lang="en-US"/>
        </a:p>
      </dgm:t>
    </dgm:pt>
    <dgm:pt modelId="{B70B1B56-2E4D-401C-9673-704DE3053175}" type="sibTrans" cxnId="{58D7F219-75E7-4AC2-93B4-858AB3A5012B}">
      <dgm:prSet/>
      <dgm:spPr/>
      <dgm:t>
        <a:bodyPr/>
        <a:lstStyle/>
        <a:p>
          <a:endParaRPr lang="en-US"/>
        </a:p>
      </dgm:t>
    </dgm:pt>
    <dgm:pt modelId="{AEB4276B-E03C-45A7-B60A-F5265F9F4A5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Cross-border projects involving teams from average 8 countries</a:t>
          </a:r>
        </a:p>
      </dgm:t>
    </dgm:pt>
    <dgm:pt modelId="{6E3ECB4D-2E7D-42DE-8DFA-2C4C0D37D57B}" type="parTrans" cxnId="{C153A5D5-9D1D-4455-87D5-43BF683ACFA1}">
      <dgm:prSet/>
      <dgm:spPr/>
      <dgm:t>
        <a:bodyPr/>
        <a:lstStyle/>
        <a:p>
          <a:endParaRPr lang="en-US"/>
        </a:p>
      </dgm:t>
    </dgm:pt>
    <dgm:pt modelId="{9B9B2DE0-2C69-48E1-AEFF-211031A72E90}" type="sibTrans" cxnId="{C153A5D5-9D1D-4455-87D5-43BF683ACFA1}">
      <dgm:prSet/>
      <dgm:spPr/>
      <dgm:t>
        <a:bodyPr/>
        <a:lstStyle/>
        <a:p>
          <a:endParaRPr lang="en-US"/>
        </a:p>
      </dgm:t>
    </dgm:pt>
    <dgm:pt modelId="{963EE770-F10D-41B8-AA28-4FFDEDBA82E4}" type="pres">
      <dgm:prSet presAssocID="{F11A674E-8FF4-4ABF-A8A4-C09AF5C315D5}" presName="root" presStyleCnt="0">
        <dgm:presLayoutVars>
          <dgm:dir/>
          <dgm:resizeHandles val="exact"/>
        </dgm:presLayoutVars>
      </dgm:prSet>
      <dgm:spPr/>
    </dgm:pt>
    <dgm:pt modelId="{E003B3BD-0FA6-4BBA-90D5-BC1A628A6E78}" type="pres">
      <dgm:prSet presAssocID="{35163189-BD3B-4F41-85A2-2843FE814048}" presName="compNode" presStyleCnt="0"/>
      <dgm:spPr/>
    </dgm:pt>
    <dgm:pt modelId="{D7355655-1952-4206-AAF2-9DB2F63C7BEC}" type="pres">
      <dgm:prSet presAssocID="{35163189-BD3B-4F41-85A2-2843FE814048}" presName="bgRect" presStyleLbl="bgShp" presStyleIdx="0" presStyleCnt="4"/>
      <dgm:spPr/>
    </dgm:pt>
    <dgm:pt modelId="{CBB32930-6D69-414E-B33C-9FE127AE8940}" type="pres">
      <dgm:prSet presAssocID="{35163189-BD3B-4F41-85A2-2843FE81404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EA0800EB-8E89-4E47-B388-63215FBD0F55}" type="pres">
      <dgm:prSet presAssocID="{35163189-BD3B-4F41-85A2-2843FE814048}" presName="spaceRect" presStyleCnt="0"/>
      <dgm:spPr/>
    </dgm:pt>
    <dgm:pt modelId="{E2C8C7B0-D7E1-413F-912B-376EE403D1B3}" type="pres">
      <dgm:prSet presAssocID="{35163189-BD3B-4F41-85A2-2843FE814048}" presName="parTx" presStyleLbl="revTx" presStyleIdx="0" presStyleCnt="4">
        <dgm:presLayoutVars>
          <dgm:chMax val="0"/>
          <dgm:chPref val="0"/>
        </dgm:presLayoutVars>
      </dgm:prSet>
      <dgm:spPr/>
    </dgm:pt>
    <dgm:pt modelId="{57AB4E7C-6FDE-4C72-9219-0CEBA9C4562E}" type="pres">
      <dgm:prSet presAssocID="{2E9444EF-2EA5-4A65-9740-AEF3DF7B2257}" presName="sibTrans" presStyleCnt="0"/>
      <dgm:spPr/>
    </dgm:pt>
    <dgm:pt modelId="{A8700739-FDD9-4740-BFB8-9BBE77015142}" type="pres">
      <dgm:prSet presAssocID="{F222F436-6DB2-46A1-913D-65A2225411A5}" presName="compNode" presStyleCnt="0"/>
      <dgm:spPr/>
    </dgm:pt>
    <dgm:pt modelId="{5DE9B6CC-04C0-4DA4-B7DD-54E59531A7AD}" type="pres">
      <dgm:prSet presAssocID="{F222F436-6DB2-46A1-913D-65A2225411A5}" presName="bgRect" presStyleLbl="bgShp" presStyleIdx="1" presStyleCnt="4"/>
      <dgm:spPr/>
    </dgm:pt>
    <dgm:pt modelId="{3C4C9B31-8786-4D22-ABBE-B59C031E1BCA}" type="pres">
      <dgm:prSet presAssocID="{F222F436-6DB2-46A1-913D-65A2225411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A0505A49-1E35-4CD5-9817-615DEC77AB54}" type="pres">
      <dgm:prSet presAssocID="{F222F436-6DB2-46A1-913D-65A2225411A5}" presName="spaceRect" presStyleCnt="0"/>
      <dgm:spPr/>
    </dgm:pt>
    <dgm:pt modelId="{A3EDE108-286B-428F-A828-5B3520DB375C}" type="pres">
      <dgm:prSet presAssocID="{F222F436-6DB2-46A1-913D-65A2225411A5}" presName="parTx" presStyleLbl="revTx" presStyleIdx="1" presStyleCnt="4">
        <dgm:presLayoutVars>
          <dgm:chMax val="0"/>
          <dgm:chPref val="0"/>
        </dgm:presLayoutVars>
      </dgm:prSet>
      <dgm:spPr/>
    </dgm:pt>
    <dgm:pt modelId="{E0268C7D-7F96-41FA-ADB2-F758C438D099}" type="pres">
      <dgm:prSet presAssocID="{DEBFB074-2521-496C-AD04-0366B0254A60}" presName="sibTrans" presStyleCnt="0"/>
      <dgm:spPr/>
    </dgm:pt>
    <dgm:pt modelId="{494B4882-710C-4C3E-80FC-61780471EB27}" type="pres">
      <dgm:prSet presAssocID="{5CB5B5C3-013A-409B-BD3C-A68006E9945C}" presName="compNode" presStyleCnt="0"/>
      <dgm:spPr/>
    </dgm:pt>
    <dgm:pt modelId="{A45CC27A-11D9-43A6-AD52-8F010AB4EFC0}" type="pres">
      <dgm:prSet presAssocID="{5CB5B5C3-013A-409B-BD3C-A68006E9945C}" presName="bgRect" presStyleLbl="bgShp" presStyleIdx="2" presStyleCnt="4"/>
      <dgm:spPr/>
    </dgm:pt>
    <dgm:pt modelId="{652A2D1F-C71D-4CB0-B38A-1DA718A0F452}" type="pres">
      <dgm:prSet presAssocID="{5CB5B5C3-013A-409B-BD3C-A68006E9945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"/>
        </a:ext>
      </dgm:extLst>
    </dgm:pt>
    <dgm:pt modelId="{AF5805B0-8850-4F39-8033-6176935BA52A}" type="pres">
      <dgm:prSet presAssocID="{5CB5B5C3-013A-409B-BD3C-A68006E9945C}" presName="spaceRect" presStyleCnt="0"/>
      <dgm:spPr/>
    </dgm:pt>
    <dgm:pt modelId="{FA422A2B-355C-41E6-BE5B-0EEB4C681630}" type="pres">
      <dgm:prSet presAssocID="{5CB5B5C3-013A-409B-BD3C-A68006E9945C}" presName="parTx" presStyleLbl="revTx" presStyleIdx="2" presStyleCnt="4">
        <dgm:presLayoutVars>
          <dgm:chMax val="0"/>
          <dgm:chPref val="0"/>
        </dgm:presLayoutVars>
      </dgm:prSet>
      <dgm:spPr/>
    </dgm:pt>
    <dgm:pt modelId="{CF02ACC0-0CD1-4232-BC7B-FA4F409C8097}" type="pres">
      <dgm:prSet presAssocID="{B70B1B56-2E4D-401C-9673-704DE3053175}" presName="sibTrans" presStyleCnt="0"/>
      <dgm:spPr/>
    </dgm:pt>
    <dgm:pt modelId="{B558EDA9-4228-4759-8FD3-F6E7465C314E}" type="pres">
      <dgm:prSet presAssocID="{AEB4276B-E03C-45A7-B60A-F5265F9F4A50}" presName="compNode" presStyleCnt="0"/>
      <dgm:spPr/>
    </dgm:pt>
    <dgm:pt modelId="{C35C4302-A64C-44EE-95C7-7D16C78F21A4}" type="pres">
      <dgm:prSet presAssocID="{AEB4276B-E03C-45A7-B60A-F5265F9F4A50}" presName="bgRect" presStyleLbl="bgShp" presStyleIdx="3" presStyleCnt="4"/>
      <dgm:spPr/>
    </dgm:pt>
    <dgm:pt modelId="{96A0F37E-8060-42F0-97A8-3E8AFF24E79B}" type="pres">
      <dgm:prSet presAssocID="{AEB4276B-E03C-45A7-B60A-F5265F9F4A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48B89D1C-D3AE-4314-95E5-BF1E577C4345}" type="pres">
      <dgm:prSet presAssocID="{AEB4276B-E03C-45A7-B60A-F5265F9F4A50}" presName="spaceRect" presStyleCnt="0"/>
      <dgm:spPr/>
    </dgm:pt>
    <dgm:pt modelId="{C742C056-F06B-4EF2-8684-B1A6F9D06315}" type="pres">
      <dgm:prSet presAssocID="{AEB4276B-E03C-45A7-B60A-F5265F9F4A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C9C9717-BDC5-418A-B97E-940C8182B945}" srcId="{F11A674E-8FF4-4ABF-A8A4-C09AF5C315D5}" destId="{35163189-BD3B-4F41-85A2-2843FE814048}" srcOrd="0" destOrd="0" parTransId="{A64E2C5C-01F5-4F8F-BF1B-B906DDA8757E}" sibTransId="{2E9444EF-2EA5-4A65-9740-AEF3DF7B2257}"/>
    <dgm:cxn modelId="{58D7F219-75E7-4AC2-93B4-858AB3A5012B}" srcId="{F11A674E-8FF4-4ABF-A8A4-C09AF5C315D5}" destId="{5CB5B5C3-013A-409B-BD3C-A68006E9945C}" srcOrd="2" destOrd="0" parTransId="{BE4B6E75-244D-4691-90E3-D6B2D7D6CCA3}" sibTransId="{B70B1B56-2E4D-401C-9673-704DE3053175}"/>
    <dgm:cxn modelId="{B546D62C-A7CA-4ED5-AB3A-0B3971A360F6}" type="presOf" srcId="{AEB4276B-E03C-45A7-B60A-F5265F9F4A50}" destId="{C742C056-F06B-4EF2-8684-B1A6F9D06315}" srcOrd="0" destOrd="0" presId="urn:microsoft.com/office/officeart/2018/2/layout/IconVerticalSolidList"/>
    <dgm:cxn modelId="{E95E2631-ED5D-4481-85B1-0CC8F0538239}" type="presOf" srcId="{35163189-BD3B-4F41-85A2-2843FE814048}" destId="{E2C8C7B0-D7E1-413F-912B-376EE403D1B3}" srcOrd="0" destOrd="0" presId="urn:microsoft.com/office/officeart/2018/2/layout/IconVerticalSolidList"/>
    <dgm:cxn modelId="{6C2A8E3F-5E66-44DD-AEFE-C8E8D7DAD78C}" type="presOf" srcId="{F11A674E-8FF4-4ABF-A8A4-C09AF5C315D5}" destId="{963EE770-F10D-41B8-AA28-4FFDEDBA82E4}" srcOrd="0" destOrd="0" presId="urn:microsoft.com/office/officeart/2018/2/layout/IconVerticalSolidList"/>
    <dgm:cxn modelId="{6304C55D-F060-4B98-87A2-EC700125AC9A}" type="presOf" srcId="{F222F436-6DB2-46A1-913D-65A2225411A5}" destId="{A3EDE108-286B-428F-A828-5B3520DB375C}" srcOrd="0" destOrd="0" presId="urn:microsoft.com/office/officeart/2018/2/layout/IconVerticalSolidList"/>
    <dgm:cxn modelId="{239F1D7E-026D-4EE3-9C28-606765E31462}" srcId="{F11A674E-8FF4-4ABF-A8A4-C09AF5C315D5}" destId="{F222F436-6DB2-46A1-913D-65A2225411A5}" srcOrd="1" destOrd="0" parTransId="{2D421532-BB5B-403A-8AE5-205523B14B58}" sibTransId="{DEBFB074-2521-496C-AD04-0366B0254A60}"/>
    <dgm:cxn modelId="{624757D3-D134-4E41-957A-71B66C4C1B3A}" type="presOf" srcId="{5CB5B5C3-013A-409B-BD3C-A68006E9945C}" destId="{FA422A2B-355C-41E6-BE5B-0EEB4C681630}" srcOrd="0" destOrd="0" presId="urn:microsoft.com/office/officeart/2018/2/layout/IconVerticalSolidList"/>
    <dgm:cxn modelId="{C153A5D5-9D1D-4455-87D5-43BF683ACFA1}" srcId="{F11A674E-8FF4-4ABF-A8A4-C09AF5C315D5}" destId="{AEB4276B-E03C-45A7-B60A-F5265F9F4A50}" srcOrd="3" destOrd="0" parTransId="{6E3ECB4D-2E7D-42DE-8DFA-2C4C0D37D57B}" sibTransId="{9B9B2DE0-2C69-48E1-AEFF-211031A72E90}"/>
    <dgm:cxn modelId="{EBDCF4BC-5F2E-48BF-A935-B13432954EA0}" type="presParOf" srcId="{963EE770-F10D-41B8-AA28-4FFDEDBA82E4}" destId="{E003B3BD-0FA6-4BBA-90D5-BC1A628A6E78}" srcOrd="0" destOrd="0" presId="urn:microsoft.com/office/officeart/2018/2/layout/IconVerticalSolidList"/>
    <dgm:cxn modelId="{8441EF86-DE24-42AD-8EC8-345F23A7357B}" type="presParOf" srcId="{E003B3BD-0FA6-4BBA-90D5-BC1A628A6E78}" destId="{D7355655-1952-4206-AAF2-9DB2F63C7BEC}" srcOrd="0" destOrd="0" presId="urn:microsoft.com/office/officeart/2018/2/layout/IconVerticalSolidList"/>
    <dgm:cxn modelId="{ECD689ED-74A2-4393-B5C0-54967ED03E7D}" type="presParOf" srcId="{E003B3BD-0FA6-4BBA-90D5-BC1A628A6E78}" destId="{CBB32930-6D69-414E-B33C-9FE127AE8940}" srcOrd="1" destOrd="0" presId="urn:microsoft.com/office/officeart/2018/2/layout/IconVerticalSolidList"/>
    <dgm:cxn modelId="{6515966D-DFEE-4F46-B96B-24457660B791}" type="presParOf" srcId="{E003B3BD-0FA6-4BBA-90D5-BC1A628A6E78}" destId="{EA0800EB-8E89-4E47-B388-63215FBD0F55}" srcOrd="2" destOrd="0" presId="urn:microsoft.com/office/officeart/2018/2/layout/IconVerticalSolidList"/>
    <dgm:cxn modelId="{BF280039-88E7-4591-8946-4D0822A5AB03}" type="presParOf" srcId="{E003B3BD-0FA6-4BBA-90D5-BC1A628A6E78}" destId="{E2C8C7B0-D7E1-413F-912B-376EE403D1B3}" srcOrd="3" destOrd="0" presId="urn:microsoft.com/office/officeart/2018/2/layout/IconVerticalSolidList"/>
    <dgm:cxn modelId="{27FBB260-263F-4D3B-9B30-FD3E0A1A0C51}" type="presParOf" srcId="{963EE770-F10D-41B8-AA28-4FFDEDBA82E4}" destId="{57AB4E7C-6FDE-4C72-9219-0CEBA9C4562E}" srcOrd="1" destOrd="0" presId="urn:microsoft.com/office/officeart/2018/2/layout/IconVerticalSolidList"/>
    <dgm:cxn modelId="{BB3485A3-4374-4778-913F-1E27811DA560}" type="presParOf" srcId="{963EE770-F10D-41B8-AA28-4FFDEDBA82E4}" destId="{A8700739-FDD9-4740-BFB8-9BBE77015142}" srcOrd="2" destOrd="0" presId="urn:microsoft.com/office/officeart/2018/2/layout/IconVerticalSolidList"/>
    <dgm:cxn modelId="{4F50E7BA-D6E3-436F-971B-8B6A4C437EBF}" type="presParOf" srcId="{A8700739-FDD9-4740-BFB8-9BBE77015142}" destId="{5DE9B6CC-04C0-4DA4-B7DD-54E59531A7AD}" srcOrd="0" destOrd="0" presId="urn:microsoft.com/office/officeart/2018/2/layout/IconVerticalSolidList"/>
    <dgm:cxn modelId="{B6F9F184-16FB-46B3-A395-6CC7104E66FA}" type="presParOf" srcId="{A8700739-FDD9-4740-BFB8-9BBE77015142}" destId="{3C4C9B31-8786-4D22-ABBE-B59C031E1BCA}" srcOrd="1" destOrd="0" presId="urn:microsoft.com/office/officeart/2018/2/layout/IconVerticalSolidList"/>
    <dgm:cxn modelId="{E6EE6091-F7BE-418A-A297-CD31E7547DE0}" type="presParOf" srcId="{A8700739-FDD9-4740-BFB8-9BBE77015142}" destId="{A0505A49-1E35-4CD5-9817-615DEC77AB54}" srcOrd="2" destOrd="0" presId="urn:microsoft.com/office/officeart/2018/2/layout/IconVerticalSolidList"/>
    <dgm:cxn modelId="{6E7E3673-40E3-49B6-B98E-BDC6809FF08C}" type="presParOf" srcId="{A8700739-FDD9-4740-BFB8-9BBE77015142}" destId="{A3EDE108-286B-428F-A828-5B3520DB375C}" srcOrd="3" destOrd="0" presId="urn:microsoft.com/office/officeart/2018/2/layout/IconVerticalSolidList"/>
    <dgm:cxn modelId="{C186A9FD-D9FA-4A49-B783-132391E212A3}" type="presParOf" srcId="{963EE770-F10D-41B8-AA28-4FFDEDBA82E4}" destId="{E0268C7D-7F96-41FA-ADB2-F758C438D099}" srcOrd="3" destOrd="0" presId="urn:microsoft.com/office/officeart/2018/2/layout/IconVerticalSolidList"/>
    <dgm:cxn modelId="{1E241F03-6F3A-4B83-978E-7D32D59B4E05}" type="presParOf" srcId="{963EE770-F10D-41B8-AA28-4FFDEDBA82E4}" destId="{494B4882-710C-4C3E-80FC-61780471EB27}" srcOrd="4" destOrd="0" presId="urn:microsoft.com/office/officeart/2018/2/layout/IconVerticalSolidList"/>
    <dgm:cxn modelId="{E9569779-B434-4211-8D3A-7DCBA253A80C}" type="presParOf" srcId="{494B4882-710C-4C3E-80FC-61780471EB27}" destId="{A45CC27A-11D9-43A6-AD52-8F010AB4EFC0}" srcOrd="0" destOrd="0" presId="urn:microsoft.com/office/officeart/2018/2/layout/IconVerticalSolidList"/>
    <dgm:cxn modelId="{C297A0E3-A05B-4012-ADB5-2AB3F90B3CDF}" type="presParOf" srcId="{494B4882-710C-4C3E-80FC-61780471EB27}" destId="{652A2D1F-C71D-4CB0-B38A-1DA718A0F452}" srcOrd="1" destOrd="0" presId="urn:microsoft.com/office/officeart/2018/2/layout/IconVerticalSolidList"/>
    <dgm:cxn modelId="{CF6123B9-2868-4A5C-9094-24EF25D3C476}" type="presParOf" srcId="{494B4882-710C-4C3E-80FC-61780471EB27}" destId="{AF5805B0-8850-4F39-8033-6176935BA52A}" srcOrd="2" destOrd="0" presId="urn:microsoft.com/office/officeart/2018/2/layout/IconVerticalSolidList"/>
    <dgm:cxn modelId="{7A05A508-3410-4C33-932C-760D3F5AB83F}" type="presParOf" srcId="{494B4882-710C-4C3E-80FC-61780471EB27}" destId="{FA422A2B-355C-41E6-BE5B-0EEB4C681630}" srcOrd="3" destOrd="0" presId="urn:microsoft.com/office/officeart/2018/2/layout/IconVerticalSolidList"/>
    <dgm:cxn modelId="{29DDA78F-0707-4C55-ACC6-F72DBD0DAC69}" type="presParOf" srcId="{963EE770-F10D-41B8-AA28-4FFDEDBA82E4}" destId="{CF02ACC0-0CD1-4232-BC7B-FA4F409C8097}" srcOrd="5" destOrd="0" presId="urn:microsoft.com/office/officeart/2018/2/layout/IconVerticalSolidList"/>
    <dgm:cxn modelId="{B9F5F2B9-D55E-4C21-A290-8DD10E048485}" type="presParOf" srcId="{963EE770-F10D-41B8-AA28-4FFDEDBA82E4}" destId="{B558EDA9-4228-4759-8FD3-F6E7465C314E}" srcOrd="6" destOrd="0" presId="urn:microsoft.com/office/officeart/2018/2/layout/IconVerticalSolidList"/>
    <dgm:cxn modelId="{D87D6D47-EF10-4F5D-8B4F-117004448A68}" type="presParOf" srcId="{B558EDA9-4228-4759-8FD3-F6E7465C314E}" destId="{C35C4302-A64C-44EE-95C7-7D16C78F21A4}" srcOrd="0" destOrd="0" presId="urn:microsoft.com/office/officeart/2018/2/layout/IconVerticalSolidList"/>
    <dgm:cxn modelId="{0CBBBBFE-7AF3-4A61-A04E-E521B7315355}" type="presParOf" srcId="{B558EDA9-4228-4759-8FD3-F6E7465C314E}" destId="{96A0F37E-8060-42F0-97A8-3E8AFF24E79B}" srcOrd="1" destOrd="0" presId="urn:microsoft.com/office/officeart/2018/2/layout/IconVerticalSolidList"/>
    <dgm:cxn modelId="{E7026756-D62B-4EB7-9EFF-91C6BE32B768}" type="presParOf" srcId="{B558EDA9-4228-4759-8FD3-F6E7465C314E}" destId="{48B89D1C-D3AE-4314-95E5-BF1E577C4345}" srcOrd="2" destOrd="0" presId="urn:microsoft.com/office/officeart/2018/2/layout/IconVerticalSolidList"/>
    <dgm:cxn modelId="{0D476E50-9FC6-4096-B7AE-F121957F8102}" type="presParOf" srcId="{B558EDA9-4228-4759-8FD3-F6E7465C314E}" destId="{C742C056-F06B-4EF2-8684-B1A6F9D063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5EFCF72-1259-471F-8AAF-16FDF8488BC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846ABC-FD58-4467-B463-BA2B5F5B80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Regional headquarters coordinating continental operations</a:t>
          </a:r>
        </a:p>
      </dgm:t>
    </dgm:pt>
    <dgm:pt modelId="{FC81AEFE-B9B2-4752-93A4-C9091121E55B}" type="parTrans" cxnId="{9B9708F8-D4FB-4314-962C-68B2D308A894}">
      <dgm:prSet/>
      <dgm:spPr/>
      <dgm:t>
        <a:bodyPr/>
        <a:lstStyle/>
        <a:p>
          <a:endParaRPr lang="en-US"/>
        </a:p>
      </dgm:t>
    </dgm:pt>
    <dgm:pt modelId="{8C9981B9-E343-4B0E-BD88-08EBB6CB7740}" type="sibTrans" cxnId="{9B9708F8-D4FB-4314-962C-68B2D308A89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FA06DE1-AED3-4581-B45F-1E7A061255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Balanced revenue distribution across global markets</a:t>
          </a:r>
        </a:p>
      </dgm:t>
    </dgm:pt>
    <dgm:pt modelId="{62E5867A-0007-413A-8144-30489E7193FD}" type="parTrans" cxnId="{968CF1F8-EBAD-4E91-88D6-77A4B2D2D154}">
      <dgm:prSet/>
      <dgm:spPr/>
      <dgm:t>
        <a:bodyPr/>
        <a:lstStyle/>
        <a:p>
          <a:endParaRPr lang="en-US"/>
        </a:p>
      </dgm:t>
    </dgm:pt>
    <dgm:pt modelId="{8F880621-9F3B-40B0-85D7-0E57E5C28671}" type="sibTrans" cxnId="{968CF1F8-EBAD-4E91-88D6-77A4B2D2D1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2A0AC2C-6212-4D71-A321-DDAC484F6E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Local employment requirements in key markets (Thomas, 2024)</a:t>
          </a:r>
        </a:p>
      </dgm:t>
    </dgm:pt>
    <dgm:pt modelId="{C4C7E564-A597-4AAE-9A8C-04B468F07288}" type="parTrans" cxnId="{E0212709-C38F-42DE-9B58-E97C6F0ED5BC}">
      <dgm:prSet/>
      <dgm:spPr/>
      <dgm:t>
        <a:bodyPr/>
        <a:lstStyle/>
        <a:p>
          <a:endParaRPr lang="en-US"/>
        </a:p>
      </dgm:t>
    </dgm:pt>
    <dgm:pt modelId="{845C6EEE-FBC0-4146-9247-AA3BCEEA3D9E}" type="sibTrans" cxnId="{E0212709-C38F-42DE-9B58-E97C6F0ED5B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FAEA7D-00CB-4169-A3EE-E2B345674B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Hub-and-spoke model enabling global integration</a:t>
          </a:r>
        </a:p>
      </dgm:t>
    </dgm:pt>
    <dgm:pt modelId="{D0B73D0B-1C99-414D-AC63-DE154C7D49A7}" type="parTrans" cxnId="{A1202444-B4D4-4AFB-8CF1-B4527DFEBADE}">
      <dgm:prSet/>
      <dgm:spPr/>
      <dgm:t>
        <a:bodyPr/>
        <a:lstStyle/>
        <a:p>
          <a:endParaRPr lang="en-US"/>
        </a:p>
      </dgm:t>
    </dgm:pt>
    <dgm:pt modelId="{ABB191AE-735A-4A18-8369-9F2E0087445D}" type="sibTrans" cxnId="{A1202444-B4D4-4AFB-8CF1-B4527DFEBADE}">
      <dgm:prSet/>
      <dgm:spPr/>
      <dgm:t>
        <a:bodyPr/>
        <a:lstStyle/>
        <a:p>
          <a:endParaRPr lang="en-US"/>
        </a:p>
      </dgm:t>
    </dgm:pt>
    <dgm:pt modelId="{3A33E03E-0C3F-4D65-91A6-63079CC6F4ED}" type="pres">
      <dgm:prSet presAssocID="{65EFCF72-1259-471F-8AAF-16FDF8488BC8}" presName="root" presStyleCnt="0">
        <dgm:presLayoutVars>
          <dgm:dir/>
          <dgm:resizeHandles val="exact"/>
        </dgm:presLayoutVars>
      </dgm:prSet>
      <dgm:spPr/>
    </dgm:pt>
    <dgm:pt modelId="{C3BE2BCF-43C7-4238-8408-71AB7DCFCB03}" type="pres">
      <dgm:prSet presAssocID="{65EFCF72-1259-471F-8AAF-16FDF8488BC8}" presName="container" presStyleCnt="0">
        <dgm:presLayoutVars>
          <dgm:dir/>
          <dgm:resizeHandles val="exact"/>
        </dgm:presLayoutVars>
      </dgm:prSet>
      <dgm:spPr/>
    </dgm:pt>
    <dgm:pt modelId="{F0E72435-6B2C-48AC-8337-7981AA293458}" type="pres">
      <dgm:prSet presAssocID="{3B846ABC-FD58-4467-B463-BA2B5F5B8030}" presName="compNode" presStyleCnt="0"/>
      <dgm:spPr/>
    </dgm:pt>
    <dgm:pt modelId="{6ED4CF96-18D2-4F51-A5DB-7B6D921FF115}" type="pres">
      <dgm:prSet presAssocID="{3B846ABC-FD58-4467-B463-BA2B5F5B8030}" presName="iconBgRect" presStyleLbl="bgShp" presStyleIdx="0" presStyleCnt="4"/>
      <dgm:spPr/>
    </dgm:pt>
    <dgm:pt modelId="{4816FDF9-175A-4BDD-9B75-C70351936CC7}" type="pres">
      <dgm:prSet presAssocID="{3B846ABC-FD58-4467-B463-BA2B5F5B803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9DD5470-1FAA-430E-980F-9C4EF2AAE7EF}" type="pres">
      <dgm:prSet presAssocID="{3B846ABC-FD58-4467-B463-BA2B5F5B8030}" presName="spaceRect" presStyleCnt="0"/>
      <dgm:spPr/>
    </dgm:pt>
    <dgm:pt modelId="{CAE1607C-1E6E-40F4-B5FC-468E50949928}" type="pres">
      <dgm:prSet presAssocID="{3B846ABC-FD58-4467-B463-BA2B5F5B8030}" presName="textRect" presStyleLbl="revTx" presStyleIdx="0" presStyleCnt="4">
        <dgm:presLayoutVars>
          <dgm:chMax val="1"/>
          <dgm:chPref val="1"/>
        </dgm:presLayoutVars>
      </dgm:prSet>
      <dgm:spPr/>
    </dgm:pt>
    <dgm:pt modelId="{03BB06CA-F53A-434D-A073-2C6BF5FD17E2}" type="pres">
      <dgm:prSet presAssocID="{8C9981B9-E343-4B0E-BD88-08EBB6CB7740}" presName="sibTrans" presStyleLbl="sibTrans2D1" presStyleIdx="0" presStyleCnt="0"/>
      <dgm:spPr/>
    </dgm:pt>
    <dgm:pt modelId="{7FDB8830-7AF9-447A-8E30-248B9BAD731C}" type="pres">
      <dgm:prSet presAssocID="{8FA06DE1-AED3-4581-B45F-1E7A061255B6}" presName="compNode" presStyleCnt="0"/>
      <dgm:spPr/>
    </dgm:pt>
    <dgm:pt modelId="{0E65CDBB-04B5-4182-8F1D-887B96165E0D}" type="pres">
      <dgm:prSet presAssocID="{8FA06DE1-AED3-4581-B45F-1E7A061255B6}" presName="iconBgRect" presStyleLbl="bgShp" presStyleIdx="1" presStyleCnt="4"/>
      <dgm:spPr/>
    </dgm:pt>
    <dgm:pt modelId="{682F3ECD-2170-4EDE-AE2B-D85D055C4B6C}" type="pres">
      <dgm:prSet presAssocID="{8FA06DE1-AED3-4581-B45F-1E7A061255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755BCBAB-FCA4-483E-AD8A-F63890D840EE}" type="pres">
      <dgm:prSet presAssocID="{8FA06DE1-AED3-4581-B45F-1E7A061255B6}" presName="spaceRect" presStyleCnt="0"/>
      <dgm:spPr/>
    </dgm:pt>
    <dgm:pt modelId="{3320F3B6-9BA5-44CB-86CB-8A36A111D24E}" type="pres">
      <dgm:prSet presAssocID="{8FA06DE1-AED3-4581-B45F-1E7A061255B6}" presName="textRect" presStyleLbl="revTx" presStyleIdx="1" presStyleCnt="4">
        <dgm:presLayoutVars>
          <dgm:chMax val="1"/>
          <dgm:chPref val="1"/>
        </dgm:presLayoutVars>
      </dgm:prSet>
      <dgm:spPr/>
    </dgm:pt>
    <dgm:pt modelId="{A078ABF5-5D89-4409-9905-E4078FEBD2D8}" type="pres">
      <dgm:prSet presAssocID="{8F880621-9F3B-40B0-85D7-0E57E5C28671}" presName="sibTrans" presStyleLbl="sibTrans2D1" presStyleIdx="0" presStyleCnt="0"/>
      <dgm:spPr/>
    </dgm:pt>
    <dgm:pt modelId="{BFBFF9EB-F93D-4689-ACAD-652B3C52E321}" type="pres">
      <dgm:prSet presAssocID="{D2A0AC2C-6212-4D71-A321-DDAC484F6EB5}" presName="compNode" presStyleCnt="0"/>
      <dgm:spPr/>
    </dgm:pt>
    <dgm:pt modelId="{3D4DA3AB-625A-44A0-87D9-108AF5290E2E}" type="pres">
      <dgm:prSet presAssocID="{D2A0AC2C-6212-4D71-A321-DDAC484F6EB5}" presName="iconBgRect" presStyleLbl="bgShp" presStyleIdx="2" presStyleCnt="4"/>
      <dgm:spPr/>
    </dgm:pt>
    <dgm:pt modelId="{7BD97E87-65BF-4102-A9E0-5C4093FFF77A}" type="pres">
      <dgm:prSet presAssocID="{D2A0AC2C-6212-4D71-A321-DDAC484F6E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3FF3F45-AA61-4DF6-AD50-58991BA0327B}" type="pres">
      <dgm:prSet presAssocID="{D2A0AC2C-6212-4D71-A321-DDAC484F6EB5}" presName="spaceRect" presStyleCnt="0"/>
      <dgm:spPr/>
    </dgm:pt>
    <dgm:pt modelId="{7B64B7B9-5D65-4B85-AD49-3DB7E0755583}" type="pres">
      <dgm:prSet presAssocID="{D2A0AC2C-6212-4D71-A321-DDAC484F6EB5}" presName="textRect" presStyleLbl="revTx" presStyleIdx="2" presStyleCnt="4">
        <dgm:presLayoutVars>
          <dgm:chMax val="1"/>
          <dgm:chPref val="1"/>
        </dgm:presLayoutVars>
      </dgm:prSet>
      <dgm:spPr/>
    </dgm:pt>
    <dgm:pt modelId="{C4516E1B-4364-4EE6-B937-D28AB9C87DCC}" type="pres">
      <dgm:prSet presAssocID="{845C6EEE-FBC0-4146-9247-AA3BCEEA3D9E}" presName="sibTrans" presStyleLbl="sibTrans2D1" presStyleIdx="0" presStyleCnt="0"/>
      <dgm:spPr/>
    </dgm:pt>
    <dgm:pt modelId="{9CD6AA99-0294-4462-80D1-F2A1E008F97A}" type="pres">
      <dgm:prSet presAssocID="{6EFAEA7D-00CB-4169-A3EE-E2B345674B0E}" presName="compNode" presStyleCnt="0"/>
      <dgm:spPr/>
    </dgm:pt>
    <dgm:pt modelId="{9B6FDC8B-9163-449E-9910-1DE6FF50011E}" type="pres">
      <dgm:prSet presAssocID="{6EFAEA7D-00CB-4169-A3EE-E2B345674B0E}" presName="iconBgRect" presStyleLbl="bgShp" presStyleIdx="3" presStyleCnt="4"/>
      <dgm:spPr/>
    </dgm:pt>
    <dgm:pt modelId="{55589373-6797-47EB-BE6E-911046FE57BF}" type="pres">
      <dgm:prSet presAssocID="{6EFAEA7D-00CB-4169-A3EE-E2B345674B0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B8F17A19-8A19-4C6D-8085-5E1A7115E170}" type="pres">
      <dgm:prSet presAssocID="{6EFAEA7D-00CB-4169-A3EE-E2B345674B0E}" presName="spaceRect" presStyleCnt="0"/>
      <dgm:spPr/>
    </dgm:pt>
    <dgm:pt modelId="{1DB397D4-1789-4BC7-A96E-2D3DDDBE191E}" type="pres">
      <dgm:prSet presAssocID="{6EFAEA7D-00CB-4169-A3EE-E2B345674B0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A0A4603-CB71-43D1-845F-10DDCA7BFF16}" type="presOf" srcId="{8F880621-9F3B-40B0-85D7-0E57E5C28671}" destId="{A078ABF5-5D89-4409-9905-E4078FEBD2D8}" srcOrd="0" destOrd="0" presId="urn:microsoft.com/office/officeart/2018/2/layout/IconCircleList"/>
    <dgm:cxn modelId="{E0212709-C38F-42DE-9B58-E97C6F0ED5BC}" srcId="{65EFCF72-1259-471F-8AAF-16FDF8488BC8}" destId="{D2A0AC2C-6212-4D71-A321-DDAC484F6EB5}" srcOrd="2" destOrd="0" parTransId="{C4C7E564-A597-4AAE-9A8C-04B468F07288}" sibTransId="{845C6EEE-FBC0-4146-9247-AA3BCEEA3D9E}"/>
    <dgm:cxn modelId="{F8C74C2D-F8A4-43F8-9AF4-1D5EEB230B62}" type="presOf" srcId="{8FA06DE1-AED3-4581-B45F-1E7A061255B6}" destId="{3320F3B6-9BA5-44CB-86CB-8A36A111D24E}" srcOrd="0" destOrd="0" presId="urn:microsoft.com/office/officeart/2018/2/layout/IconCircleList"/>
    <dgm:cxn modelId="{A1202444-B4D4-4AFB-8CF1-B4527DFEBADE}" srcId="{65EFCF72-1259-471F-8AAF-16FDF8488BC8}" destId="{6EFAEA7D-00CB-4169-A3EE-E2B345674B0E}" srcOrd="3" destOrd="0" parTransId="{D0B73D0B-1C99-414D-AC63-DE154C7D49A7}" sibTransId="{ABB191AE-735A-4A18-8369-9F2E0087445D}"/>
    <dgm:cxn modelId="{705AE969-D9B5-4737-9ABD-AB2256602521}" type="presOf" srcId="{845C6EEE-FBC0-4146-9247-AA3BCEEA3D9E}" destId="{C4516E1B-4364-4EE6-B937-D28AB9C87DCC}" srcOrd="0" destOrd="0" presId="urn:microsoft.com/office/officeart/2018/2/layout/IconCircleList"/>
    <dgm:cxn modelId="{1670704A-F065-4E87-BEA3-D6C6ADEFA435}" type="presOf" srcId="{65EFCF72-1259-471F-8AAF-16FDF8488BC8}" destId="{3A33E03E-0C3F-4D65-91A6-63079CC6F4ED}" srcOrd="0" destOrd="0" presId="urn:microsoft.com/office/officeart/2018/2/layout/IconCircleList"/>
    <dgm:cxn modelId="{BAB28A89-F8F9-4F5A-BE4C-AFB917A28AAA}" type="presOf" srcId="{3B846ABC-FD58-4467-B463-BA2B5F5B8030}" destId="{CAE1607C-1E6E-40F4-B5FC-468E50949928}" srcOrd="0" destOrd="0" presId="urn:microsoft.com/office/officeart/2018/2/layout/IconCircleList"/>
    <dgm:cxn modelId="{5D5F2F93-B0D0-401C-83E0-71AAA714A374}" type="presOf" srcId="{6EFAEA7D-00CB-4169-A3EE-E2B345674B0E}" destId="{1DB397D4-1789-4BC7-A96E-2D3DDDBE191E}" srcOrd="0" destOrd="0" presId="urn:microsoft.com/office/officeart/2018/2/layout/IconCircleList"/>
    <dgm:cxn modelId="{D774CAAF-0502-45BE-882E-CD73EC07F736}" type="presOf" srcId="{D2A0AC2C-6212-4D71-A321-DDAC484F6EB5}" destId="{7B64B7B9-5D65-4B85-AD49-3DB7E0755583}" srcOrd="0" destOrd="0" presId="urn:microsoft.com/office/officeart/2018/2/layout/IconCircleList"/>
    <dgm:cxn modelId="{B387D7BA-2F5D-4002-83CB-33B75FCA05E7}" type="presOf" srcId="{8C9981B9-E343-4B0E-BD88-08EBB6CB7740}" destId="{03BB06CA-F53A-434D-A073-2C6BF5FD17E2}" srcOrd="0" destOrd="0" presId="urn:microsoft.com/office/officeart/2018/2/layout/IconCircleList"/>
    <dgm:cxn modelId="{9B9708F8-D4FB-4314-962C-68B2D308A894}" srcId="{65EFCF72-1259-471F-8AAF-16FDF8488BC8}" destId="{3B846ABC-FD58-4467-B463-BA2B5F5B8030}" srcOrd="0" destOrd="0" parTransId="{FC81AEFE-B9B2-4752-93A4-C9091121E55B}" sibTransId="{8C9981B9-E343-4B0E-BD88-08EBB6CB7740}"/>
    <dgm:cxn modelId="{968CF1F8-EBAD-4E91-88D6-77A4B2D2D154}" srcId="{65EFCF72-1259-471F-8AAF-16FDF8488BC8}" destId="{8FA06DE1-AED3-4581-B45F-1E7A061255B6}" srcOrd="1" destOrd="0" parTransId="{62E5867A-0007-413A-8144-30489E7193FD}" sibTransId="{8F880621-9F3B-40B0-85D7-0E57E5C28671}"/>
    <dgm:cxn modelId="{59286968-F9C2-4908-859C-10C74644B2AF}" type="presParOf" srcId="{3A33E03E-0C3F-4D65-91A6-63079CC6F4ED}" destId="{C3BE2BCF-43C7-4238-8408-71AB7DCFCB03}" srcOrd="0" destOrd="0" presId="urn:microsoft.com/office/officeart/2018/2/layout/IconCircleList"/>
    <dgm:cxn modelId="{079BD99C-C904-425B-AE33-F83150CA8D3B}" type="presParOf" srcId="{C3BE2BCF-43C7-4238-8408-71AB7DCFCB03}" destId="{F0E72435-6B2C-48AC-8337-7981AA293458}" srcOrd="0" destOrd="0" presId="urn:microsoft.com/office/officeart/2018/2/layout/IconCircleList"/>
    <dgm:cxn modelId="{4A423724-8112-4BA9-BBA2-0DAC49FC0791}" type="presParOf" srcId="{F0E72435-6B2C-48AC-8337-7981AA293458}" destId="{6ED4CF96-18D2-4F51-A5DB-7B6D921FF115}" srcOrd="0" destOrd="0" presId="urn:microsoft.com/office/officeart/2018/2/layout/IconCircleList"/>
    <dgm:cxn modelId="{25CF8CED-F85D-40DF-9256-9E072F9B20B4}" type="presParOf" srcId="{F0E72435-6B2C-48AC-8337-7981AA293458}" destId="{4816FDF9-175A-4BDD-9B75-C70351936CC7}" srcOrd="1" destOrd="0" presId="urn:microsoft.com/office/officeart/2018/2/layout/IconCircleList"/>
    <dgm:cxn modelId="{F5446998-1FBD-489F-A021-B1C0F944E39D}" type="presParOf" srcId="{F0E72435-6B2C-48AC-8337-7981AA293458}" destId="{29DD5470-1FAA-430E-980F-9C4EF2AAE7EF}" srcOrd="2" destOrd="0" presId="urn:microsoft.com/office/officeart/2018/2/layout/IconCircleList"/>
    <dgm:cxn modelId="{C845211A-6FD5-454C-B51A-965D52D088FB}" type="presParOf" srcId="{F0E72435-6B2C-48AC-8337-7981AA293458}" destId="{CAE1607C-1E6E-40F4-B5FC-468E50949928}" srcOrd="3" destOrd="0" presId="urn:microsoft.com/office/officeart/2018/2/layout/IconCircleList"/>
    <dgm:cxn modelId="{8D1F5CF8-E098-463F-A25A-ED617C7C4E5B}" type="presParOf" srcId="{C3BE2BCF-43C7-4238-8408-71AB7DCFCB03}" destId="{03BB06CA-F53A-434D-A073-2C6BF5FD17E2}" srcOrd="1" destOrd="0" presId="urn:microsoft.com/office/officeart/2018/2/layout/IconCircleList"/>
    <dgm:cxn modelId="{9D7C21B4-8DA1-4AE0-A21D-132459A3A43A}" type="presParOf" srcId="{C3BE2BCF-43C7-4238-8408-71AB7DCFCB03}" destId="{7FDB8830-7AF9-447A-8E30-248B9BAD731C}" srcOrd="2" destOrd="0" presId="urn:microsoft.com/office/officeart/2018/2/layout/IconCircleList"/>
    <dgm:cxn modelId="{422186B8-ECB5-4521-93B7-29AD931F4EDD}" type="presParOf" srcId="{7FDB8830-7AF9-447A-8E30-248B9BAD731C}" destId="{0E65CDBB-04B5-4182-8F1D-887B96165E0D}" srcOrd="0" destOrd="0" presId="urn:microsoft.com/office/officeart/2018/2/layout/IconCircleList"/>
    <dgm:cxn modelId="{F4C30DBF-FD2A-4E25-BB8B-375BB52216EB}" type="presParOf" srcId="{7FDB8830-7AF9-447A-8E30-248B9BAD731C}" destId="{682F3ECD-2170-4EDE-AE2B-D85D055C4B6C}" srcOrd="1" destOrd="0" presId="urn:microsoft.com/office/officeart/2018/2/layout/IconCircleList"/>
    <dgm:cxn modelId="{54A436F5-7302-4BB6-B6B3-2CD6B1D34BDE}" type="presParOf" srcId="{7FDB8830-7AF9-447A-8E30-248B9BAD731C}" destId="{755BCBAB-FCA4-483E-AD8A-F63890D840EE}" srcOrd="2" destOrd="0" presId="urn:microsoft.com/office/officeart/2018/2/layout/IconCircleList"/>
    <dgm:cxn modelId="{432ED817-2471-4AA4-8F93-945838AD92F3}" type="presParOf" srcId="{7FDB8830-7AF9-447A-8E30-248B9BAD731C}" destId="{3320F3B6-9BA5-44CB-86CB-8A36A111D24E}" srcOrd="3" destOrd="0" presId="urn:microsoft.com/office/officeart/2018/2/layout/IconCircleList"/>
    <dgm:cxn modelId="{B030C23A-E52F-4904-B3E2-FC4CEEA0658A}" type="presParOf" srcId="{C3BE2BCF-43C7-4238-8408-71AB7DCFCB03}" destId="{A078ABF5-5D89-4409-9905-E4078FEBD2D8}" srcOrd="3" destOrd="0" presId="urn:microsoft.com/office/officeart/2018/2/layout/IconCircleList"/>
    <dgm:cxn modelId="{6195D960-51DD-4429-85E4-437E0770D117}" type="presParOf" srcId="{C3BE2BCF-43C7-4238-8408-71AB7DCFCB03}" destId="{BFBFF9EB-F93D-4689-ACAD-652B3C52E321}" srcOrd="4" destOrd="0" presId="urn:microsoft.com/office/officeart/2018/2/layout/IconCircleList"/>
    <dgm:cxn modelId="{CD350F66-E736-4032-AB26-0F459C3ABFFC}" type="presParOf" srcId="{BFBFF9EB-F93D-4689-ACAD-652B3C52E321}" destId="{3D4DA3AB-625A-44A0-87D9-108AF5290E2E}" srcOrd="0" destOrd="0" presId="urn:microsoft.com/office/officeart/2018/2/layout/IconCircleList"/>
    <dgm:cxn modelId="{F4E4BA9F-7352-45D1-A084-3FA1A182A4A0}" type="presParOf" srcId="{BFBFF9EB-F93D-4689-ACAD-652B3C52E321}" destId="{7BD97E87-65BF-4102-A9E0-5C4093FFF77A}" srcOrd="1" destOrd="0" presId="urn:microsoft.com/office/officeart/2018/2/layout/IconCircleList"/>
    <dgm:cxn modelId="{A5053C3C-1CA3-4785-AD10-9B0B79A3AB02}" type="presParOf" srcId="{BFBFF9EB-F93D-4689-ACAD-652B3C52E321}" destId="{F3FF3F45-AA61-4DF6-AD50-58991BA0327B}" srcOrd="2" destOrd="0" presId="urn:microsoft.com/office/officeart/2018/2/layout/IconCircleList"/>
    <dgm:cxn modelId="{2A3E18E4-E3F4-4419-88B6-CF4E98CC781B}" type="presParOf" srcId="{BFBFF9EB-F93D-4689-ACAD-652B3C52E321}" destId="{7B64B7B9-5D65-4B85-AD49-3DB7E0755583}" srcOrd="3" destOrd="0" presId="urn:microsoft.com/office/officeart/2018/2/layout/IconCircleList"/>
    <dgm:cxn modelId="{F528059C-4921-4709-A317-E011A3055C81}" type="presParOf" srcId="{C3BE2BCF-43C7-4238-8408-71AB7DCFCB03}" destId="{C4516E1B-4364-4EE6-B937-D28AB9C87DCC}" srcOrd="5" destOrd="0" presId="urn:microsoft.com/office/officeart/2018/2/layout/IconCircleList"/>
    <dgm:cxn modelId="{20526816-BFFA-4E2B-91D3-6D97D9789C0E}" type="presParOf" srcId="{C3BE2BCF-43C7-4238-8408-71AB7DCFCB03}" destId="{9CD6AA99-0294-4462-80D1-F2A1E008F97A}" srcOrd="6" destOrd="0" presId="urn:microsoft.com/office/officeart/2018/2/layout/IconCircleList"/>
    <dgm:cxn modelId="{A793AEAE-6414-4E33-9C11-319D9AEE8625}" type="presParOf" srcId="{9CD6AA99-0294-4462-80D1-F2A1E008F97A}" destId="{9B6FDC8B-9163-449E-9910-1DE6FF50011E}" srcOrd="0" destOrd="0" presId="urn:microsoft.com/office/officeart/2018/2/layout/IconCircleList"/>
    <dgm:cxn modelId="{4C2A3499-A2AC-475B-AE3B-4223F4401E27}" type="presParOf" srcId="{9CD6AA99-0294-4462-80D1-F2A1E008F97A}" destId="{55589373-6797-47EB-BE6E-911046FE57BF}" srcOrd="1" destOrd="0" presId="urn:microsoft.com/office/officeart/2018/2/layout/IconCircleList"/>
    <dgm:cxn modelId="{A7D58D6F-C36C-40B7-9D71-57333951FCE6}" type="presParOf" srcId="{9CD6AA99-0294-4462-80D1-F2A1E008F97A}" destId="{B8F17A19-8A19-4C6D-8085-5E1A7115E170}" srcOrd="2" destOrd="0" presId="urn:microsoft.com/office/officeart/2018/2/layout/IconCircleList"/>
    <dgm:cxn modelId="{41C3A337-D313-4A3F-A8E2-E79F9C643107}" type="presParOf" srcId="{9CD6AA99-0294-4462-80D1-F2A1E008F97A}" destId="{1DB397D4-1789-4BC7-A96E-2D3DDDBE191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E1EA532-DE97-47DD-91F3-6C7B3E3810A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FA71B5D-A42B-4799-93A4-3DC53E30E8CA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Cultural diversity: 75+ nationalities across global workforce</a:t>
          </a:r>
        </a:p>
      </dgm:t>
    </dgm:pt>
    <dgm:pt modelId="{B44385B7-9F8E-4F8B-8B03-7012F97A5C82}" type="parTrans" cxnId="{DC1CD629-E091-484A-B1FC-11E9A168765A}">
      <dgm:prSet/>
      <dgm:spPr/>
      <dgm:t>
        <a:bodyPr/>
        <a:lstStyle/>
        <a:p>
          <a:endParaRPr lang="en-US"/>
        </a:p>
      </dgm:t>
    </dgm:pt>
    <dgm:pt modelId="{AFF54219-6289-42E9-947B-EAA394E5CEA2}" type="sibTrans" cxnId="{DC1CD629-E091-484A-B1FC-11E9A168765A}">
      <dgm:prSet/>
      <dgm:spPr/>
      <dgm:t>
        <a:bodyPr/>
        <a:lstStyle/>
        <a:p>
          <a:endParaRPr lang="en-US"/>
        </a:p>
      </dgm:t>
    </dgm:pt>
    <dgm:pt modelId="{DF125BB5-916D-4DEC-ABFE-6971C5A32556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Language barriers: Engineering documentation in English but 45% non-native speakers (Helo, 2021)</a:t>
          </a:r>
        </a:p>
      </dgm:t>
    </dgm:pt>
    <dgm:pt modelId="{B871D544-E471-4FAD-88EF-E52F5F8DD5EA}" type="parTrans" cxnId="{45AA09A3-DC2B-4CA0-B79F-318B3D4302D6}">
      <dgm:prSet/>
      <dgm:spPr/>
      <dgm:t>
        <a:bodyPr/>
        <a:lstStyle/>
        <a:p>
          <a:endParaRPr lang="en-US"/>
        </a:p>
      </dgm:t>
    </dgm:pt>
    <dgm:pt modelId="{E3FAA1E8-3B72-4430-AF45-B47BE6AD6933}" type="sibTrans" cxnId="{45AA09A3-DC2B-4CA0-B79F-318B3D4302D6}">
      <dgm:prSet/>
      <dgm:spPr/>
      <dgm:t>
        <a:bodyPr/>
        <a:lstStyle/>
        <a:p>
          <a:endParaRPr lang="en-US"/>
        </a:p>
      </dgm:t>
    </dgm:pt>
    <dgm:pt modelId="{A77263FD-087A-4730-8284-D29736A8529D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Hofstede cultural dimensions: Power distance varies from 35 (UK) to 80 (China)</a:t>
          </a:r>
        </a:p>
      </dgm:t>
    </dgm:pt>
    <dgm:pt modelId="{BDC5CA13-FB8E-4E88-A1DB-745CD4DABD9A}" type="parTrans" cxnId="{A815E322-A3BE-4912-9CB8-4E219A002B4E}">
      <dgm:prSet/>
      <dgm:spPr/>
      <dgm:t>
        <a:bodyPr/>
        <a:lstStyle/>
        <a:p>
          <a:endParaRPr lang="en-US"/>
        </a:p>
      </dgm:t>
    </dgm:pt>
    <dgm:pt modelId="{B390D8FE-CA13-4CAA-BF48-90887BA32085}" type="sibTrans" cxnId="{A815E322-A3BE-4912-9CB8-4E219A002B4E}">
      <dgm:prSet/>
      <dgm:spPr/>
      <dgm:t>
        <a:bodyPr/>
        <a:lstStyle/>
        <a:p>
          <a:endParaRPr lang="en-US"/>
        </a:p>
      </dgm:t>
    </dgm:pt>
    <dgm:pt modelId="{AF281813-29B5-4E38-A6E1-2543A9EA8F9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Cross-cultural training participation: 65% of managers with international responsibilities</a:t>
          </a:r>
        </a:p>
      </dgm:t>
    </dgm:pt>
    <dgm:pt modelId="{58FB3F54-1E0D-492B-AEEC-394CFEE07B35}" type="parTrans" cxnId="{D1737286-E489-4C42-B551-5A6571EAAD73}">
      <dgm:prSet/>
      <dgm:spPr/>
      <dgm:t>
        <a:bodyPr/>
        <a:lstStyle/>
        <a:p>
          <a:endParaRPr lang="en-US"/>
        </a:p>
      </dgm:t>
    </dgm:pt>
    <dgm:pt modelId="{7897D29B-0AC5-4738-9CD0-6F6F244F9734}" type="sibTrans" cxnId="{D1737286-E489-4C42-B551-5A6571EAAD73}">
      <dgm:prSet/>
      <dgm:spPr/>
      <dgm:t>
        <a:bodyPr/>
        <a:lstStyle/>
        <a:p>
          <a:endParaRPr lang="en-US"/>
        </a:p>
      </dgm:t>
    </dgm:pt>
    <dgm:pt modelId="{2F3B19C9-4FFE-4339-A526-80FBBF2E93BC}" type="pres">
      <dgm:prSet presAssocID="{3E1EA532-DE97-47DD-91F3-6C7B3E3810A2}" presName="outerComposite" presStyleCnt="0">
        <dgm:presLayoutVars>
          <dgm:chMax val="5"/>
          <dgm:dir/>
          <dgm:resizeHandles val="exact"/>
        </dgm:presLayoutVars>
      </dgm:prSet>
      <dgm:spPr/>
    </dgm:pt>
    <dgm:pt modelId="{6EC085EF-F6C3-4C3D-A72B-7E90EFE9DFD3}" type="pres">
      <dgm:prSet presAssocID="{3E1EA532-DE97-47DD-91F3-6C7B3E3810A2}" presName="dummyMaxCanvas" presStyleCnt="0">
        <dgm:presLayoutVars/>
      </dgm:prSet>
      <dgm:spPr/>
    </dgm:pt>
    <dgm:pt modelId="{B8169B5C-486D-4D2A-AFAA-8E00F2368854}" type="pres">
      <dgm:prSet presAssocID="{3E1EA532-DE97-47DD-91F3-6C7B3E3810A2}" presName="FourNodes_1" presStyleLbl="node1" presStyleIdx="0" presStyleCnt="4">
        <dgm:presLayoutVars>
          <dgm:bulletEnabled val="1"/>
        </dgm:presLayoutVars>
      </dgm:prSet>
      <dgm:spPr/>
    </dgm:pt>
    <dgm:pt modelId="{6D370438-BAE1-4CE2-9C22-E4A9B934B4B3}" type="pres">
      <dgm:prSet presAssocID="{3E1EA532-DE97-47DD-91F3-6C7B3E3810A2}" presName="FourNodes_2" presStyleLbl="node1" presStyleIdx="1" presStyleCnt="4">
        <dgm:presLayoutVars>
          <dgm:bulletEnabled val="1"/>
        </dgm:presLayoutVars>
      </dgm:prSet>
      <dgm:spPr/>
    </dgm:pt>
    <dgm:pt modelId="{57C68442-9534-4906-8261-5D1165AE5449}" type="pres">
      <dgm:prSet presAssocID="{3E1EA532-DE97-47DD-91F3-6C7B3E3810A2}" presName="FourNodes_3" presStyleLbl="node1" presStyleIdx="2" presStyleCnt="4">
        <dgm:presLayoutVars>
          <dgm:bulletEnabled val="1"/>
        </dgm:presLayoutVars>
      </dgm:prSet>
      <dgm:spPr/>
    </dgm:pt>
    <dgm:pt modelId="{6D496BA2-9277-4B2C-AE07-026AE8929D2D}" type="pres">
      <dgm:prSet presAssocID="{3E1EA532-DE97-47DD-91F3-6C7B3E3810A2}" presName="FourNodes_4" presStyleLbl="node1" presStyleIdx="3" presStyleCnt="4">
        <dgm:presLayoutVars>
          <dgm:bulletEnabled val="1"/>
        </dgm:presLayoutVars>
      </dgm:prSet>
      <dgm:spPr/>
    </dgm:pt>
    <dgm:pt modelId="{9AB08CF3-5126-4E41-8248-830FB11D545D}" type="pres">
      <dgm:prSet presAssocID="{3E1EA532-DE97-47DD-91F3-6C7B3E3810A2}" presName="FourConn_1-2" presStyleLbl="fgAccFollowNode1" presStyleIdx="0" presStyleCnt="3">
        <dgm:presLayoutVars>
          <dgm:bulletEnabled val="1"/>
        </dgm:presLayoutVars>
      </dgm:prSet>
      <dgm:spPr/>
    </dgm:pt>
    <dgm:pt modelId="{94D66B45-2764-43C7-A092-EE70272EF66C}" type="pres">
      <dgm:prSet presAssocID="{3E1EA532-DE97-47DD-91F3-6C7B3E3810A2}" presName="FourConn_2-3" presStyleLbl="fgAccFollowNode1" presStyleIdx="1" presStyleCnt="3">
        <dgm:presLayoutVars>
          <dgm:bulletEnabled val="1"/>
        </dgm:presLayoutVars>
      </dgm:prSet>
      <dgm:spPr/>
    </dgm:pt>
    <dgm:pt modelId="{1551F7A4-2B0B-4F9E-995B-066D4F8FF02A}" type="pres">
      <dgm:prSet presAssocID="{3E1EA532-DE97-47DD-91F3-6C7B3E3810A2}" presName="FourConn_3-4" presStyleLbl="fgAccFollowNode1" presStyleIdx="2" presStyleCnt="3">
        <dgm:presLayoutVars>
          <dgm:bulletEnabled val="1"/>
        </dgm:presLayoutVars>
      </dgm:prSet>
      <dgm:spPr/>
    </dgm:pt>
    <dgm:pt modelId="{396CAC86-93E2-43AC-B776-6A700A9BB4F6}" type="pres">
      <dgm:prSet presAssocID="{3E1EA532-DE97-47DD-91F3-6C7B3E3810A2}" presName="FourNodes_1_text" presStyleLbl="node1" presStyleIdx="3" presStyleCnt="4">
        <dgm:presLayoutVars>
          <dgm:bulletEnabled val="1"/>
        </dgm:presLayoutVars>
      </dgm:prSet>
      <dgm:spPr/>
    </dgm:pt>
    <dgm:pt modelId="{50C1ADB6-1BF7-4703-AFAA-C379C9F9A9AB}" type="pres">
      <dgm:prSet presAssocID="{3E1EA532-DE97-47DD-91F3-6C7B3E3810A2}" presName="FourNodes_2_text" presStyleLbl="node1" presStyleIdx="3" presStyleCnt="4">
        <dgm:presLayoutVars>
          <dgm:bulletEnabled val="1"/>
        </dgm:presLayoutVars>
      </dgm:prSet>
      <dgm:spPr/>
    </dgm:pt>
    <dgm:pt modelId="{8CBBC82E-A0A1-4ACA-AD86-A07E44CB11B3}" type="pres">
      <dgm:prSet presAssocID="{3E1EA532-DE97-47DD-91F3-6C7B3E3810A2}" presName="FourNodes_3_text" presStyleLbl="node1" presStyleIdx="3" presStyleCnt="4">
        <dgm:presLayoutVars>
          <dgm:bulletEnabled val="1"/>
        </dgm:presLayoutVars>
      </dgm:prSet>
      <dgm:spPr/>
    </dgm:pt>
    <dgm:pt modelId="{04C494A5-349F-48AC-8666-3DF7091A934F}" type="pres">
      <dgm:prSet presAssocID="{3E1EA532-DE97-47DD-91F3-6C7B3E3810A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F06260D-7F3E-4BC7-B8EE-0E4620B13185}" type="presOf" srcId="{A77263FD-087A-4730-8284-D29736A8529D}" destId="{8CBBC82E-A0A1-4ACA-AD86-A07E44CB11B3}" srcOrd="1" destOrd="0" presId="urn:microsoft.com/office/officeart/2005/8/layout/vProcess5"/>
    <dgm:cxn modelId="{A815E322-A3BE-4912-9CB8-4E219A002B4E}" srcId="{3E1EA532-DE97-47DD-91F3-6C7B3E3810A2}" destId="{A77263FD-087A-4730-8284-D29736A8529D}" srcOrd="2" destOrd="0" parTransId="{BDC5CA13-FB8E-4E88-A1DB-745CD4DABD9A}" sibTransId="{B390D8FE-CA13-4CAA-BF48-90887BA32085}"/>
    <dgm:cxn modelId="{DC1CD629-E091-484A-B1FC-11E9A168765A}" srcId="{3E1EA532-DE97-47DD-91F3-6C7B3E3810A2}" destId="{4FA71B5D-A42B-4799-93A4-3DC53E30E8CA}" srcOrd="0" destOrd="0" parTransId="{B44385B7-9F8E-4F8B-8B03-7012F97A5C82}" sibTransId="{AFF54219-6289-42E9-947B-EAA394E5CEA2}"/>
    <dgm:cxn modelId="{F908312C-82C7-4F0D-A275-1BFE98EE1930}" type="presOf" srcId="{3E1EA532-DE97-47DD-91F3-6C7B3E3810A2}" destId="{2F3B19C9-4FFE-4339-A526-80FBBF2E93BC}" srcOrd="0" destOrd="0" presId="urn:microsoft.com/office/officeart/2005/8/layout/vProcess5"/>
    <dgm:cxn modelId="{4D88A43C-EDE9-47FD-A4C7-7A4F08DD98EB}" type="presOf" srcId="{DF125BB5-916D-4DEC-ABFE-6971C5A32556}" destId="{6D370438-BAE1-4CE2-9C22-E4A9B934B4B3}" srcOrd="0" destOrd="0" presId="urn:microsoft.com/office/officeart/2005/8/layout/vProcess5"/>
    <dgm:cxn modelId="{DCE3A240-F817-4E8C-838F-28783C89C890}" type="presOf" srcId="{A77263FD-087A-4730-8284-D29736A8529D}" destId="{57C68442-9534-4906-8261-5D1165AE5449}" srcOrd="0" destOrd="0" presId="urn:microsoft.com/office/officeart/2005/8/layout/vProcess5"/>
    <dgm:cxn modelId="{B3E6CC5D-2AE0-49A0-AF95-98C6811AD2E7}" type="presOf" srcId="{DF125BB5-916D-4DEC-ABFE-6971C5A32556}" destId="{50C1ADB6-1BF7-4703-AFAA-C379C9F9A9AB}" srcOrd="1" destOrd="0" presId="urn:microsoft.com/office/officeart/2005/8/layout/vProcess5"/>
    <dgm:cxn modelId="{BD4D5D61-FCF6-4640-9FD1-F3AE7DDADCEA}" type="presOf" srcId="{4FA71B5D-A42B-4799-93A4-3DC53E30E8CA}" destId="{B8169B5C-486D-4D2A-AFAA-8E00F2368854}" srcOrd="0" destOrd="0" presId="urn:microsoft.com/office/officeart/2005/8/layout/vProcess5"/>
    <dgm:cxn modelId="{B372C15A-2D9C-469C-873F-1416F2F3F1E7}" type="presOf" srcId="{B390D8FE-CA13-4CAA-BF48-90887BA32085}" destId="{1551F7A4-2B0B-4F9E-995B-066D4F8FF02A}" srcOrd="0" destOrd="0" presId="urn:microsoft.com/office/officeart/2005/8/layout/vProcess5"/>
    <dgm:cxn modelId="{105CE081-035D-40F4-8EE4-A601F5E9F7D7}" type="presOf" srcId="{E3FAA1E8-3B72-4430-AF45-B47BE6AD6933}" destId="{94D66B45-2764-43C7-A092-EE70272EF66C}" srcOrd="0" destOrd="0" presId="urn:microsoft.com/office/officeart/2005/8/layout/vProcess5"/>
    <dgm:cxn modelId="{D1737286-E489-4C42-B551-5A6571EAAD73}" srcId="{3E1EA532-DE97-47DD-91F3-6C7B3E3810A2}" destId="{AF281813-29B5-4E38-A6E1-2543A9EA8F92}" srcOrd="3" destOrd="0" parTransId="{58FB3F54-1E0D-492B-AEEC-394CFEE07B35}" sibTransId="{7897D29B-0AC5-4738-9CD0-6F6F244F9734}"/>
    <dgm:cxn modelId="{45AA09A3-DC2B-4CA0-B79F-318B3D4302D6}" srcId="{3E1EA532-DE97-47DD-91F3-6C7B3E3810A2}" destId="{DF125BB5-916D-4DEC-ABFE-6971C5A32556}" srcOrd="1" destOrd="0" parTransId="{B871D544-E471-4FAD-88EF-E52F5F8DD5EA}" sibTransId="{E3FAA1E8-3B72-4430-AF45-B47BE6AD6933}"/>
    <dgm:cxn modelId="{81E083A4-DA1F-4ABE-A60B-B044908A3776}" type="presOf" srcId="{4FA71B5D-A42B-4799-93A4-3DC53E30E8CA}" destId="{396CAC86-93E2-43AC-B776-6A700A9BB4F6}" srcOrd="1" destOrd="0" presId="urn:microsoft.com/office/officeart/2005/8/layout/vProcess5"/>
    <dgm:cxn modelId="{142D4DC0-91C5-44A7-A51A-FB7563AE277A}" type="presOf" srcId="{AF281813-29B5-4E38-A6E1-2543A9EA8F92}" destId="{6D496BA2-9277-4B2C-AE07-026AE8929D2D}" srcOrd="0" destOrd="0" presId="urn:microsoft.com/office/officeart/2005/8/layout/vProcess5"/>
    <dgm:cxn modelId="{BDB746F0-A9CB-46C3-AF15-76D0E3483BB7}" type="presOf" srcId="{AFF54219-6289-42E9-947B-EAA394E5CEA2}" destId="{9AB08CF3-5126-4E41-8248-830FB11D545D}" srcOrd="0" destOrd="0" presId="urn:microsoft.com/office/officeart/2005/8/layout/vProcess5"/>
    <dgm:cxn modelId="{1C5113F4-A551-47F6-A3FC-486F8A11E462}" type="presOf" srcId="{AF281813-29B5-4E38-A6E1-2543A9EA8F92}" destId="{04C494A5-349F-48AC-8666-3DF7091A934F}" srcOrd="1" destOrd="0" presId="urn:microsoft.com/office/officeart/2005/8/layout/vProcess5"/>
    <dgm:cxn modelId="{03968AE2-4789-4812-9CBF-7B9D9C00F3A0}" type="presParOf" srcId="{2F3B19C9-4FFE-4339-A526-80FBBF2E93BC}" destId="{6EC085EF-F6C3-4C3D-A72B-7E90EFE9DFD3}" srcOrd="0" destOrd="0" presId="urn:microsoft.com/office/officeart/2005/8/layout/vProcess5"/>
    <dgm:cxn modelId="{1ADD693F-3646-49E0-ACCF-486A0F702E07}" type="presParOf" srcId="{2F3B19C9-4FFE-4339-A526-80FBBF2E93BC}" destId="{B8169B5C-486D-4D2A-AFAA-8E00F2368854}" srcOrd="1" destOrd="0" presId="urn:microsoft.com/office/officeart/2005/8/layout/vProcess5"/>
    <dgm:cxn modelId="{BD3BE105-B630-4A67-B2AE-7A361F435BE3}" type="presParOf" srcId="{2F3B19C9-4FFE-4339-A526-80FBBF2E93BC}" destId="{6D370438-BAE1-4CE2-9C22-E4A9B934B4B3}" srcOrd="2" destOrd="0" presId="urn:microsoft.com/office/officeart/2005/8/layout/vProcess5"/>
    <dgm:cxn modelId="{BC30B178-D27A-4577-A6A1-560A1F78DAA1}" type="presParOf" srcId="{2F3B19C9-4FFE-4339-A526-80FBBF2E93BC}" destId="{57C68442-9534-4906-8261-5D1165AE5449}" srcOrd="3" destOrd="0" presId="urn:microsoft.com/office/officeart/2005/8/layout/vProcess5"/>
    <dgm:cxn modelId="{AF284537-816B-4F45-9EA9-CD9CF111D122}" type="presParOf" srcId="{2F3B19C9-4FFE-4339-A526-80FBBF2E93BC}" destId="{6D496BA2-9277-4B2C-AE07-026AE8929D2D}" srcOrd="4" destOrd="0" presId="urn:microsoft.com/office/officeart/2005/8/layout/vProcess5"/>
    <dgm:cxn modelId="{9A07E89B-74C7-429B-9114-97435DEFCB73}" type="presParOf" srcId="{2F3B19C9-4FFE-4339-A526-80FBBF2E93BC}" destId="{9AB08CF3-5126-4E41-8248-830FB11D545D}" srcOrd="5" destOrd="0" presId="urn:microsoft.com/office/officeart/2005/8/layout/vProcess5"/>
    <dgm:cxn modelId="{CB45A54C-500A-434E-8F60-2B1875077E65}" type="presParOf" srcId="{2F3B19C9-4FFE-4339-A526-80FBBF2E93BC}" destId="{94D66B45-2764-43C7-A092-EE70272EF66C}" srcOrd="6" destOrd="0" presId="urn:microsoft.com/office/officeart/2005/8/layout/vProcess5"/>
    <dgm:cxn modelId="{4AB25B30-D10F-4347-B2C1-9EAC483E2DEB}" type="presParOf" srcId="{2F3B19C9-4FFE-4339-A526-80FBBF2E93BC}" destId="{1551F7A4-2B0B-4F9E-995B-066D4F8FF02A}" srcOrd="7" destOrd="0" presId="urn:microsoft.com/office/officeart/2005/8/layout/vProcess5"/>
    <dgm:cxn modelId="{1DBFFAAF-B335-4B44-A2B3-A8C79B524A94}" type="presParOf" srcId="{2F3B19C9-4FFE-4339-A526-80FBBF2E93BC}" destId="{396CAC86-93E2-43AC-B776-6A700A9BB4F6}" srcOrd="8" destOrd="0" presId="urn:microsoft.com/office/officeart/2005/8/layout/vProcess5"/>
    <dgm:cxn modelId="{26B70E12-0419-4E9C-98EF-41C950D32EA5}" type="presParOf" srcId="{2F3B19C9-4FFE-4339-A526-80FBBF2E93BC}" destId="{50C1ADB6-1BF7-4703-AFAA-C379C9F9A9AB}" srcOrd="9" destOrd="0" presId="urn:microsoft.com/office/officeart/2005/8/layout/vProcess5"/>
    <dgm:cxn modelId="{A6849D09-C796-4916-938C-32DF2FB50396}" type="presParOf" srcId="{2F3B19C9-4FFE-4339-A526-80FBBF2E93BC}" destId="{8CBBC82E-A0A1-4ACA-AD86-A07E44CB11B3}" srcOrd="10" destOrd="0" presId="urn:microsoft.com/office/officeart/2005/8/layout/vProcess5"/>
    <dgm:cxn modelId="{18681D13-1A6B-4528-B375-71C9DDEC4A18}" type="presParOf" srcId="{2F3B19C9-4FFE-4339-A526-80FBBF2E93BC}" destId="{04C494A5-349F-48AC-8666-3DF7091A934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FC4B83D-5028-47F4-9D04-E496DB08055D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3020CD9-F49F-457D-85A5-876D17B6588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Extensive patent portfolio protecting innovations</a:t>
          </a:r>
        </a:p>
      </dgm:t>
    </dgm:pt>
    <dgm:pt modelId="{0CF64A41-8210-4E81-AFA8-078E4F8EA998}" type="parTrans" cxnId="{2DF2C75A-2642-4DA4-B3D0-5AC1B7884872}">
      <dgm:prSet/>
      <dgm:spPr/>
      <dgm:t>
        <a:bodyPr/>
        <a:lstStyle/>
        <a:p>
          <a:endParaRPr lang="en-US"/>
        </a:p>
      </dgm:t>
    </dgm:pt>
    <dgm:pt modelId="{FFD5B042-D1E4-4889-8272-6478F3D5CAD3}" type="sibTrans" cxnId="{2DF2C75A-2642-4DA4-B3D0-5AC1B7884872}">
      <dgm:prSet/>
      <dgm:spPr/>
      <dgm:t>
        <a:bodyPr/>
        <a:lstStyle/>
        <a:p>
          <a:endParaRPr lang="en-US"/>
        </a:p>
      </dgm:t>
    </dgm:pt>
    <dgm:pt modelId="{5D38C2CA-FE58-4593-9888-736E12DE1D21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Digital knowledge management systems enabling global access</a:t>
          </a:r>
        </a:p>
      </dgm:t>
    </dgm:pt>
    <dgm:pt modelId="{6384DBCB-31E0-4076-B81B-E82ADEE30750}" type="parTrans" cxnId="{6314DE80-AF6D-413C-B173-073628A76382}">
      <dgm:prSet/>
      <dgm:spPr/>
      <dgm:t>
        <a:bodyPr/>
        <a:lstStyle/>
        <a:p>
          <a:endParaRPr lang="en-US"/>
        </a:p>
      </dgm:t>
    </dgm:pt>
    <dgm:pt modelId="{32C87FB3-99C0-4DE6-93A1-BBCA6973E1EA}" type="sibTrans" cxnId="{6314DE80-AF6D-413C-B173-073628A76382}">
      <dgm:prSet/>
      <dgm:spPr/>
      <dgm:t>
        <a:bodyPr/>
        <a:lstStyle/>
        <a:p>
          <a:endParaRPr lang="en-US"/>
        </a:p>
      </dgm:t>
    </dgm:pt>
    <dgm:pt modelId="{6D64122A-C6B4-4AD0-9A58-DC6ADC6F171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transfer restrictions on core intellectual property (Ivanova, 2021)</a:t>
          </a:r>
        </a:p>
      </dgm:t>
    </dgm:pt>
    <dgm:pt modelId="{2E86DD97-42C9-45F7-ACA0-54C997F2B351}" type="parTrans" cxnId="{09F06D57-79B1-4E4A-8805-700A7B32BEFB}">
      <dgm:prSet/>
      <dgm:spPr/>
      <dgm:t>
        <a:bodyPr/>
        <a:lstStyle/>
        <a:p>
          <a:endParaRPr lang="en-US"/>
        </a:p>
      </dgm:t>
    </dgm:pt>
    <dgm:pt modelId="{0C950BE2-E8B7-40AA-AB27-18A8B82EECB5}" type="sibTrans" cxnId="{09F06D57-79B1-4E4A-8805-700A7B32BEFB}">
      <dgm:prSet/>
      <dgm:spPr/>
      <dgm:t>
        <a:bodyPr/>
        <a:lstStyle/>
        <a:p>
          <a:endParaRPr lang="en-US"/>
        </a:p>
      </dgm:t>
    </dgm:pt>
    <dgm:pt modelId="{35079AFA-2575-4C45-989A-EB86DEFC1957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Communities of practice connecting specialists globally</a:t>
          </a:r>
        </a:p>
      </dgm:t>
    </dgm:pt>
    <dgm:pt modelId="{D453BA0C-A686-473D-8065-9D9C644C4338}" type="parTrans" cxnId="{37423DD5-7500-4183-9D30-F2422424E331}">
      <dgm:prSet/>
      <dgm:spPr/>
      <dgm:t>
        <a:bodyPr/>
        <a:lstStyle/>
        <a:p>
          <a:endParaRPr lang="en-US"/>
        </a:p>
      </dgm:t>
    </dgm:pt>
    <dgm:pt modelId="{4DD1F120-23B5-47FB-A7E8-FC14791A81FC}" type="sibTrans" cxnId="{37423DD5-7500-4183-9D30-F2422424E331}">
      <dgm:prSet/>
      <dgm:spPr/>
      <dgm:t>
        <a:bodyPr/>
        <a:lstStyle/>
        <a:p>
          <a:endParaRPr lang="en-US"/>
        </a:p>
      </dgm:t>
    </dgm:pt>
    <dgm:pt modelId="{C7EEE29C-AC8A-4122-A5CD-72452DE6EFFB}" type="pres">
      <dgm:prSet presAssocID="{4FC4B83D-5028-47F4-9D04-E496DB08055D}" presName="matrix" presStyleCnt="0">
        <dgm:presLayoutVars>
          <dgm:chMax val="1"/>
          <dgm:dir/>
          <dgm:resizeHandles val="exact"/>
        </dgm:presLayoutVars>
      </dgm:prSet>
      <dgm:spPr/>
    </dgm:pt>
    <dgm:pt modelId="{A70D635B-3BE4-4024-953B-C31E43A365AA}" type="pres">
      <dgm:prSet presAssocID="{4FC4B83D-5028-47F4-9D04-E496DB08055D}" presName="diamond" presStyleLbl="bgShp" presStyleIdx="0" presStyleCnt="1"/>
      <dgm:spPr/>
    </dgm:pt>
    <dgm:pt modelId="{481D04E5-2D1A-43D3-9442-0D403AEF3495}" type="pres">
      <dgm:prSet presAssocID="{4FC4B83D-5028-47F4-9D04-E496DB08055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683B177-4E61-42A1-8137-53FB8DF75056}" type="pres">
      <dgm:prSet presAssocID="{4FC4B83D-5028-47F4-9D04-E496DB08055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627B5F2-3669-465B-B873-CD5BEDCE5D03}" type="pres">
      <dgm:prSet presAssocID="{4FC4B83D-5028-47F4-9D04-E496DB08055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AF3400B-2B4C-44C5-A5D3-717FF7CFB2CF}" type="pres">
      <dgm:prSet presAssocID="{4FC4B83D-5028-47F4-9D04-E496DB08055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405DC11-7D18-43D6-97EF-241FE068AB87}" type="presOf" srcId="{4FC4B83D-5028-47F4-9D04-E496DB08055D}" destId="{C7EEE29C-AC8A-4122-A5CD-72452DE6EFFB}" srcOrd="0" destOrd="0" presId="urn:microsoft.com/office/officeart/2005/8/layout/matrix3"/>
    <dgm:cxn modelId="{09F06D57-79B1-4E4A-8805-700A7B32BEFB}" srcId="{4FC4B83D-5028-47F4-9D04-E496DB08055D}" destId="{6D64122A-C6B4-4AD0-9A58-DC6ADC6F1714}" srcOrd="2" destOrd="0" parTransId="{2E86DD97-42C9-45F7-ACA0-54C997F2B351}" sibTransId="{0C950BE2-E8B7-40AA-AB27-18A8B82EECB5}"/>
    <dgm:cxn modelId="{2DF2C75A-2642-4DA4-B3D0-5AC1B7884872}" srcId="{4FC4B83D-5028-47F4-9D04-E496DB08055D}" destId="{73020CD9-F49F-457D-85A5-876D17B65880}" srcOrd="0" destOrd="0" parTransId="{0CF64A41-8210-4E81-AFA8-078E4F8EA998}" sibTransId="{FFD5B042-D1E4-4889-8272-6478F3D5CAD3}"/>
    <dgm:cxn modelId="{6314DE80-AF6D-413C-B173-073628A76382}" srcId="{4FC4B83D-5028-47F4-9D04-E496DB08055D}" destId="{5D38C2CA-FE58-4593-9888-736E12DE1D21}" srcOrd="1" destOrd="0" parTransId="{6384DBCB-31E0-4076-B81B-E82ADEE30750}" sibTransId="{32C87FB3-99C0-4DE6-93A1-BBCA6973E1EA}"/>
    <dgm:cxn modelId="{E0FE6FA7-4287-4A1B-AC7E-4A6727B85E96}" type="presOf" srcId="{5D38C2CA-FE58-4593-9888-736E12DE1D21}" destId="{A683B177-4E61-42A1-8137-53FB8DF75056}" srcOrd="0" destOrd="0" presId="urn:microsoft.com/office/officeart/2005/8/layout/matrix3"/>
    <dgm:cxn modelId="{8D9E2DAA-D034-4ECA-ACBD-AF7C68BD81FC}" type="presOf" srcId="{35079AFA-2575-4C45-989A-EB86DEFC1957}" destId="{3AF3400B-2B4C-44C5-A5D3-717FF7CFB2CF}" srcOrd="0" destOrd="0" presId="urn:microsoft.com/office/officeart/2005/8/layout/matrix3"/>
    <dgm:cxn modelId="{37423DD5-7500-4183-9D30-F2422424E331}" srcId="{4FC4B83D-5028-47F4-9D04-E496DB08055D}" destId="{35079AFA-2575-4C45-989A-EB86DEFC1957}" srcOrd="3" destOrd="0" parTransId="{D453BA0C-A686-473D-8065-9D9C644C4338}" sibTransId="{4DD1F120-23B5-47FB-A7E8-FC14791A81FC}"/>
    <dgm:cxn modelId="{7BA24AED-FDFE-417D-8C0A-ACFB341819B9}" type="presOf" srcId="{73020CD9-F49F-457D-85A5-876D17B65880}" destId="{481D04E5-2D1A-43D3-9442-0D403AEF3495}" srcOrd="0" destOrd="0" presId="urn:microsoft.com/office/officeart/2005/8/layout/matrix3"/>
    <dgm:cxn modelId="{A63DE2FC-BD38-43CE-97D2-688FAB232354}" type="presOf" srcId="{6D64122A-C6B4-4AD0-9A58-DC6ADC6F1714}" destId="{8627B5F2-3669-465B-B873-CD5BEDCE5D03}" srcOrd="0" destOrd="0" presId="urn:microsoft.com/office/officeart/2005/8/layout/matrix3"/>
    <dgm:cxn modelId="{41E80DBD-9495-41B4-A7AA-944AC23D1844}" type="presParOf" srcId="{C7EEE29C-AC8A-4122-A5CD-72452DE6EFFB}" destId="{A70D635B-3BE4-4024-953B-C31E43A365AA}" srcOrd="0" destOrd="0" presId="urn:microsoft.com/office/officeart/2005/8/layout/matrix3"/>
    <dgm:cxn modelId="{BAFFEECA-5194-49A8-B64A-6281EF6A8F4D}" type="presParOf" srcId="{C7EEE29C-AC8A-4122-A5CD-72452DE6EFFB}" destId="{481D04E5-2D1A-43D3-9442-0D403AEF3495}" srcOrd="1" destOrd="0" presId="urn:microsoft.com/office/officeart/2005/8/layout/matrix3"/>
    <dgm:cxn modelId="{41A38EC7-DD44-4F7F-9AAE-3CDDC9695C53}" type="presParOf" srcId="{C7EEE29C-AC8A-4122-A5CD-72452DE6EFFB}" destId="{A683B177-4E61-42A1-8137-53FB8DF75056}" srcOrd="2" destOrd="0" presId="urn:microsoft.com/office/officeart/2005/8/layout/matrix3"/>
    <dgm:cxn modelId="{7509849B-BE59-4013-960E-0100DBAD898C}" type="presParOf" srcId="{C7EEE29C-AC8A-4122-A5CD-72452DE6EFFB}" destId="{8627B5F2-3669-465B-B873-CD5BEDCE5D03}" srcOrd="3" destOrd="0" presId="urn:microsoft.com/office/officeart/2005/8/layout/matrix3"/>
    <dgm:cxn modelId="{7AD0E9CF-C7ED-4985-B633-4E7E4DBA0F83}" type="presParOf" srcId="{C7EEE29C-AC8A-4122-A5CD-72452DE6EFFB}" destId="{3AF3400B-2B4C-44C5-A5D3-717FF7CFB2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270EBAB-BF11-4867-A08F-F2A52D6DA6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A5A62A-735E-4711-9470-D632DC83B568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COVID-19 impact: 9,000 job reductions (2020-2021) and £5 billion loss (Ivanova, 2021)</a:t>
          </a:r>
        </a:p>
      </dgm:t>
    </dgm:pt>
    <dgm:pt modelId="{1A2DF9A1-91CA-43E9-BFA6-DB97AF927153}" type="parTrans" cxnId="{B4471228-BF63-40FE-8FD8-9E7851C498AE}">
      <dgm:prSet/>
      <dgm:spPr/>
      <dgm:t>
        <a:bodyPr/>
        <a:lstStyle/>
        <a:p>
          <a:endParaRPr lang="en-US"/>
        </a:p>
      </dgm:t>
    </dgm:pt>
    <dgm:pt modelId="{31027B4C-58A8-4579-A9E8-A3E54B397688}" type="sibTrans" cxnId="{B4471228-BF63-40FE-8FD8-9E7851C498AE}">
      <dgm:prSet/>
      <dgm:spPr/>
      <dgm:t>
        <a:bodyPr/>
        <a:lstStyle/>
        <a:p>
          <a:endParaRPr lang="en-US"/>
        </a:p>
      </dgm:t>
    </dgm:pt>
    <dgm:pt modelId="{A3D5EDDC-1098-4BCE-9BEF-B1EABF641C0E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Supply chain disruptions affecting 30% of critical component suppliers</a:t>
          </a:r>
        </a:p>
      </dgm:t>
    </dgm:pt>
    <dgm:pt modelId="{F79054E6-A383-4DA2-A8B0-22FB6D00D8A3}" type="parTrans" cxnId="{9637DF57-16B4-46AC-B797-78D6062EBB2D}">
      <dgm:prSet/>
      <dgm:spPr/>
      <dgm:t>
        <a:bodyPr/>
        <a:lstStyle/>
        <a:p>
          <a:endParaRPr lang="en-US"/>
        </a:p>
      </dgm:t>
    </dgm:pt>
    <dgm:pt modelId="{E00737D1-26E9-4B51-B09D-3F84D3C12854}" type="sibTrans" cxnId="{9637DF57-16B4-46AC-B797-78D6062EBB2D}">
      <dgm:prSet/>
      <dgm:spPr/>
      <dgm:t>
        <a:bodyPr/>
        <a:lstStyle/>
        <a:p>
          <a:endParaRPr lang="en-US"/>
        </a:p>
      </dgm:t>
    </dgm:pt>
    <dgm:pt modelId="{1F553C8D-83B5-471E-9472-190ADF514B8D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Geopolitical tensions: Russia business exit (2022) impacting 1,200 employees</a:t>
          </a:r>
        </a:p>
      </dgm:t>
    </dgm:pt>
    <dgm:pt modelId="{5B1415BD-5874-43EC-8761-421FCA827863}" type="parTrans" cxnId="{F0824095-29A6-4998-9414-31673C0602A5}">
      <dgm:prSet/>
      <dgm:spPr/>
      <dgm:t>
        <a:bodyPr/>
        <a:lstStyle/>
        <a:p>
          <a:endParaRPr lang="en-US"/>
        </a:p>
      </dgm:t>
    </dgm:pt>
    <dgm:pt modelId="{71042798-73EE-487D-B4EC-139B4FDC2F65}" type="sibTrans" cxnId="{F0824095-29A6-4998-9414-31673C0602A5}">
      <dgm:prSet/>
      <dgm:spPr/>
      <dgm:t>
        <a:bodyPr/>
        <a:lstStyle/>
        <a:p>
          <a:endParaRPr lang="en-US"/>
        </a:p>
      </dgm:t>
    </dgm:pt>
    <dgm:pt modelId="{55BEE4BE-9B30-4A6A-BDE8-0856CD6AD3D2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Climate risks: 12 facilities in coastal flood zones requiring adaptation</a:t>
          </a:r>
        </a:p>
      </dgm:t>
    </dgm:pt>
    <dgm:pt modelId="{62F05968-7C0D-42B3-96B3-3D70906F44F1}" type="parTrans" cxnId="{ED4C3D3A-3DE6-4DB4-ACC7-D949B6B6563F}">
      <dgm:prSet/>
      <dgm:spPr/>
      <dgm:t>
        <a:bodyPr/>
        <a:lstStyle/>
        <a:p>
          <a:endParaRPr lang="en-US"/>
        </a:p>
      </dgm:t>
    </dgm:pt>
    <dgm:pt modelId="{5768A590-3A5F-40F0-A7ED-FAE77CEEC137}" type="sibTrans" cxnId="{ED4C3D3A-3DE6-4DB4-ACC7-D949B6B6563F}">
      <dgm:prSet/>
      <dgm:spPr/>
      <dgm:t>
        <a:bodyPr/>
        <a:lstStyle/>
        <a:p>
          <a:endParaRPr lang="en-US"/>
        </a:p>
      </dgm:t>
    </dgm:pt>
    <dgm:pt modelId="{821A993D-E3D7-45DD-BB55-1E951D314D01}" type="pres">
      <dgm:prSet presAssocID="{8270EBAB-BF11-4867-A08F-F2A52D6DA6C3}" presName="vert0" presStyleCnt="0">
        <dgm:presLayoutVars>
          <dgm:dir/>
          <dgm:animOne val="branch"/>
          <dgm:animLvl val="lvl"/>
        </dgm:presLayoutVars>
      </dgm:prSet>
      <dgm:spPr/>
    </dgm:pt>
    <dgm:pt modelId="{D1414F4E-9474-4823-B62F-8D9922593ABA}" type="pres">
      <dgm:prSet presAssocID="{F9A5A62A-735E-4711-9470-D632DC83B568}" presName="thickLine" presStyleLbl="alignNode1" presStyleIdx="0" presStyleCnt="4"/>
      <dgm:spPr/>
    </dgm:pt>
    <dgm:pt modelId="{48AB18C7-38E2-4BEB-899A-7E400783748F}" type="pres">
      <dgm:prSet presAssocID="{F9A5A62A-735E-4711-9470-D632DC83B568}" presName="horz1" presStyleCnt="0"/>
      <dgm:spPr/>
    </dgm:pt>
    <dgm:pt modelId="{352A64B3-6A22-4E14-AD48-52D92ED4B2D3}" type="pres">
      <dgm:prSet presAssocID="{F9A5A62A-735E-4711-9470-D632DC83B568}" presName="tx1" presStyleLbl="revTx" presStyleIdx="0" presStyleCnt="4"/>
      <dgm:spPr/>
    </dgm:pt>
    <dgm:pt modelId="{4F30F045-724F-46BE-ACED-9E0772D0717A}" type="pres">
      <dgm:prSet presAssocID="{F9A5A62A-735E-4711-9470-D632DC83B568}" presName="vert1" presStyleCnt="0"/>
      <dgm:spPr/>
    </dgm:pt>
    <dgm:pt modelId="{3E4B79F5-FD8D-450B-BCF2-78EEFACECE60}" type="pres">
      <dgm:prSet presAssocID="{A3D5EDDC-1098-4BCE-9BEF-B1EABF641C0E}" presName="thickLine" presStyleLbl="alignNode1" presStyleIdx="1" presStyleCnt="4"/>
      <dgm:spPr/>
    </dgm:pt>
    <dgm:pt modelId="{CA7DC42E-258D-4D08-9E90-1A12FC8AE502}" type="pres">
      <dgm:prSet presAssocID="{A3D5EDDC-1098-4BCE-9BEF-B1EABF641C0E}" presName="horz1" presStyleCnt="0"/>
      <dgm:spPr/>
    </dgm:pt>
    <dgm:pt modelId="{4B4D1D2B-3145-4FB7-A9FA-A47E6A8FE254}" type="pres">
      <dgm:prSet presAssocID="{A3D5EDDC-1098-4BCE-9BEF-B1EABF641C0E}" presName="tx1" presStyleLbl="revTx" presStyleIdx="1" presStyleCnt="4"/>
      <dgm:spPr/>
    </dgm:pt>
    <dgm:pt modelId="{9BCF5865-2C92-46A9-ACB4-E07365875435}" type="pres">
      <dgm:prSet presAssocID="{A3D5EDDC-1098-4BCE-9BEF-B1EABF641C0E}" presName="vert1" presStyleCnt="0"/>
      <dgm:spPr/>
    </dgm:pt>
    <dgm:pt modelId="{2E380B92-4B8B-4168-8830-E496752891D2}" type="pres">
      <dgm:prSet presAssocID="{1F553C8D-83B5-471E-9472-190ADF514B8D}" presName="thickLine" presStyleLbl="alignNode1" presStyleIdx="2" presStyleCnt="4"/>
      <dgm:spPr/>
    </dgm:pt>
    <dgm:pt modelId="{48E2E3D8-67B9-4D38-9910-10926666341E}" type="pres">
      <dgm:prSet presAssocID="{1F553C8D-83B5-471E-9472-190ADF514B8D}" presName="horz1" presStyleCnt="0"/>
      <dgm:spPr/>
    </dgm:pt>
    <dgm:pt modelId="{6F0D9289-0280-491E-B154-B27664D1EF1A}" type="pres">
      <dgm:prSet presAssocID="{1F553C8D-83B5-471E-9472-190ADF514B8D}" presName="tx1" presStyleLbl="revTx" presStyleIdx="2" presStyleCnt="4"/>
      <dgm:spPr/>
    </dgm:pt>
    <dgm:pt modelId="{07829E4A-C8F7-4B59-82C3-C3AE237EA6D0}" type="pres">
      <dgm:prSet presAssocID="{1F553C8D-83B5-471E-9472-190ADF514B8D}" presName="vert1" presStyleCnt="0"/>
      <dgm:spPr/>
    </dgm:pt>
    <dgm:pt modelId="{F07E5417-3759-4336-A9BC-8B71BC091968}" type="pres">
      <dgm:prSet presAssocID="{55BEE4BE-9B30-4A6A-BDE8-0856CD6AD3D2}" presName="thickLine" presStyleLbl="alignNode1" presStyleIdx="3" presStyleCnt="4"/>
      <dgm:spPr/>
    </dgm:pt>
    <dgm:pt modelId="{63E38DFC-304B-44AB-B9A2-5B2A59F7D0EC}" type="pres">
      <dgm:prSet presAssocID="{55BEE4BE-9B30-4A6A-BDE8-0856CD6AD3D2}" presName="horz1" presStyleCnt="0"/>
      <dgm:spPr/>
    </dgm:pt>
    <dgm:pt modelId="{7A57150C-9705-4316-BFAD-3CC2FB0DF7E2}" type="pres">
      <dgm:prSet presAssocID="{55BEE4BE-9B30-4A6A-BDE8-0856CD6AD3D2}" presName="tx1" presStyleLbl="revTx" presStyleIdx="3" presStyleCnt="4"/>
      <dgm:spPr/>
    </dgm:pt>
    <dgm:pt modelId="{065AE974-79EC-4EAE-AF59-8D67AF5F48C8}" type="pres">
      <dgm:prSet presAssocID="{55BEE4BE-9B30-4A6A-BDE8-0856CD6AD3D2}" presName="vert1" presStyleCnt="0"/>
      <dgm:spPr/>
    </dgm:pt>
  </dgm:ptLst>
  <dgm:cxnLst>
    <dgm:cxn modelId="{B4471228-BF63-40FE-8FD8-9E7851C498AE}" srcId="{8270EBAB-BF11-4867-A08F-F2A52D6DA6C3}" destId="{F9A5A62A-735E-4711-9470-D632DC83B568}" srcOrd="0" destOrd="0" parTransId="{1A2DF9A1-91CA-43E9-BFA6-DB97AF927153}" sibTransId="{31027B4C-58A8-4579-A9E8-A3E54B397688}"/>
    <dgm:cxn modelId="{ED4C3D3A-3DE6-4DB4-ACC7-D949B6B6563F}" srcId="{8270EBAB-BF11-4867-A08F-F2A52D6DA6C3}" destId="{55BEE4BE-9B30-4A6A-BDE8-0856CD6AD3D2}" srcOrd="3" destOrd="0" parTransId="{62F05968-7C0D-42B3-96B3-3D70906F44F1}" sibTransId="{5768A590-3A5F-40F0-A7ED-FAE77CEEC137}"/>
    <dgm:cxn modelId="{E9C5634D-4263-41C9-A874-4981C31789DF}" type="presOf" srcId="{F9A5A62A-735E-4711-9470-D632DC83B568}" destId="{352A64B3-6A22-4E14-AD48-52D92ED4B2D3}" srcOrd="0" destOrd="0" presId="urn:microsoft.com/office/officeart/2008/layout/LinedList"/>
    <dgm:cxn modelId="{9637DF57-16B4-46AC-B797-78D6062EBB2D}" srcId="{8270EBAB-BF11-4867-A08F-F2A52D6DA6C3}" destId="{A3D5EDDC-1098-4BCE-9BEF-B1EABF641C0E}" srcOrd="1" destOrd="0" parTransId="{F79054E6-A383-4DA2-A8B0-22FB6D00D8A3}" sibTransId="{E00737D1-26E9-4B51-B09D-3F84D3C12854}"/>
    <dgm:cxn modelId="{DD803B8B-CF96-4DBD-B1CD-BB985D4E93BA}" type="presOf" srcId="{1F553C8D-83B5-471E-9472-190ADF514B8D}" destId="{6F0D9289-0280-491E-B154-B27664D1EF1A}" srcOrd="0" destOrd="0" presId="urn:microsoft.com/office/officeart/2008/layout/LinedList"/>
    <dgm:cxn modelId="{F0824095-29A6-4998-9414-31673C0602A5}" srcId="{8270EBAB-BF11-4867-A08F-F2A52D6DA6C3}" destId="{1F553C8D-83B5-471E-9472-190ADF514B8D}" srcOrd="2" destOrd="0" parTransId="{5B1415BD-5874-43EC-8761-421FCA827863}" sibTransId="{71042798-73EE-487D-B4EC-139B4FDC2F65}"/>
    <dgm:cxn modelId="{CBD3359E-5A44-46C3-8D65-6FBFC554D992}" type="presOf" srcId="{8270EBAB-BF11-4867-A08F-F2A52D6DA6C3}" destId="{821A993D-E3D7-45DD-BB55-1E951D314D01}" srcOrd="0" destOrd="0" presId="urn:microsoft.com/office/officeart/2008/layout/LinedList"/>
    <dgm:cxn modelId="{8E731EA5-D95D-4730-9CA6-30AEECB93A6D}" type="presOf" srcId="{55BEE4BE-9B30-4A6A-BDE8-0856CD6AD3D2}" destId="{7A57150C-9705-4316-BFAD-3CC2FB0DF7E2}" srcOrd="0" destOrd="0" presId="urn:microsoft.com/office/officeart/2008/layout/LinedList"/>
    <dgm:cxn modelId="{0E8EA3EF-2713-4368-99F9-4C9F28F1A73B}" type="presOf" srcId="{A3D5EDDC-1098-4BCE-9BEF-B1EABF641C0E}" destId="{4B4D1D2B-3145-4FB7-A9FA-A47E6A8FE254}" srcOrd="0" destOrd="0" presId="urn:microsoft.com/office/officeart/2008/layout/LinedList"/>
    <dgm:cxn modelId="{BF649E04-EE7F-4377-AC7F-8F68EB86AB96}" type="presParOf" srcId="{821A993D-E3D7-45DD-BB55-1E951D314D01}" destId="{D1414F4E-9474-4823-B62F-8D9922593ABA}" srcOrd="0" destOrd="0" presId="urn:microsoft.com/office/officeart/2008/layout/LinedList"/>
    <dgm:cxn modelId="{3AAB916C-D164-4898-9E6F-770046024C89}" type="presParOf" srcId="{821A993D-E3D7-45DD-BB55-1E951D314D01}" destId="{48AB18C7-38E2-4BEB-899A-7E400783748F}" srcOrd="1" destOrd="0" presId="urn:microsoft.com/office/officeart/2008/layout/LinedList"/>
    <dgm:cxn modelId="{E796AA7A-4507-4D9B-93EE-6BFACA7703B2}" type="presParOf" srcId="{48AB18C7-38E2-4BEB-899A-7E400783748F}" destId="{352A64B3-6A22-4E14-AD48-52D92ED4B2D3}" srcOrd="0" destOrd="0" presId="urn:microsoft.com/office/officeart/2008/layout/LinedList"/>
    <dgm:cxn modelId="{C7B8F622-03D3-49FB-AE57-763C67750A86}" type="presParOf" srcId="{48AB18C7-38E2-4BEB-899A-7E400783748F}" destId="{4F30F045-724F-46BE-ACED-9E0772D0717A}" srcOrd="1" destOrd="0" presId="urn:microsoft.com/office/officeart/2008/layout/LinedList"/>
    <dgm:cxn modelId="{D462EE0C-DA1A-41D6-B9C7-3E8F0960C2C6}" type="presParOf" srcId="{821A993D-E3D7-45DD-BB55-1E951D314D01}" destId="{3E4B79F5-FD8D-450B-BCF2-78EEFACECE60}" srcOrd="2" destOrd="0" presId="urn:microsoft.com/office/officeart/2008/layout/LinedList"/>
    <dgm:cxn modelId="{1BA7AB01-8EE2-4A71-97C7-AEA3446622A1}" type="presParOf" srcId="{821A993D-E3D7-45DD-BB55-1E951D314D01}" destId="{CA7DC42E-258D-4D08-9E90-1A12FC8AE502}" srcOrd="3" destOrd="0" presId="urn:microsoft.com/office/officeart/2008/layout/LinedList"/>
    <dgm:cxn modelId="{7023D04A-C5CE-4215-8B85-A3CD1BEA5E57}" type="presParOf" srcId="{CA7DC42E-258D-4D08-9E90-1A12FC8AE502}" destId="{4B4D1D2B-3145-4FB7-A9FA-A47E6A8FE254}" srcOrd="0" destOrd="0" presId="urn:microsoft.com/office/officeart/2008/layout/LinedList"/>
    <dgm:cxn modelId="{86540A6E-18A9-4A32-9E16-C601B31DE9E2}" type="presParOf" srcId="{CA7DC42E-258D-4D08-9E90-1A12FC8AE502}" destId="{9BCF5865-2C92-46A9-ACB4-E07365875435}" srcOrd="1" destOrd="0" presId="urn:microsoft.com/office/officeart/2008/layout/LinedList"/>
    <dgm:cxn modelId="{DAFD670F-2FFA-4A3D-A241-80485BC04FD2}" type="presParOf" srcId="{821A993D-E3D7-45DD-BB55-1E951D314D01}" destId="{2E380B92-4B8B-4168-8830-E496752891D2}" srcOrd="4" destOrd="0" presId="urn:microsoft.com/office/officeart/2008/layout/LinedList"/>
    <dgm:cxn modelId="{132521C5-D8E4-484E-B351-E4C1864A20DD}" type="presParOf" srcId="{821A993D-E3D7-45DD-BB55-1E951D314D01}" destId="{48E2E3D8-67B9-4D38-9910-10926666341E}" srcOrd="5" destOrd="0" presId="urn:microsoft.com/office/officeart/2008/layout/LinedList"/>
    <dgm:cxn modelId="{8A8CBCDA-E851-4381-A027-5EF36D90A76E}" type="presParOf" srcId="{48E2E3D8-67B9-4D38-9910-10926666341E}" destId="{6F0D9289-0280-491E-B154-B27664D1EF1A}" srcOrd="0" destOrd="0" presId="urn:microsoft.com/office/officeart/2008/layout/LinedList"/>
    <dgm:cxn modelId="{1981A060-F058-47B0-B899-F1B98531161B}" type="presParOf" srcId="{48E2E3D8-67B9-4D38-9910-10926666341E}" destId="{07829E4A-C8F7-4B59-82C3-C3AE237EA6D0}" srcOrd="1" destOrd="0" presId="urn:microsoft.com/office/officeart/2008/layout/LinedList"/>
    <dgm:cxn modelId="{A23EC24E-B830-4737-9AC8-57C77028BE30}" type="presParOf" srcId="{821A993D-E3D7-45DD-BB55-1E951D314D01}" destId="{F07E5417-3759-4336-A9BC-8B71BC091968}" srcOrd="6" destOrd="0" presId="urn:microsoft.com/office/officeart/2008/layout/LinedList"/>
    <dgm:cxn modelId="{B369C8A1-1F2E-4CF6-9118-9F8D9DB38572}" type="presParOf" srcId="{821A993D-E3D7-45DD-BB55-1E951D314D01}" destId="{63E38DFC-304B-44AB-B9A2-5B2A59F7D0EC}" srcOrd="7" destOrd="0" presId="urn:microsoft.com/office/officeart/2008/layout/LinedList"/>
    <dgm:cxn modelId="{A2550F8F-68B7-4BC7-9AD3-B97CC25E57BF}" type="presParOf" srcId="{63E38DFC-304B-44AB-B9A2-5B2A59F7D0EC}" destId="{7A57150C-9705-4316-BFAD-3CC2FB0DF7E2}" srcOrd="0" destOrd="0" presId="urn:microsoft.com/office/officeart/2008/layout/LinedList"/>
    <dgm:cxn modelId="{0B789C49-9841-4F1A-9CCC-A2C0C3D5CF03}" type="presParOf" srcId="{63E38DFC-304B-44AB-B9A2-5B2A59F7D0EC}" destId="{065AE974-79EC-4EAE-AF59-8D67AF5F48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21C5F58-7CA8-431D-A413-9FD33D5D5ED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6FAC76-C02D-4154-9644-3CCB1BA6F071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Translation between global strategy and local realities</a:t>
          </a:r>
        </a:p>
      </dgm:t>
    </dgm:pt>
    <dgm:pt modelId="{074842E7-E77F-4246-AE20-490F213B82C7}" type="parTrans" cxnId="{86835C28-AC0E-4CE6-AB1C-ACD6269AE71F}">
      <dgm:prSet/>
      <dgm:spPr/>
      <dgm:t>
        <a:bodyPr/>
        <a:lstStyle/>
        <a:p>
          <a:endParaRPr lang="en-US"/>
        </a:p>
      </dgm:t>
    </dgm:pt>
    <dgm:pt modelId="{2C9D76B4-3D49-401D-8AC9-A20B00F61EEE}" type="sibTrans" cxnId="{86835C28-AC0E-4CE6-AB1C-ACD6269AE71F}">
      <dgm:prSet/>
      <dgm:spPr/>
      <dgm:t>
        <a:bodyPr/>
        <a:lstStyle/>
        <a:p>
          <a:endParaRPr lang="en-US"/>
        </a:p>
      </dgm:t>
    </dgm:pt>
    <dgm:pt modelId="{D876C00F-AB7E-424F-B431-F645836B2EEC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Policy interpretation within acceptable variance parameters (Townsend and Jiang, 2022)</a:t>
          </a:r>
        </a:p>
      </dgm:t>
    </dgm:pt>
    <dgm:pt modelId="{A731BDE8-BAB6-4A38-BBEE-63EB25410C7F}" type="parTrans" cxnId="{A3C22CC6-9993-48DE-A1DF-982654C076E8}">
      <dgm:prSet/>
      <dgm:spPr/>
      <dgm:t>
        <a:bodyPr/>
        <a:lstStyle/>
        <a:p>
          <a:endParaRPr lang="en-US"/>
        </a:p>
      </dgm:t>
    </dgm:pt>
    <dgm:pt modelId="{17914282-BD84-4463-A282-47C8BC247FEF}" type="sibTrans" cxnId="{A3C22CC6-9993-48DE-A1DF-982654C076E8}">
      <dgm:prSet/>
      <dgm:spPr/>
      <dgm:t>
        <a:bodyPr/>
        <a:lstStyle/>
        <a:p>
          <a:endParaRPr lang="en-US"/>
        </a:p>
      </dgm:t>
    </dgm:pt>
    <dgm:pt modelId="{09EFB67B-8E53-457E-B99B-018A5CF48F5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Building cohesive teams across geographic boundaries</a:t>
          </a:r>
        </a:p>
      </dgm:t>
    </dgm:pt>
    <dgm:pt modelId="{DEB180ED-DA1F-4734-B94B-377798AAD08C}" type="parTrans" cxnId="{CDBB1506-9E92-4D6F-AF8C-05B506ACDC46}">
      <dgm:prSet/>
      <dgm:spPr/>
      <dgm:t>
        <a:bodyPr/>
        <a:lstStyle/>
        <a:p>
          <a:endParaRPr lang="en-US"/>
        </a:p>
      </dgm:t>
    </dgm:pt>
    <dgm:pt modelId="{2C7A1769-7E2B-411D-9C24-2A5ACC2AD17E}" type="sibTrans" cxnId="{CDBB1506-9E92-4D6F-AF8C-05B506ACDC46}">
      <dgm:prSet/>
      <dgm:spPr/>
      <dgm:t>
        <a:bodyPr/>
        <a:lstStyle/>
        <a:p>
          <a:endParaRPr lang="en-US"/>
        </a:p>
      </dgm:t>
    </dgm:pt>
    <dgm:pt modelId="{9BFAE2F3-0F10-460A-A990-CE2477C48984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Dual reporting relationships in matrix structures</a:t>
          </a:r>
        </a:p>
      </dgm:t>
    </dgm:pt>
    <dgm:pt modelId="{5DFEEE3A-DD54-4662-8C6D-1ABEB3B3EE86}" type="parTrans" cxnId="{F9159A3D-B924-46EB-8CB3-A65C18BA7BA8}">
      <dgm:prSet/>
      <dgm:spPr/>
      <dgm:t>
        <a:bodyPr/>
        <a:lstStyle/>
        <a:p>
          <a:endParaRPr lang="en-US"/>
        </a:p>
      </dgm:t>
    </dgm:pt>
    <dgm:pt modelId="{9C2D43EB-41AE-4F7D-9391-5AD657DD67AC}" type="sibTrans" cxnId="{F9159A3D-B924-46EB-8CB3-A65C18BA7BA8}">
      <dgm:prSet/>
      <dgm:spPr/>
      <dgm:t>
        <a:bodyPr/>
        <a:lstStyle/>
        <a:p>
          <a:endParaRPr lang="en-US"/>
        </a:p>
      </dgm:t>
    </dgm:pt>
    <dgm:pt modelId="{74FBC607-71E4-4FA7-81D0-6DF12A583448}" type="pres">
      <dgm:prSet presAssocID="{C21C5F58-7CA8-431D-A413-9FD33D5D5ED4}" presName="linear" presStyleCnt="0">
        <dgm:presLayoutVars>
          <dgm:animLvl val="lvl"/>
          <dgm:resizeHandles val="exact"/>
        </dgm:presLayoutVars>
      </dgm:prSet>
      <dgm:spPr/>
    </dgm:pt>
    <dgm:pt modelId="{4D09325E-955F-43F6-9AB5-E3622CD1C972}" type="pres">
      <dgm:prSet presAssocID="{296FAC76-C02D-4154-9644-3CCB1BA6F07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35E6121-609E-4F6C-99C8-3762C1BAD2CC}" type="pres">
      <dgm:prSet presAssocID="{2C9D76B4-3D49-401D-8AC9-A20B00F61EEE}" presName="spacer" presStyleCnt="0"/>
      <dgm:spPr/>
    </dgm:pt>
    <dgm:pt modelId="{BE35C65B-75BD-448C-B7CC-6B95B205FEC2}" type="pres">
      <dgm:prSet presAssocID="{D876C00F-AB7E-424F-B431-F645836B2EE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45AA55-F9C2-426A-A83D-769D91A3901F}" type="pres">
      <dgm:prSet presAssocID="{17914282-BD84-4463-A282-47C8BC247FEF}" presName="spacer" presStyleCnt="0"/>
      <dgm:spPr/>
    </dgm:pt>
    <dgm:pt modelId="{8D374E75-5269-4FDF-9AAB-DCF2ADF08E53}" type="pres">
      <dgm:prSet presAssocID="{09EFB67B-8E53-457E-B99B-018A5CF48F5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38E97DE-5D3F-464D-BC36-0E232F7B4C86}" type="pres">
      <dgm:prSet presAssocID="{2C7A1769-7E2B-411D-9C24-2A5ACC2AD17E}" presName="spacer" presStyleCnt="0"/>
      <dgm:spPr/>
    </dgm:pt>
    <dgm:pt modelId="{EAE3897C-A965-4D77-90B1-C9AF8D73482F}" type="pres">
      <dgm:prSet presAssocID="{9BFAE2F3-0F10-460A-A990-CE2477C4898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DBB1506-9E92-4D6F-AF8C-05B506ACDC46}" srcId="{C21C5F58-7CA8-431D-A413-9FD33D5D5ED4}" destId="{09EFB67B-8E53-457E-B99B-018A5CF48F58}" srcOrd="2" destOrd="0" parTransId="{DEB180ED-DA1F-4734-B94B-377798AAD08C}" sibTransId="{2C7A1769-7E2B-411D-9C24-2A5ACC2AD17E}"/>
    <dgm:cxn modelId="{29CBEB08-258C-4698-8772-2D0676489217}" type="presOf" srcId="{09EFB67B-8E53-457E-B99B-018A5CF48F58}" destId="{8D374E75-5269-4FDF-9AAB-DCF2ADF08E53}" srcOrd="0" destOrd="0" presId="urn:microsoft.com/office/officeart/2005/8/layout/vList2"/>
    <dgm:cxn modelId="{86835C28-AC0E-4CE6-AB1C-ACD6269AE71F}" srcId="{C21C5F58-7CA8-431D-A413-9FD33D5D5ED4}" destId="{296FAC76-C02D-4154-9644-3CCB1BA6F071}" srcOrd="0" destOrd="0" parTransId="{074842E7-E77F-4246-AE20-490F213B82C7}" sibTransId="{2C9D76B4-3D49-401D-8AC9-A20B00F61EEE}"/>
    <dgm:cxn modelId="{F9159A3D-B924-46EB-8CB3-A65C18BA7BA8}" srcId="{C21C5F58-7CA8-431D-A413-9FD33D5D5ED4}" destId="{9BFAE2F3-0F10-460A-A990-CE2477C48984}" srcOrd="3" destOrd="0" parTransId="{5DFEEE3A-DD54-4662-8C6D-1ABEB3B3EE86}" sibTransId="{9C2D43EB-41AE-4F7D-9391-5AD657DD67AC}"/>
    <dgm:cxn modelId="{316FD18D-B6F5-4F3D-8FC4-F4374773AA68}" type="presOf" srcId="{9BFAE2F3-0F10-460A-A990-CE2477C48984}" destId="{EAE3897C-A965-4D77-90B1-C9AF8D73482F}" srcOrd="0" destOrd="0" presId="urn:microsoft.com/office/officeart/2005/8/layout/vList2"/>
    <dgm:cxn modelId="{0E35A599-3503-4372-B488-98420B9B860D}" type="presOf" srcId="{296FAC76-C02D-4154-9644-3CCB1BA6F071}" destId="{4D09325E-955F-43F6-9AB5-E3622CD1C972}" srcOrd="0" destOrd="0" presId="urn:microsoft.com/office/officeart/2005/8/layout/vList2"/>
    <dgm:cxn modelId="{248265AA-22EB-4493-B303-E4196A7CD668}" type="presOf" srcId="{D876C00F-AB7E-424F-B431-F645836B2EEC}" destId="{BE35C65B-75BD-448C-B7CC-6B95B205FEC2}" srcOrd="0" destOrd="0" presId="urn:microsoft.com/office/officeart/2005/8/layout/vList2"/>
    <dgm:cxn modelId="{A3C22CC6-9993-48DE-A1DF-982654C076E8}" srcId="{C21C5F58-7CA8-431D-A413-9FD33D5D5ED4}" destId="{D876C00F-AB7E-424F-B431-F645836B2EEC}" srcOrd="1" destOrd="0" parTransId="{A731BDE8-BAB6-4A38-BBEE-63EB25410C7F}" sibTransId="{17914282-BD84-4463-A282-47C8BC247FEF}"/>
    <dgm:cxn modelId="{AC2484F3-2E6F-4F0A-9E98-8E771D9E2654}" type="presOf" srcId="{C21C5F58-7CA8-431D-A413-9FD33D5D5ED4}" destId="{74FBC607-71E4-4FA7-81D0-6DF12A583448}" srcOrd="0" destOrd="0" presId="urn:microsoft.com/office/officeart/2005/8/layout/vList2"/>
    <dgm:cxn modelId="{046E99BE-E0E9-4276-A3AD-A2D6079C761A}" type="presParOf" srcId="{74FBC607-71E4-4FA7-81D0-6DF12A583448}" destId="{4D09325E-955F-43F6-9AB5-E3622CD1C972}" srcOrd="0" destOrd="0" presId="urn:microsoft.com/office/officeart/2005/8/layout/vList2"/>
    <dgm:cxn modelId="{B664D92D-D424-4E3A-ADBF-AFA9D2BD412B}" type="presParOf" srcId="{74FBC607-71E4-4FA7-81D0-6DF12A583448}" destId="{535E6121-609E-4F6C-99C8-3762C1BAD2CC}" srcOrd="1" destOrd="0" presId="urn:microsoft.com/office/officeart/2005/8/layout/vList2"/>
    <dgm:cxn modelId="{973C833F-AF6B-485E-8C53-839920727788}" type="presParOf" srcId="{74FBC607-71E4-4FA7-81D0-6DF12A583448}" destId="{BE35C65B-75BD-448C-B7CC-6B95B205FEC2}" srcOrd="2" destOrd="0" presId="urn:microsoft.com/office/officeart/2005/8/layout/vList2"/>
    <dgm:cxn modelId="{3B88AE02-A4A5-4B42-8E2A-7311E810DB85}" type="presParOf" srcId="{74FBC607-71E4-4FA7-81D0-6DF12A583448}" destId="{6645AA55-F9C2-426A-A83D-769D91A3901F}" srcOrd="3" destOrd="0" presId="urn:microsoft.com/office/officeart/2005/8/layout/vList2"/>
    <dgm:cxn modelId="{C0FDC2DD-864A-4D1B-8777-AA0A756281B2}" type="presParOf" srcId="{74FBC607-71E4-4FA7-81D0-6DF12A583448}" destId="{8D374E75-5269-4FDF-9AAB-DCF2ADF08E53}" srcOrd="4" destOrd="0" presId="urn:microsoft.com/office/officeart/2005/8/layout/vList2"/>
    <dgm:cxn modelId="{3FEBF6D3-9F6C-45F8-83FB-4F5200418C7B}" type="presParOf" srcId="{74FBC607-71E4-4FA7-81D0-6DF12A583448}" destId="{138E97DE-5D3F-464D-BC36-0E232F7B4C86}" srcOrd="5" destOrd="0" presId="urn:microsoft.com/office/officeart/2005/8/layout/vList2"/>
    <dgm:cxn modelId="{855EE4C1-5EEA-48F4-AFE5-BC788A68698A}" type="presParOf" srcId="{74FBC607-71E4-4FA7-81D0-6DF12A583448}" destId="{EAE3897C-A965-4D77-90B1-C9AF8D73482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8E62FC3-0F2D-41DE-86B6-A1F88FBE4BD8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7AE5086-C846-428E-93ED-A49E8ECA443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Mandatory cultural intelligence certification for international managers</a:t>
          </a:r>
        </a:p>
      </dgm:t>
    </dgm:pt>
    <dgm:pt modelId="{1DD22B65-F550-4567-854D-0938B94BBF32}" type="parTrans" cxnId="{8816DC7A-7F87-46D9-A1C4-6C726A66099A}">
      <dgm:prSet/>
      <dgm:spPr/>
      <dgm:t>
        <a:bodyPr/>
        <a:lstStyle/>
        <a:p>
          <a:endParaRPr lang="en-US"/>
        </a:p>
      </dgm:t>
    </dgm:pt>
    <dgm:pt modelId="{FA0665E6-E383-4151-9A07-2394209A2116}" type="sibTrans" cxnId="{8816DC7A-7F87-46D9-A1C4-6C726A66099A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21CC5DF0-78E6-40C2-B213-4018DDD774C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Unified digital collaboration platforms reducing system fragmentation (Townsend and Jiang, 2022)</a:t>
          </a:r>
        </a:p>
      </dgm:t>
    </dgm:pt>
    <dgm:pt modelId="{1BBCC347-3368-44C4-B5DF-31550E5BD104}" type="parTrans" cxnId="{3EFBDA62-B8EC-42A9-A931-0A9241803748}">
      <dgm:prSet/>
      <dgm:spPr/>
      <dgm:t>
        <a:bodyPr/>
        <a:lstStyle/>
        <a:p>
          <a:endParaRPr lang="en-US"/>
        </a:p>
      </dgm:t>
    </dgm:pt>
    <dgm:pt modelId="{A0B11ED0-4F4C-49D5-AB8E-87A6346E64FA}" type="sibTrans" cxnId="{3EFBDA62-B8EC-42A9-A931-0A9241803748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0BBEF0D-2401-49F3-840E-B932393A4C4F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Expanded regional HR business partners with local expertise</a:t>
          </a:r>
        </a:p>
      </dgm:t>
    </dgm:pt>
    <dgm:pt modelId="{08BBF890-2B9F-4CE7-98DB-5D7A8DDBC816}" type="parTrans" cxnId="{9A3B4982-842E-4413-81E1-7D792FD0FBC7}">
      <dgm:prSet/>
      <dgm:spPr/>
      <dgm:t>
        <a:bodyPr/>
        <a:lstStyle/>
        <a:p>
          <a:endParaRPr lang="en-US"/>
        </a:p>
      </dgm:t>
    </dgm:pt>
    <dgm:pt modelId="{11CA595D-765D-44ED-AE75-7FEF01DBD646}" type="sibTrans" cxnId="{9A3B4982-842E-4413-81E1-7D792FD0FBC7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7352DF5-F70A-4A8F-BCC5-ADFDA48479F1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Regular international forums facilitating knowledge exchange</a:t>
          </a:r>
        </a:p>
      </dgm:t>
    </dgm:pt>
    <dgm:pt modelId="{BFAD96F6-9652-4932-8639-6072E6D56F4E}" type="parTrans" cxnId="{F9FBD6E8-6337-45D7-810C-1E0685B75A92}">
      <dgm:prSet/>
      <dgm:spPr/>
      <dgm:t>
        <a:bodyPr/>
        <a:lstStyle/>
        <a:p>
          <a:endParaRPr lang="en-US"/>
        </a:p>
      </dgm:t>
    </dgm:pt>
    <dgm:pt modelId="{FFE9A159-791E-47D7-81D2-337999844F1B}" type="sibTrans" cxnId="{F9FBD6E8-6337-45D7-810C-1E0685B75A92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A8FF9EC7-544D-48C5-B439-D0873B8E77BD}" type="pres">
      <dgm:prSet presAssocID="{28E62FC3-0F2D-41DE-86B6-A1F88FBE4BD8}" presName="Name0" presStyleCnt="0">
        <dgm:presLayoutVars>
          <dgm:animLvl val="lvl"/>
          <dgm:resizeHandles val="exact"/>
        </dgm:presLayoutVars>
      </dgm:prSet>
      <dgm:spPr/>
    </dgm:pt>
    <dgm:pt modelId="{F285DF18-387B-4E33-A58D-5DBB11EA1A41}" type="pres">
      <dgm:prSet presAssocID="{C7AE5086-C846-428E-93ED-A49E8ECA443F}" presName="compositeNode" presStyleCnt="0">
        <dgm:presLayoutVars>
          <dgm:bulletEnabled val="1"/>
        </dgm:presLayoutVars>
      </dgm:prSet>
      <dgm:spPr/>
    </dgm:pt>
    <dgm:pt modelId="{1B98B611-AD6F-450F-9DE1-495CD6F08CAB}" type="pres">
      <dgm:prSet presAssocID="{C7AE5086-C846-428E-93ED-A49E8ECA443F}" presName="bgRect" presStyleLbl="alignNode1" presStyleIdx="0" presStyleCnt="4"/>
      <dgm:spPr/>
    </dgm:pt>
    <dgm:pt modelId="{F2D31AFA-DED6-4FEC-9DC6-945F54814BE4}" type="pres">
      <dgm:prSet presAssocID="{FA0665E6-E383-4151-9A07-2394209A2116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1C80B35E-5534-4AFA-AFAF-910F0DEC27B0}" type="pres">
      <dgm:prSet presAssocID="{C7AE5086-C846-428E-93ED-A49E8ECA443F}" presName="nodeRect" presStyleLbl="alignNode1" presStyleIdx="0" presStyleCnt="4">
        <dgm:presLayoutVars>
          <dgm:bulletEnabled val="1"/>
        </dgm:presLayoutVars>
      </dgm:prSet>
      <dgm:spPr/>
    </dgm:pt>
    <dgm:pt modelId="{AB4B9EA0-B3CD-4D9F-AD14-DC61808BF156}" type="pres">
      <dgm:prSet presAssocID="{FA0665E6-E383-4151-9A07-2394209A2116}" presName="sibTrans" presStyleCnt="0"/>
      <dgm:spPr/>
    </dgm:pt>
    <dgm:pt modelId="{1201050F-40EE-4B0B-BE6A-DAE595ECF4FF}" type="pres">
      <dgm:prSet presAssocID="{21CC5DF0-78E6-40C2-B213-4018DDD774C2}" presName="compositeNode" presStyleCnt="0">
        <dgm:presLayoutVars>
          <dgm:bulletEnabled val="1"/>
        </dgm:presLayoutVars>
      </dgm:prSet>
      <dgm:spPr/>
    </dgm:pt>
    <dgm:pt modelId="{CD80D382-2C66-45DE-9618-3E13431D32FB}" type="pres">
      <dgm:prSet presAssocID="{21CC5DF0-78E6-40C2-B213-4018DDD774C2}" presName="bgRect" presStyleLbl="alignNode1" presStyleIdx="1" presStyleCnt="4"/>
      <dgm:spPr/>
    </dgm:pt>
    <dgm:pt modelId="{79A63403-C5E9-4BA2-894C-40F8BCE4B5EA}" type="pres">
      <dgm:prSet presAssocID="{A0B11ED0-4F4C-49D5-AB8E-87A6346E64FA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E67E536-A4EE-4F0D-83FB-CD187874BC6C}" type="pres">
      <dgm:prSet presAssocID="{21CC5DF0-78E6-40C2-B213-4018DDD774C2}" presName="nodeRect" presStyleLbl="alignNode1" presStyleIdx="1" presStyleCnt="4">
        <dgm:presLayoutVars>
          <dgm:bulletEnabled val="1"/>
        </dgm:presLayoutVars>
      </dgm:prSet>
      <dgm:spPr/>
    </dgm:pt>
    <dgm:pt modelId="{EF9F87C8-62FB-414E-8C9C-4FAFB0BCE18A}" type="pres">
      <dgm:prSet presAssocID="{A0B11ED0-4F4C-49D5-AB8E-87A6346E64FA}" presName="sibTrans" presStyleCnt="0"/>
      <dgm:spPr/>
    </dgm:pt>
    <dgm:pt modelId="{33787FE9-B1C7-4FB6-A15D-E36F702710A4}" type="pres">
      <dgm:prSet presAssocID="{40BBEF0D-2401-49F3-840E-B932393A4C4F}" presName="compositeNode" presStyleCnt="0">
        <dgm:presLayoutVars>
          <dgm:bulletEnabled val="1"/>
        </dgm:presLayoutVars>
      </dgm:prSet>
      <dgm:spPr/>
    </dgm:pt>
    <dgm:pt modelId="{4CA8FA63-5E73-4C64-AA88-2A1D3701A662}" type="pres">
      <dgm:prSet presAssocID="{40BBEF0D-2401-49F3-840E-B932393A4C4F}" presName="bgRect" presStyleLbl="alignNode1" presStyleIdx="2" presStyleCnt="4"/>
      <dgm:spPr/>
    </dgm:pt>
    <dgm:pt modelId="{E3AC80E2-6FC3-4CCF-BA5D-CD9231BE0ABD}" type="pres">
      <dgm:prSet presAssocID="{11CA595D-765D-44ED-AE75-7FEF01DBD646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59B1DD80-DA23-4980-9824-EAD5A66F1991}" type="pres">
      <dgm:prSet presAssocID="{40BBEF0D-2401-49F3-840E-B932393A4C4F}" presName="nodeRect" presStyleLbl="alignNode1" presStyleIdx="2" presStyleCnt="4">
        <dgm:presLayoutVars>
          <dgm:bulletEnabled val="1"/>
        </dgm:presLayoutVars>
      </dgm:prSet>
      <dgm:spPr/>
    </dgm:pt>
    <dgm:pt modelId="{E63DC22C-3ECE-4528-81FA-9AC627DDFB5F}" type="pres">
      <dgm:prSet presAssocID="{11CA595D-765D-44ED-AE75-7FEF01DBD646}" presName="sibTrans" presStyleCnt="0"/>
      <dgm:spPr/>
    </dgm:pt>
    <dgm:pt modelId="{1102D90D-3A70-40FD-952D-8835C03668D9}" type="pres">
      <dgm:prSet presAssocID="{E7352DF5-F70A-4A8F-BCC5-ADFDA48479F1}" presName="compositeNode" presStyleCnt="0">
        <dgm:presLayoutVars>
          <dgm:bulletEnabled val="1"/>
        </dgm:presLayoutVars>
      </dgm:prSet>
      <dgm:spPr/>
    </dgm:pt>
    <dgm:pt modelId="{6085E557-3CE8-4C5E-9F53-8124045B2CE8}" type="pres">
      <dgm:prSet presAssocID="{E7352DF5-F70A-4A8F-BCC5-ADFDA48479F1}" presName="bgRect" presStyleLbl="alignNode1" presStyleIdx="3" presStyleCnt="4"/>
      <dgm:spPr/>
    </dgm:pt>
    <dgm:pt modelId="{2FCDE753-6B50-4EDC-88BA-8EA9A46BBF0C}" type="pres">
      <dgm:prSet presAssocID="{FFE9A159-791E-47D7-81D2-337999844F1B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4AD8DF28-CA46-4C8B-B924-34E6ED19F6D9}" type="pres">
      <dgm:prSet presAssocID="{E7352DF5-F70A-4A8F-BCC5-ADFDA48479F1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81A97401-52BD-489D-A289-EB1BC1F65D00}" type="presOf" srcId="{A0B11ED0-4F4C-49D5-AB8E-87A6346E64FA}" destId="{79A63403-C5E9-4BA2-894C-40F8BCE4B5EA}" srcOrd="0" destOrd="0" presId="urn:microsoft.com/office/officeart/2016/7/layout/LinearBlockProcessNumbered"/>
    <dgm:cxn modelId="{B90B8A18-397C-47A5-A7DB-6EA1E1912F2D}" type="presOf" srcId="{FA0665E6-E383-4151-9A07-2394209A2116}" destId="{F2D31AFA-DED6-4FEC-9DC6-945F54814BE4}" srcOrd="0" destOrd="0" presId="urn:microsoft.com/office/officeart/2016/7/layout/LinearBlockProcessNumbered"/>
    <dgm:cxn modelId="{3EFBDA62-B8EC-42A9-A931-0A9241803748}" srcId="{28E62FC3-0F2D-41DE-86B6-A1F88FBE4BD8}" destId="{21CC5DF0-78E6-40C2-B213-4018DDD774C2}" srcOrd="1" destOrd="0" parTransId="{1BBCC347-3368-44C4-B5DF-31550E5BD104}" sibTransId="{A0B11ED0-4F4C-49D5-AB8E-87A6346E64FA}"/>
    <dgm:cxn modelId="{B0C9A843-C29D-4876-A702-8B0A7A841319}" type="presOf" srcId="{40BBEF0D-2401-49F3-840E-B932393A4C4F}" destId="{4CA8FA63-5E73-4C64-AA88-2A1D3701A662}" srcOrd="0" destOrd="0" presId="urn:microsoft.com/office/officeart/2016/7/layout/LinearBlockProcessNumbered"/>
    <dgm:cxn modelId="{660FDD46-F540-49D8-96C0-0F3242319ABD}" type="presOf" srcId="{C7AE5086-C846-428E-93ED-A49E8ECA443F}" destId="{1C80B35E-5534-4AFA-AFAF-910F0DEC27B0}" srcOrd="1" destOrd="0" presId="urn:microsoft.com/office/officeart/2016/7/layout/LinearBlockProcessNumbered"/>
    <dgm:cxn modelId="{E2D1834B-89DE-4F1E-AB0D-A49D4C9066E6}" type="presOf" srcId="{FFE9A159-791E-47D7-81D2-337999844F1B}" destId="{2FCDE753-6B50-4EDC-88BA-8EA9A46BBF0C}" srcOrd="0" destOrd="0" presId="urn:microsoft.com/office/officeart/2016/7/layout/LinearBlockProcessNumbered"/>
    <dgm:cxn modelId="{8816DC7A-7F87-46D9-A1C4-6C726A66099A}" srcId="{28E62FC3-0F2D-41DE-86B6-A1F88FBE4BD8}" destId="{C7AE5086-C846-428E-93ED-A49E8ECA443F}" srcOrd="0" destOrd="0" parTransId="{1DD22B65-F550-4567-854D-0938B94BBF32}" sibTransId="{FA0665E6-E383-4151-9A07-2394209A2116}"/>
    <dgm:cxn modelId="{9A3B4982-842E-4413-81E1-7D792FD0FBC7}" srcId="{28E62FC3-0F2D-41DE-86B6-A1F88FBE4BD8}" destId="{40BBEF0D-2401-49F3-840E-B932393A4C4F}" srcOrd="2" destOrd="0" parTransId="{08BBF890-2B9F-4CE7-98DB-5D7A8DDBC816}" sibTransId="{11CA595D-765D-44ED-AE75-7FEF01DBD646}"/>
    <dgm:cxn modelId="{5A572C8B-915E-4B34-A486-B128981990BA}" type="presOf" srcId="{40BBEF0D-2401-49F3-840E-B932393A4C4F}" destId="{59B1DD80-DA23-4980-9824-EAD5A66F1991}" srcOrd="1" destOrd="0" presId="urn:microsoft.com/office/officeart/2016/7/layout/LinearBlockProcessNumbered"/>
    <dgm:cxn modelId="{9E755BAE-89D6-48F8-8964-72158ACFEE64}" type="presOf" srcId="{28E62FC3-0F2D-41DE-86B6-A1F88FBE4BD8}" destId="{A8FF9EC7-544D-48C5-B439-D0873B8E77BD}" srcOrd="0" destOrd="0" presId="urn:microsoft.com/office/officeart/2016/7/layout/LinearBlockProcessNumbered"/>
    <dgm:cxn modelId="{A61ACECA-8AEC-4C2A-A704-4CCA23BCE660}" type="presOf" srcId="{E7352DF5-F70A-4A8F-BCC5-ADFDA48479F1}" destId="{6085E557-3CE8-4C5E-9F53-8124045B2CE8}" srcOrd="0" destOrd="0" presId="urn:microsoft.com/office/officeart/2016/7/layout/LinearBlockProcessNumbered"/>
    <dgm:cxn modelId="{01FB0AD2-E4B0-4A75-9202-F7552D04FD14}" type="presOf" srcId="{E7352DF5-F70A-4A8F-BCC5-ADFDA48479F1}" destId="{4AD8DF28-CA46-4C8B-B924-34E6ED19F6D9}" srcOrd="1" destOrd="0" presId="urn:microsoft.com/office/officeart/2016/7/layout/LinearBlockProcessNumbered"/>
    <dgm:cxn modelId="{6422D2D6-F9C0-4CAB-AF4C-3614CB36738E}" type="presOf" srcId="{21CC5DF0-78E6-40C2-B213-4018DDD774C2}" destId="{CD80D382-2C66-45DE-9618-3E13431D32FB}" srcOrd="0" destOrd="0" presId="urn:microsoft.com/office/officeart/2016/7/layout/LinearBlockProcessNumbered"/>
    <dgm:cxn modelId="{DB043CDB-E9B9-4E36-BB45-27287FF2BDB8}" type="presOf" srcId="{21CC5DF0-78E6-40C2-B213-4018DDD774C2}" destId="{EE67E536-A4EE-4F0D-83FB-CD187874BC6C}" srcOrd="1" destOrd="0" presId="urn:microsoft.com/office/officeart/2016/7/layout/LinearBlockProcessNumbered"/>
    <dgm:cxn modelId="{F9FBD6E8-6337-45D7-810C-1E0685B75A92}" srcId="{28E62FC3-0F2D-41DE-86B6-A1F88FBE4BD8}" destId="{E7352DF5-F70A-4A8F-BCC5-ADFDA48479F1}" srcOrd="3" destOrd="0" parTransId="{BFAD96F6-9652-4932-8639-6072E6D56F4E}" sibTransId="{FFE9A159-791E-47D7-81D2-337999844F1B}"/>
    <dgm:cxn modelId="{E11945EC-BBE1-4280-848C-22E8AF3BB6C4}" type="presOf" srcId="{C7AE5086-C846-428E-93ED-A49E8ECA443F}" destId="{1B98B611-AD6F-450F-9DE1-495CD6F08CAB}" srcOrd="0" destOrd="0" presId="urn:microsoft.com/office/officeart/2016/7/layout/LinearBlockProcessNumbered"/>
    <dgm:cxn modelId="{84DEC5FD-E072-4FB0-A13B-6591D010242D}" type="presOf" srcId="{11CA595D-765D-44ED-AE75-7FEF01DBD646}" destId="{E3AC80E2-6FC3-4CCF-BA5D-CD9231BE0ABD}" srcOrd="0" destOrd="0" presId="urn:microsoft.com/office/officeart/2016/7/layout/LinearBlockProcessNumbered"/>
    <dgm:cxn modelId="{D990B5E0-48B7-4ECA-9803-BCA8316681E7}" type="presParOf" srcId="{A8FF9EC7-544D-48C5-B439-D0873B8E77BD}" destId="{F285DF18-387B-4E33-A58D-5DBB11EA1A41}" srcOrd="0" destOrd="0" presId="urn:microsoft.com/office/officeart/2016/7/layout/LinearBlockProcessNumbered"/>
    <dgm:cxn modelId="{EB268397-05B1-4E2B-AFC7-B4B24E92ADAA}" type="presParOf" srcId="{F285DF18-387B-4E33-A58D-5DBB11EA1A41}" destId="{1B98B611-AD6F-450F-9DE1-495CD6F08CAB}" srcOrd="0" destOrd="0" presId="urn:microsoft.com/office/officeart/2016/7/layout/LinearBlockProcessNumbered"/>
    <dgm:cxn modelId="{60E68F50-CE3E-4416-8AEB-AB04AFA2246B}" type="presParOf" srcId="{F285DF18-387B-4E33-A58D-5DBB11EA1A41}" destId="{F2D31AFA-DED6-4FEC-9DC6-945F54814BE4}" srcOrd="1" destOrd="0" presId="urn:microsoft.com/office/officeart/2016/7/layout/LinearBlockProcessNumbered"/>
    <dgm:cxn modelId="{7BBF8FA5-0FAF-4592-99D7-22305EDF7819}" type="presParOf" srcId="{F285DF18-387B-4E33-A58D-5DBB11EA1A41}" destId="{1C80B35E-5534-4AFA-AFAF-910F0DEC27B0}" srcOrd="2" destOrd="0" presId="urn:microsoft.com/office/officeart/2016/7/layout/LinearBlockProcessNumbered"/>
    <dgm:cxn modelId="{FFA85798-7AB9-4FA4-8754-DFAFE5649D29}" type="presParOf" srcId="{A8FF9EC7-544D-48C5-B439-D0873B8E77BD}" destId="{AB4B9EA0-B3CD-4D9F-AD14-DC61808BF156}" srcOrd="1" destOrd="0" presId="urn:microsoft.com/office/officeart/2016/7/layout/LinearBlockProcessNumbered"/>
    <dgm:cxn modelId="{31B57F93-52C1-4160-AB9D-1194E331065F}" type="presParOf" srcId="{A8FF9EC7-544D-48C5-B439-D0873B8E77BD}" destId="{1201050F-40EE-4B0B-BE6A-DAE595ECF4FF}" srcOrd="2" destOrd="0" presId="urn:microsoft.com/office/officeart/2016/7/layout/LinearBlockProcessNumbered"/>
    <dgm:cxn modelId="{4056A57A-1CB3-4116-9FBC-F68DEB939780}" type="presParOf" srcId="{1201050F-40EE-4B0B-BE6A-DAE595ECF4FF}" destId="{CD80D382-2C66-45DE-9618-3E13431D32FB}" srcOrd="0" destOrd="0" presId="urn:microsoft.com/office/officeart/2016/7/layout/LinearBlockProcessNumbered"/>
    <dgm:cxn modelId="{02A7604A-F949-4DBE-AD79-124118AC3AC6}" type="presParOf" srcId="{1201050F-40EE-4B0B-BE6A-DAE595ECF4FF}" destId="{79A63403-C5E9-4BA2-894C-40F8BCE4B5EA}" srcOrd="1" destOrd="0" presId="urn:microsoft.com/office/officeart/2016/7/layout/LinearBlockProcessNumbered"/>
    <dgm:cxn modelId="{01211A22-90EF-4359-B117-AEBB5CAE712E}" type="presParOf" srcId="{1201050F-40EE-4B0B-BE6A-DAE595ECF4FF}" destId="{EE67E536-A4EE-4F0D-83FB-CD187874BC6C}" srcOrd="2" destOrd="0" presId="urn:microsoft.com/office/officeart/2016/7/layout/LinearBlockProcessNumbered"/>
    <dgm:cxn modelId="{3972BA94-E4F4-4E88-9858-A50E26CA1B4E}" type="presParOf" srcId="{A8FF9EC7-544D-48C5-B439-D0873B8E77BD}" destId="{EF9F87C8-62FB-414E-8C9C-4FAFB0BCE18A}" srcOrd="3" destOrd="0" presId="urn:microsoft.com/office/officeart/2016/7/layout/LinearBlockProcessNumbered"/>
    <dgm:cxn modelId="{1FDCF561-0122-4EBB-A110-75043DD2C198}" type="presParOf" srcId="{A8FF9EC7-544D-48C5-B439-D0873B8E77BD}" destId="{33787FE9-B1C7-4FB6-A15D-E36F702710A4}" srcOrd="4" destOrd="0" presId="urn:microsoft.com/office/officeart/2016/7/layout/LinearBlockProcessNumbered"/>
    <dgm:cxn modelId="{420D55C8-B86F-4633-BDEC-57D02D2755A0}" type="presParOf" srcId="{33787FE9-B1C7-4FB6-A15D-E36F702710A4}" destId="{4CA8FA63-5E73-4C64-AA88-2A1D3701A662}" srcOrd="0" destOrd="0" presId="urn:microsoft.com/office/officeart/2016/7/layout/LinearBlockProcessNumbered"/>
    <dgm:cxn modelId="{CC7D46E8-A4A4-4828-A794-D939489AB306}" type="presParOf" srcId="{33787FE9-B1C7-4FB6-A15D-E36F702710A4}" destId="{E3AC80E2-6FC3-4CCF-BA5D-CD9231BE0ABD}" srcOrd="1" destOrd="0" presId="urn:microsoft.com/office/officeart/2016/7/layout/LinearBlockProcessNumbered"/>
    <dgm:cxn modelId="{FCDFC39E-1BB2-474B-9563-FFF27FF1D2AE}" type="presParOf" srcId="{33787FE9-B1C7-4FB6-A15D-E36F702710A4}" destId="{59B1DD80-DA23-4980-9824-EAD5A66F1991}" srcOrd="2" destOrd="0" presId="urn:microsoft.com/office/officeart/2016/7/layout/LinearBlockProcessNumbered"/>
    <dgm:cxn modelId="{C6BADA47-B860-4B20-83A4-AED9388CDAAB}" type="presParOf" srcId="{A8FF9EC7-544D-48C5-B439-D0873B8E77BD}" destId="{E63DC22C-3ECE-4528-81FA-9AC627DDFB5F}" srcOrd="5" destOrd="0" presId="urn:microsoft.com/office/officeart/2016/7/layout/LinearBlockProcessNumbered"/>
    <dgm:cxn modelId="{EA9A98EA-7A8D-431D-8126-A4DDD804B772}" type="presParOf" srcId="{A8FF9EC7-544D-48C5-B439-D0873B8E77BD}" destId="{1102D90D-3A70-40FD-952D-8835C03668D9}" srcOrd="6" destOrd="0" presId="urn:microsoft.com/office/officeart/2016/7/layout/LinearBlockProcessNumbered"/>
    <dgm:cxn modelId="{FC7CDDF9-F685-4C2B-86FA-A36F207EAB66}" type="presParOf" srcId="{1102D90D-3A70-40FD-952D-8835C03668D9}" destId="{6085E557-3CE8-4C5E-9F53-8124045B2CE8}" srcOrd="0" destOrd="0" presId="urn:microsoft.com/office/officeart/2016/7/layout/LinearBlockProcessNumbered"/>
    <dgm:cxn modelId="{98CD7847-485D-4BF1-B6EB-280F75063FFD}" type="presParOf" srcId="{1102D90D-3A70-40FD-952D-8835C03668D9}" destId="{2FCDE753-6B50-4EDC-88BA-8EA9A46BBF0C}" srcOrd="1" destOrd="0" presId="urn:microsoft.com/office/officeart/2016/7/layout/LinearBlockProcessNumbered"/>
    <dgm:cxn modelId="{E4D487BA-EF9B-46AD-BA6B-04A1AA6CB331}" type="presParOf" srcId="{1102D90D-3A70-40FD-952D-8835C03668D9}" destId="{4AD8DF28-CA46-4C8B-B924-34E6ED19F6D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2DDC960-0BCA-4D56-BEF9-02B46DDC99BD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ADF4E69-DDA9-41E3-A09E-9543F210C9E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Active international assignees: 285 employees (long-term) plus 450 short-term</a:t>
          </a:r>
        </a:p>
      </dgm:t>
    </dgm:pt>
    <dgm:pt modelId="{1FF3D616-99BD-4416-8FCA-A36E4ADC3F8F}" type="parTrans" cxnId="{B04D45B2-AC16-436C-9942-6D5283050115}">
      <dgm:prSet/>
      <dgm:spPr/>
      <dgm:t>
        <a:bodyPr/>
        <a:lstStyle/>
        <a:p>
          <a:endParaRPr lang="en-US"/>
        </a:p>
      </dgm:t>
    </dgm:pt>
    <dgm:pt modelId="{A0A7D508-AE5C-4084-8E8C-A8F0BB7343AE}" type="sibTrans" cxnId="{B04D45B2-AC16-436C-9942-6D5283050115}">
      <dgm:prSet/>
      <dgm:spPr/>
      <dgm:t>
        <a:bodyPr/>
        <a:lstStyle/>
        <a:p>
          <a:endParaRPr lang="en-US"/>
        </a:p>
      </dgm:t>
    </dgm:pt>
    <dgm:pt modelId="{B8CAB310-7B44-42EE-903C-B5C92C59C700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Assignment destinations: 35 countries with concentrations in USA, Singapore, Germany</a:t>
          </a:r>
        </a:p>
      </dgm:t>
    </dgm:pt>
    <dgm:pt modelId="{C17B8618-18DA-452F-8BF5-E4DFCF760CC1}" type="parTrans" cxnId="{D30CD9FE-2D1C-45FC-B9A0-19BCC5D1D479}">
      <dgm:prSet/>
      <dgm:spPr/>
      <dgm:t>
        <a:bodyPr/>
        <a:lstStyle/>
        <a:p>
          <a:endParaRPr lang="en-US"/>
        </a:p>
      </dgm:t>
    </dgm:pt>
    <dgm:pt modelId="{F49EDA46-9512-48AB-AA7F-88415465CDD3}" type="sibTrans" cxnId="{D30CD9FE-2D1C-45FC-B9A0-19BCC5D1D479}">
      <dgm:prSet/>
      <dgm:spPr/>
      <dgm:t>
        <a:bodyPr/>
        <a:lstStyle/>
        <a:p>
          <a:endParaRPr lang="en-US"/>
        </a:p>
      </dgm:t>
    </dgm:pt>
    <dgm:pt modelId="{DCE543F7-8978-48BC-9BBC-985ECF2E378D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Total assignment costs: £48 million annually (average £168,000 per long-term assignee) (Ulrich, 2024)</a:t>
          </a:r>
        </a:p>
      </dgm:t>
    </dgm:pt>
    <dgm:pt modelId="{0E6B0D2B-D144-4392-9D78-88EFA14D0C54}" type="parTrans" cxnId="{12A9B346-19CB-42F8-95D6-A0F137531EAC}">
      <dgm:prSet/>
      <dgm:spPr/>
      <dgm:t>
        <a:bodyPr/>
        <a:lstStyle/>
        <a:p>
          <a:endParaRPr lang="en-US"/>
        </a:p>
      </dgm:t>
    </dgm:pt>
    <dgm:pt modelId="{B36005AE-8D02-48E0-BFC5-6EC111F1D9A3}" type="sibTrans" cxnId="{12A9B346-19CB-42F8-95D6-A0F137531EAC}">
      <dgm:prSet/>
      <dgm:spPr/>
      <dgm:t>
        <a:bodyPr/>
        <a:lstStyle/>
        <a:p>
          <a:endParaRPr lang="en-US"/>
        </a:p>
      </dgm:t>
    </dgm:pt>
    <dgm:pt modelId="{E69BDE5A-86BA-46B2-B3F5-3E0BB043BFA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development: 68% of senior executives have international experience</a:t>
          </a:r>
        </a:p>
      </dgm:t>
    </dgm:pt>
    <dgm:pt modelId="{96BF307A-111D-4288-85D7-C3794E66F5C6}" type="parTrans" cxnId="{5F272056-C816-48D9-880E-67EC34DCAFF0}">
      <dgm:prSet/>
      <dgm:spPr/>
      <dgm:t>
        <a:bodyPr/>
        <a:lstStyle/>
        <a:p>
          <a:endParaRPr lang="en-US"/>
        </a:p>
      </dgm:t>
    </dgm:pt>
    <dgm:pt modelId="{9F7CD2DB-9B97-4ABB-B5B3-24CAA97DC4C3}" type="sibTrans" cxnId="{5F272056-C816-48D9-880E-67EC34DCAFF0}">
      <dgm:prSet/>
      <dgm:spPr/>
      <dgm:t>
        <a:bodyPr/>
        <a:lstStyle/>
        <a:p>
          <a:endParaRPr lang="en-US"/>
        </a:p>
      </dgm:t>
    </dgm:pt>
    <dgm:pt modelId="{5B4970B7-F788-4882-AF9B-C65242815464}" type="pres">
      <dgm:prSet presAssocID="{72DDC960-0BCA-4D56-BEF9-02B46DDC99BD}" presName="outerComposite" presStyleCnt="0">
        <dgm:presLayoutVars>
          <dgm:chMax val="5"/>
          <dgm:dir/>
          <dgm:resizeHandles val="exact"/>
        </dgm:presLayoutVars>
      </dgm:prSet>
      <dgm:spPr/>
    </dgm:pt>
    <dgm:pt modelId="{076F7CEA-426C-4F5C-A0BC-A5CBF26FD363}" type="pres">
      <dgm:prSet presAssocID="{72DDC960-0BCA-4D56-BEF9-02B46DDC99BD}" presName="dummyMaxCanvas" presStyleCnt="0">
        <dgm:presLayoutVars/>
      </dgm:prSet>
      <dgm:spPr/>
    </dgm:pt>
    <dgm:pt modelId="{2CD9F7F1-714B-4ACB-AEF8-15340D2E7F77}" type="pres">
      <dgm:prSet presAssocID="{72DDC960-0BCA-4D56-BEF9-02B46DDC99BD}" presName="FourNodes_1" presStyleLbl="node1" presStyleIdx="0" presStyleCnt="4">
        <dgm:presLayoutVars>
          <dgm:bulletEnabled val="1"/>
        </dgm:presLayoutVars>
      </dgm:prSet>
      <dgm:spPr/>
    </dgm:pt>
    <dgm:pt modelId="{326044DD-A257-4C52-A3E6-9E7A0E2303CD}" type="pres">
      <dgm:prSet presAssocID="{72DDC960-0BCA-4D56-BEF9-02B46DDC99BD}" presName="FourNodes_2" presStyleLbl="node1" presStyleIdx="1" presStyleCnt="4">
        <dgm:presLayoutVars>
          <dgm:bulletEnabled val="1"/>
        </dgm:presLayoutVars>
      </dgm:prSet>
      <dgm:spPr/>
    </dgm:pt>
    <dgm:pt modelId="{51DFC23F-D181-424B-88D7-D97DCD38B626}" type="pres">
      <dgm:prSet presAssocID="{72DDC960-0BCA-4D56-BEF9-02B46DDC99BD}" presName="FourNodes_3" presStyleLbl="node1" presStyleIdx="2" presStyleCnt="4">
        <dgm:presLayoutVars>
          <dgm:bulletEnabled val="1"/>
        </dgm:presLayoutVars>
      </dgm:prSet>
      <dgm:spPr/>
    </dgm:pt>
    <dgm:pt modelId="{6694B5E9-D842-4F5D-9EB1-28945624D513}" type="pres">
      <dgm:prSet presAssocID="{72DDC960-0BCA-4D56-BEF9-02B46DDC99BD}" presName="FourNodes_4" presStyleLbl="node1" presStyleIdx="3" presStyleCnt="4">
        <dgm:presLayoutVars>
          <dgm:bulletEnabled val="1"/>
        </dgm:presLayoutVars>
      </dgm:prSet>
      <dgm:spPr/>
    </dgm:pt>
    <dgm:pt modelId="{EAD19393-2B92-4357-8480-3EBC5B920C53}" type="pres">
      <dgm:prSet presAssocID="{72DDC960-0BCA-4D56-BEF9-02B46DDC99BD}" presName="FourConn_1-2" presStyleLbl="fgAccFollowNode1" presStyleIdx="0" presStyleCnt="3">
        <dgm:presLayoutVars>
          <dgm:bulletEnabled val="1"/>
        </dgm:presLayoutVars>
      </dgm:prSet>
      <dgm:spPr/>
    </dgm:pt>
    <dgm:pt modelId="{ECA3E8EE-BD58-490E-9519-40AA7444A71A}" type="pres">
      <dgm:prSet presAssocID="{72DDC960-0BCA-4D56-BEF9-02B46DDC99BD}" presName="FourConn_2-3" presStyleLbl="fgAccFollowNode1" presStyleIdx="1" presStyleCnt="3">
        <dgm:presLayoutVars>
          <dgm:bulletEnabled val="1"/>
        </dgm:presLayoutVars>
      </dgm:prSet>
      <dgm:spPr/>
    </dgm:pt>
    <dgm:pt modelId="{3B638B76-5314-4E13-9D07-877F0DDE44F7}" type="pres">
      <dgm:prSet presAssocID="{72DDC960-0BCA-4D56-BEF9-02B46DDC99BD}" presName="FourConn_3-4" presStyleLbl="fgAccFollowNode1" presStyleIdx="2" presStyleCnt="3">
        <dgm:presLayoutVars>
          <dgm:bulletEnabled val="1"/>
        </dgm:presLayoutVars>
      </dgm:prSet>
      <dgm:spPr/>
    </dgm:pt>
    <dgm:pt modelId="{04A4E093-D540-40A2-A6F0-F58AD86086FB}" type="pres">
      <dgm:prSet presAssocID="{72DDC960-0BCA-4D56-BEF9-02B46DDC99BD}" presName="FourNodes_1_text" presStyleLbl="node1" presStyleIdx="3" presStyleCnt="4">
        <dgm:presLayoutVars>
          <dgm:bulletEnabled val="1"/>
        </dgm:presLayoutVars>
      </dgm:prSet>
      <dgm:spPr/>
    </dgm:pt>
    <dgm:pt modelId="{3AE14D82-D807-4023-921D-C0EFCA26450A}" type="pres">
      <dgm:prSet presAssocID="{72DDC960-0BCA-4D56-BEF9-02B46DDC99BD}" presName="FourNodes_2_text" presStyleLbl="node1" presStyleIdx="3" presStyleCnt="4">
        <dgm:presLayoutVars>
          <dgm:bulletEnabled val="1"/>
        </dgm:presLayoutVars>
      </dgm:prSet>
      <dgm:spPr/>
    </dgm:pt>
    <dgm:pt modelId="{7ACC5904-40A3-4AC9-9E0E-774DC590FC69}" type="pres">
      <dgm:prSet presAssocID="{72DDC960-0BCA-4D56-BEF9-02B46DDC99BD}" presName="FourNodes_3_text" presStyleLbl="node1" presStyleIdx="3" presStyleCnt="4">
        <dgm:presLayoutVars>
          <dgm:bulletEnabled val="1"/>
        </dgm:presLayoutVars>
      </dgm:prSet>
      <dgm:spPr/>
    </dgm:pt>
    <dgm:pt modelId="{58A0850C-0EF7-4012-A5D9-E3569DE9C9E0}" type="pres">
      <dgm:prSet presAssocID="{72DDC960-0BCA-4D56-BEF9-02B46DDC99B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36FC001-6B4B-457D-ACED-F29A01F01A74}" type="presOf" srcId="{DADF4E69-DDA9-41E3-A09E-9543F210C9E8}" destId="{2CD9F7F1-714B-4ACB-AEF8-15340D2E7F77}" srcOrd="0" destOrd="0" presId="urn:microsoft.com/office/officeart/2005/8/layout/vProcess5"/>
    <dgm:cxn modelId="{BE432825-5449-4914-987C-F42AF8354AD8}" type="presOf" srcId="{72DDC960-0BCA-4D56-BEF9-02B46DDC99BD}" destId="{5B4970B7-F788-4882-AF9B-C65242815464}" srcOrd="0" destOrd="0" presId="urn:microsoft.com/office/officeart/2005/8/layout/vProcess5"/>
    <dgm:cxn modelId="{60773433-5716-46DB-8538-F269B0745B0E}" type="presOf" srcId="{B8CAB310-7B44-42EE-903C-B5C92C59C700}" destId="{3AE14D82-D807-4023-921D-C0EFCA26450A}" srcOrd="1" destOrd="0" presId="urn:microsoft.com/office/officeart/2005/8/layout/vProcess5"/>
    <dgm:cxn modelId="{B246E060-7D67-4C94-AD6E-6A82DC8B4A0F}" type="presOf" srcId="{E69BDE5A-86BA-46B2-B3F5-3E0BB043BFAD}" destId="{58A0850C-0EF7-4012-A5D9-E3569DE9C9E0}" srcOrd="1" destOrd="0" presId="urn:microsoft.com/office/officeart/2005/8/layout/vProcess5"/>
    <dgm:cxn modelId="{12A9B346-19CB-42F8-95D6-A0F137531EAC}" srcId="{72DDC960-0BCA-4D56-BEF9-02B46DDC99BD}" destId="{DCE543F7-8978-48BC-9BBC-985ECF2E378D}" srcOrd="2" destOrd="0" parTransId="{0E6B0D2B-D144-4392-9D78-88EFA14D0C54}" sibTransId="{B36005AE-8D02-48E0-BFC5-6EC111F1D9A3}"/>
    <dgm:cxn modelId="{914AE24A-522B-47EA-8332-28A39A38773C}" type="presOf" srcId="{E69BDE5A-86BA-46B2-B3F5-3E0BB043BFAD}" destId="{6694B5E9-D842-4F5D-9EB1-28945624D513}" srcOrd="0" destOrd="0" presId="urn:microsoft.com/office/officeart/2005/8/layout/vProcess5"/>
    <dgm:cxn modelId="{4E370875-EE6D-4FCC-9EFE-D929147BE1BD}" type="presOf" srcId="{A0A7D508-AE5C-4084-8E8C-A8F0BB7343AE}" destId="{EAD19393-2B92-4357-8480-3EBC5B920C53}" srcOrd="0" destOrd="0" presId="urn:microsoft.com/office/officeart/2005/8/layout/vProcess5"/>
    <dgm:cxn modelId="{5F272056-C816-48D9-880E-67EC34DCAFF0}" srcId="{72DDC960-0BCA-4D56-BEF9-02B46DDC99BD}" destId="{E69BDE5A-86BA-46B2-B3F5-3E0BB043BFAD}" srcOrd="3" destOrd="0" parTransId="{96BF307A-111D-4288-85D7-C3794E66F5C6}" sibTransId="{9F7CD2DB-9B97-4ABB-B5B3-24CAA97DC4C3}"/>
    <dgm:cxn modelId="{71E07995-0BC0-48A1-BADC-F0DFE6629159}" type="presOf" srcId="{DADF4E69-DDA9-41E3-A09E-9543F210C9E8}" destId="{04A4E093-D540-40A2-A6F0-F58AD86086FB}" srcOrd="1" destOrd="0" presId="urn:microsoft.com/office/officeart/2005/8/layout/vProcess5"/>
    <dgm:cxn modelId="{B04D45B2-AC16-436C-9942-6D5283050115}" srcId="{72DDC960-0BCA-4D56-BEF9-02B46DDC99BD}" destId="{DADF4E69-DDA9-41E3-A09E-9543F210C9E8}" srcOrd="0" destOrd="0" parTransId="{1FF3D616-99BD-4416-8FCA-A36E4ADC3F8F}" sibTransId="{A0A7D508-AE5C-4084-8E8C-A8F0BB7343AE}"/>
    <dgm:cxn modelId="{F9CC97C2-9B58-4BBA-8251-4378E3943313}" type="presOf" srcId="{F49EDA46-9512-48AB-AA7F-88415465CDD3}" destId="{ECA3E8EE-BD58-490E-9519-40AA7444A71A}" srcOrd="0" destOrd="0" presId="urn:microsoft.com/office/officeart/2005/8/layout/vProcess5"/>
    <dgm:cxn modelId="{048E23DF-DA10-4F4E-A91D-8FC61BF2D831}" type="presOf" srcId="{DCE543F7-8978-48BC-9BBC-985ECF2E378D}" destId="{51DFC23F-D181-424B-88D7-D97DCD38B626}" srcOrd="0" destOrd="0" presId="urn:microsoft.com/office/officeart/2005/8/layout/vProcess5"/>
    <dgm:cxn modelId="{8AA20DF1-9180-48FC-BDE1-C94AE84C9E35}" type="presOf" srcId="{B8CAB310-7B44-42EE-903C-B5C92C59C700}" destId="{326044DD-A257-4C52-A3E6-9E7A0E2303CD}" srcOrd="0" destOrd="0" presId="urn:microsoft.com/office/officeart/2005/8/layout/vProcess5"/>
    <dgm:cxn modelId="{614741F5-130E-417C-A2CF-A6C5F720B460}" type="presOf" srcId="{DCE543F7-8978-48BC-9BBC-985ECF2E378D}" destId="{7ACC5904-40A3-4AC9-9E0E-774DC590FC69}" srcOrd="1" destOrd="0" presId="urn:microsoft.com/office/officeart/2005/8/layout/vProcess5"/>
    <dgm:cxn modelId="{28D8DCFB-0A2B-4810-BD54-9297C9549C04}" type="presOf" srcId="{B36005AE-8D02-48E0-BFC5-6EC111F1D9A3}" destId="{3B638B76-5314-4E13-9D07-877F0DDE44F7}" srcOrd="0" destOrd="0" presId="urn:microsoft.com/office/officeart/2005/8/layout/vProcess5"/>
    <dgm:cxn modelId="{D30CD9FE-2D1C-45FC-B9A0-19BCC5D1D479}" srcId="{72DDC960-0BCA-4D56-BEF9-02B46DDC99BD}" destId="{B8CAB310-7B44-42EE-903C-B5C92C59C700}" srcOrd="1" destOrd="0" parTransId="{C17B8618-18DA-452F-8BF5-E4DFCF760CC1}" sibTransId="{F49EDA46-9512-48AB-AA7F-88415465CDD3}"/>
    <dgm:cxn modelId="{39CC8B37-2E02-40BA-A22D-D02EFBD3A664}" type="presParOf" srcId="{5B4970B7-F788-4882-AF9B-C65242815464}" destId="{076F7CEA-426C-4F5C-A0BC-A5CBF26FD363}" srcOrd="0" destOrd="0" presId="urn:microsoft.com/office/officeart/2005/8/layout/vProcess5"/>
    <dgm:cxn modelId="{69A05662-384F-4C55-A826-85F3C3765417}" type="presParOf" srcId="{5B4970B7-F788-4882-AF9B-C65242815464}" destId="{2CD9F7F1-714B-4ACB-AEF8-15340D2E7F77}" srcOrd="1" destOrd="0" presId="urn:microsoft.com/office/officeart/2005/8/layout/vProcess5"/>
    <dgm:cxn modelId="{3BC8C212-A240-4545-A217-6B9F6C9F15FE}" type="presParOf" srcId="{5B4970B7-F788-4882-AF9B-C65242815464}" destId="{326044DD-A257-4C52-A3E6-9E7A0E2303CD}" srcOrd="2" destOrd="0" presId="urn:microsoft.com/office/officeart/2005/8/layout/vProcess5"/>
    <dgm:cxn modelId="{59F318AC-DC1A-4C92-AE08-53FDB5BBA300}" type="presParOf" srcId="{5B4970B7-F788-4882-AF9B-C65242815464}" destId="{51DFC23F-D181-424B-88D7-D97DCD38B626}" srcOrd="3" destOrd="0" presId="urn:microsoft.com/office/officeart/2005/8/layout/vProcess5"/>
    <dgm:cxn modelId="{9408AA42-1FCC-4FFF-BA42-5B99B692197E}" type="presParOf" srcId="{5B4970B7-F788-4882-AF9B-C65242815464}" destId="{6694B5E9-D842-4F5D-9EB1-28945624D513}" srcOrd="4" destOrd="0" presId="urn:microsoft.com/office/officeart/2005/8/layout/vProcess5"/>
    <dgm:cxn modelId="{293F6C22-5380-46A3-8FF5-8B3E3EF390F6}" type="presParOf" srcId="{5B4970B7-F788-4882-AF9B-C65242815464}" destId="{EAD19393-2B92-4357-8480-3EBC5B920C53}" srcOrd="5" destOrd="0" presId="urn:microsoft.com/office/officeart/2005/8/layout/vProcess5"/>
    <dgm:cxn modelId="{76489409-6ECD-4B8A-978A-0381D6BC9B69}" type="presParOf" srcId="{5B4970B7-F788-4882-AF9B-C65242815464}" destId="{ECA3E8EE-BD58-490E-9519-40AA7444A71A}" srcOrd="6" destOrd="0" presId="urn:microsoft.com/office/officeart/2005/8/layout/vProcess5"/>
    <dgm:cxn modelId="{B7C88149-B1A5-4B78-8795-9862E50D8020}" type="presParOf" srcId="{5B4970B7-F788-4882-AF9B-C65242815464}" destId="{3B638B76-5314-4E13-9D07-877F0DDE44F7}" srcOrd="7" destOrd="0" presId="urn:microsoft.com/office/officeart/2005/8/layout/vProcess5"/>
    <dgm:cxn modelId="{F36FEDC4-6D53-4C69-A8AA-6C4382E17337}" type="presParOf" srcId="{5B4970B7-F788-4882-AF9B-C65242815464}" destId="{04A4E093-D540-40A2-A6F0-F58AD86086FB}" srcOrd="8" destOrd="0" presId="urn:microsoft.com/office/officeart/2005/8/layout/vProcess5"/>
    <dgm:cxn modelId="{D30B5BD0-9B44-4E57-ADF7-59C7DDDB644F}" type="presParOf" srcId="{5B4970B7-F788-4882-AF9B-C65242815464}" destId="{3AE14D82-D807-4023-921D-C0EFCA26450A}" srcOrd="9" destOrd="0" presId="urn:microsoft.com/office/officeart/2005/8/layout/vProcess5"/>
    <dgm:cxn modelId="{0AD69C79-0B85-49A5-8102-EB0036A0907C}" type="presParOf" srcId="{5B4970B7-F788-4882-AF9B-C65242815464}" destId="{7ACC5904-40A3-4AC9-9E0E-774DC590FC69}" srcOrd="10" destOrd="0" presId="urn:microsoft.com/office/officeart/2005/8/layout/vProcess5"/>
    <dgm:cxn modelId="{C4C1BB1F-A64F-421F-93E5-3D0187665722}" type="presParOf" srcId="{5B4970B7-F788-4882-AF9B-C65242815464}" destId="{58A0850C-0EF7-4012-A5D9-E3569DE9C9E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49722D4-648E-4634-B2C8-108DDEE9E5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ADA54E-B8E8-46E1-9721-70BFFA28F9F3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Long-term assignments for knowledge transfer and development</a:t>
          </a:r>
        </a:p>
      </dgm:t>
    </dgm:pt>
    <dgm:pt modelId="{AAF0E9AA-DD43-4CAB-93A6-ADDDE360E316}" type="parTrans" cxnId="{BFC708D4-7D15-4B1C-89B2-ACAEB1CC8886}">
      <dgm:prSet/>
      <dgm:spPr/>
      <dgm:t>
        <a:bodyPr/>
        <a:lstStyle/>
        <a:p>
          <a:endParaRPr lang="en-US"/>
        </a:p>
      </dgm:t>
    </dgm:pt>
    <dgm:pt modelId="{9A4C2EBF-E212-40E6-9201-E9074492F684}" type="sibTrans" cxnId="{BFC708D4-7D15-4B1C-89B2-ACAEB1CC8886}">
      <dgm:prSet/>
      <dgm:spPr/>
      <dgm:t>
        <a:bodyPr/>
        <a:lstStyle/>
        <a:p>
          <a:endParaRPr lang="en-US"/>
        </a:p>
      </dgm:t>
    </dgm:pt>
    <dgm:pt modelId="{14FB7A47-1738-4F5C-AC12-C1B1848EC327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Short-term projects addressing specific business needs</a:t>
          </a:r>
        </a:p>
      </dgm:t>
    </dgm:pt>
    <dgm:pt modelId="{6CB2F882-63FA-4E07-AC64-9AE20A2B92D6}" type="parTrans" cxnId="{05797540-05BC-494B-B63D-23F096AE4AFC}">
      <dgm:prSet/>
      <dgm:spPr/>
      <dgm:t>
        <a:bodyPr/>
        <a:lstStyle/>
        <a:p>
          <a:endParaRPr lang="en-US"/>
        </a:p>
      </dgm:t>
    </dgm:pt>
    <dgm:pt modelId="{4E2D3149-CEDF-44DB-8CAE-6279D684CB6B}" type="sibTrans" cxnId="{05797540-05BC-494B-B63D-23F096AE4AFC}">
      <dgm:prSet/>
      <dgm:spPr/>
      <dgm:t>
        <a:bodyPr/>
        <a:lstStyle/>
        <a:p>
          <a:endParaRPr lang="en-US"/>
        </a:p>
      </dgm:t>
    </dgm:pt>
    <dgm:pt modelId="{AE7C2209-ED92-49B4-9AE0-04CFFBFBF44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Commuter arrangements balancing business and family needs (Ulrich, 2024)</a:t>
          </a:r>
        </a:p>
      </dgm:t>
    </dgm:pt>
    <dgm:pt modelId="{F9CFAC98-FE9A-4A02-9C1B-95613DC86F92}" type="parTrans" cxnId="{EA4C6DF8-0EB4-4029-BCAC-E67082131F49}">
      <dgm:prSet/>
      <dgm:spPr/>
      <dgm:t>
        <a:bodyPr/>
        <a:lstStyle/>
        <a:p>
          <a:endParaRPr lang="en-US"/>
        </a:p>
      </dgm:t>
    </dgm:pt>
    <dgm:pt modelId="{40F5C35A-FE20-4664-8AAB-915317AFD83D}" type="sibTrans" cxnId="{EA4C6DF8-0EB4-4029-BCAC-E67082131F49}">
      <dgm:prSet/>
      <dgm:spPr/>
      <dgm:t>
        <a:bodyPr/>
        <a:lstStyle/>
        <a:p>
          <a:endParaRPr lang="en-US"/>
        </a:p>
      </dgm:t>
    </dgm:pt>
    <dgm:pt modelId="{3D71729F-C776-41E7-9A0A-3909E511659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Assignment completion rates indicating overall success</a:t>
          </a:r>
        </a:p>
      </dgm:t>
    </dgm:pt>
    <dgm:pt modelId="{1FB93EDA-F164-4E44-B063-648C7610BC78}" type="parTrans" cxnId="{C16F601A-B7CC-4F40-BCD3-1B2255159E59}">
      <dgm:prSet/>
      <dgm:spPr/>
      <dgm:t>
        <a:bodyPr/>
        <a:lstStyle/>
        <a:p>
          <a:endParaRPr lang="en-US"/>
        </a:p>
      </dgm:t>
    </dgm:pt>
    <dgm:pt modelId="{8BB8660E-F518-41ED-B376-A88478E5E0B8}" type="sibTrans" cxnId="{C16F601A-B7CC-4F40-BCD3-1B2255159E59}">
      <dgm:prSet/>
      <dgm:spPr/>
      <dgm:t>
        <a:bodyPr/>
        <a:lstStyle/>
        <a:p>
          <a:endParaRPr lang="en-US"/>
        </a:p>
      </dgm:t>
    </dgm:pt>
    <dgm:pt modelId="{3C31ECD9-2E32-4789-A151-2D22F1799833}" type="pres">
      <dgm:prSet presAssocID="{249722D4-648E-4634-B2C8-108DDEE9E5C5}" presName="root" presStyleCnt="0">
        <dgm:presLayoutVars>
          <dgm:dir/>
          <dgm:resizeHandles val="exact"/>
        </dgm:presLayoutVars>
      </dgm:prSet>
      <dgm:spPr/>
    </dgm:pt>
    <dgm:pt modelId="{31F472CA-70AC-4F08-A4AB-778EB7EA534A}" type="pres">
      <dgm:prSet presAssocID="{71ADA54E-B8E8-46E1-9721-70BFFA28F9F3}" presName="compNode" presStyleCnt="0"/>
      <dgm:spPr/>
    </dgm:pt>
    <dgm:pt modelId="{B5DBF82A-9BDD-4E9F-AC59-BEE0F3E03642}" type="pres">
      <dgm:prSet presAssocID="{71ADA54E-B8E8-46E1-9721-70BFFA28F9F3}" presName="bgRect" presStyleLbl="bgShp" presStyleIdx="0" presStyleCnt="4"/>
      <dgm:spPr/>
    </dgm:pt>
    <dgm:pt modelId="{7C364F76-9326-4DE2-A0E9-6A96939DB562}" type="pres">
      <dgm:prSet presAssocID="{71ADA54E-B8E8-46E1-9721-70BFFA28F9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E26EF4D-A688-4AC3-9EC8-B1B3E98B73AA}" type="pres">
      <dgm:prSet presAssocID="{71ADA54E-B8E8-46E1-9721-70BFFA28F9F3}" presName="spaceRect" presStyleCnt="0"/>
      <dgm:spPr/>
    </dgm:pt>
    <dgm:pt modelId="{CF5E0164-9F2B-4085-827D-492C697F7915}" type="pres">
      <dgm:prSet presAssocID="{71ADA54E-B8E8-46E1-9721-70BFFA28F9F3}" presName="parTx" presStyleLbl="revTx" presStyleIdx="0" presStyleCnt="4">
        <dgm:presLayoutVars>
          <dgm:chMax val="0"/>
          <dgm:chPref val="0"/>
        </dgm:presLayoutVars>
      </dgm:prSet>
      <dgm:spPr/>
    </dgm:pt>
    <dgm:pt modelId="{5B4DAD82-E5DB-4647-BBD0-DE37E9919BCB}" type="pres">
      <dgm:prSet presAssocID="{9A4C2EBF-E212-40E6-9201-E9074492F684}" presName="sibTrans" presStyleCnt="0"/>
      <dgm:spPr/>
    </dgm:pt>
    <dgm:pt modelId="{B9855831-4ECD-42EB-A024-896A2FF7E21F}" type="pres">
      <dgm:prSet presAssocID="{14FB7A47-1738-4F5C-AC12-C1B1848EC327}" presName="compNode" presStyleCnt="0"/>
      <dgm:spPr/>
    </dgm:pt>
    <dgm:pt modelId="{5667ED35-0AB0-45EE-B7FA-A5124CD61261}" type="pres">
      <dgm:prSet presAssocID="{14FB7A47-1738-4F5C-AC12-C1B1848EC327}" presName="bgRect" presStyleLbl="bgShp" presStyleIdx="1" presStyleCnt="4"/>
      <dgm:spPr/>
    </dgm:pt>
    <dgm:pt modelId="{ED92953C-933F-4064-A4C4-0772885E5D4D}" type="pres">
      <dgm:prSet presAssocID="{14FB7A47-1738-4F5C-AC12-C1B1848EC32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A0B80E4-463C-4D03-AC20-A0306BF810AC}" type="pres">
      <dgm:prSet presAssocID="{14FB7A47-1738-4F5C-AC12-C1B1848EC327}" presName="spaceRect" presStyleCnt="0"/>
      <dgm:spPr/>
    </dgm:pt>
    <dgm:pt modelId="{53C7795B-7394-471B-9EE4-C104F09B1561}" type="pres">
      <dgm:prSet presAssocID="{14FB7A47-1738-4F5C-AC12-C1B1848EC327}" presName="parTx" presStyleLbl="revTx" presStyleIdx="1" presStyleCnt="4">
        <dgm:presLayoutVars>
          <dgm:chMax val="0"/>
          <dgm:chPref val="0"/>
        </dgm:presLayoutVars>
      </dgm:prSet>
      <dgm:spPr/>
    </dgm:pt>
    <dgm:pt modelId="{18A4C2B2-6524-4BB9-ACD2-17842D9EE56D}" type="pres">
      <dgm:prSet presAssocID="{4E2D3149-CEDF-44DB-8CAE-6279D684CB6B}" presName="sibTrans" presStyleCnt="0"/>
      <dgm:spPr/>
    </dgm:pt>
    <dgm:pt modelId="{EE94C965-182A-4079-9369-37E918C9D460}" type="pres">
      <dgm:prSet presAssocID="{AE7C2209-ED92-49B4-9AE0-04CFFBFBF440}" presName="compNode" presStyleCnt="0"/>
      <dgm:spPr/>
    </dgm:pt>
    <dgm:pt modelId="{7AA1CE79-1E0B-40FF-94EC-7D0D411D8ED3}" type="pres">
      <dgm:prSet presAssocID="{AE7C2209-ED92-49B4-9AE0-04CFFBFBF440}" presName="bgRect" presStyleLbl="bgShp" presStyleIdx="2" presStyleCnt="4"/>
      <dgm:spPr/>
    </dgm:pt>
    <dgm:pt modelId="{43FAA449-9A74-4192-8AA0-5EC3332C6D4F}" type="pres">
      <dgm:prSet presAssocID="{AE7C2209-ED92-49B4-9AE0-04CFFBFBF44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726AC1C-C07E-4E9E-88DF-7A9DF5933BD6}" type="pres">
      <dgm:prSet presAssocID="{AE7C2209-ED92-49B4-9AE0-04CFFBFBF440}" presName="spaceRect" presStyleCnt="0"/>
      <dgm:spPr/>
    </dgm:pt>
    <dgm:pt modelId="{62CF415A-87E8-4B32-805A-EFCD6ECD7690}" type="pres">
      <dgm:prSet presAssocID="{AE7C2209-ED92-49B4-9AE0-04CFFBFBF440}" presName="parTx" presStyleLbl="revTx" presStyleIdx="2" presStyleCnt="4">
        <dgm:presLayoutVars>
          <dgm:chMax val="0"/>
          <dgm:chPref val="0"/>
        </dgm:presLayoutVars>
      </dgm:prSet>
      <dgm:spPr/>
    </dgm:pt>
    <dgm:pt modelId="{676A32FF-3DA6-4BE5-A99C-719DB2C99D9C}" type="pres">
      <dgm:prSet presAssocID="{40F5C35A-FE20-4664-8AAB-915317AFD83D}" presName="sibTrans" presStyleCnt="0"/>
      <dgm:spPr/>
    </dgm:pt>
    <dgm:pt modelId="{579F5933-FEBC-413B-B687-045A2EA2595E}" type="pres">
      <dgm:prSet presAssocID="{3D71729F-C776-41E7-9A0A-3909E5116594}" presName="compNode" presStyleCnt="0"/>
      <dgm:spPr/>
    </dgm:pt>
    <dgm:pt modelId="{96169127-CE6C-4999-BFC7-34FEA3F516EA}" type="pres">
      <dgm:prSet presAssocID="{3D71729F-C776-41E7-9A0A-3909E5116594}" presName="bgRect" presStyleLbl="bgShp" presStyleIdx="3" presStyleCnt="4"/>
      <dgm:spPr/>
    </dgm:pt>
    <dgm:pt modelId="{D7A97645-92E5-4A06-8977-7C6358E66AEE}" type="pres">
      <dgm:prSet presAssocID="{3D71729F-C776-41E7-9A0A-3909E511659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7206A1C-0406-46BF-BCE1-D0E746557E35}" type="pres">
      <dgm:prSet presAssocID="{3D71729F-C776-41E7-9A0A-3909E5116594}" presName="spaceRect" presStyleCnt="0"/>
      <dgm:spPr/>
    </dgm:pt>
    <dgm:pt modelId="{DD30C99C-93B1-4E6B-B7DA-23C1CE85D5EB}" type="pres">
      <dgm:prSet presAssocID="{3D71729F-C776-41E7-9A0A-3909E511659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D77107-2AB5-43C5-8C3F-612E967FE6A2}" type="presOf" srcId="{3D71729F-C776-41E7-9A0A-3909E5116594}" destId="{DD30C99C-93B1-4E6B-B7DA-23C1CE85D5EB}" srcOrd="0" destOrd="0" presId="urn:microsoft.com/office/officeart/2018/2/layout/IconVerticalSolidList"/>
    <dgm:cxn modelId="{C16F601A-B7CC-4F40-BCD3-1B2255159E59}" srcId="{249722D4-648E-4634-B2C8-108DDEE9E5C5}" destId="{3D71729F-C776-41E7-9A0A-3909E5116594}" srcOrd="3" destOrd="0" parTransId="{1FB93EDA-F164-4E44-B063-648C7610BC78}" sibTransId="{8BB8660E-F518-41ED-B376-A88478E5E0B8}"/>
    <dgm:cxn modelId="{82EFC622-04EA-4967-B802-7A51372BD85B}" type="presOf" srcId="{14FB7A47-1738-4F5C-AC12-C1B1848EC327}" destId="{53C7795B-7394-471B-9EE4-C104F09B1561}" srcOrd="0" destOrd="0" presId="urn:microsoft.com/office/officeart/2018/2/layout/IconVerticalSolidList"/>
    <dgm:cxn modelId="{05797540-05BC-494B-B63D-23F096AE4AFC}" srcId="{249722D4-648E-4634-B2C8-108DDEE9E5C5}" destId="{14FB7A47-1738-4F5C-AC12-C1B1848EC327}" srcOrd="1" destOrd="0" parTransId="{6CB2F882-63FA-4E07-AC64-9AE20A2B92D6}" sibTransId="{4E2D3149-CEDF-44DB-8CAE-6279D684CB6B}"/>
    <dgm:cxn modelId="{49A76944-489D-4B8B-A21A-77DA85510FCA}" type="presOf" srcId="{71ADA54E-B8E8-46E1-9721-70BFFA28F9F3}" destId="{CF5E0164-9F2B-4085-827D-492C697F7915}" srcOrd="0" destOrd="0" presId="urn:microsoft.com/office/officeart/2018/2/layout/IconVerticalSolidList"/>
    <dgm:cxn modelId="{D452A193-2F16-4971-8FEA-5205CBCC3A54}" type="presOf" srcId="{249722D4-648E-4634-B2C8-108DDEE9E5C5}" destId="{3C31ECD9-2E32-4789-A151-2D22F1799833}" srcOrd="0" destOrd="0" presId="urn:microsoft.com/office/officeart/2018/2/layout/IconVerticalSolidList"/>
    <dgm:cxn modelId="{3119B2B6-A56D-487A-8209-1185D8B996F2}" type="presOf" srcId="{AE7C2209-ED92-49B4-9AE0-04CFFBFBF440}" destId="{62CF415A-87E8-4B32-805A-EFCD6ECD7690}" srcOrd="0" destOrd="0" presId="urn:microsoft.com/office/officeart/2018/2/layout/IconVerticalSolidList"/>
    <dgm:cxn modelId="{BFC708D4-7D15-4B1C-89B2-ACAEB1CC8886}" srcId="{249722D4-648E-4634-B2C8-108DDEE9E5C5}" destId="{71ADA54E-B8E8-46E1-9721-70BFFA28F9F3}" srcOrd="0" destOrd="0" parTransId="{AAF0E9AA-DD43-4CAB-93A6-ADDDE360E316}" sibTransId="{9A4C2EBF-E212-40E6-9201-E9074492F684}"/>
    <dgm:cxn modelId="{EA4C6DF8-0EB4-4029-BCAC-E67082131F49}" srcId="{249722D4-648E-4634-B2C8-108DDEE9E5C5}" destId="{AE7C2209-ED92-49B4-9AE0-04CFFBFBF440}" srcOrd="2" destOrd="0" parTransId="{F9CFAC98-FE9A-4A02-9C1B-95613DC86F92}" sibTransId="{40F5C35A-FE20-4664-8AAB-915317AFD83D}"/>
    <dgm:cxn modelId="{9D7EB88D-511B-4B0B-9AB1-9D669F5E7A24}" type="presParOf" srcId="{3C31ECD9-2E32-4789-A151-2D22F1799833}" destId="{31F472CA-70AC-4F08-A4AB-778EB7EA534A}" srcOrd="0" destOrd="0" presId="urn:microsoft.com/office/officeart/2018/2/layout/IconVerticalSolidList"/>
    <dgm:cxn modelId="{40DEB070-F4B8-4D8B-93D5-277C7E3FD92E}" type="presParOf" srcId="{31F472CA-70AC-4F08-A4AB-778EB7EA534A}" destId="{B5DBF82A-9BDD-4E9F-AC59-BEE0F3E03642}" srcOrd="0" destOrd="0" presId="urn:microsoft.com/office/officeart/2018/2/layout/IconVerticalSolidList"/>
    <dgm:cxn modelId="{B3F6D2EF-F2DC-41BB-969F-F3E01525A3C3}" type="presParOf" srcId="{31F472CA-70AC-4F08-A4AB-778EB7EA534A}" destId="{7C364F76-9326-4DE2-A0E9-6A96939DB562}" srcOrd="1" destOrd="0" presId="urn:microsoft.com/office/officeart/2018/2/layout/IconVerticalSolidList"/>
    <dgm:cxn modelId="{CC6B3882-91FD-4FFF-B109-2FA44F4CA5C1}" type="presParOf" srcId="{31F472CA-70AC-4F08-A4AB-778EB7EA534A}" destId="{4E26EF4D-A688-4AC3-9EC8-B1B3E98B73AA}" srcOrd="2" destOrd="0" presId="urn:microsoft.com/office/officeart/2018/2/layout/IconVerticalSolidList"/>
    <dgm:cxn modelId="{64D939DF-29EB-47A1-B76B-087008F60B82}" type="presParOf" srcId="{31F472CA-70AC-4F08-A4AB-778EB7EA534A}" destId="{CF5E0164-9F2B-4085-827D-492C697F7915}" srcOrd="3" destOrd="0" presId="urn:microsoft.com/office/officeart/2018/2/layout/IconVerticalSolidList"/>
    <dgm:cxn modelId="{2E47E6EA-A627-4D7C-98B7-E9CFEB02C4BA}" type="presParOf" srcId="{3C31ECD9-2E32-4789-A151-2D22F1799833}" destId="{5B4DAD82-E5DB-4647-BBD0-DE37E9919BCB}" srcOrd="1" destOrd="0" presId="urn:microsoft.com/office/officeart/2018/2/layout/IconVerticalSolidList"/>
    <dgm:cxn modelId="{AAFDE85F-2017-49B9-AF81-E1B66BA78B5A}" type="presParOf" srcId="{3C31ECD9-2E32-4789-A151-2D22F1799833}" destId="{B9855831-4ECD-42EB-A024-896A2FF7E21F}" srcOrd="2" destOrd="0" presId="urn:microsoft.com/office/officeart/2018/2/layout/IconVerticalSolidList"/>
    <dgm:cxn modelId="{F9CB48C4-5AD9-4F13-8A8E-E0C1D790F514}" type="presParOf" srcId="{B9855831-4ECD-42EB-A024-896A2FF7E21F}" destId="{5667ED35-0AB0-45EE-B7FA-A5124CD61261}" srcOrd="0" destOrd="0" presId="urn:microsoft.com/office/officeart/2018/2/layout/IconVerticalSolidList"/>
    <dgm:cxn modelId="{35234FF2-09EE-4119-8B95-4FDA990CF905}" type="presParOf" srcId="{B9855831-4ECD-42EB-A024-896A2FF7E21F}" destId="{ED92953C-933F-4064-A4C4-0772885E5D4D}" srcOrd="1" destOrd="0" presId="urn:microsoft.com/office/officeart/2018/2/layout/IconVerticalSolidList"/>
    <dgm:cxn modelId="{CF13283E-9100-4386-83E8-3FF567D435AA}" type="presParOf" srcId="{B9855831-4ECD-42EB-A024-896A2FF7E21F}" destId="{3A0B80E4-463C-4D03-AC20-A0306BF810AC}" srcOrd="2" destOrd="0" presId="urn:microsoft.com/office/officeart/2018/2/layout/IconVerticalSolidList"/>
    <dgm:cxn modelId="{816C2396-F173-4CEC-8C12-BE1A24402F73}" type="presParOf" srcId="{B9855831-4ECD-42EB-A024-896A2FF7E21F}" destId="{53C7795B-7394-471B-9EE4-C104F09B1561}" srcOrd="3" destOrd="0" presId="urn:microsoft.com/office/officeart/2018/2/layout/IconVerticalSolidList"/>
    <dgm:cxn modelId="{4D54F703-753F-4526-BE09-088EE772DDED}" type="presParOf" srcId="{3C31ECD9-2E32-4789-A151-2D22F1799833}" destId="{18A4C2B2-6524-4BB9-ACD2-17842D9EE56D}" srcOrd="3" destOrd="0" presId="urn:microsoft.com/office/officeart/2018/2/layout/IconVerticalSolidList"/>
    <dgm:cxn modelId="{7CD3A1D7-CF76-4733-BE17-4FBB49A85197}" type="presParOf" srcId="{3C31ECD9-2E32-4789-A151-2D22F1799833}" destId="{EE94C965-182A-4079-9369-37E918C9D460}" srcOrd="4" destOrd="0" presId="urn:microsoft.com/office/officeart/2018/2/layout/IconVerticalSolidList"/>
    <dgm:cxn modelId="{A9AC9627-A52E-4813-A8FD-AE2D0BE72C6E}" type="presParOf" srcId="{EE94C965-182A-4079-9369-37E918C9D460}" destId="{7AA1CE79-1E0B-40FF-94EC-7D0D411D8ED3}" srcOrd="0" destOrd="0" presId="urn:microsoft.com/office/officeart/2018/2/layout/IconVerticalSolidList"/>
    <dgm:cxn modelId="{99876058-9A07-4B5E-9710-1D5AD7897890}" type="presParOf" srcId="{EE94C965-182A-4079-9369-37E918C9D460}" destId="{43FAA449-9A74-4192-8AA0-5EC3332C6D4F}" srcOrd="1" destOrd="0" presId="urn:microsoft.com/office/officeart/2018/2/layout/IconVerticalSolidList"/>
    <dgm:cxn modelId="{1D7B1213-E3AE-43E5-92A1-3F51100AB1EA}" type="presParOf" srcId="{EE94C965-182A-4079-9369-37E918C9D460}" destId="{7726AC1C-C07E-4E9E-88DF-7A9DF5933BD6}" srcOrd="2" destOrd="0" presId="urn:microsoft.com/office/officeart/2018/2/layout/IconVerticalSolidList"/>
    <dgm:cxn modelId="{5AEF6CC5-AEE2-440F-9437-A2C83F9F0249}" type="presParOf" srcId="{EE94C965-182A-4079-9369-37E918C9D460}" destId="{62CF415A-87E8-4B32-805A-EFCD6ECD7690}" srcOrd="3" destOrd="0" presId="urn:microsoft.com/office/officeart/2018/2/layout/IconVerticalSolidList"/>
    <dgm:cxn modelId="{0C191AEE-1791-4190-BDA8-4899D9E87114}" type="presParOf" srcId="{3C31ECD9-2E32-4789-A151-2D22F1799833}" destId="{676A32FF-3DA6-4BE5-A99C-719DB2C99D9C}" srcOrd="5" destOrd="0" presId="urn:microsoft.com/office/officeart/2018/2/layout/IconVerticalSolidList"/>
    <dgm:cxn modelId="{5251DED9-2341-48FE-80B5-2228FBF1E667}" type="presParOf" srcId="{3C31ECD9-2E32-4789-A151-2D22F1799833}" destId="{579F5933-FEBC-413B-B687-045A2EA2595E}" srcOrd="6" destOrd="0" presId="urn:microsoft.com/office/officeart/2018/2/layout/IconVerticalSolidList"/>
    <dgm:cxn modelId="{05DDEA9C-16C1-4B8F-9010-15C8C702FB91}" type="presParOf" srcId="{579F5933-FEBC-413B-B687-045A2EA2595E}" destId="{96169127-CE6C-4999-BFC7-34FEA3F516EA}" srcOrd="0" destOrd="0" presId="urn:microsoft.com/office/officeart/2018/2/layout/IconVerticalSolidList"/>
    <dgm:cxn modelId="{E4F92FC9-D030-47C5-8508-0E557E59040E}" type="presParOf" srcId="{579F5933-FEBC-413B-B687-045A2EA2595E}" destId="{D7A97645-92E5-4A06-8977-7C6358E66AEE}" srcOrd="1" destOrd="0" presId="urn:microsoft.com/office/officeart/2018/2/layout/IconVerticalSolidList"/>
    <dgm:cxn modelId="{53A619DB-E40C-4785-A7F8-E4D5D7906A39}" type="presParOf" srcId="{579F5933-FEBC-413B-B687-045A2EA2595E}" destId="{D7206A1C-0406-46BF-BCE1-D0E746557E35}" srcOrd="2" destOrd="0" presId="urn:microsoft.com/office/officeart/2018/2/layout/IconVerticalSolidList"/>
    <dgm:cxn modelId="{09469A9B-BDD6-4B80-8732-206FA8A1CCAC}" type="presParOf" srcId="{579F5933-FEBC-413B-B687-045A2EA2595E}" destId="{DD30C99C-93B1-4E6B-B7DA-23C1CE85D5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91DB7B4-514C-4B50-BA8B-4380093C38FF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7F8D61D-F5D7-4E12-B8B9-5C02EA8025D5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Home-based compensation maintaining salary equity</a:t>
          </a:r>
        </a:p>
      </dgm:t>
    </dgm:pt>
    <dgm:pt modelId="{42F05BA8-7DCD-46B1-9740-2C0AF21D7B12}" type="parTrans" cxnId="{637A8E75-87AE-4DE7-AC64-CAE499D938CC}">
      <dgm:prSet/>
      <dgm:spPr/>
      <dgm:t>
        <a:bodyPr/>
        <a:lstStyle/>
        <a:p>
          <a:endParaRPr lang="en-US"/>
        </a:p>
      </dgm:t>
    </dgm:pt>
    <dgm:pt modelId="{388C0DC1-5D52-44E9-95E9-1397F30C3706}" type="sibTrans" cxnId="{637A8E75-87AE-4DE7-AC64-CAE499D938CC}">
      <dgm:prSet/>
      <dgm:spPr/>
      <dgm:t>
        <a:bodyPr/>
        <a:lstStyle/>
        <a:p>
          <a:endParaRPr lang="en-US"/>
        </a:p>
      </dgm:t>
    </dgm:pt>
    <dgm:pt modelId="{F6AC615E-788E-4262-A2B6-FA636D85CC5E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Housing allowances varying by location cost</a:t>
          </a:r>
        </a:p>
      </dgm:t>
    </dgm:pt>
    <dgm:pt modelId="{6F048A8F-A648-4F5C-B5A2-AEFD99B78F1E}" type="parTrans" cxnId="{6A96A3A2-F14A-4764-8BEF-141F8D7CA554}">
      <dgm:prSet/>
      <dgm:spPr/>
      <dgm:t>
        <a:bodyPr/>
        <a:lstStyle/>
        <a:p>
          <a:endParaRPr lang="en-US"/>
        </a:p>
      </dgm:t>
    </dgm:pt>
    <dgm:pt modelId="{76A9B8F1-0EFF-4DC8-BF3F-AAFF5BB4971A}" type="sibTrans" cxnId="{6A96A3A2-F14A-4764-8BEF-141F8D7CA554}">
      <dgm:prSet/>
      <dgm:spPr/>
      <dgm:t>
        <a:bodyPr/>
        <a:lstStyle/>
        <a:p>
          <a:endParaRPr lang="en-US"/>
        </a:p>
      </dgm:t>
    </dgm:pt>
    <dgm:pt modelId="{C6D2926F-9C89-46CE-8EC9-05430A0A6E8D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Comprehensive education support for children</a:t>
          </a:r>
        </a:p>
      </dgm:t>
    </dgm:pt>
    <dgm:pt modelId="{05A1AAF5-7B5B-4590-8005-3E2507E1FB3B}" type="parTrans" cxnId="{7113A2D3-3F48-4293-8D21-3ABB7B76C2AB}">
      <dgm:prSet/>
      <dgm:spPr/>
      <dgm:t>
        <a:bodyPr/>
        <a:lstStyle/>
        <a:p>
          <a:endParaRPr lang="en-US"/>
        </a:p>
      </dgm:t>
    </dgm:pt>
    <dgm:pt modelId="{2BD714F8-6312-420E-A445-4224A1A116EE}" type="sibTrans" cxnId="{7113A2D3-3F48-4293-8D21-3ABB7B76C2AB}">
      <dgm:prSet/>
      <dgm:spPr/>
      <dgm:t>
        <a:bodyPr/>
        <a:lstStyle/>
        <a:p>
          <a:endParaRPr lang="en-US"/>
        </a:p>
      </dgm:t>
    </dgm:pt>
    <dgm:pt modelId="{B1452801-4C3A-434C-A72A-B2F332D82677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Tax equalization ensuring assignee neutrality (Swart and Chugh, 2022)</a:t>
          </a:r>
        </a:p>
      </dgm:t>
    </dgm:pt>
    <dgm:pt modelId="{ADBC9AB6-A60C-4F3B-A3C0-19677E4F1301}" type="parTrans" cxnId="{BCE64DBD-565E-4DA1-940A-0A8FA913F783}">
      <dgm:prSet/>
      <dgm:spPr/>
      <dgm:t>
        <a:bodyPr/>
        <a:lstStyle/>
        <a:p>
          <a:endParaRPr lang="en-US"/>
        </a:p>
      </dgm:t>
    </dgm:pt>
    <dgm:pt modelId="{E4C1C6A3-4DFB-4CAF-84C0-70003FD2B084}" type="sibTrans" cxnId="{BCE64DBD-565E-4DA1-940A-0A8FA913F783}">
      <dgm:prSet/>
      <dgm:spPr/>
      <dgm:t>
        <a:bodyPr/>
        <a:lstStyle/>
        <a:p>
          <a:endParaRPr lang="en-US"/>
        </a:p>
      </dgm:t>
    </dgm:pt>
    <dgm:pt modelId="{806D901B-38D9-4840-A0AC-5F0E671CE904}" type="pres">
      <dgm:prSet presAssocID="{A91DB7B4-514C-4B50-BA8B-4380093C38FF}" presName="matrix" presStyleCnt="0">
        <dgm:presLayoutVars>
          <dgm:chMax val="1"/>
          <dgm:dir/>
          <dgm:resizeHandles val="exact"/>
        </dgm:presLayoutVars>
      </dgm:prSet>
      <dgm:spPr/>
    </dgm:pt>
    <dgm:pt modelId="{740F338A-CED2-47F4-A173-9FB3AE30A38D}" type="pres">
      <dgm:prSet presAssocID="{A91DB7B4-514C-4B50-BA8B-4380093C38FF}" presName="diamond" presStyleLbl="bgShp" presStyleIdx="0" presStyleCnt="1"/>
      <dgm:spPr/>
    </dgm:pt>
    <dgm:pt modelId="{6BDA284B-B896-4441-A39B-50C389CD4576}" type="pres">
      <dgm:prSet presAssocID="{A91DB7B4-514C-4B50-BA8B-4380093C38F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2E829D8-FE61-4D8F-A4E1-2ADEC22E3026}" type="pres">
      <dgm:prSet presAssocID="{A91DB7B4-514C-4B50-BA8B-4380093C38F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4210FD5-0533-4933-A84C-0EE08E31FA70}" type="pres">
      <dgm:prSet presAssocID="{A91DB7B4-514C-4B50-BA8B-4380093C38F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E2D7DA3-5679-471E-B71B-1E473E2D8438}" type="pres">
      <dgm:prSet presAssocID="{A91DB7B4-514C-4B50-BA8B-4380093C38F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8B77728-6229-4F7F-B23F-E1CB83228AC5}" type="presOf" srcId="{C6D2926F-9C89-46CE-8EC9-05430A0A6E8D}" destId="{C4210FD5-0533-4933-A84C-0EE08E31FA70}" srcOrd="0" destOrd="0" presId="urn:microsoft.com/office/officeart/2005/8/layout/matrix3"/>
    <dgm:cxn modelId="{637A8E75-87AE-4DE7-AC64-CAE499D938CC}" srcId="{A91DB7B4-514C-4B50-BA8B-4380093C38FF}" destId="{B7F8D61D-F5D7-4E12-B8B9-5C02EA8025D5}" srcOrd="0" destOrd="0" parTransId="{42F05BA8-7DCD-46B1-9740-2C0AF21D7B12}" sibTransId="{388C0DC1-5D52-44E9-95E9-1397F30C3706}"/>
    <dgm:cxn modelId="{B854927E-8E46-4944-97DA-E6A873FDB9D5}" type="presOf" srcId="{B1452801-4C3A-434C-A72A-B2F332D82677}" destId="{6E2D7DA3-5679-471E-B71B-1E473E2D8438}" srcOrd="0" destOrd="0" presId="urn:microsoft.com/office/officeart/2005/8/layout/matrix3"/>
    <dgm:cxn modelId="{6A96A3A2-F14A-4764-8BEF-141F8D7CA554}" srcId="{A91DB7B4-514C-4B50-BA8B-4380093C38FF}" destId="{F6AC615E-788E-4262-A2B6-FA636D85CC5E}" srcOrd="1" destOrd="0" parTransId="{6F048A8F-A648-4F5C-B5A2-AEFD99B78F1E}" sibTransId="{76A9B8F1-0EFF-4DC8-BF3F-AAFF5BB4971A}"/>
    <dgm:cxn modelId="{BCE64DBD-565E-4DA1-940A-0A8FA913F783}" srcId="{A91DB7B4-514C-4B50-BA8B-4380093C38FF}" destId="{B1452801-4C3A-434C-A72A-B2F332D82677}" srcOrd="3" destOrd="0" parTransId="{ADBC9AB6-A60C-4F3B-A3C0-19677E4F1301}" sibTransId="{E4C1C6A3-4DFB-4CAF-84C0-70003FD2B084}"/>
    <dgm:cxn modelId="{7113A2D3-3F48-4293-8D21-3ABB7B76C2AB}" srcId="{A91DB7B4-514C-4B50-BA8B-4380093C38FF}" destId="{C6D2926F-9C89-46CE-8EC9-05430A0A6E8D}" srcOrd="2" destOrd="0" parTransId="{05A1AAF5-7B5B-4590-8005-3E2507E1FB3B}" sibTransId="{2BD714F8-6312-420E-A445-4224A1A116EE}"/>
    <dgm:cxn modelId="{73E53CDD-DA1A-44A3-A909-D154288928E7}" type="presOf" srcId="{F6AC615E-788E-4262-A2B6-FA636D85CC5E}" destId="{12E829D8-FE61-4D8F-A4E1-2ADEC22E3026}" srcOrd="0" destOrd="0" presId="urn:microsoft.com/office/officeart/2005/8/layout/matrix3"/>
    <dgm:cxn modelId="{1655EBE2-311F-43F5-9213-03CC8B580576}" type="presOf" srcId="{B7F8D61D-F5D7-4E12-B8B9-5C02EA8025D5}" destId="{6BDA284B-B896-4441-A39B-50C389CD4576}" srcOrd="0" destOrd="0" presId="urn:microsoft.com/office/officeart/2005/8/layout/matrix3"/>
    <dgm:cxn modelId="{8A9FACF8-83BD-43C4-B033-42BD3E486CE5}" type="presOf" srcId="{A91DB7B4-514C-4B50-BA8B-4380093C38FF}" destId="{806D901B-38D9-4840-A0AC-5F0E671CE904}" srcOrd="0" destOrd="0" presId="urn:microsoft.com/office/officeart/2005/8/layout/matrix3"/>
    <dgm:cxn modelId="{C965B8D5-E584-4723-85DC-0D9460A6A2A9}" type="presParOf" srcId="{806D901B-38D9-4840-A0AC-5F0E671CE904}" destId="{740F338A-CED2-47F4-A173-9FB3AE30A38D}" srcOrd="0" destOrd="0" presId="urn:microsoft.com/office/officeart/2005/8/layout/matrix3"/>
    <dgm:cxn modelId="{0795A64F-9BD1-4E38-A9F7-3B5F2F21F125}" type="presParOf" srcId="{806D901B-38D9-4840-A0AC-5F0E671CE904}" destId="{6BDA284B-B896-4441-A39B-50C389CD4576}" srcOrd="1" destOrd="0" presId="urn:microsoft.com/office/officeart/2005/8/layout/matrix3"/>
    <dgm:cxn modelId="{CD5DE9C2-93CD-4ECD-83B8-297E3B49519F}" type="presParOf" srcId="{806D901B-38D9-4840-A0AC-5F0E671CE904}" destId="{12E829D8-FE61-4D8F-A4E1-2ADEC22E3026}" srcOrd="2" destOrd="0" presId="urn:microsoft.com/office/officeart/2005/8/layout/matrix3"/>
    <dgm:cxn modelId="{00537364-4183-40CD-AFF3-DB6D54B263D6}" type="presParOf" srcId="{806D901B-38D9-4840-A0AC-5F0E671CE904}" destId="{C4210FD5-0533-4933-A84C-0EE08E31FA70}" srcOrd="3" destOrd="0" presId="urn:microsoft.com/office/officeart/2005/8/layout/matrix3"/>
    <dgm:cxn modelId="{E2635ABC-F17C-48E7-B8B3-9C4A9D59912B}" type="presParOf" srcId="{806D901B-38D9-4840-A0AC-5F0E671CE904}" destId="{6E2D7DA3-5679-471E-B71B-1E473E2D843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053B97A-8F28-4454-8C31-F1FA441C0EE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06CE12-02D5-48E3-B3F3-F5B090C3D8A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Dedicated assignment managers providing ongoing support</a:t>
          </a:r>
        </a:p>
      </dgm:t>
    </dgm:pt>
    <dgm:pt modelId="{E39D00A4-6C3E-49EA-AF55-D721180C2D9D}" type="parTrans" cxnId="{1823EA4B-C749-435B-BA49-B5C0293DB6B5}">
      <dgm:prSet/>
      <dgm:spPr/>
      <dgm:t>
        <a:bodyPr/>
        <a:lstStyle/>
        <a:p>
          <a:endParaRPr lang="en-US"/>
        </a:p>
      </dgm:t>
    </dgm:pt>
    <dgm:pt modelId="{7C8DEC0D-E686-4D17-8524-3B0931EB33C1}" type="sibTrans" cxnId="{1823EA4B-C749-435B-BA49-B5C0293DB6B5}">
      <dgm:prSet/>
      <dgm:spPr/>
      <dgm:t>
        <a:bodyPr/>
        <a:lstStyle/>
        <a:p>
          <a:endParaRPr lang="en-US"/>
        </a:p>
      </dgm:t>
    </dgm:pt>
    <dgm:pt modelId="{E1634DF1-5AF2-485D-8B47-9904CF1BE4A0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Spouse employment assistance programmes (Olawale, 2024)</a:t>
          </a:r>
        </a:p>
      </dgm:t>
    </dgm:pt>
    <dgm:pt modelId="{1713D0D5-5EBB-4131-989E-A309BF03579C}" type="parTrans" cxnId="{7BD91BA9-AF54-42DA-972F-C987F4CA3A68}">
      <dgm:prSet/>
      <dgm:spPr/>
      <dgm:t>
        <a:bodyPr/>
        <a:lstStyle/>
        <a:p>
          <a:endParaRPr lang="en-US"/>
        </a:p>
      </dgm:t>
    </dgm:pt>
    <dgm:pt modelId="{F6AC7758-3EA5-4EC4-93FE-0D40F2CAAFB9}" type="sibTrans" cxnId="{7BD91BA9-AF54-42DA-972F-C987F4CA3A68}">
      <dgm:prSet/>
      <dgm:spPr/>
      <dgm:t>
        <a:bodyPr/>
        <a:lstStyle/>
        <a:p>
          <a:endParaRPr lang="en-US"/>
        </a:p>
      </dgm:t>
    </dgm:pt>
    <dgm:pt modelId="{ABE04631-5C7D-4F4A-B405-50AB84B9D2E9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Mental health resources addressing adjustment challenges</a:t>
          </a:r>
        </a:p>
      </dgm:t>
    </dgm:pt>
    <dgm:pt modelId="{91AC9666-BCD7-480F-81E6-272D1200A680}" type="parTrans" cxnId="{DE5C583E-92CD-4A3D-A353-849F09829DFC}">
      <dgm:prSet/>
      <dgm:spPr/>
      <dgm:t>
        <a:bodyPr/>
        <a:lstStyle/>
        <a:p>
          <a:endParaRPr lang="en-US"/>
        </a:p>
      </dgm:t>
    </dgm:pt>
    <dgm:pt modelId="{5F8328CD-0142-4D15-A158-0575FB3875FC}" type="sibTrans" cxnId="{DE5C583E-92CD-4A3D-A353-849F09829DFC}">
      <dgm:prSet/>
      <dgm:spPr/>
      <dgm:t>
        <a:bodyPr/>
        <a:lstStyle/>
        <a:p>
          <a:endParaRPr lang="en-US"/>
        </a:p>
      </dgm:t>
    </dgm:pt>
    <dgm:pt modelId="{D11D3AF2-6574-430F-81D4-C6863AF0B8B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Regular satisfaction monitoring across locations</a:t>
          </a:r>
        </a:p>
      </dgm:t>
    </dgm:pt>
    <dgm:pt modelId="{B75A8688-3C86-4655-8A28-D504D607873D}" type="parTrans" cxnId="{7B6A00BF-94EF-43D5-9EF4-A99E6AF27C29}">
      <dgm:prSet/>
      <dgm:spPr/>
      <dgm:t>
        <a:bodyPr/>
        <a:lstStyle/>
        <a:p>
          <a:endParaRPr lang="en-US"/>
        </a:p>
      </dgm:t>
    </dgm:pt>
    <dgm:pt modelId="{7DFB4876-7620-4D2F-9A4E-98C2357F6AEB}" type="sibTrans" cxnId="{7B6A00BF-94EF-43D5-9EF4-A99E6AF27C29}">
      <dgm:prSet/>
      <dgm:spPr/>
      <dgm:t>
        <a:bodyPr/>
        <a:lstStyle/>
        <a:p>
          <a:endParaRPr lang="en-US"/>
        </a:p>
      </dgm:t>
    </dgm:pt>
    <dgm:pt modelId="{B79B87A9-EF82-49EE-AE8C-06C76E297DE0}" type="pres">
      <dgm:prSet presAssocID="{2053B97A-8F28-4454-8C31-F1FA441C0EE7}" presName="root" presStyleCnt="0">
        <dgm:presLayoutVars>
          <dgm:dir/>
          <dgm:resizeHandles val="exact"/>
        </dgm:presLayoutVars>
      </dgm:prSet>
      <dgm:spPr/>
    </dgm:pt>
    <dgm:pt modelId="{29A2C980-3370-4E51-9D86-30604C9D924E}" type="pres">
      <dgm:prSet presAssocID="{6106CE12-02D5-48E3-B3F3-F5B090C3D8A0}" presName="compNode" presStyleCnt="0"/>
      <dgm:spPr/>
    </dgm:pt>
    <dgm:pt modelId="{3F441037-ADA2-4D84-B936-BA82D1D0C7F6}" type="pres">
      <dgm:prSet presAssocID="{6106CE12-02D5-48E3-B3F3-F5B090C3D8A0}" presName="bgRect" presStyleLbl="bgShp" presStyleIdx="0" presStyleCnt="4"/>
      <dgm:spPr/>
    </dgm:pt>
    <dgm:pt modelId="{F00D246C-7EB7-4C97-B80A-B774507DF60A}" type="pres">
      <dgm:prSet presAssocID="{6106CE12-02D5-48E3-B3F3-F5B090C3D8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2EDE319-28A8-4F70-AD84-A9489D8BA8C2}" type="pres">
      <dgm:prSet presAssocID="{6106CE12-02D5-48E3-B3F3-F5B090C3D8A0}" presName="spaceRect" presStyleCnt="0"/>
      <dgm:spPr/>
    </dgm:pt>
    <dgm:pt modelId="{B5EC55C4-EA36-4325-ADE3-E4ED42E45927}" type="pres">
      <dgm:prSet presAssocID="{6106CE12-02D5-48E3-B3F3-F5B090C3D8A0}" presName="parTx" presStyleLbl="revTx" presStyleIdx="0" presStyleCnt="4">
        <dgm:presLayoutVars>
          <dgm:chMax val="0"/>
          <dgm:chPref val="0"/>
        </dgm:presLayoutVars>
      </dgm:prSet>
      <dgm:spPr/>
    </dgm:pt>
    <dgm:pt modelId="{75579429-0C72-4840-BF8D-05F7E1D9F835}" type="pres">
      <dgm:prSet presAssocID="{7C8DEC0D-E686-4D17-8524-3B0931EB33C1}" presName="sibTrans" presStyleCnt="0"/>
      <dgm:spPr/>
    </dgm:pt>
    <dgm:pt modelId="{029496D8-488C-403C-B074-C3052A87E217}" type="pres">
      <dgm:prSet presAssocID="{E1634DF1-5AF2-485D-8B47-9904CF1BE4A0}" presName="compNode" presStyleCnt="0"/>
      <dgm:spPr/>
    </dgm:pt>
    <dgm:pt modelId="{39D5D3F4-8FE8-4F77-B2A4-0062C1ED1DD5}" type="pres">
      <dgm:prSet presAssocID="{E1634DF1-5AF2-485D-8B47-9904CF1BE4A0}" presName="bgRect" presStyleLbl="bgShp" presStyleIdx="1" presStyleCnt="4"/>
      <dgm:spPr/>
    </dgm:pt>
    <dgm:pt modelId="{BB7BE606-8AF2-44DF-A703-6CFF1B946EFE}" type="pres">
      <dgm:prSet presAssocID="{E1634DF1-5AF2-485D-8B47-9904CF1BE4A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554A3096-0481-4786-9778-B75914C2AA46}" type="pres">
      <dgm:prSet presAssocID="{E1634DF1-5AF2-485D-8B47-9904CF1BE4A0}" presName="spaceRect" presStyleCnt="0"/>
      <dgm:spPr/>
    </dgm:pt>
    <dgm:pt modelId="{4E2E7DA1-93DB-4A7D-856E-490A9138788D}" type="pres">
      <dgm:prSet presAssocID="{E1634DF1-5AF2-485D-8B47-9904CF1BE4A0}" presName="parTx" presStyleLbl="revTx" presStyleIdx="1" presStyleCnt="4">
        <dgm:presLayoutVars>
          <dgm:chMax val="0"/>
          <dgm:chPref val="0"/>
        </dgm:presLayoutVars>
      </dgm:prSet>
      <dgm:spPr/>
    </dgm:pt>
    <dgm:pt modelId="{1676CF79-EFA7-4B80-B086-B7AE95133483}" type="pres">
      <dgm:prSet presAssocID="{F6AC7758-3EA5-4EC4-93FE-0D40F2CAAFB9}" presName="sibTrans" presStyleCnt="0"/>
      <dgm:spPr/>
    </dgm:pt>
    <dgm:pt modelId="{DDCE1A77-682B-40F3-A152-2A048C99316C}" type="pres">
      <dgm:prSet presAssocID="{ABE04631-5C7D-4F4A-B405-50AB84B9D2E9}" presName="compNode" presStyleCnt="0"/>
      <dgm:spPr/>
    </dgm:pt>
    <dgm:pt modelId="{865130D3-8249-4E25-B2B0-D119D6361AE0}" type="pres">
      <dgm:prSet presAssocID="{ABE04631-5C7D-4F4A-B405-50AB84B9D2E9}" presName="bgRect" presStyleLbl="bgShp" presStyleIdx="2" presStyleCnt="4"/>
      <dgm:spPr/>
    </dgm:pt>
    <dgm:pt modelId="{4487B98B-46CC-489B-8816-66A3FC8ED973}" type="pres">
      <dgm:prSet presAssocID="{ABE04631-5C7D-4F4A-B405-50AB84B9D2E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274138B-4748-4FC1-8E09-1F3EA0E279C6}" type="pres">
      <dgm:prSet presAssocID="{ABE04631-5C7D-4F4A-B405-50AB84B9D2E9}" presName="spaceRect" presStyleCnt="0"/>
      <dgm:spPr/>
    </dgm:pt>
    <dgm:pt modelId="{2424A26F-FEBC-43E6-A915-2BE589FF9920}" type="pres">
      <dgm:prSet presAssocID="{ABE04631-5C7D-4F4A-B405-50AB84B9D2E9}" presName="parTx" presStyleLbl="revTx" presStyleIdx="2" presStyleCnt="4">
        <dgm:presLayoutVars>
          <dgm:chMax val="0"/>
          <dgm:chPref val="0"/>
        </dgm:presLayoutVars>
      </dgm:prSet>
      <dgm:spPr/>
    </dgm:pt>
    <dgm:pt modelId="{A8C02056-FEDF-411A-A2E6-3ECB5D8123A4}" type="pres">
      <dgm:prSet presAssocID="{5F8328CD-0142-4D15-A158-0575FB3875FC}" presName="sibTrans" presStyleCnt="0"/>
      <dgm:spPr/>
    </dgm:pt>
    <dgm:pt modelId="{BC5A3095-A13D-4D89-8A8D-B543761385BA}" type="pres">
      <dgm:prSet presAssocID="{D11D3AF2-6574-430F-81D4-C6863AF0B8B4}" presName="compNode" presStyleCnt="0"/>
      <dgm:spPr/>
    </dgm:pt>
    <dgm:pt modelId="{A49AF911-CE44-43BB-BCF7-FDB9CE12A081}" type="pres">
      <dgm:prSet presAssocID="{D11D3AF2-6574-430F-81D4-C6863AF0B8B4}" presName="bgRect" presStyleLbl="bgShp" presStyleIdx="3" presStyleCnt="4"/>
      <dgm:spPr/>
    </dgm:pt>
    <dgm:pt modelId="{B34C1BF4-1805-4364-8C57-4E904DDE0658}" type="pres">
      <dgm:prSet presAssocID="{D11D3AF2-6574-430F-81D4-C6863AF0B8B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D30E4E48-E655-44A2-ABAE-988E111C90D2}" type="pres">
      <dgm:prSet presAssocID="{D11D3AF2-6574-430F-81D4-C6863AF0B8B4}" presName="spaceRect" presStyleCnt="0"/>
      <dgm:spPr/>
    </dgm:pt>
    <dgm:pt modelId="{C82BF02D-6B65-4552-ADB1-52F144F9F902}" type="pres">
      <dgm:prSet presAssocID="{D11D3AF2-6574-430F-81D4-C6863AF0B8B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E5C583E-92CD-4A3D-A353-849F09829DFC}" srcId="{2053B97A-8F28-4454-8C31-F1FA441C0EE7}" destId="{ABE04631-5C7D-4F4A-B405-50AB84B9D2E9}" srcOrd="2" destOrd="0" parTransId="{91AC9666-BCD7-480F-81E6-272D1200A680}" sibTransId="{5F8328CD-0142-4D15-A158-0575FB3875FC}"/>
    <dgm:cxn modelId="{1823EA4B-C749-435B-BA49-B5C0293DB6B5}" srcId="{2053B97A-8F28-4454-8C31-F1FA441C0EE7}" destId="{6106CE12-02D5-48E3-B3F3-F5B090C3D8A0}" srcOrd="0" destOrd="0" parTransId="{E39D00A4-6C3E-49EA-AF55-D721180C2D9D}" sibTransId="{7C8DEC0D-E686-4D17-8524-3B0931EB33C1}"/>
    <dgm:cxn modelId="{DFD8956D-3852-4483-A86D-1296CD550168}" type="presOf" srcId="{E1634DF1-5AF2-485D-8B47-9904CF1BE4A0}" destId="{4E2E7DA1-93DB-4A7D-856E-490A9138788D}" srcOrd="0" destOrd="0" presId="urn:microsoft.com/office/officeart/2018/2/layout/IconVerticalSolidList"/>
    <dgm:cxn modelId="{A2C2318A-A86C-4083-8508-C44CF48753EF}" type="presOf" srcId="{ABE04631-5C7D-4F4A-B405-50AB84B9D2E9}" destId="{2424A26F-FEBC-43E6-A915-2BE589FF9920}" srcOrd="0" destOrd="0" presId="urn:microsoft.com/office/officeart/2018/2/layout/IconVerticalSolidList"/>
    <dgm:cxn modelId="{7208809A-1647-4544-B8DB-217F51D8DB84}" type="presOf" srcId="{2053B97A-8F28-4454-8C31-F1FA441C0EE7}" destId="{B79B87A9-EF82-49EE-AE8C-06C76E297DE0}" srcOrd="0" destOrd="0" presId="urn:microsoft.com/office/officeart/2018/2/layout/IconVerticalSolidList"/>
    <dgm:cxn modelId="{7BD91BA9-AF54-42DA-972F-C987F4CA3A68}" srcId="{2053B97A-8F28-4454-8C31-F1FA441C0EE7}" destId="{E1634DF1-5AF2-485D-8B47-9904CF1BE4A0}" srcOrd="1" destOrd="0" parTransId="{1713D0D5-5EBB-4131-989E-A309BF03579C}" sibTransId="{F6AC7758-3EA5-4EC4-93FE-0D40F2CAAFB9}"/>
    <dgm:cxn modelId="{7B6A00BF-94EF-43D5-9EF4-A99E6AF27C29}" srcId="{2053B97A-8F28-4454-8C31-F1FA441C0EE7}" destId="{D11D3AF2-6574-430F-81D4-C6863AF0B8B4}" srcOrd="3" destOrd="0" parTransId="{B75A8688-3C86-4655-8A28-D504D607873D}" sibTransId="{7DFB4876-7620-4D2F-9A4E-98C2357F6AEB}"/>
    <dgm:cxn modelId="{FEF0BDD8-A287-4039-BD7B-B4267C84536D}" type="presOf" srcId="{6106CE12-02D5-48E3-B3F3-F5B090C3D8A0}" destId="{B5EC55C4-EA36-4325-ADE3-E4ED42E45927}" srcOrd="0" destOrd="0" presId="urn:microsoft.com/office/officeart/2018/2/layout/IconVerticalSolidList"/>
    <dgm:cxn modelId="{6C7C40DB-EB78-4FAB-A5EC-CE4781EDCF9B}" type="presOf" srcId="{D11D3AF2-6574-430F-81D4-C6863AF0B8B4}" destId="{C82BF02D-6B65-4552-ADB1-52F144F9F902}" srcOrd="0" destOrd="0" presId="urn:microsoft.com/office/officeart/2018/2/layout/IconVerticalSolidList"/>
    <dgm:cxn modelId="{D8C4B58E-EE1B-4366-BDA9-7EAC447322F2}" type="presParOf" srcId="{B79B87A9-EF82-49EE-AE8C-06C76E297DE0}" destId="{29A2C980-3370-4E51-9D86-30604C9D924E}" srcOrd="0" destOrd="0" presId="urn:microsoft.com/office/officeart/2018/2/layout/IconVerticalSolidList"/>
    <dgm:cxn modelId="{C747DCB7-CC4E-4EEC-95A0-6C4E0075B9A8}" type="presParOf" srcId="{29A2C980-3370-4E51-9D86-30604C9D924E}" destId="{3F441037-ADA2-4D84-B936-BA82D1D0C7F6}" srcOrd="0" destOrd="0" presId="urn:microsoft.com/office/officeart/2018/2/layout/IconVerticalSolidList"/>
    <dgm:cxn modelId="{AB33B977-942D-4C13-8A9F-58B2045D421E}" type="presParOf" srcId="{29A2C980-3370-4E51-9D86-30604C9D924E}" destId="{F00D246C-7EB7-4C97-B80A-B774507DF60A}" srcOrd="1" destOrd="0" presId="urn:microsoft.com/office/officeart/2018/2/layout/IconVerticalSolidList"/>
    <dgm:cxn modelId="{E8EE67D4-D48B-4864-ABCE-4122724C9D1C}" type="presParOf" srcId="{29A2C980-3370-4E51-9D86-30604C9D924E}" destId="{72EDE319-28A8-4F70-AD84-A9489D8BA8C2}" srcOrd="2" destOrd="0" presId="urn:microsoft.com/office/officeart/2018/2/layout/IconVerticalSolidList"/>
    <dgm:cxn modelId="{7433A416-C3A7-4DA2-97A6-D7EC1E95BC28}" type="presParOf" srcId="{29A2C980-3370-4E51-9D86-30604C9D924E}" destId="{B5EC55C4-EA36-4325-ADE3-E4ED42E45927}" srcOrd="3" destOrd="0" presId="urn:microsoft.com/office/officeart/2018/2/layout/IconVerticalSolidList"/>
    <dgm:cxn modelId="{3CCB8D79-8394-46CC-896D-63F06492969C}" type="presParOf" srcId="{B79B87A9-EF82-49EE-AE8C-06C76E297DE0}" destId="{75579429-0C72-4840-BF8D-05F7E1D9F835}" srcOrd="1" destOrd="0" presId="urn:microsoft.com/office/officeart/2018/2/layout/IconVerticalSolidList"/>
    <dgm:cxn modelId="{5F4F5E80-D3E5-4A45-9947-FB580DACC3E1}" type="presParOf" srcId="{B79B87A9-EF82-49EE-AE8C-06C76E297DE0}" destId="{029496D8-488C-403C-B074-C3052A87E217}" srcOrd="2" destOrd="0" presId="urn:microsoft.com/office/officeart/2018/2/layout/IconVerticalSolidList"/>
    <dgm:cxn modelId="{4635B0F0-46F8-462F-8F11-7341E219F23B}" type="presParOf" srcId="{029496D8-488C-403C-B074-C3052A87E217}" destId="{39D5D3F4-8FE8-4F77-B2A4-0062C1ED1DD5}" srcOrd="0" destOrd="0" presId="urn:microsoft.com/office/officeart/2018/2/layout/IconVerticalSolidList"/>
    <dgm:cxn modelId="{33F1FBE2-8499-47CD-800C-2B990BB9B524}" type="presParOf" srcId="{029496D8-488C-403C-B074-C3052A87E217}" destId="{BB7BE606-8AF2-44DF-A703-6CFF1B946EFE}" srcOrd="1" destOrd="0" presId="urn:microsoft.com/office/officeart/2018/2/layout/IconVerticalSolidList"/>
    <dgm:cxn modelId="{371F31E4-46AA-4796-8DD8-94730289BE20}" type="presParOf" srcId="{029496D8-488C-403C-B074-C3052A87E217}" destId="{554A3096-0481-4786-9778-B75914C2AA46}" srcOrd="2" destOrd="0" presId="urn:microsoft.com/office/officeart/2018/2/layout/IconVerticalSolidList"/>
    <dgm:cxn modelId="{B4C8A8A4-34A8-4007-B252-FED3CCD00F73}" type="presParOf" srcId="{029496D8-488C-403C-B074-C3052A87E217}" destId="{4E2E7DA1-93DB-4A7D-856E-490A9138788D}" srcOrd="3" destOrd="0" presId="urn:microsoft.com/office/officeart/2018/2/layout/IconVerticalSolidList"/>
    <dgm:cxn modelId="{9D57179E-D4A3-4369-A837-80BBCA46094E}" type="presParOf" srcId="{B79B87A9-EF82-49EE-AE8C-06C76E297DE0}" destId="{1676CF79-EFA7-4B80-B086-B7AE95133483}" srcOrd="3" destOrd="0" presId="urn:microsoft.com/office/officeart/2018/2/layout/IconVerticalSolidList"/>
    <dgm:cxn modelId="{8E68F461-5A95-4389-A202-B5A9E0170C0F}" type="presParOf" srcId="{B79B87A9-EF82-49EE-AE8C-06C76E297DE0}" destId="{DDCE1A77-682B-40F3-A152-2A048C99316C}" srcOrd="4" destOrd="0" presId="urn:microsoft.com/office/officeart/2018/2/layout/IconVerticalSolidList"/>
    <dgm:cxn modelId="{7CB2A805-93D5-4BED-925F-12ACBEE86B56}" type="presParOf" srcId="{DDCE1A77-682B-40F3-A152-2A048C99316C}" destId="{865130D3-8249-4E25-B2B0-D119D6361AE0}" srcOrd="0" destOrd="0" presId="urn:microsoft.com/office/officeart/2018/2/layout/IconVerticalSolidList"/>
    <dgm:cxn modelId="{57FE13ED-CEF9-4DDC-917C-39C76F797B22}" type="presParOf" srcId="{DDCE1A77-682B-40F3-A152-2A048C99316C}" destId="{4487B98B-46CC-489B-8816-66A3FC8ED973}" srcOrd="1" destOrd="0" presId="urn:microsoft.com/office/officeart/2018/2/layout/IconVerticalSolidList"/>
    <dgm:cxn modelId="{CECC9230-DFFD-4CDB-81E7-5769159C2F5E}" type="presParOf" srcId="{DDCE1A77-682B-40F3-A152-2A048C99316C}" destId="{1274138B-4748-4FC1-8E09-1F3EA0E279C6}" srcOrd="2" destOrd="0" presId="urn:microsoft.com/office/officeart/2018/2/layout/IconVerticalSolidList"/>
    <dgm:cxn modelId="{7FF63566-1C5A-4B47-89D6-E30B6F09F2A8}" type="presParOf" srcId="{DDCE1A77-682B-40F3-A152-2A048C99316C}" destId="{2424A26F-FEBC-43E6-A915-2BE589FF9920}" srcOrd="3" destOrd="0" presId="urn:microsoft.com/office/officeart/2018/2/layout/IconVerticalSolidList"/>
    <dgm:cxn modelId="{6A17EE51-100E-42EB-BB6E-0FAB18B6E92E}" type="presParOf" srcId="{B79B87A9-EF82-49EE-AE8C-06C76E297DE0}" destId="{A8C02056-FEDF-411A-A2E6-3ECB5D8123A4}" srcOrd="5" destOrd="0" presId="urn:microsoft.com/office/officeart/2018/2/layout/IconVerticalSolidList"/>
    <dgm:cxn modelId="{25ECF1E5-C8CC-47FA-BE45-1294092658CE}" type="presParOf" srcId="{B79B87A9-EF82-49EE-AE8C-06C76E297DE0}" destId="{BC5A3095-A13D-4D89-8A8D-B543761385BA}" srcOrd="6" destOrd="0" presId="urn:microsoft.com/office/officeart/2018/2/layout/IconVerticalSolidList"/>
    <dgm:cxn modelId="{12145DB8-0197-4134-9D2C-C64A9D55A309}" type="presParOf" srcId="{BC5A3095-A13D-4D89-8A8D-B543761385BA}" destId="{A49AF911-CE44-43BB-BCF7-FDB9CE12A081}" srcOrd="0" destOrd="0" presId="urn:microsoft.com/office/officeart/2018/2/layout/IconVerticalSolidList"/>
    <dgm:cxn modelId="{FD853D77-4DAA-439E-BB7C-01C85105FCE0}" type="presParOf" srcId="{BC5A3095-A13D-4D89-8A8D-B543761385BA}" destId="{B34C1BF4-1805-4364-8C57-4E904DDE0658}" srcOrd="1" destOrd="0" presId="urn:microsoft.com/office/officeart/2018/2/layout/IconVerticalSolidList"/>
    <dgm:cxn modelId="{E6F63EF8-3B19-4743-B207-F32E44D30B32}" type="presParOf" srcId="{BC5A3095-A13D-4D89-8A8D-B543761385BA}" destId="{D30E4E48-E655-44A2-ABAE-988E111C90D2}" srcOrd="2" destOrd="0" presId="urn:microsoft.com/office/officeart/2018/2/layout/IconVerticalSolidList"/>
    <dgm:cxn modelId="{C76119CA-5D13-492D-B9D0-682F89657263}" type="presParOf" srcId="{BC5A3095-A13D-4D89-8A8D-B543761385BA}" destId="{C82BF02D-6B65-4552-ADB1-52F144F9F9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F84BA2A9-1A46-445D-B98F-C90356B7591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47E1C6B-D56D-46D8-9F41-DBFFE6662CB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Post-assignment turnover representing significant investment loss</a:t>
          </a:r>
        </a:p>
      </dgm:t>
    </dgm:pt>
    <dgm:pt modelId="{6B857ADE-064E-4D97-BDC2-30AD43F67612}" type="parTrans" cxnId="{A85E0678-C1EC-41FD-9414-D1849C56BB31}">
      <dgm:prSet/>
      <dgm:spPr/>
      <dgm:t>
        <a:bodyPr/>
        <a:lstStyle/>
        <a:p>
          <a:endParaRPr lang="en-US"/>
        </a:p>
      </dgm:t>
    </dgm:pt>
    <dgm:pt modelId="{9CCE0899-29AD-4F08-A02D-3C19E3074157}" type="sibTrans" cxnId="{A85E0678-C1EC-41FD-9414-D1849C56BB31}">
      <dgm:prSet/>
      <dgm:spPr/>
      <dgm:t>
        <a:bodyPr/>
        <a:lstStyle/>
        <a:p>
          <a:endParaRPr lang="en-US"/>
        </a:p>
      </dgm:t>
    </dgm:pt>
    <dgm:pt modelId="{63979B7D-3B29-49C7-9768-A8DFF607EEF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Repatriation planning timeline and practices (Olawale, 2024)</a:t>
          </a:r>
        </a:p>
      </dgm:t>
    </dgm:pt>
    <dgm:pt modelId="{E04DB096-D66D-46AF-89CD-32D8AF29AFD4}" type="parTrans" cxnId="{5B00B7AE-7962-4289-BC98-3524A0A3B5F7}">
      <dgm:prSet/>
      <dgm:spPr/>
      <dgm:t>
        <a:bodyPr/>
        <a:lstStyle/>
        <a:p>
          <a:endParaRPr lang="en-US"/>
        </a:p>
      </dgm:t>
    </dgm:pt>
    <dgm:pt modelId="{BA865379-34CD-4030-B299-B1FC66D4A225}" type="sibTrans" cxnId="{5B00B7AE-7962-4289-BC98-3524A0A3B5F7}">
      <dgm:prSet/>
      <dgm:spPr/>
      <dgm:t>
        <a:bodyPr/>
        <a:lstStyle/>
        <a:p>
          <a:endParaRPr lang="en-US"/>
        </a:p>
      </dgm:t>
    </dgm:pt>
    <dgm:pt modelId="{D26D8C99-E025-4AF3-B647-BAC8E600DDD6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Role availability challenges upon return</a:t>
          </a:r>
        </a:p>
      </dgm:t>
    </dgm:pt>
    <dgm:pt modelId="{45C57BB4-703B-48A0-8E63-DA87E27DD9AB}" type="parTrans" cxnId="{E5454709-DADA-41AF-B795-D92C5AA1478E}">
      <dgm:prSet/>
      <dgm:spPr/>
      <dgm:t>
        <a:bodyPr/>
        <a:lstStyle/>
        <a:p>
          <a:endParaRPr lang="en-US"/>
        </a:p>
      </dgm:t>
    </dgm:pt>
    <dgm:pt modelId="{C5461155-7D55-46CF-B6C1-CAB622F74522}" type="sibTrans" cxnId="{E5454709-DADA-41AF-B795-D92C5AA1478E}">
      <dgm:prSet/>
      <dgm:spPr/>
      <dgm:t>
        <a:bodyPr/>
        <a:lstStyle/>
        <a:p>
          <a:endParaRPr lang="en-US"/>
        </a:p>
      </dgm:t>
    </dgm:pt>
    <dgm:pt modelId="{2AA919D2-EA7F-4949-993D-3D94F96EE31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Recognition gaps for international experience</a:t>
          </a:r>
        </a:p>
      </dgm:t>
    </dgm:pt>
    <dgm:pt modelId="{70DFBBCA-C3D6-4FD1-A023-7C9F362965A0}" type="parTrans" cxnId="{524D11C8-AA9D-40EE-BEB3-D4E7FFF5666F}">
      <dgm:prSet/>
      <dgm:spPr/>
      <dgm:t>
        <a:bodyPr/>
        <a:lstStyle/>
        <a:p>
          <a:endParaRPr lang="en-US"/>
        </a:p>
      </dgm:t>
    </dgm:pt>
    <dgm:pt modelId="{76E5A160-2C21-4A0E-8E09-EDA441B0C839}" type="sibTrans" cxnId="{524D11C8-AA9D-40EE-BEB3-D4E7FFF5666F}">
      <dgm:prSet/>
      <dgm:spPr/>
      <dgm:t>
        <a:bodyPr/>
        <a:lstStyle/>
        <a:p>
          <a:endParaRPr lang="en-US"/>
        </a:p>
      </dgm:t>
    </dgm:pt>
    <dgm:pt modelId="{3C03C323-96E8-4E53-9EE8-2B79612491B1}" type="pres">
      <dgm:prSet presAssocID="{F84BA2A9-1A46-445D-B98F-C90356B75910}" presName="diagram" presStyleCnt="0">
        <dgm:presLayoutVars>
          <dgm:dir/>
          <dgm:resizeHandles val="exact"/>
        </dgm:presLayoutVars>
      </dgm:prSet>
      <dgm:spPr/>
    </dgm:pt>
    <dgm:pt modelId="{E46561DB-1BED-4D34-9110-797698F17C31}" type="pres">
      <dgm:prSet presAssocID="{A47E1C6B-D56D-46D8-9F41-DBFFE6662CBE}" presName="node" presStyleLbl="node1" presStyleIdx="0" presStyleCnt="4">
        <dgm:presLayoutVars>
          <dgm:bulletEnabled val="1"/>
        </dgm:presLayoutVars>
      </dgm:prSet>
      <dgm:spPr/>
    </dgm:pt>
    <dgm:pt modelId="{DB8C03A0-5E78-4F0F-A6DC-3E13E6AB9B65}" type="pres">
      <dgm:prSet presAssocID="{9CCE0899-29AD-4F08-A02D-3C19E3074157}" presName="sibTrans" presStyleCnt="0"/>
      <dgm:spPr/>
    </dgm:pt>
    <dgm:pt modelId="{8D15632B-715A-4D66-81D2-B559A08B62D6}" type="pres">
      <dgm:prSet presAssocID="{63979B7D-3B29-49C7-9768-A8DFF607EEF3}" presName="node" presStyleLbl="node1" presStyleIdx="1" presStyleCnt="4">
        <dgm:presLayoutVars>
          <dgm:bulletEnabled val="1"/>
        </dgm:presLayoutVars>
      </dgm:prSet>
      <dgm:spPr/>
    </dgm:pt>
    <dgm:pt modelId="{2C2E8EC0-9E82-4813-9344-71488FFA0C08}" type="pres">
      <dgm:prSet presAssocID="{BA865379-34CD-4030-B299-B1FC66D4A225}" presName="sibTrans" presStyleCnt="0"/>
      <dgm:spPr/>
    </dgm:pt>
    <dgm:pt modelId="{ADE80DF1-483A-4F48-BDD1-31D1A22E96A6}" type="pres">
      <dgm:prSet presAssocID="{D26D8C99-E025-4AF3-B647-BAC8E600DDD6}" presName="node" presStyleLbl="node1" presStyleIdx="2" presStyleCnt="4">
        <dgm:presLayoutVars>
          <dgm:bulletEnabled val="1"/>
        </dgm:presLayoutVars>
      </dgm:prSet>
      <dgm:spPr/>
    </dgm:pt>
    <dgm:pt modelId="{8663A151-447D-4007-A0B3-FFCAF92228E3}" type="pres">
      <dgm:prSet presAssocID="{C5461155-7D55-46CF-B6C1-CAB622F74522}" presName="sibTrans" presStyleCnt="0"/>
      <dgm:spPr/>
    </dgm:pt>
    <dgm:pt modelId="{316CFDED-8AAA-4DDE-8B68-1217E7D1613C}" type="pres">
      <dgm:prSet presAssocID="{2AA919D2-EA7F-4949-993D-3D94F96EE31C}" presName="node" presStyleLbl="node1" presStyleIdx="3" presStyleCnt="4">
        <dgm:presLayoutVars>
          <dgm:bulletEnabled val="1"/>
        </dgm:presLayoutVars>
      </dgm:prSet>
      <dgm:spPr/>
    </dgm:pt>
  </dgm:ptLst>
  <dgm:cxnLst>
    <dgm:cxn modelId="{E5454709-DADA-41AF-B795-D92C5AA1478E}" srcId="{F84BA2A9-1A46-445D-B98F-C90356B75910}" destId="{D26D8C99-E025-4AF3-B647-BAC8E600DDD6}" srcOrd="2" destOrd="0" parTransId="{45C57BB4-703B-48A0-8E63-DA87E27DD9AB}" sibTransId="{C5461155-7D55-46CF-B6C1-CAB622F74522}"/>
    <dgm:cxn modelId="{A85E0678-C1EC-41FD-9414-D1849C56BB31}" srcId="{F84BA2A9-1A46-445D-B98F-C90356B75910}" destId="{A47E1C6B-D56D-46D8-9F41-DBFFE6662CBE}" srcOrd="0" destOrd="0" parTransId="{6B857ADE-064E-4D97-BDC2-30AD43F67612}" sibTransId="{9CCE0899-29AD-4F08-A02D-3C19E3074157}"/>
    <dgm:cxn modelId="{A6067A59-7AE1-4FD7-923D-40E5C64AB733}" type="presOf" srcId="{F84BA2A9-1A46-445D-B98F-C90356B75910}" destId="{3C03C323-96E8-4E53-9EE8-2B79612491B1}" srcOrd="0" destOrd="0" presId="urn:microsoft.com/office/officeart/2005/8/layout/default"/>
    <dgm:cxn modelId="{3973927F-10BB-41DB-A97D-FFCD131B4272}" type="presOf" srcId="{2AA919D2-EA7F-4949-993D-3D94F96EE31C}" destId="{316CFDED-8AAA-4DDE-8B68-1217E7D1613C}" srcOrd="0" destOrd="0" presId="urn:microsoft.com/office/officeart/2005/8/layout/default"/>
    <dgm:cxn modelId="{B0271984-4AB5-4CD2-81D1-35AB94EF4AC7}" type="presOf" srcId="{A47E1C6B-D56D-46D8-9F41-DBFFE6662CBE}" destId="{E46561DB-1BED-4D34-9110-797698F17C31}" srcOrd="0" destOrd="0" presId="urn:microsoft.com/office/officeart/2005/8/layout/default"/>
    <dgm:cxn modelId="{0FB96395-C830-4165-A5F2-687BED3F4930}" type="presOf" srcId="{D26D8C99-E025-4AF3-B647-BAC8E600DDD6}" destId="{ADE80DF1-483A-4F48-BDD1-31D1A22E96A6}" srcOrd="0" destOrd="0" presId="urn:microsoft.com/office/officeart/2005/8/layout/default"/>
    <dgm:cxn modelId="{5B00B7AE-7962-4289-BC98-3524A0A3B5F7}" srcId="{F84BA2A9-1A46-445D-B98F-C90356B75910}" destId="{63979B7D-3B29-49C7-9768-A8DFF607EEF3}" srcOrd="1" destOrd="0" parTransId="{E04DB096-D66D-46AF-89CD-32D8AF29AFD4}" sibTransId="{BA865379-34CD-4030-B299-B1FC66D4A225}"/>
    <dgm:cxn modelId="{524D11C8-AA9D-40EE-BEB3-D4E7FFF5666F}" srcId="{F84BA2A9-1A46-445D-B98F-C90356B75910}" destId="{2AA919D2-EA7F-4949-993D-3D94F96EE31C}" srcOrd="3" destOrd="0" parTransId="{70DFBBCA-C3D6-4FD1-A023-7C9F362965A0}" sibTransId="{76E5A160-2C21-4A0E-8E09-EDA441B0C839}"/>
    <dgm:cxn modelId="{298CE9FF-4D57-4A8C-ADD7-81E30BDBD961}" type="presOf" srcId="{63979B7D-3B29-49C7-9768-A8DFF607EEF3}" destId="{8D15632B-715A-4D66-81D2-B559A08B62D6}" srcOrd="0" destOrd="0" presId="urn:microsoft.com/office/officeart/2005/8/layout/default"/>
    <dgm:cxn modelId="{1CC0BF6B-F335-4E42-93F4-1707F40A232A}" type="presParOf" srcId="{3C03C323-96E8-4E53-9EE8-2B79612491B1}" destId="{E46561DB-1BED-4D34-9110-797698F17C31}" srcOrd="0" destOrd="0" presId="urn:microsoft.com/office/officeart/2005/8/layout/default"/>
    <dgm:cxn modelId="{E678B501-69D4-4C7B-BF93-7C36B2B9AD30}" type="presParOf" srcId="{3C03C323-96E8-4E53-9EE8-2B79612491B1}" destId="{DB8C03A0-5E78-4F0F-A6DC-3E13E6AB9B65}" srcOrd="1" destOrd="0" presId="urn:microsoft.com/office/officeart/2005/8/layout/default"/>
    <dgm:cxn modelId="{48E9A019-6C19-4BD7-96B4-9478B04C13B2}" type="presParOf" srcId="{3C03C323-96E8-4E53-9EE8-2B79612491B1}" destId="{8D15632B-715A-4D66-81D2-B559A08B62D6}" srcOrd="2" destOrd="0" presId="urn:microsoft.com/office/officeart/2005/8/layout/default"/>
    <dgm:cxn modelId="{8B339267-4906-4610-86FB-58BC17A2AB61}" type="presParOf" srcId="{3C03C323-96E8-4E53-9EE8-2B79612491B1}" destId="{2C2E8EC0-9E82-4813-9344-71488FFA0C08}" srcOrd="3" destOrd="0" presId="urn:microsoft.com/office/officeart/2005/8/layout/default"/>
    <dgm:cxn modelId="{BD7AED92-1B6E-40DC-91F2-79DC6230F20B}" type="presParOf" srcId="{3C03C323-96E8-4E53-9EE8-2B79612491B1}" destId="{ADE80DF1-483A-4F48-BDD1-31D1A22E96A6}" srcOrd="4" destOrd="0" presId="urn:microsoft.com/office/officeart/2005/8/layout/default"/>
    <dgm:cxn modelId="{26F25C8A-5550-47FA-B884-5FFB2E031494}" type="presParOf" srcId="{3C03C323-96E8-4E53-9EE8-2B79612491B1}" destId="{8663A151-447D-4007-A0B3-FFCAF92228E3}" srcOrd="5" destOrd="0" presId="urn:microsoft.com/office/officeart/2005/8/layout/default"/>
    <dgm:cxn modelId="{81D25EFE-568F-497D-88EC-E62E18B864BA}" type="presParOf" srcId="{3C03C323-96E8-4E53-9EE8-2B79612491B1}" destId="{316CFDED-8AAA-4DDE-8B68-1217E7D1613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D7CFD763-5948-4DF1-9F94-21CF738D864D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F51BD7FA-FEAB-48EB-9553-6FA5D1CFF20E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Virtual international projects: 180 currently active involving no physical relocation</a:t>
          </a:r>
        </a:p>
      </dgm:t>
    </dgm:pt>
    <dgm:pt modelId="{A26843A5-079C-49F9-9FDE-781AE114A99C}" type="parTrans" cxnId="{75CC48B5-AA47-47D3-AA6C-8C2335409C81}">
      <dgm:prSet/>
      <dgm:spPr/>
      <dgm:t>
        <a:bodyPr/>
        <a:lstStyle/>
        <a:p>
          <a:endParaRPr lang="en-US"/>
        </a:p>
      </dgm:t>
    </dgm:pt>
    <dgm:pt modelId="{22BF642E-DC72-4D05-8005-D07C85E5568A}" type="sibTrans" cxnId="{75CC48B5-AA47-47D3-AA6C-8C2335409C81}">
      <dgm:prSet/>
      <dgm:spPr/>
      <dgm:t>
        <a:bodyPr/>
        <a:lstStyle/>
        <a:p>
          <a:endParaRPr lang="en-US"/>
        </a:p>
      </dgm:t>
    </dgm:pt>
    <dgm:pt modelId="{9A9468B0-F90C-45C5-BB22-7DA21396CDE5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Cost savings: 65% reduction compared to traditional expatriation (Johnson et al., 2022)</a:t>
          </a:r>
        </a:p>
      </dgm:t>
    </dgm:pt>
    <dgm:pt modelId="{615B0682-8C20-4DEC-A7A4-EDBAA8F987E9}" type="parTrans" cxnId="{76265397-CE40-4FAE-9E74-09701FF4EA70}">
      <dgm:prSet/>
      <dgm:spPr/>
      <dgm:t>
        <a:bodyPr/>
        <a:lstStyle/>
        <a:p>
          <a:endParaRPr lang="en-US"/>
        </a:p>
      </dgm:t>
    </dgm:pt>
    <dgm:pt modelId="{2E6480B3-3A96-4348-89C9-06D1D3F06816}" type="sibTrans" cxnId="{76265397-CE40-4FAE-9E74-09701FF4EA70}">
      <dgm:prSet/>
      <dgm:spPr/>
      <dgm:t>
        <a:bodyPr/>
        <a:lstStyle/>
        <a:p>
          <a:endParaRPr lang="en-US"/>
        </a:p>
      </dgm:t>
    </dgm:pt>
    <dgm:pt modelId="{26437342-A05E-4B52-AD12-DD02963DD93C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Effectiveness ratings: 6.8/10 for virtual vs. 7.9/10 for physical assignments</a:t>
          </a:r>
        </a:p>
      </dgm:t>
    </dgm:pt>
    <dgm:pt modelId="{7303F0DD-257D-4E5A-B3C9-1617EEFF2DFF}" type="parTrans" cxnId="{ACAF4E23-C96B-4AC6-9CCE-2E6C772E6E42}">
      <dgm:prSet/>
      <dgm:spPr/>
      <dgm:t>
        <a:bodyPr/>
        <a:lstStyle/>
        <a:p>
          <a:endParaRPr lang="en-US"/>
        </a:p>
      </dgm:t>
    </dgm:pt>
    <dgm:pt modelId="{CC9309F8-9443-492F-A0AB-92CF6BF3F3B8}" type="sibTrans" cxnId="{ACAF4E23-C96B-4AC6-9CCE-2E6C772E6E42}">
      <dgm:prSet/>
      <dgm:spPr/>
      <dgm:t>
        <a:bodyPr/>
        <a:lstStyle/>
        <a:p>
          <a:endParaRPr lang="en-US"/>
        </a:p>
      </dgm:t>
    </dgm:pt>
    <dgm:pt modelId="{F8C60D7F-AEAE-4D3C-A660-5119A37C6DE4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Hybrid models combining virtual coordination with quarterly visits gaining adoption</a:t>
          </a:r>
        </a:p>
      </dgm:t>
    </dgm:pt>
    <dgm:pt modelId="{B2C924B2-F497-4771-8331-00402AEC630A}" type="parTrans" cxnId="{F326FB9F-B5EB-4858-9C49-C2D8F35C2BA1}">
      <dgm:prSet/>
      <dgm:spPr/>
      <dgm:t>
        <a:bodyPr/>
        <a:lstStyle/>
        <a:p>
          <a:endParaRPr lang="en-US"/>
        </a:p>
      </dgm:t>
    </dgm:pt>
    <dgm:pt modelId="{9602A03B-2C2D-4FE2-BC2D-E27C9657FAD0}" type="sibTrans" cxnId="{F326FB9F-B5EB-4858-9C49-C2D8F35C2BA1}">
      <dgm:prSet/>
      <dgm:spPr/>
      <dgm:t>
        <a:bodyPr/>
        <a:lstStyle/>
        <a:p>
          <a:endParaRPr lang="en-US"/>
        </a:p>
      </dgm:t>
    </dgm:pt>
    <dgm:pt modelId="{FA3B4419-A3B3-4712-A628-7DE2E65BBC64}" type="pres">
      <dgm:prSet presAssocID="{D7CFD763-5948-4DF1-9F94-21CF738D864D}" presName="vert0" presStyleCnt="0">
        <dgm:presLayoutVars>
          <dgm:dir/>
          <dgm:animOne val="branch"/>
          <dgm:animLvl val="lvl"/>
        </dgm:presLayoutVars>
      </dgm:prSet>
      <dgm:spPr/>
    </dgm:pt>
    <dgm:pt modelId="{A9419A72-E990-47FD-A5A4-F032F235D440}" type="pres">
      <dgm:prSet presAssocID="{F51BD7FA-FEAB-48EB-9553-6FA5D1CFF20E}" presName="thickLine" presStyleLbl="alignNode1" presStyleIdx="0" presStyleCnt="4"/>
      <dgm:spPr/>
    </dgm:pt>
    <dgm:pt modelId="{747D9242-C059-4327-922C-FFD75B1A8297}" type="pres">
      <dgm:prSet presAssocID="{F51BD7FA-FEAB-48EB-9553-6FA5D1CFF20E}" presName="horz1" presStyleCnt="0"/>
      <dgm:spPr/>
    </dgm:pt>
    <dgm:pt modelId="{45A3DF29-84B6-4E7E-B9CE-8D717DA6FA24}" type="pres">
      <dgm:prSet presAssocID="{F51BD7FA-FEAB-48EB-9553-6FA5D1CFF20E}" presName="tx1" presStyleLbl="revTx" presStyleIdx="0" presStyleCnt="4"/>
      <dgm:spPr/>
    </dgm:pt>
    <dgm:pt modelId="{2C1CE9F5-089E-4FDD-8326-AC50A44FD5CB}" type="pres">
      <dgm:prSet presAssocID="{F51BD7FA-FEAB-48EB-9553-6FA5D1CFF20E}" presName="vert1" presStyleCnt="0"/>
      <dgm:spPr/>
    </dgm:pt>
    <dgm:pt modelId="{07932984-05B7-4129-A498-61AE7E8B1188}" type="pres">
      <dgm:prSet presAssocID="{9A9468B0-F90C-45C5-BB22-7DA21396CDE5}" presName="thickLine" presStyleLbl="alignNode1" presStyleIdx="1" presStyleCnt="4"/>
      <dgm:spPr/>
    </dgm:pt>
    <dgm:pt modelId="{A9B5D732-35DC-48F7-ADFD-221D50A76DEB}" type="pres">
      <dgm:prSet presAssocID="{9A9468B0-F90C-45C5-BB22-7DA21396CDE5}" presName="horz1" presStyleCnt="0"/>
      <dgm:spPr/>
    </dgm:pt>
    <dgm:pt modelId="{9A394B6A-07D2-456F-8B08-980B524ED58C}" type="pres">
      <dgm:prSet presAssocID="{9A9468B0-F90C-45C5-BB22-7DA21396CDE5}" presName="tx1" presStyleLbl="revTx" presStyleIdx="1" presStyleCnt="4"/>
      <dgm:spPr/>
    </dgm:pt>
    <dgm:pt modelId="{F4813E9F-CB1A-4EA0-8E91-7D42C3030FDC}" type="pres">
      <dgm:prSet presAssocID="{9A9468B0-F90C-45C5-BB22-7DA21396CDE5}" presName="vert1" presStyleCnt="0"/>
      <dgm:spPr/>
    </dgm:pt>
    <dgm:pt modelId="{6CB69D59-E396-4930-A583-5BF947BF6583}" type="pres">
      <dgm:prSet presAssocID="{26437342-A05E-4B52-AD12-DD02963DD93C}" presName="thickLine" presStyleLbl="alignNode1" presStyleIdx="2" presStyleCnt="4"/>
      <dgm:spPr/>
    </dgm:pt>
    <dgm:pt modelId="{A437752E-C818-4067-AC53-C11E8A51F686}" type="pres">
      <dgm:prSet presAssocID="{26437342-A05E-4B52-AD12-DD02963DD93C}" presName="horz1" presStyleCnt="0"/>
      <dgm:spPr/>
    </dgm:pt>
    <dgm:pt modelId="{7D7A694A-B1E1-4FE4-968F-90B211526217}" type="pres">
      <dgm:prSet presAssocID="{26437342-A05E-4B52-AD12-DD02963DD93C}" presName="tx1" presStyleLbl="revTx" presStyleIdx="2" presStyleCnt="4"/>
      <dgm:spPr/>
    </dgm:pt>
    <dgm:pt modelId="{A6C05614-6816-4112-BA05-D8DD4DAD2756}" type="pres">
      <dgm:prSet presAssocID="{26437342-A05E-4B52-AD12-DD02963DD93C}" presName="vert1" presStyleCnt="0"/>
      <dgm:spPr/>
    </dgm:pt>
    <dgm:pt modelId="{9C4B79F4-BF1A-4D16-ADB5-A283575698C5}" type="pres">
      <dgm:prSet presAssocID="{F8C60D7F-AEAE-4D3C-A660-5119A37C6DE4}" presName="thickLine" presStyleLbl="alignNode1" presStyleIdx="3" presStyleCnt="4"/>
      <dgm:spPr/>
    </dgm:pt>
    <dgm:pt modelId="{837AB9D2-324D-49E0-95AA-B678607F49D6}" type="pres">
      <dgm:prSet presAssocID="{F8C60D7F-AEAE-4D3C-A660-5119A37C6DE4}" presName="horz1" presStyleCnt="0"/>
      <dgm:spPr/>
    </dgm:pt>
    <dgm:pt modelId="{0E59FCB7-FF43-4618-A1C0-BCEC3F82AD07}" type="pres">
      <dgm:prSet presAssocID="{F8C60D7F-AEAE-4D3C-A660-5119A37C6DE4}" presName="tx1" presStyleLbl="revTx" presStyleIdx="3" presStyleCnt="4"/>
      <dgm:spPr/>
    </dgm:pt>
    <dgm:pt modelId="{7A10A71A-5B59-4A16-AF05-BEF90CF8F634}" type="pres">
      <dgm:prSet presAssocID="{F8C60D7F-AEAE-4D3C-A660-5119A37C6DE4}" presName="vert1" presStyleCnt="0"/>
      <dgm:spPr/>
    </dgm:pt>
  </dgm:ptLst>
  <dgm:cxnLst>
    <dgm:cxn modelId="{ACAF4E23-C96B-4AC6-9CCE-2E6C772E6E42}" srcId="{D7CFD763-5948-4DF1-9F94-21CF738D864D}" destId="{26437342-A05E-4B52-AD12-DD02963DD93C}" srcOrd="2" destOrd="0" parTransId="{7303F0DD-257D-4E5A-B3C9-1617EEFF2DFF}" sibTransId="{CC9309F8-9443-492F-A0AB-92CF6BF3F3B8}"/>
    <dgm:cxn modelId="{DCEB3448-20EC-401E-92C5-E5263EDDCBEA}" type="presOf" srcId="{D7CFD763-5948-4DF1-9F94-21CF738D864D}" destId="{FA3B4419-A3B3-4712-A628-7DE2E65BBC64}" srcOrd="0" destOrd="0" presId="urn:microsoft.com/office/officeart/2008/layout/LinedList"/>
    <dgm:cxn modelId="{7475698E-75F5-4B7D-B45A-1B0FED28C0E1}" type="presOf" srcId="{F8C60D7F-AEAE-4D3C-A660-5119A37C6DE4}" destId="{0E59FCB7-FF43-4618-A1C0-BCEC3F82AD07}" srcOrd="0" destOrd="0" presId="urn:microsoft.com/office/officeart/2008/layout/LinedList"/>
    <dgm:cxn modelId="{76265397-CE40-4FAE-9E74-09701FF4EA70}" srcId="{D7CFD763-5948-4DF1-9F94-21CF738D864D}" destId="{9A9468B0-F90C-45C5-BB22-7DA21396CDE5}" srcOrd="1" destOrd="0" parTransId="{615B0682-8C20-4DEC-A7A4-EDBAA8F987E9}" sibTransId="{2E6480B3-3A96-4348-89C9-06D1D3F06816}"/>
    <dgm:cxn modelId="{F326FB9F-B5EB-4858-9C49-C2D8F35C2BA1}" srcId="{D7CFD763-5948-4DF1-9F94-21CF738D864D}" destId="{F8C60D7F-AEAE-4D3C-A660-5119A37C6DE4}" srcOrd="3" destOrd="0" parTransId="{B2C924B2-F497-4771-8331-00402AEC630A}" sibTransId="{9602A03B-2C2D-4FE2-BC2D-E27C9657FAD0}"/>
    <dgm:cxn modelId="{75CC48B5-AA47-47D3-AA6C-8C2335409C81}" srcId="{D7CFD763-5948-4DF1-9F94-21CF738D864D}" destId="{F51BD7FA-FEAB-48EB-9553-6FA5D1CFF20E}" srcOrd="0" destOrd="0" parTransId="{A26843A5-079C-49F9-9FDE-781AE114A99C}" sibTransId="{22BF642E-DC72-4D05-8005-D07C85E5568A}"/>
    <dgm:cxn modelId="{67AE87C6-CE4D-4325-8DF1-04BAA445E939}" type="presOf" srcId="{26437342-A05E-4B52-AD12-DD02963DD93C}" destId="{7D7A694A-B1E1-4FE4-968F-90B211526217}" srcOrd="0" destOrd="0" presId="urn:microsoft.com/office/officeart/2008/layout/LinedList"/>
    <dgm:cxn modelId="{3D37DCC6-E421-48DB-830A-EEA330472621}" type="presOf" srcId="{F51BD7FA-FEAB-48EB-9553-6FA5D1CFF20E}" destId="{45A3DF29-84B6-4E7E-B9CE-8D717DA6FA24}" srcOrd="0" destOrd="0" presId="urn:microsoft.com/office/officeart/2008/layout/LinedList"/>
    <dgm:cxn modelId="{B9C728CD-F0D3-43A3-A7D4-30B2FF0E3FFE}" type="presOf" srcId="{9A9468B0-F90C-45C5-BB22-7DA21396CDE5}" destId="{9A394B6A-07D2-456F-8B08-980B524ED58C}" srcOrd="0" destOrd="0" presId="urn:microsoft.com/office/officeart/2008/layout/LinedList"/>
    <dgm:cxn modelId="{69DC067C-EB38-46A9-AE58-EDF12693CBBA}" type="presParOf" srcId="{FA3B4419-A3B3-4712-A628-7DE2E65BBC64}" destId="{A9419A72-E990-47FD-A5A4-F032F235D440}" srcOrd="0" destOrd="0" presId="urn:microsoft.com/office/officeart/2008/layout/LinedList"/>
    <dgm:cxn modelId="{362E14B1-F865-4A9F-AD59-0F33DBD362A4}" type="presParOf" srcId="{FA3B4419-A3B3-4712-A628-7DE2E65BBC64}" destId="{747D9242-C059-4327-922C-FFD75B1A8297}" srcOrd="1" destOrd="0" presId="urn:microsoft.com/office/officeart/2008/layout/LinedList"/>
    <dgm:cxn modelId="{FEC98568-83F0-448D-935B-79CBCEE852CA}" type="presParOf" srcId="{747D9242-C059-4327-922C-FFD75B1A8297}" destId="{45A3DF29-84B6-4E7E-B9CE-8D717DA6FA24}" srcOrd="0" destOrd="0" presId="urn:microsoft.com/office/officeart/2008/layout/LinedList"/>
    <dgm:cxn modelId="{F73F9997-D014-4BBE-9E3C-F737A9D9F782}" type="presParOf" srcId="{747D9242-C059-4327-922C-FFD75B1A8297}" destId="{2C1CE9F5-089E-4FDD-8326-AC50A44FD5CB}" srcOrd="1" destOrd="0" presId="urn:microsoft.com/office/officeart/2008/layout/LinedList"/>
    <dgm:cxn modelId="{BFBE8ED0-DBB2-40D0-AB52-AC6BA83EB5CB}" type="presParOf" srcId="{FA3B4419-A3B3-4712-A628-7DE2E65BBC64}" destId="{07932984-05B7-4129-A498-61AE7E8B1188}" srcOrd="2" destOrd="0" presId="urn:microsoft.com/office/officeart/2008/layout/LinedList"/>
    <dgm:cxn modelId="{CF03E31D-0634-456A-958C-60CD8FC5E8C5}" type="presParOf" srcId="{FA3B4419-A3B3-4712-A628-7DE2E65BBC64}" destId="{A9B5D732-35DC-48F7-ADFD-221D50A76DEB}" srcOrd="3" destOrd="0" presId="urn:microsoft.com/office/officeart/2008/layout/LinedList"/>
    <dgm:cxn modelId="{8FB873E6-BEE6-4BCD-B3C9-C632D16A0592}" type="presParOf" srcId="{A9B5D732-35DC-48F7-ADFD-221D50A76DEB}" destId="{9A394B6A-07D2-456F-8B08-980B524ED58C}" srcOrd="0" destOrd="0" presId="urn:microsoft.com/office/officeart/2008/layout/LinedList"/>
    <dgm:cxn modelId="{A5376394-5EBB-4C81-98AE-B401DF77F9D0}" type="presParOf" srcId="{A9B5D732-35DC-48F7-ADFD-221D50A76DEB}" destId="{F4813E9F-CB1A-4EA0-8E91-7D42C3030FDC}" srcOrd="1" destOrd="0" presId="urn:microsoft.com/office/officeart/2008/layout/LinedList"/>
    <dgm:cxn modelId="{1A8C114B-0914-4187-9DEF-781A97AFD3A5}" type="presParOf" srcId="{FA3B4419-A3B3-4712-A628-7DE2E65BBC64}" destId="{6CB69D59-E396-4930-A583-5BF947BF6583}" srcOrd="4" destOrd="0" presId="urn:microsoft.com/office/officeart/2008/layout/LinedList"/>
    <dgm:cxn modelId="{FDF9234A-19E5-4CDC-8ACB-F717920D71F1}" type="presParOf" srcId="{FA3B4419-A3B3-4712-A628-7DE2E65BBC64}" destId="{A437752E-C818-4067-AC53-C11E8A51F686}" srcOrd="5" destOrd="0" presId="urn:microsoft.com/office/officeart/2008/layout/LinedList"/>
    <dgm:cxn modelId="{CC6C9189-8A0F-4D67-B2D2-1611A5F41FE1}" type="presParOf" srcId="{A437752E-C818-4067-AC53-C11E8A51F686}" destId="{7D7A694A-B1E1-4FE4-968F-90B211526217}" srcOrd="0" destOrd="0" presId="urn:microsoft.com/office/officeart/2008/layout/LinedList"/>
    <dgm:cxn modelId="{EA90E58C-8B45-470A-AB03-3732CDD45AD9}" type="presParOf" srcId="{A437752E-C818-4067-AC53-C11E8A51F686}" destId="{A6C05614-6816-4112-BA05-D8DD4DAD2756}" srcOrd="1" destOrd="0" presId="urn:microsoft.com/office/officeart/2008/layout/LinedList"/>
    <dgm:cxn modelId="{B812C51E-781D-47CC-9887-97503A37AF5D}" type="presParOf" srcId="{FA3B4419-A3B3-4712-A628-7DE2E65BBC64}" destId="{9C4B79F4-BF1A-4D16-ADB5-A283575698C5}" srcOrd="6" destOrd="0" presId="urn:microsoft.com/office/officeart/2008/layout/LinedList"/>
    <dgm:cxn modelId="{106A7C49-1919-450E-9536-E210CB9F9935}" type="presParOf" srcId="{FA3B4419-A3B3-4712-A628-7DE2E65BBC64}" destId="{837AB9D2-324D-49E0-95AA-B678607F49D6}" srcOrd="7" destOrd="0" presId="urn:microsoft.com/office/officeart/2008/layout/LinedList"/>
    <dgm:cxn modelId="{9E512062-7446-43DF-963E-DD97E6AB14A5}" type="presParOf" srcId="{837AB9D2-324D-49E0-95AA-B678607F49D6}" destId="{0E59FCB7-FF43-4618-A1C0-BCEC3F82AD07}" srcOrd="0" destOrd="0" presId="urn:microsoft.com/office/officeart/2008/layout/LinedList"/>
    <dgm:cxn modelId="{08516CD5-AEEA-4B6F-BDA4-58B9FE3F059F}" type="presParOf" srcId="{837AB9D2-324D-49E0-95AA-B678607F49D6}" destId="{7A10A71A-5B59-4A16-AF05-BEF90CF8F6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F8A2A034-FD98-4004-85A6-71EC3F9F3AF4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7F112D-6F5D-4855-88D0-A99A5E649402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Enhanced career planning reducing post-repatriation turnover</a:t>
          </a:r>
        </a:p>
      </dgm:t>
    </dgm:pt>
    <dgm:pt modelId="{71184D54-2595-44E8-A24C-CA0A5F7FBC91}" type="parTrans" cxnId="{3C890CE1-4453-419E-ACD2-C7EF137285BE}">
      <dgm:prSet/>
      <dgm:spPr/>
      <dgm:t>
        <a:bodyPr/>
        <a:lstStyle/>
        <a:p>
          <a:endParaRPr lang="en-US"/>
        </a:p>
      </dgm:t>
    </dgm:pt>
    <dgm:pt modelId="{BE4D0F5E-3353-4DA8-8B79-D7A775536704}" type="sibTrans" cxnId="{3C890CE1-4453-419E-ACD2-C7EF137285BE}">
      <dgm:prSet/>
      <dgm:spPr/>
      <dgm:t>
        <a:bodyPr/>
        <a:lstStyle/>
        <a:p>
          <a:endParaRPr lang="en-US"/>
        </a:p>
      </dgm:t>
    </dgm:pt>
    <dgm:pt modelId="{219A3F96-50BA-4F5C-B76C-660C69B8EAF5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Expansion of virtual and hybrid assignment models (Johnson et al., 2022)</a:t>
          </a:r>
        </a:p>
      </dgm:t>
    </dgm:pt>
    <dgm:pt modelId="{855BB870-EF48-47E3-9F26-9CACD6A3213B}" type="parTrans" cxnId="{CD279AA4-E981-40F9-945A-785140E27A1A}">
      <dgm:prSet/>
      <dgm:spPr/>
      <dgm:t>
        <a:bodyPr/>
        <a:lstStyle/>
        <a:p>
          <a:endParaRPr lang="en-US"/>
        </a:p>
      </dgm:t>
    </dgm:pt>
    <dgm:pt modelId="{C10FCF92-32F1-4FCB-A4FE-C11D21B04E79}" type="sibTrans" cxnId="{CD279AA4-E981-40F9-945A-785140E27A1A}">
      <dgm:prSet/>
      <dgm:spPr/>
      <dgm:t>
        <a:bodyPr/>
        <a:lstStyle/>
        <a:p>
          <a:endParaRPr lang="en-US"/>
        </a:p>
      </dgm:t>
    </dgm:pt>
    <dgm:pt modelId="{7EAA9AF2-E933-47FE-B4AF-92C82A460A44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Comprehensive ROI tracking for assignment investments</a:t>
          </a:r>
        </a:p>
      </dgm:t>
    </dgm:pt>
    <dgm:pt modelId="{AFDD888C-BDC7-4759-A504-24A417BACC56}" type="parTrans" cxnId="{D01A98AB-437A-437D-8AD8-57A779244322}">
      <dgm:prSet/>
      <dgm:spPr/>
      <dgm:t>
        <a:bodyPr/>
        <a:lstStyle/>
        <a:p>
          <a:endParaRPr lang="en-US"/>
        </a:p>
      </dgm:t>
    </dgm:pt>
    <dgm:pt modelId="{1A6D409B-8356-4EB1-BB2E-5EA697CB5EC8}" type="sibTrans" cxnId="{D01A98AB-437A-437D-8AD8-57A779244322}">
      <dgm:prSet/>
      <dgm:spPr/>
      <dgm:t>
        <a:bodyPr/>
        <a:lstStyle/>
        <a:p>
          <a:endParaRPr lang="en-US"/>
        </a:p>
      </dgm:t>
    </dgm:pt>
    <dgm:pt modelId="{55097E09-F7E8-4D12-8BF7-5CD1F5DE38C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Increased spouse employment support</a:t>
          </a:r>
        </a:p>
      </dgm:t>
    </dgm:pt>
    <dgm:pt modelId="{D02F9BBF-3F70-47E6-9C30-A3E666F0AD90}" type="parTrans" cxnId="{536D2007-AE74-4545-9030-09F5FFFB46A6}">
      <dgm:prSet/>
      <dgm:spPr/>
      <dgm:t>
        <a:bodyPr/>
        <a:lstStyle/>
        <a:p>
          <a:endParaRPr lang="en-US"/>
        </a:p>
      </dgm:t>
    </dgm:pt>
    <dgm:pt modelId="{AF8374DA-129F-4DF0-8D6C-A2FBF84E4B81}" type="sibTrans" cxnId="{536D2007-AE74-4545-9030-09F5FFFB46A6}">
      <dgm:prSet/>
      <dgm:spPr/>
      <dgm:t>
        <a:bodyPr/>
        <a:lstStyle/>
        <a:p>
          <a:endParaRPr lang="en-US"/>
        </a:p>
      </dgm:t>
    </dgm:pt>
    <dgm:pt modelId="{E327A92C-2F16-441E-8776-EBEB5CC387E1}" type="pres">
      <dgm:prSet presAssocID="{F8A2A034-FD98-4004-85A6-71EC3F9F3AF4}" presName="matrix" presStyleCnt="0">
        <dgm:presLayoutVars>
          <dgm:chMax val="1"/>
          <dgm:dir/>
          <dgm:resizeHandles val="exact"/>
        </dgm:presLayoutVars>
      </dgm:prSet>
      <dgm:spPr/>
    </dgm:pt>
    <dgm:pt modelId="{27E48546-3A45-4A9F-88B5-C2E565EF25B7}" type="pres">
      <dgm:prSet presAssocID="{F8A2A034-FD98-4004-85A6-71EC3F9F3AF4}" presName="diamond" presStyleLbl="bgShp" presStyleIdx="0" presStyleCnt="1"/>
      <dgm:spPr/>
    </dgm:pt>
    <dgm:pt modelId="{81FEF829-8077-404D-B0B0-C470A4069D4E}" type="pres">
      <dgm:prSet presAssocID="{F8A2A034-FD98-4004-85A6-71EC3F9F3AF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7338018-96B5-4519-9382-520BA767D03F}" type="pres">
      <dgm:prSet presAssocID="{F8A2A034-FD98-4004-85A6-71EC3F9F3AF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D3A4F10-85D1-4952-8FE4-865179EEC869}" type="pres">
      <dgm:prSet presAssocID="{F8A2A034-FD98-4004-85A6-71EC3F9F3AF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439C89C-B48F-422E-9CDE-F6F35A117FF6}" type="pres">
      <dgm:prSet presAssocID="{F8A2A034-FD98-4004-85A6-71EC3F9F3AF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36D2007-AE74-4545-9030-09F5FFFB46A6}" srcId="{F8A2A034-FD98-4004-85A6-71EC3F9F3AF4}" destId="{55097E09-F7E8-4D12-8BF7-5CD1F5DE38C3}" srcOrd="3" destOrd="0" parTransId="{D02F9BBF-3F70-47E6-9C30-A3E666F0AD90}" sibTransId="{AF8374DA-129F-4DF0-8D6C-A2FBF84E4B81}"/>
    <dgm:cxn modelId="{9493822E-8170-4575-8FCB-A35C8EDF9A84}" type="presOf" srcId="{3A7F112D-6F5D-4855-88D0-A99A5E649402}" destId="{81FEF829-8077-404D-B0B0-C470A4069D4E}" srcOrd="0" destOrd="0" presId="urn:microsoft.com/office/officeart/2005/8/layout/matrix3"/>
    <dgm:cxn modelId="{850C3E6F-7C30-4819-A380-FCC2D2A3EC9C}" type="presOf" srcId="{7EAA9AF2-E933-47FE-B4AF-92C82A460A44}" destId="{8D3A4F10-85D1-4952-8FE4-865179EEC869}" srcOrd="0" destOrd="0" presId="urn:microsoft.com/office/officeart/2005/8/layout/matrix3"/>
    <dgm:cxn modelId="{CD279AA4-E981-40F9-945A-785140E27A1A}" srcId="{F8A2A034-FD98-4004-85A6-71EC3F9F3AF4}" destId="{219A3F96-50BA-4F5C-B76C-660C69B8EAF5}" srcOrd="1" destOrd="0" parTransId="{855BB870-EF48-47E3-9F26-9CACD6A3213B}" sibTransId="{C10FCF92-32F1-4FCB-A4FE-C11D21B04E79}"/>
    <dgm:cxn modelId="{357334A7-4770-4656-9B30-DEFC7EF3E0C6}" type="presOf" srcId="{55097E09-F7E8-4D12-8BF7-5CD1F5DE38C3}" destId="{D439C89C-B48F-422E-9CDE-F6F35A117FF6}" srcOrd="0" destOrd="0" presId="urn:microsoft.com/office/officeart/2005/8/layout/matrix3"/>
    <dgm:cxn modelId="{D01A98AB-437A-437D-8AD8-57A779244322}" srcId="{F8A2A034-FD98-4004-85A6-71EC3F9F3AF4}" destId="{7EAA9AF2-E933-47FE-B4AF-92C82A460A44}" srcOrd="2" destOrd="0" parTransId="{AFDD888C-BDC7-4759-A504-24A417BACC56}" sibTransId="{1A6D409B-8356-4EB1-BB2E-5EA697CB5EC8}"/>
    <dgm:cxn modelId="{40FFEDD5-40CA-4403-83CF-A9043F64B8D2}" type="presOf" srcId="{219A3F96-50BA-4F5C-B76C-660C69B8EAF5}" destId="{27338018-96B5-4519-9382-520BA767D03F}" srcOrd="0" destOrd="0" presId="urn:microsoft.com/office/officeart/2005/8/layout/matrix3"/>
    <dgm:cxn modelId="{17454CD8-1C29-445D-9560-00A0181F8F46}" type="presOf" srcId="{F8A2A034-FD98-4004-85A6-71EC3F9F3AF4}" destId="{E327A92C-2F16-441E-8776-EBEB5CC387E1}" srcOrd="0" destOrd="0" presId="urn:microsoft.com/office/officeart/2005/8/layout/matrix3"/>
    <dgm:cxn modelId="{3C890CE1-4453-419E-ACD2-C7EF137285BE}" srcId="{F8A2A034-FD98-4004-85A6-71EC3F9F3AF4}" destId="{3A7F112D-6F5D-4855-88D0-A99A5E649402}" srcOrd="0" destOrd="0" parTransId="{71184D54-2595-44E8-A24C-CA0A5F7FBC91}" sibTransId="{BE4D0F5E-3353-4DA8-8B79-D7A775536704}"/>
    <dgm:cxn modelId="{E8A638DE-F0E1-4187-B188-1FD1CD202130}" type="presParOf" srcId="{E327A92C-2F16-441E-8776-EBEB5CC387E1}" destId="{27E48546-3A45-4A9F-88B5-C2E565EF25B7}" srcOrd="0" destOrd="0" presId="urn:microsoft.com/office/officeart/2005/8/layout/matrix3"/>
    <dgm:cxn modelId="{082350DA-293C-432D-A254-AE000C7EBCA1}" type="presParOf" srcId="{E327A92C-2F16-441E-8776-EBEB5CC387E1}" destId="{81FEF829-8077-404D-B0B0-C470A4069D4E}" srcOrd="1" destOrd="0" presId="urn:microsoft.com/office/officeart/2005/8/layout/matrix3"/>
    <dgm:cxn modelId="{984283C0-2C98-41B8-A04E-5AE7B3832BEF}" type="presParOf" srcId="{E327A92C-2F16-441E-8776-EBEB5CC387E1}" destId="{27338018-96B5-4519-9382-520BA767D03F}" srcOrd="2" destOrd="0" presId="urn:microsoft.com/office/officeart/2005/8/layout/matrix3"/>
    <dgm:cxn modelId="{0A441338-D20E-462D-BFEC-5784A374E4F1}" type="presParOf" srcId="{E327A92C-2F16-441E-8776-EBEB5CC387E1}" destId="{8D3A4F10-85D1-4952-8FE4-865179EEC869}" srcOrd="3" destOrd="0" presId="urn:microsoft.com/office/officeart/2005/8/layout/matrix3"/>
    <dgm:cxn modelId="{79B31D52-63FC-4F29-A83C-CBB6C8DD90E5}" type="presParOf" srcId="{E327A92C-2F16-441E-8776-EBEB5CC387E1}" destId="{D439C89C-B48F-422E-9CDE-F6F35A117FF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EC83E619-1A92-43DF-A2EC-D6C2AD1D86C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BDD66-7549-4DA2-993A-08C9310F66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Core competencies defining behavioral expectations</a:t>
          </a:r>
        </a:p>
      </dgm:t>
    </dgm:pt>
    <dgm:pt modelId="{0B67D445-EEBB-4315-B691-131DEB33D71A}" type="parTrans" cxnId="{2E94F6AC-58B9-47DE-9346-892D1360968E}">
      <dgm:prSet/>
      <dgm:spPr/>
      <dgm:t>
        <a:bodyPr/>
        <a:lstStyle/>
        <a:p>
          <a:endParaRPr lang="en-US"/>
        </a:p>
      </dgm:t>
    </dgm:pt>
    <dgm:pt modelId="{E49086B1-93D6-4564-8B5A-843D45117AA0}" type="sibTrans" cxnId="{2E94F6AC-58B9-47DE-9346-892D136096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E28FA3-7DF0-481B-8D67-C65AE3F281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Balanced scorecard approach weighing multiple dimensions</a:t>
          </a:r>
        </a:p>
      </dgm:t>
    </dgm:pt>
    <dgm:pt modelId="{70700AA0-BD7D-4F9B-8B1D-898AD0832E8E}" type="parTrans" cxnId="{F4A08129-140D-4693-8A1E-E93FD1C0B759}">
      <dgm:prSet/>
      <dgm:spPr/>
      <dgm:t>
        <a:bodyPr/>
        <a:lstStyle/>
        <a:p>
          <a:endParaRPr lang="en-US"/>
        </a:p>
      </dgm:t>
    </dgm:pt>
    <dgm:pt modelId="{141F07CC-3B52-4283-B90B-84512A590B20}" type="sibTrans" cxnId="{F4A08129-140D-4693-8A1E-E93FD1C0B75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4944578-1129-4CB5-9290-2D31EAB256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360-degree feedback for all people managers</a:t>
          </a:r>
        </a:p>
      </dgm:t>
    </dgm:pt>
    <dgm:pt modelId="{C5E7DEB7-66CE-41DF-97E0-7C42F503C1C0}" type="parTrans" cxnId="{648C3606-A19B-44A5-A273-FE40B0545935}">
      <dgm:prSet/>
      <dgm:spPr/>
      <dgm:t>
        <a:bodyPr/>
        <a:lstStyle/>
        <a:p>
          <a:endParaRPr lang="en-US"/>
        </a:p>
      </dgm:t>
    </dgm:pt>
    <dgm:pt modelId="{F41189FF-5680-4184-BC15-DFAFF6CCC280}" type="sibTrans" cxnId="{648C3606-A19B-44A5-A273-FE40B05459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DD8B9B-C055-4162-9CDB-47EE311D6C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Calibration sessions ensuring consistency (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Zharfpeykan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and Akroyd, 2022)</a:t>
          </a:r>
        </a:p>
      </dgm:t>
    </dgm:pt>
    <dgm:pt modelId="{80078832-309E-4A13-83FD-A27C3F43BA05}" type="parTrans" cxnId="{3F968598-F7A8-493A-B073-734C88E18B90}">
      <dgm:prSet/>
      <dgm:spPr/>
      <dgm:t>
        <a:bodyPr/>
        <a:lstStyle/>
        <a:p>
          <a:endParaRPr lang="en-US"/>
        </a:p>
      </dgm:t>
    </dgm:pt>
    <dgm:pt modelId="{27AD4829-150E-44A7-A3DC-E337ED2682CF}" type="sibTrans" cxnId="{3F968598-F7A8-493A-B073-734C88E18B90}">
      <dgm:prSet/>
      <dgm:spPr/>
      <dgm:t>
        <a:bodyPr/>
        <a:lstStyle/>
        <a:p>
          <a:endParaRPr lang="en-US"/>
        </a:p>
      </dgm:t>
    </dgm:pt>
    <dgm:pt modelId="{F0F4EA8B-09C6-4D68-B3F1-D41F5CE578E2}" type="pres">
      <dgm:prSet presAssocID="{EC83E619-1A92-43DF-A2EC-D6C2AD1D86CF}" presName="root" presStyleCnt="0">
        <dgm:presLayoutVars>
          <dgm:dir/>
          <dgm:resizeHandles val="exact"/>
        </dgm:presLayoutVars>
      </dgm:prSet>
      <dgm:spPr/>
    </dgm:pt>
    <dgm:pt modelId="{0AE534B2-C5FC-4AA0-9201-3601AD6C7553}" type="pres">
      <dgm:prSet presAssocID="{EC83E619-1A92-43DF-A2EC-D6C2AD1D86CF}" presName="container" presStyleCnt="0">
        <dgm:presLayoutVars>
          <dgm:dir/>
          <dgm:resizeHandles val="exact"/>
        </dgm:presLayoutVars>
      </dgm:prSet>
      <dgm:spPr/>
    </dgm:pt>
    <dgm:pt modelId="{02169764-999A-49E0-AE98-D363C1F551B6}" type="pres">
      <dgm:prSet presAssocID="{7AEBDD66-7549-4DA2-993A-08C9310F6612}" presName="compNode" presStyleCnt="0"/>
      <dgm:spPr/>
    </dgm:pt>
    <dgm:pt modelId="{0D86494B-DDCA-47B4-95C6-3AA5B3A1FD79}" type="pres">
      <dgm:prSet presAssocID="{7AEBDD66-7549-4DA2-993A-08C9310F6612}" presName="iconBgRect" presStyleLbl="bgShp" presStyleIdx="0" presStyleCnt="4"/>
      <dgm:spPr/>
    </dgm:pt>
    <dgm:pt modelId="{FF326034-3A96-4BF6-9F53-ED5F9F444956}" type="pres">
      <dgm:prSet presAssocID="{7AEBDD66-7549-4DA2-993A-08C9310F661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30C4D82-D85B-408E-B0F1-EA67BD89A110}" type="pres">
      <dgm:prSet presAssocID="{7AEBDD66-7549-4DA2-993A-08C9310F6612}" presName="spaceRect" presStyleCnt="0"/>
      <dgm:spPr/>
    </dgm:pt>
    <dgm:pt modelId="{F20175A0-E831-4F2B-8654-2BE72872CBCB}" type="pres">
      <dgm:prSet presAssocID="{7AEBDD66-7549-4DA2-993A-08C9310F6612}" presName="textRect" presStyleLbl="revTx" presStyleIdx="0" presStyleCnt="4">
        <dgm:presLayoutVars>
          <dgm:chMax val="1"/>
          <dgm:chPref val="1"/>
        </dgm:presLayoutVars>
      </dgm:prSet>
      <dgm:spPr/>
    </dgm:pt>
    <dgm:pt modelId="{A19FA6C8-2C84-4B1A-9F14-BBDDD24F79C2}" type="pres">
      <dgm:prSet presAssocID="{E49086B1-93D6-4564-8B5A-843D45117AA0}" presName="sibTrans" presStyleLbl="sibTrans2D1" presStyleIdx="0" presStyleCnt="0"/>
      <dgm:spPr/>
    </dgm:pt>
    <dgm:pt modelId="{080977CE-BB6F-4C44-8A4D-8A885A1C6612}" type="pres">
      <dgm:prSet presAssocID="{39E28FA3-7DF0-481B-8D67-C65AE3F281CA}" presName="compNode" presStyleCnt="0"/>
      <dgm:spPr/>
    </dgm:pt>
    <dgm:pt modelId="{7ABC0754-C59F-4FE1-9ACC-5E1090BE46E2}" type="pres">
      <dgm:prSet presAssocID="{39E28FA3-7DF0-481B-8D67-C65AE3F281CA}" presName="iconBgRect" presStyleLbl="bgShp" presStyleIdx="1" presStyleCnt="4"/>
      <dgm:spPr/>
    </dgm:pt>
    <dgm:pt modelId="{B56FC56A-52A0-40CA-88B5-CB3C765B2FFF}" type="pres">
      <dgm:prSet presAssocID="{39E28FA3-7DF0-481B-8D67-C65AE3F281C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CEFD5DB-EE48-4863-BB3C-770A2BDF7F08}" type="pres">
      <dgm:prSet presAssocID="{39E28FA3-7DF0-481B-8D67-C65AE3F281CA}" presName="spaceRect" presStyleCnt="0"/>
      <dgm:spPr/>
    </dgm:pt>
    <dgm:pt modelId="{33053BCB-2732-4835-8CB3-803FF4309BBC}" type="pres">
      <dgm:prSet presAssocID="{39E28FA3-7DF0-481B-8D67-C65AE3F281CA}" presName="textRect" presStyleLbl="revTx" presStyleIdx="1" presStyleCnt="4">
        <dgm:presLayoutVars>
          <dgm:chMax val="1"/>
          <dgm:chPref val="1"/>
        </dgm:presLayoutVars>
      </dgm:prSet>
      <dgm:spPr/>
    </dgm:pt>
    <dgm:pt modelId="{39DE4E18-B946-451C-80E7-B64C8CEA141C}" type="pres">
      <dgm:prSet presAssocID="{141F07CC-3B52-4283-B90B-84512A590B20}" presName="sibTrans" presStyleLbl="sibTrans2D1" presStyleIdx="0" presStyleCnt="0"/>
      <dgm:spPr/>
    </dgm:pt>
    <dgm:pt modelId="{5DFC55E6-9364-404C-8537-5F9EA653EF5B}" type="pres">
      <dgm:prSet presAssocID="{B4944578-1129-4CB5-9290-2D31EAB256D3}" presName="compNode" presStyleCnt="0"/>
      <dgm:spPr/>
    </dgm:pt>
    <dgm:pt modelId="{E4FE8D44-86F4-413F-B50A-740C8DAB36BA}" type="pres">
      <dgm:prSet presAssocID="{B4944578-1129-4CB5-9290-2D31EAB256D3}" presName="iconBgRect" presStyleLbl="bgShp" presStyleIdx="2" presStyleCnt="4"/>
      <dgm:spPr/>
    </dgm:pt>
    <dgm:pt modelId="{A416B86D-49B2-4757-B899-A24EE09E56E9}" type="pres">
      <dgm:prSet presAssocID="{B4944578-1129-4CB5-9290-2D31EAB256D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3664F67-3E26-4C6C-B8C5-0E8FBBA8A8D2}" type="pres">
      <dgm:prSet presAssocID="{B4944578-1129-4CB5-9290-2D31EAB256D3}" presName="spaceRect" presStyleCnt="0"/>
      <dgm:spPr/>
    </dgm:pt>
    <dgm:pt modelId="{6B2D692C-2BB4-4DC9-8EEC-011EF3D64BCC}" type="pres">
      <dgm:prSet presAssocID="{B4944578-1129-4CB5-9290-2D31EAB256D3}" presName="textRect" presStyleLbl="revTx" presStyleIdx="2" presStyleCnt="4">
        <dgm:presLayoutVars>
          <dgm:chMax val="1"/>
          <dgm:chPref val="1"/>
        </dgm:presLayoutVars>
      </dgm:prSet>
      <dgm:spPr/>
    </dgm:pt>
    <dgm:pt modelId="{332B499E-3044-4264-8A7C-F6AE66E85F37}" type="pres">
      <dgm:prSet presAssocID="{F41189FF-5680-4184-BC15-DFAFF6CCC280}" presName="sibTrans" presStyleLbl="sibTrans2D1" presStyleIdx="0" presStyleCnt="0"/>
      <dgm:spPr/>
    </dgm:pt>
    <dgm:pt modelId="{A1F56983-CE16-4A20-AE8D-5839D31F9FD1}" type="pres">
      <dgm:prSet presAssocID="{79DD8B9B-C055-4162-9CDB-47EE311D6CAE}" presName="compNode" presStyleCnt="0"/>
      <dgm:spPr/>
    </dgm:pt>
    <dgm:pt modelId="{DF64786E-0F08-4A24-A806-D8BC171378CA}" type="pres">
      <dgm:prSet presAssocID="{79DD8B9B-C055-4162-9CDB-47EE311D6CAE}" presName="iconBgRect" presStyleLbl="bgShp" presStyleIdx="3" presStyleCnt="4"/>
      <dgm:spPr/>
    </dgm:pt>
    <dgm:pt modelId="{64314254-9FE6-4A7E-9876-8AB0DCE53811}" type="pres">
      <dgm:prSet presAssocID="{79DD8B9B-C055-4162-9CDB-47EE311D6CA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303D87BB-6B21-49EF-852B-E2AD55504ECE}" type="pres">
      <dgm:prSet presAssocID="{79DD8B9B-C055-4162-9CDB-47EE311D6CAE}" presName="spaceRect" presStyleCnt="0"/>
      <dgm:spPr/>
    </dgm:pt>
    <dgm:pt modelId="{C6706298-4C16-406B-8541-C6E045E2B04D}" type="pres">
      <dgm:prSet presAssocID="{79DD8B9B-C055-4162-9CDB-47EE311D6CA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48C3606-A19B-44A5-A273-FE40B0545935}" srcId="{EC83E619-1A92-43DF-A2EC-D6C2AD1D86CF}" destId="{B4944578-1129-4CB5-9290-2D31EAB256D3}" srcOrd="2" destOrd="0" parTransId="{C5E7DEB7-66CE-41DF-97E0-7C42F503C1C0}" sibTransId="{F41189FF-5680-4184-BC15-DFAFF6CCC280}"/>
    <dgm:cxn modelId="{F4A08129-140D-4693-8A1E-E93FD1C0B759}" srcId="{EC83E619-1A92-43DF-A2EC-D6C2AD1D86CF}" destId="{39E28FA3-7DF0-481B-8D67-C65AE3F281CA}" srcOrd="1" destOrd="0" parTransId="{70700AA0-BD7D-4F9B-8B1D-898AD0832E8E}" sibTransId="{141F07CC-3B52-4283-B90B-84512A590B20}"/>
    <dgm:cxn modelId="{E66D483D-E006-40B3-8E5E-11DB691F202F}" type="presOf" srcId="{39E28FA3-7DF0-481B-8D67-C65AE3F281CA}" destId="{33053BCB-2732-4835-8CB3-803FF4309BBC}" srcOrd="0" destOrd="0" presId="urn:microsoft.com/office/officeart/2018/2/layout/IconCircleList"/>
    <dgm:cxn modelId="{64EBD645-D972-4071-AC0A-420E2802A9C3}" type="presOf" srcId="{F41189FF-5680-4184-BC15-DFAFF6CCC280}" destId="{332B499E-3044-4264-8A7C-F6AE66E85F37}" srcOrd="0" destOrd="0" presId="urn:microsoft.com/office/officeart/2018/2/layout/IconCircleList"/>
    <dgm:cxn modelId="{6A894047-E2F4-454F-A45F-FB128378E26E}" type="presOf" srcId="{79DD8B9B-C055-4162-9CDB-47EE311D6CAE}" destId="{C6706298-4C16-406B-8541-C6E045E2B04D}" srcOrd="0" destOrd="0" presId="urn:microsoft.com/office/officeart/2018/2/layout/IconCircleList"/>
    <dgm:cxn modelId="{B41D0351-EF18-44AC-8BB7-A1FED3B8D43B}" type="presOf" srcId="{141F07CC-3B52-4283-B90B-84512A590B20}" destId="{39DE4E18-B946-451C-80E7-B64C8CEA141C}" srcOrd="0" destOrd="0" presId="urn:microsoft.com/office/officeart/2018/2/layout/IconCircleList"/>
    <dgm:cxn modelId="{1F1A4E7C-718C-4EC2-B6F1-5E0FC1BD1261}" type="presOf" srcId="{E49086B1-93D6-4564-8B5A-843D45117AA0}" destId="{A19FA6C8-2C84-4B1A-9F14-BBDDD24F79C2}" srcOrd="0" destOrd="0" presId="urn:microsoft.com/office/officeart/2018/2/layout/IconCircleList"/>
    <dgm:cxn modelId="{3F968598-F7A8-493A-B073-734C88E18B90}" srcId="{EC83E619-1A92-43DF-A2EC-D6C2AD1D86CF}" destId="{79DD8B9B-C055-4162-9CDB-47EE311D6CAE}" srcOrd="3" destOrd="0" parTransId="{80078832-309E-4A13-83FD-A27C3F43BA05}" sibTransId="{27AD4829-150E-44A7-A3DC-E337ED2682CF}"/>
    <dgm:cxn modelId="{2E94F6AC-58B9-47DE-9346-892D1360968E}" srcId="{EC83E619-1A92-43DF-A2EC-D6C2AD1D86CF}" destId="{7AEBDD66-7549-4DA2-993A-08C9310F6612}" srcOrd="0" destOrd="0" parTransId="{0B67D445-EEBB-4315-B691-131DEB33D71A}" sibTransId="{E49086B1-93D6-4564-8B5A-843D45117AA0}"/>
    <dgm:cxn modelId="{02DBF1BA-1350-4CB6-BF33-35D5218AB883}" type="presOf" srcId="{7AEBDD66-7549-4DA2-993A-08C9310F6612}" destId="{F20175A0-E831-4F2B-8654-2BE72872CBCB}" srcOrd="0" destOrd="0" presId="urn:microsoft.com/office/officeart/2018/2/layout/IconCircleList"/>
    <dgm:cxn modelId="{22BEDAE1-DF5E-4F0E-807C-50D7C48EE6E6}" type="presOf" srcId="{EC83E619-1A92-43DF-A2EC-D6C2AD1D86CF}" destId="{F0F4EA8B-09C6-4D68-B3F1-D41F5CE578E2}" srcOrd="0" destOrd="0" presId="urn:microsoft.com/office/officeart/2018/2/layout/IconCircleList"/>
    <dgm:cxn modelId="{3D0037EE-7906-41FB-B08A-AACC2CB70390}" type="presOf" srcId="{B4944578-1129-4CB5-9290-2D31EAB256D3}" destId="{6B2D692C-2BB4-4DC9-8EEC-011EF3D64BCC}" srcOrd="0" destOrd="0" presId="urn:microsoft.com/office/officeart/2018/2/layout/IconCircleList"/>
    <dgm:cxn modelId="{B22B3867-F28F-43B7-A7FB-377B5970A1E4}" type="presParOf" srcId="{F0F4EA8B-09C6-4D68-B3F1-D41F5CE578E2}" destId="{0AE534B2-C5FC-4AA0-9201-3601AD6C7553}" srcOrd="0" destOrd="0" presId="urn:microsoft.com/office/officeart/2018/2/layout/IconCircleList"/>
    <dgm:cxn modelId="{AC47F3B3-56E7-4181-B204-57DF03585EE7}" type="presParOf" srcId="{0AE534B2-C5FC-4AA0-9201-3601AD6C7553}" destId="{02169764-999A-49E0-AE98-D363C1F551B6}" srcOrd="0" destOrd="0" presId="urn:microsoft.com/office/officeart/2018/2/layout/IconCircleList"/>
    <dgm:cxn modelId="{45569AF9-E0AB-43F4-91C6-92F9DFD8B5BE}" type="presParOf" srcId="{02169764-999A-49E0-AE98-D363C1F551B6}" destId="{0D86494B-DDCA-47B4-95C6-3AA5B3A1FD79}" srcOrd="0" destOrd="0" presId="urn:microsoft.com/office/officeart/2018/2/layout/IconCircleList"/>
    <dgm:cxn modelId="{8223BD81-5ED3-4C72-B07C-74BC2BA557AC}" type="presParOf" srcId="{02169764-999A-49E0-AE98-D363C1F551B6}" destId="{FF326034-3A96-4BF6-9F53-ED5F9F444956}" srcOrd="1" destOrd="0" presId="urn:microsoft.com/office/officeart/2018/2/layout/IconCircleList"/>
    <dgm:cxn modelId="{CE771466-EB54-4F75-A609-EBC619711AC7}" type="presParOf" srcId="{02169764-999A-49E0-AE98-D363C1F551B6}" destId="{730C4D82-D85B-408E-B0F1-EA67BD89A110}" srcOrd="2" destOrd="0" presId="urn:microsoft.com/office/officeart/2018/2/layout/IconCircleList"/>
    <dgm:cxn modelId="{E5392F2D-F5E2-406E-B1E1-7293E6E527AF}" type="presParOf" srcId="{02169764-999A-49E0-AE98-D363C1F551B6}" destId="{F20175A0-E831-4F2B-8654-2BE72872CBCB}" srcOrd="3" destOrd="0" presId="urn:microsoft.com/office/officeart/2018/2/layout/IconCircleList"/>
    <dgm:cxn modelId="{F8E26374-4049-46AF-BA28-661246D7CAFF}" type="presParOf" srcId="{0AE534B2-C5FC-4AA0-9201-3601AD6C7553}" destId="{A19FA6C8-2C84-4B1A-9F14-BBDDD24F79C2}" srcOrd="1" destOrd="0" presId="urn:microsoft.com/office/officeart/2018/2/layout/IconCircleList"/>
    <dgm:cxn modelId="{D0E6E166-FD0E-402B-89CC-57EFB48D42A5}" type="presParOf" srcId="{0AE534B2-C5FC-4AA0-9201-3601AD6C7553}" destId="{080977CE-BB6F-4C44-8A4D-8A885A1C6612}" srcOrd="2" destOrd="0" presId="urn:microsoft.com/office/officeart/2018/2/layout/IconCircleList"/>
    <dgm:cxn modelId="{C977F157-22F6-420D-A51A-9BFC52E4783B}" type="presParOf" srcId="{080977CE-BB6F-4C44-8A4D-8A885A1C6612}" destId="{7ABC0754-C59F-4FE1-9ACC-5E1090BE46E2}" srcOrd="0" destOrd="0" presId="urn:microsoft.com/office/officeart/2018/2/layout/IconCircleList"/>
    <dgm:cxn modelId="{09937874-DBAD-4EA5-8079-1971C7C7EC77}" type="presParOf" srcId="{080977CE-BB6F-4C44-8A4D-8A885A1C6612}" destId="{B56FC56A-52A0-40CA-88B5-CB3C765B2FFF}" srcOrd="1" destOrd="0" presId="urn:microsoft.com/office/officeart/2018/2/layout/IconCircleList"/>
    <dgm:cxn modelId="{6576B110-1ADD-4E2A-BF90-D30A976286D2}" type="presParOf" srcId="{080977CE-BB6F-4C44-8A4D-8A885A1C6612}" destId="{8CEFD5DB-EE48-4863-BB3C-770A2BDF7F08}" srcOrd="2" destOrd="0" presId="urn:microsoft.com/office/officeart/2018/2/layout/IconCircleList"/>
    <dgm:cxn modelId="{EB3CA41F-8DBA-4DC1-95F2-A3BB814B10AE}" type="presParOf" srcId="{080977CE-BB6F-4C44-8A4D-8A885A1C6612}" destId="{33053BCB-2732-4835-8CB3-803FF4309BBC}" srcOrd="3" destOrd="0" presId="urn:microsoft.com/office/officeart/2018/2/layout/IconCircleList"/>
    <dgm:cxn modelId="{F7200822-81A9-42B7-8BE4-0349BBC9D065}" type="presParOf" srcId="{0AE534B2-C5FC-4AA0-9201-3601AD6C7553}" destId="{39DE4E18-B946-451C-80E7-B64C8CEA141C}" srcOrd="3" destOrd="0" presId="urn:microsoft.com/office/officeart/2018/2/layout/IconCircleList"/>
    <dgm:cxn modelId="{16BBD140-9D62-4AA6-A36A-E231EBAC01D9}" type="presParOf" srcId="{0AE534B2-C5FC-4AA0-9201-3601AD6C7553}" destId="{5DFC55E6-9364-404C-8537-5F9EA653EF5B}" srcOrd="4" destOrd="0" presId="urn:microsoft.com/office/officeart/2018/2/layout/IconCircleList"/>
    <dgm:cxn modelId="{4A4F62BA-C3D7-4C07-A953-80F1E75723DE}" type="presParOf" srcId="{5DFC55E6-9364-404C-8537-5F9EA653EF5B}" destId="{E4FE8D44-86F4-413F-B50A-740C8DAB36BA}" srcOrd="0" destOrd="0" presId="urn:microsoft.com/office/officeart/2018/2/layout/IconCircleList"/>
    <dgm:cxn modelId="{D7D3A85C-408D-41FF-A3D5-192243A2A6B4}" type="presParOf" srcId="{5DFC55E6-9364-404C-8537-5F9EA653EF5B}" destId="{A416B86D-49B2-4757-B899-A24EE09E56E9}" srcOrd="1" destOrd="0" presId="urn:microsoft.com/office/officeart/2018/2/layout/IconCircleList"/>
    <dgm:cxn modelId="{1A47F98D-F0CF-4638-8E86-2FDED5FC2C51}" type="presParOf" srcId="{5DFC55E6-9364-404C-8537-5F9EA653EF5B}" destId="{D3664F67-3E26-4C6C-B8C5-0E8FBBA8A8D2}" srcOrd="2" destOrd="0" presId="urn:microsoft.com/office/officeart/2018/2/layout/IconCircleList"/>
    <dgm:cxn modelId="{25DFD5CE-3A15-4F56-A035-7A47DD006769}" type="presParOf" srcId="{5DFC55E6-9364-404C-8537-5F9EA653EF5B}" destId="{6B2D692C-2BB4-4DC9-8EEC-011EF3D64BCC}" srcOrd="3" destOrd="0" presId="urn:microsoft.com/office/officeart/2018/2/layout/IconCircleList"/>
    <dgm:cxn modelId="{8976C33B-BDBD-409B-9A81-DFC1DC88C7E6}" type="presParOf" srcId="{0AE534B2-C5FC-4AA0-9201-3601AD6C7553}" destId="{332B499E-3044-4264-8A7C-F6AE66E85F37}" srcOrd="5" destOrd="0" presId="urn:microsoft.com/office/officeart/2018/2/layout/IconCircleList"/>
    <dgm:cxn modelId="{235F5320-6D3F-4BA9-B946-972B9BB813C6}" type="presParOf" srcId="{0AE534B2-C5FC-4AA0-9201-3601AD6C7553}" destId="{A1F56983-CE16-4A20-AE8D-5839D31F9FD1}" srcOrd="6" destOrd="0" presId="urn:microsoft.com/office/officeart/2018/2/layout/IconCircleList"/>
    <dgm:cxn modelId="{A9FED57A-15D1-47DE-AB72-4F908F186D23}" type="presParOf" srcId="{A1F56983-CE16-4A20-AE8D-5839D31F9FD1}" destId="{DF64786E-0F08-4A24-A806-D8BC171378CA}" srcOrd="0" destOrd="0" presId="urn:microsoft.com/office/officeart/2018/2/layout/IconCircleList"/>
    <dgm:cxn modelId="{5BC1E441-A131-4D2D-8C7D-F93C865CB816}" type="presParOf" srcId="{A1F56983-CE16-4A20-AE8D-5839D31F9FD1}" destId="{64314254-9FE6-4A7E-9876-8AB0DCE53811}" srcOrd="1" destOrd="0" presId="urn:microsoft.com/office/officeart/2018/2/layout/IconCircleList"/>
    <dgm:cxn modelId="{EA2207DC-C686-4EA9-8408-BD4307032611}" type="presParOf" srcId="{A1F56983-CE16-4A20-AE8D-5839D31F9FD1}" destId="{303D87BB-6B21-49EF-852B-E2AD55504ECE}" srcOrd="2" destOrd="0" presId="urn:microsoft.com/office/officeart/2018/2/layout/IconCircleList"/>
    <dgm:cxn modelId="{2A50749B-8C32-4B73-8B7F-DE636FDB3AE2}" type="presParOf" srcId="{A1F56983-CE16-4A20-AE8D-5839D31F9FD1}" destId="{C6706298-4C16-406B-8541-C6E045E2B04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B951732-41D1-44B8-8612-C6298464D3E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F476445-C1FB-4359-AA41-9937DA879A07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Goal cascade timeline: Corporate to individual objectives completed within 6 weeks</a:t>
          </a:r>
        </a:p>
      </dgm:t>
    </dgm:pt>
    <dgm:pt modelId="{E1EA0DC6-9995-4AEC-8D97-5E7DCA6F5797}" type="parTrans" cxnId="{3C59AAB5-BC6E-49D4-9912-BF014E99946A}">
      <dgm:prSet/>
      <dgm:spPr/>
      <dgm:t>
        <a:bodyPr/>
        <a:lstStyle/>
        <a:p>
          <a:endParaRPr lang="en-US"/>
        </a:p>
      </dgm:t>
    </dgm:pt>
    <dgm:pt modelId="{C12EE125-A3D4-4BC6-8C4A-410EA761591C}" type="sibTrans" cxnId="{3C59AAB5-BC6E-49D4-9912-BF014E99946A}">
      <dgm:prSet/>
      <dgm:spPr/>
      <dgm:t>
        <a:bodyPr/>
        <a:lstStyle/>
        <a:p>
          <a:endParaRPr lang="en-US"/>
        </a:p>
      </dgm:t>
    </dgm:pt>
    <dgm:pt modelId="{62BAB289-07B5-4EDA-86B3-D74ABCE59603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SMART objective compliance: 78% of goals meet all five criteria upon review (Hristov, Camilli and </a:t>
          </a:r>
          <a:r>
            <a:rPr lang="en-US" sz="2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Mechelli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, 2022)</a:t>
          </a:r>
        </a:p>
      </dgm:t>
    </dgm:pt>
    <dgm:pt modelId="{47EC6383-DB69-49C4-905D-77F1D6FCF9A8}" type="parTrans" cxnId="{623FAE67-4041-463B-98CB-66B483CCB588}">
      <dgm:prSet/>
      <dgm:spPr/>
      <dgm:t>
        <a:bodyPr/>
        <a:lstStyle/>
        <a:p>
          <a:endParaRPr lang="en-US"/>
        </a:p>
      </dgm:t>
    </dgm:pt>
    <dgm:pt modelId="{86D7B637-8831-41D9-939D-76A60FD4857E}" type="sibTrans" cxnId="{623FAE67-4041-463B-98CB-66B483CCB588}">
      <dgm:prSet/>
      <dgm:spPr/>
      <dgm:t>
        <a:bodyPr/>
        <a:lstStyle/>
        <a:p>
          <a:endParaRPr lang="en-US"/>
        </a:p>
      </dgm:t>
    </dgm:pt>
    <dgm:pt modelId="{9F461BF5-1EF3-46B8-98F5-0C59408027CD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Goal revision frequency: Average 1.8 modifications per employee during year</a:t>
          </a:r>
        </a:p>
      </dgm:t>
    </dgm:pt>
    <dgm:pt modelId="{1FBEF84A-AA84-46E0-B94F-EB262817F808}" type="parTrans" cxnId="{741744E3-14A1-4D39-AE78-77B7A030DCC9}">
      <dgm:prSet/>
      <dgm:spPr/>
      <dgm:t>
        <a:bodyPr/>
        <a:lstStyle/>
        <a:p>
          <a:endParaRPr lang="en-US"/>
        </a:p>
      </dgm:t>
    </dgm:pt>
    <dgm:pt modelId="{9157F0DF-56F7-490B-BD9B-3D12D562A75E}" type="sibTrans" cxnId="{741744E3-14A1-4D39-AE78-77B7A030DCC9}">
      <dgm:prSet/>
      <dgm:spPr/>
      <dgm:t>
        <a:bodyPr/>
        <a:lstStyle/>
        <a:p>
          <a:endParaRPr lang="en-US"/>
        </a:p>
      </dgm:t>
    </dgm:pt>
    <dgm:pt modelId="{4F443BA9-2217-4EA3-B4E0-A38229500F14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Line-of-sight survey: 73% employees clearly understand how their work contributes to strategy</a:t>
          </a:r>
        </a:p>
      </dgm:t>
    </dgm:pt>
    <dgm:pt modelId="{D6EAD88E-E277-4043-9D7D-1173ED34E8C6}" type="parTrans" cxnId="{607AC1C9-C0DD-4FCD-9A94-677B1799D409}">
      <dgm:prSet/>
      <dgm:spPr/>
      <dgm:t>
        <a:bodyPr/>
        <a:lstStyle/>
        <a:p>
          <a:endParaRPr lang="en-US"/>
        </a:p>
      </dgm:t>
    </dgm:pt>
    <dgm:pt modelId="{BEF2D2F5-2BA2-4912-866F-0BA63F995AE5}" type="sibTrans" cxnId="{607AC1C9-C0DD-4FCD-9A94-677B1799D409}">
      <dgm:prSet/>
      <dgm:spPr/>
      <dgm:t>
        <a:bodyPr/>
        <a:lstStyle/>
        <a:p>
          <a:endParaRPr lang="en-US"/>
        </a:p>
      </dgm:t>
    </dgm:pt>
    <dgm:pt modelId="{D6E8C40A-5BCF-4E4F-B04D-014D55DFF11F}" type="pres">
      <dgm:prSet presAssocID="{6B951732-41D1-44B8-8612-C6298464D3E6}" presName="vert0" presStyleCnt="0">
        <dgm:presLayoutVars>
          <dgm:dir/>
          <dgm:animOne val="branch"/>
          <dgm:animLvl val="lvl"/>
        </dgm:presLayoutVars>
      </dgm:prSet>
      <dgm:spPr/>
    </dgm:pt>
    <dgm:pt modelId="{21B8B149-B360-4F8B-A5A4-4C05119D45BE}" type="pres">
      <dgm:prSet presAssocID="{BF476445-C1FB-4359-AA41-9937DA879A07}" presName="thickLine" presStyleLbl="alignNode1" presStyleIdx="0" presStyleCnt="4"/>
      <dgm:spPr/>
    </dgm:pt>
    <dgm:pt modelId="{3B172DB6-2CF5-445D-9EC6-6EB5D50CC39E}" type="pres">
      <dgm:prSet presAssocID="{BF476445-C1FB-4359-AA41-9937DA879A07}" presName="horz1" presStyleCnt="0"/>
      <dgm:spPr/>
    </dgm:pt>
    <dgm:pt modelId="{D60913B2-EA8B-4754-A6AE-D7DE5B15DAF0}" type="pres">
      <dgm:prSet presAssocID="{BF476445-C1FB-4359-AA41-9937DA879A07}" presName="tx1" presStyleLbl="revTx" presStyleIdx="0" presStyleCnt="4"/>
      <dgm:spPr/>
    </dgm:pt>
    <dgm:pt modelId="{36ABA45F-110F-439B-9523-F059101A6DA1}" type="pres">
      <dgm:prSet presAssocID="{BF476445-C1FB-4359-AA41-9937DA879A07}" presName="vert1" presStyleCnt="0"/>
      <dgm:spPr/>
    </dgm:pt>
    <dgm:pt modelId="{630A0B4D-3174-4C7D-AC6E-4098A55F92E6}" type="pres">
      <dgm:prSet presAssocID="{62BAB289-07B5-4EDA-86B3-D74ABCE59603}" presName="thickLine" presStyleLbl="alignNode1" presStyleIdx="1" presStyleCnt="4"/>
      <dgm:spPr/>
    </dgm:pt>
    <dgm:pt modelId="{34216F63-EA08-4592-9E4E-DF0A8E5B4F90}" type="pres">
      <dgm:prSet presAssocID="{62BAB289-07B5-4EDA-86B3-D74ABCE59603}" presName="horz1" presStyleCnt="0"/>
      <dgm:spPr/>
    </dgm:pt>
    <dgm:pt modelId="{A64C1213-BE8C-4643-8377-F1CD7E4732B4}" type="pres">
      <dgm:prSet presAssocID="{62BAB289-07B5-4EDA-86B3-D74ABCE59603}" presName="tx1" presStyleLbl="revTx" presStyleIdx="1" presStyleCnt="4"/>
      <dgm:spPr/>
    </dgm:pt>
    <dgm:pt modelId="{F36874AA-7941-4C06-8A66-C9A45ED5F7A3}" type="pres">
      <dgm:prSet presAssocID="{62BAB289-07B5-4EDA-86B3-D74ABCE59603}" presName="vert1" presStyleCnt="0"/>
      <dgm:spPr/>
    </dgm:pt>
    <dgm:pt modelId="{3914C868-17A4-4AA0-AE8B-AA29B8D36848}" type="pres">
      <dgm:prSet presAssocID="{9F461BF5-1EF3-46B8-98F5-0C59408027CD}" presName="thickLine" presStyleLbl="alignNode1" presStyleIdx="2" presStyleCnt="4"/>
      <dgm:spPr/>
    </dgm:pt>
    <dgm:pt modelId="{E4A7D9D7-EADD-4F3B-9863-1023F6A020CD}" type="pres">
      <dgm:prSet presAssocID="{9F461BF5-1EF3-46B8-98F5-0C59408027CD}" presName="horz1" presStyleCnt="0"/>
      <dgm:spPr/>
    </dgm:pt>
    <dgm:pt modelId="{8D4FC4F7-9D36-43E1-B6B3-38606B8B28BB}" type="pres">
      <dgm:prSet presAssocID="{9F461BF5-1EF3-46B8-98F5-0C59408027CD}" presName="tx1" presStyleLbl="revTx" presStyleIdx="2" presStyleCnt="4"/>
      <dgm:spPr/>
    </dgm:pt>
    <dgm:pt modelId="{BA29B186-D39E-4A92-880C-DB5221A08C6A}" type="pres">
      <dgm:prSet presAssocID="{9F461BF5-1EF3-46B8-98F5-0C59408027CD}" presName="vert1" presStyleCnt="0"/>
      <dgm:spPr/>
    </dgm:pt>
    <dgm:pt modelId="{CF82584A-09D4-4285-8EB8-4BFA5614B737}" type="pres">
      <dgm:prSet presAssocID="{4F443BA9-2217-4EA3-B4E0-A38229500F14}" presName="thickLine" presStyleLbl="alignNode1" presStyleIdx="3" presStyleCnt="4"/>
      <dgm:spPr/>
    </dgm:pt>
    <dgm:pt modelId="{66D788EF-9BBD-445D-9C3F-160F87DB8525}" type="pres">
      <dgm:prSet presAssocID="{4F443BA9-2217-4EA3-B4E0-A38229500F14}" presName="horz1" presStyleCnt="0"/>
      <dgm:spPr/>
    </dgm:pt>
    <dgm:pt modelId="{9DA54EF2-B35C-46A2-9A35-08F48D744257}" type="pres">
      <dgm:prSet presAssocID="{4F443BA9-2217-4EA3-B4E0-A38229500F14}" presName="tx1" presStyleLbl="revTx" presStyleIdx="3" presStyleCnt="4"/>
      <dgm:spPr/>
    </dgm:pt>
    <dgm:pt modelId="{7BD03C2D-6E32-4BD1-8A7E-48602E628A12}" type="pres">
      <dgm:prSet presAssocID="{4F443BA9-2217-4EA3-B4E0-A38229500F14}" presName="vert1" presStyleCnt="0"/>
      <dgm:spPr/>
    </dgm:pt>
  </dgm:ptLst>
  <dgm:cxnLst>
    <dgm:cxn modelId="{0D890E10-6DF2-47D1-AFB3-09B24644A4C9}" type="presOf" srcId="{62BAB289-07B5-4EDA-86B3-D74ABCE59603}" destId="{A64C1213-BE8C-4643-8377-F1CD7E4732B4}" srcOrd="0" destOrd="0" presId="urn:microsoft.com/office/officeart/2008/layout/LinedList"/>
    <dgm:cxn modelId="{623FAE67-4041-463B-98CB-66B483CCB588}" srcId="{6B951732-41D1-44B8-8612-C6298464D3E6}" destId="{62BAB289-07B5-4EDA-86B3-D74ABCE59603}" srcOrd="1" destOrd="0" parTransId="{47EC6383-DB69-49C4-905D-77F1D6FCF9A8}" sibTransId="{86D7B637-8831-41D9-939D-76A60FD4857E}"/>
    <dgm:cxn modelId="{8B134959-D48C-43FD-A7EB-4BEC3731A40F}" type="presOf" srcId="{BF476445-C1FB-4359-AA41-9937DA879A07}" destId="{D60913B2-EA8B-4754-A6AE-D7DE5B15DAF0}" srcOrd="0" destOrd="0" presId="urn:microsoft.com/office/officeart/2008/layout/LinedList"/>
    <dgm:cxn modelId="{86143D86-C42A-43B8-BCEE-827B217FCFDB}" type="presOf" srcId="{4F443BA9-2217-4EA3-B4E0-A38229500F14}" destId="{9DA54EF2-B35C-46A2-9A35-08F48D744257}" srcOrd="0" destOrd="0" presId="urn:microsoft.com/office/officeart/2008/layout/LinedList"/>
    <dgm:cxn modelId="{3C59AAB5-BC6E-49D4-9912-BF014E99946A}" srcId="{6B951732-41D1-44B8-8612-C6298464D3E6}" destId="{BF476445-C1FB-4359-AA41-9937DA879A07}" srcOrd="0" destOrd="0" parTransId="{E1EA0DC6-9995-4AEC-8D97-5E7DCA6F5797}" sibTransId="{C12EE125-A3D4-4BC6-8C4A-410EA761591C}"/>
    <dgm:cxn modelId="{607AC1C9-C0DD-4FCD-9A94-677B1799D409}" srcId="{6B951732-41D1-44B8-8612-C6298464D3E6}" destId="{4F443BA9-2217-4EA3-B4E0-A38229500F14}" srcOrd="3" destOrd="0" parTransId="{D6EAD88E-E277-4043-9D7D-1173ED34E8C6}" sibTransId="{BEF2D2F5-2BA2-4912-866F-0BA63F995AE5}"/>
    <dgm:cxn modelId="{55FD17CB-A635-4C3B-91EB-52F733CDADD9}" type="presOf" srcId="{6B951732-41D1-44B8-8612-C6298464D3E6}" destId="{D6E8C40A-5BCF-4E4F-B04D-014D55DFF11F}" srcOrd="0" destOrd="0" presId="urn:microsoft.com/office/officeart/2008/layout/LinedList"/>
    <dgm:cxn modelId="{741744E3-14A1-4D39-AE78-77B7A030DCC9}" srcId="{6B951732-41D1-44B8-8612-C6298464D3E6}" destId="{9F461BF5-1EF3-46B8-98F5-0C59408027CD}" srcOrd="2" destOrd="0" parTransId="{1FBEF84A-AA84-46E0-B94F-EB262817F808}" sibTransId="{9157F0DF-56F7-490B-BD9B-3D12D562A75E}"/>
    <dgm:cxn modelId="{CCAA31EB-04D5-4E6B-BEF8-DDB3EB817567}" type="presOf" srcId="{9F461BF5-1EF3-46B8-98F5-0C59408027CD}" destId="{8D4FC4F7-9D36-43E1-B6B3-38606B8B28BB}" srcOrd="0" destOrd="0" presId="urn:microsoft.com/office/officeart/2008/layout/LinedList"/>
    <dgm:cxn modelId="{1D30179B-DFEC-4C9A-8DBF-EB74A4A85BD5}" type="presParOf" srcId="{D6E8C40A-5BCF-4E4F-B04D-014D55DFF11F}" destId="{21B8B149-B360-4F8B-A5A4-4C05119D45BE}" srcOrd="0" destOrd="0" presId="urn:microsoft.com/office/officeart/2008/layout/LinedList"/>
    <dgm:cxn modelId="{A51E5C5E-1399-4B60-BA26-EF4196612876}" type="presParOf" srcId="{D6E8C40A-5BCF-4E4F-B04D-014D55DFF11F}" destId="{3B172DB6-2CF5-445D-9EC6-6EB5D50CC39E}" srcOrd="1" destOrd="0" presId="urn:microsoft.com/office/officeart/2008/layout/LinedList"/>
    <dgm:cxn modelId="{89D5E3B7-13F1-484C-99A9-7392D3F80360}" type="presParOf" srcId="{3B172DB6-2CF5-445D-9EC6-6EB5D50CC39E}" destId="{D60913B2-EA8B-4754-A6AE-D7DE5B15DAF0}" srcOrd="0" destOrd="0" presId="urn:microsoft.com/office/officeart/2008/layout/LinedList"/>
    <dgm:cxn modelId="{B53A5FEE-757D-4F09-AF0C-D56318C12B78}" type="presParOf" srcId="{3B172DB6-2CF5-445D-9EC6-6EB5D50CC39E}" destId="{36ABA45F-110F-439B-9523-F059101A6DA1}" srcOrd="1" destOrd="0" presId="urn:microsoft.com/office/officeart/2008/layout/LinedList"/>
    <dgm:cxn modelId="{71383194-DF03-4DC6-8C93-883814A0F0BF}" type="presParOf" srcId="{D6E8C40A-5BCF-4E4F-B04D-014D55DFF11F}" destId="{630A0B4D-3174-4C7D-AC6E-4098A55F92E6}" srcOrd="2" destOrd="0" presId="urn:microsoft.com/office/officeart/2008/layout/LinedList"/>
    <dgm:cxn modelId="{4D673744-557F-4B5F-B1A7-AEE8E5311016}" type="presParOf" srcId="{D6E8C40A-5BCF-4E4F-B04D-014D55DFF11F}" destId="{34216F63-EA08-4592-9E4E-DF0A8E5B4F90}" srcOrd="3" destOrd="0" presId="urn:microsoft.com/office/officeart/2008/layout/LinedList"/>
    <dgm:cxn modelId="{07A93262-72D6-4865-9CA4-B70B8C09EF4D}" type="presParOf" srcId="{34216F63-EA08-4592-9E4E-DF0A8E5B4F90}" destId="{A64C1213-BE8C-4643-8377-F1CD7E4732B4}" srcOrd="0" destOrd="0" presId="urn:microsoft.com/office/officeart/2008/layout/LinedList"/>
    <dgm:cxn modelId="{7DC267C2-0065-4F02-9E92-8AB8581727F2}" type="presParOf" srcId="{34216F63-EA08-4592-9E4E-DF0A8E5B4F90}" destId="{F36874AA-7941-4C06-8A66-C9A45ED5F7A3}" srcOrd="1" destOrd="0" presId="urn:microsoft.com/office/officeart/2008/layout/LinedList"/>
    <dgm:cxn modelId="{0F669BBB-0528-4B12-9F09-52935DCED943}" type="presParOf" srcId="{D6E8C40A-5BCF-4E4F-B04D-014D55DFF11F}" destId="{3914C868-17A4-4AA0-AE8B-AA29B8D36848}" srcOrd="4" destOrd="0" presId="urn:microsoft.com/office/officeart/2008/layout/LinedList"/>
    <dgm:cxn modelId="{1EDDB13F-57D9-4C56-AF22-331EC73828C1}" type="presParOf" srcId="{D6E8C40A-5BCF-4E4F-B04D-014D55DFF11F}" destId="{E4A7D9D7-EADD-4F3B-9863-1023F6A020CD}" srcOrd="5" destOrd="0" presId="urn:microsoft.com/office/officeart/2008/layout/LinedList"/>
    <dgm:cxn modelId="{832AB165-ED0A-49B5-8EB0-B9B929E15B9E}" type="presParOf" srcId="{E4A7D9D7-EADD-4F3B-9863-1023F6A020CD}" destId="{8D4FC4F7-9D36-43E1-B6B3-38606B8B28BB}" srcOrd="0" destOrd="0" presId="urn:microsoft.com/office/officeart/2008/layout/LinedList"/>
    <dgm:cxn modelId="{A261BF8C-63DC-4F8D-962C-37CDB3CD9D98}" type="presParOf" srcId="{E4A7D9D7-EADD-4F3B-9863-1023F6A020CD}" destId="{BA29B186-D39E-4A92-880C-DB5221A08C6A}" srcOrd="1" destOrd="0" presId="urn:microsoft.com/office/officeart/2008/layout/LinedList"/>
    <dgm:cxn modelId="{5FF8058D-5868-4704-8013-52212C2E1F6F}" type="presParOf" srcId="{D6E8C40A-5BCF-4E4F-B04D-014D55DFF11F}" destId="{CF82584A-09D4-4285-8EB8-4BFA5614B737}" srcOrd="6" destOrd="0" presId="urn:microsoft.com/office/officeart/2008/layout/LinedList"/>
    <dgm:cxn modelId="{EA7C6212-DD56-4C90-B500-0914E1B0CFF8}" type="presParOf" srcId="{D6E8C40A-5BCF-4E4F-B04D-014D55DFF11F}" destId="{66D788EF-9BBD-445D-9C3F-160F87DB8525}" srcOrd="7" destOrd="0" presId="urn:microsoft.com/office/officeart/2008/layout/LinedList"/>
    <dgm:cxn modelId="{E6BCB359-0524-419C-AD36-48F429E61314}" type="presParOf" srcId="{66D788EF-9BBD-445D-9C3F-160F87DB8525}" destId="{9DA54EF2-B35C-46A2-9A35-08F48D744257}" srcOrd="0" destOrd="0" presId="urn:microsoft.com/office/officeart/2008/layout/LinedList"/>
    <dgm:cxn modelId="{48F4EFA8-4241-4E1C-B927-15EEA0948AA6}" type="presParOf" srcId="{66D788EF-9BBD-445D-9C3F-160F87DB8525}" destId="{7BD03C2D-6E32-4BD1-8A7E-48602E628A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BF987698-AB1A-4F4F-AC8B-5723D6EFF176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91661E4-A02D-477D-817C-C27D19D1617F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Shift from annual reviews to ongoing conversations</a:t>
          </a:r>
        </a:p>
      </dgm:t>
    </dgm:pt>
    <dgm:pt modelId="{6C5CAF50-531A-4FF8-8806-EA10EC64EBD4}" type="parTrans" cxnId="{5B146F75-C376-4D48-9AE5-4CDC63165403}">
      <dgm:prSet/>
      <dgm:spPr/>
      <dgm:t>
        <a:bodyPr/>
        <a:lstStyle/>
        <a:p>
          <a:endParaRPr lang="en-US"/>
        </a:p>
      </dgm:t>
    </dgm:pt>
    <dgm:pt modelId="{4087EB04-0342-4439-8846-635C42C6020F}" type="sibTrans" cxnId="{5B146F75-C376-4D48-9AE5-4CDC63165403}">
      <dgm:prSet/>
      <dgm:spPr/>
      <dgm:t>
        <a:bodyPr/>
        <a:lstStyle/>
        <a:p>
          <a:endParaRPr lang="en-US"/>
        </a:p>
      </dgm:t>
    </dgm:pt>
    <dgm:pt modelId="{DD5C528F-2E6B-489D-BBF0-80C49F0C259D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Real-time feedback enabling immediate course correction (Hristov, Camilli and Mechelli, 2022)</a:t>
          </a:r>
        </a:p>
      </dgm:t>
    </dgm:pt>
    <dgm:pt modelId="{D581FCB0-77B8-40B8-AEAF-A886F6E5705E}" type="parTrans" cxnId="{846AB8E2-C8CA-45D0-A134-7EC950542DD1}">
      <dgm:prSet/>
      <dgm:spPr/>
      <dgm:t>
        <a:bodyPr/>
        <a:lstStyle/>
        <a:p>
          <a:endParaRPr lang="en-US"/>
        </a:p>
      </dgm:t>
    </dgm:pt>
    <dgm:pt modelId="{AF04A9E8-AFEB-4B93-9DA1-E1C840005288}" type="sibTrans" cxnId="{846AB8E2-C8CA-45D0-A134-7EC950542DD1}">
      <dgm:prSet/>
      <dgm:spPr/>
      <dgm:t>
        <a:bodyPr/>
        <a:lstStyle/>
        <a:p>
          <a:endParaRPr lang="en-US"/>
        </a:p>
      </dgm:t>
    </dgm:pt>
    <dgm:pt modelId="{8F44455D-EDE0-4D78-A090-E6E0E40D5209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Coaching mindset emphasizing employee development</a:t>
          </a:r>
        </a:p>
      </dgm:t>
    </dgm:pt>
    <dgm:pt modelId="{6CEBC409-5556-4D3A-9A3B-D83B3ADF5B57}" type="parTrans" cxnId="{3A400CD0-AC28-4196-AD32-0810E4078503}">
      <dgm:prSet/>
      <dgm:spPr/>
      <dgm:t>
        <a:bodyPr/>
        <a:lstStyle/>
        <a:p>
          <a:endParaRPr lang="en-US"/>
        </a:p>
      </dgm:t>
    </dgm:pt>
    <dgm:pt modelId="{7834D600-D023-4A0B-AAE2-65EF9198C787}" type="sibTrans" cxnId="{3A400CD0-AC28-4196-AD32-0810E4078503}">
      <dgm:prSet/>
      <dgm:spPr/>
      <dgm:t>
        <a:bodyPr/>
        <a:lstStyle/>
        <a:p>
          <a:endParaRPr lang="en-US"/>
        </a:p>
      </dgm:t>
    </dgm:pt>
    <dgm:pt modelId="{DF1362F8-EB5B-45CE-9487-DD070BAEE73A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Managerial capability development requirements</a:t>
          </a:r>
        </a:p>
      </dgm:t>
    </dgm:pt>
    <dgm:pt modelId="{483F6167-4B8E-4646-944B-918647D03AFE}" type="parTrans" cxnId="{FEA9699F-C0BD-4F7B-A053-0C6A8C4BAC75}">
      <dgm:prSet/>
      <dgm:spPr/>
      <dgm:t>
        <a:bodyPr/>
        <a:lstStyle/>
        <a:p>
          <a:endParaRPr lang="en-US"/>
        </a:p>
      </dgm:t>
    </dgm:pt>
    <dgm:pt modelId="{4E7D2DA3-2CC6-44DE-A838-53F146422650}" type="sibTrans" cxnId="{FEA9699F-C0BD-4F7B-A053-0C6A8C4BAC75}">
      <dgm:prSet/>
      <dgm:spPr/>
      <dgm:t>
        <a:bodyPr/>
        <a:lstStyle/>
        <a:p>
          <a:endParaRPr lang="en-US"/>
        </a:p>
      </dgm:t>
    </dgm:pt>
    <dgm:pt modelId="{FCEF6A48-E386-4B0A-BC57-12FD54EAAABE}" type="pres">
      <dgm:prSet presAssocID="{BF987698-AB1A-4F4F-AC8B-5723D6EFF176}" presName="matrix" presStyleCnt="0">
        <dgm:presLayoutVars>
          <dgm:chMax val="1"/>
          <dgm:dir/>
          <dgm:resizeHandles val="exact"/>
        </dgm:presLayoutVars>
      </dgm:prSet>
      <dgm:spPr/>
    </dgm:pt>
    <dgm:pt modelId="{DEB28915-9290-4DFE-8D05-06927C2BD222}" type="pres">
      <dgm:prSet presAssocID="{BF987698-AB1A-4F4F-AC8B-5723D6EFF176}" presName="diamond" presStyleLbl="bgShp" presStyleIdx="0" presStyleCnt="1"/>
      <dgm:spPr/>
    </dgm:pt>
    <dgm:pt modelId="{F2E229E9-F5AE-4648-A4AB-99CCE378840D}" type="pres">
      <dgm:prSet presAssocID="{BF987698-AB1A-4F4F-AC8B-5723D6EFF17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893D411-BB98-4E75-87D9-2C5C59F0FF45}" type="pres">
      <dgm:prSet presAssocID="{BF987698-AB1A-4F4F-AC8B-5723D6EFF17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83311B2-F74E-400F-8526-DC468D153602}" type="pres">
      <dgm:prSet presAssocID="{BF987698-AB1A-4F4F-AC8B-5723D6EFF17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B5533DD-A497-464F-9B88-CFD380377945}" type="pres">
      <dgm:prSet presAssocID="{BF987698-AB1A-4F4F-AC8B-5723D6EFF17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9EA9D22-8639-4710-A6BD-5FD7D781F838}" type="presOf" srcId="{DD5C528F-2E6B-489D-BBF0-80C49F0C259D}" destId="{5893D411-BB98-4E75-87D9-2C5C59F0FF45}" srcOrd="0" destOrd="0" presId="urn:microsoft.com/office/officeart/2005/8/layout/matrix3"/>
    <dgm:cxn modelId="{5B146F75-C376-4D48-9AE5-4CDC63165403}" srcId="{BF987698-AB1A-4F4F-AC8B-5723D6EFF176}" destId="{791661E4-A02D-477D-817C-C27D19D1617F}" srcOrd="0" destOrd="0" parTransId="{6C5CAF50-531A-4FF8-8806-EA10EC64EBD4}" sibTransId="{4087EB04-0342-4439-8846-635C42C6020F}"/>
    <dgm:cxn modelId="{7EDB5F85-EE20-454D-99FC-B92EB5110EA1}" type="presOf" srcId="{8F44455D-EDE0-4D78-A090-E6E0E40D5209}" destId="{483311B2-F74E-400F-8526-DC468D153602}" srcOrd="0" destOrd="0" presId="urn:microsoft.com/office/officeart/2005/8/layout/matrix3"/>
    <dgm:cxn modelId="{FEA9699F-C0BD-4F7B-A053-0C6A8C4BAC75}" srcId="{BF987698-AB1A-4F4F-AC8B-5723D6EFF176}" destId="{DF1362F8-EB5B-45CE-9487-DD070BAEE73A}" srcOrd="3" destOrd="0" parTransId="{483F6167-4B8E-4646-944B-918647D03AFE}" sibTransId="{4E7D2DA3-2CC6-44DE-A838-53F146422650}"/>
    <dgm:cxn modelId="{A7AAAAA9-2CCF-4C0C-8A00-6A6850E60B93}" type="presOf" srcId="{791661E4-A02D-477D-817C-C27D19D1617F}" destId="{F2E229E9-F5AE-4648-A4AB-99CCE378840D}" srcOrd="0" destOrd="0" presId="urn:microsoft.com/office/officeart/2005/8/layout/matrix3"/>
    <dgm:cxn modelId="{3A400CD0-AC28-4196-AD32-0810E4078503}" srcId="{BF987698-AB1A-4F4F-AC8B-5723D6EFF176}" destId="{8F44455D-EDE0-4D78-A090-E6E0E40D5209}" srcOrd="2" destOrd="0" parTransId="{6CEBC409-5556-4D3A-9A3B-D83B3ADF5B57}" sibTransId="{7834D600-D023-4A0B-AAE2-65EF9198C787}"/>
    <dgm:cxn modelId="{FD99CCE0-0F68-4736-8D21-F6D75D668085}" type="presOf" srcId="{DF1362F8-EB5B-45CE-9487-DD070BAEE73A}" destId="{EB5533DD-A497-464F-9B88-CFD380377945}" srcOrd="0" destOrd="0" presId="urn:microsoft.com/office/officeart/2005/8/layout/matrix3"/>
    <dgm:cxn modelId="{846AB8E2-C8CA-45D0-A134-7EC950542DD1}" srcId="{BF987698-AB1A-4F4F-AC8B-5723D6EFF176}" destId="{DD5C528F-2E6B-489D-BBF0-80C49F0C259D}" srcOrd="1" destOrd="0" parTransId="{D581FCB0-77B8-40B8-AEAF-A886F6E5705E}" sibTransId="{AF04A9E8-AFEB-4B93-9DA1-E1C840005288}"/>
    <dgm:cxn modelId="{B8FB46FC-F585-4F84-89CC-B42524E496C3}" type="presOf" srcId="{BF987698-AB1A-4F4F-AC8B-5723D6EFF176}" destId="{FCEF6A48-E386-4B0A-BC57-12FD54EAAABE}" srcOrd="0" destOrd="0" presId="urn:microsoft.com/office/officeart/2005/8/layout/matrix3"/>
    <dgm:cxn modelId="{B2A7F08A-48C9-4AB8-A531-FA0F02564BB0}" type="presParOf" srcId="{FCEF6A48-E386-4B0A-BC57-12FD54EAAABE}" destId="{DEB28915-9290-4DFE-8D05-06927C2BD222}" srcOrd="0" destOrd="0" presId="urn:microsoft.com/office/officeart/2005/8/layout/matrix3"/>
    <dgm:cxn modelId="{972DA246-6DA9-4BA4-98B6-B136CEA83034}" type="presParOf" srcId="{FCEF6A48-E386-4B0A-BC57-12FD54EAAABE}" destId="{F2E229E9-F5AE-4648-A4AB-99CCE378840D}" srcOrd="1" destOrd="0" presId="urn:microsoft.com/office/officeart/2005/8/layout/matrix3"/>
    <dgm:cxn modelId="{B4EB68E3-74D1-4221-9624-8185ADB77FC6}" type="presParOf" srcId="{FCEF6A48-E386-4B0A-BC57-12FD54EAAABE}" destId="{5893D411-BB98-4E75-87D9-2C5C59F0FF45}" srcOrd="2" destOrd="0" presId="urn:microsoft.com/office/officeart/2005/8/layout/matrix3"/>
    <dgm:cxn modelId="{1C7F9CC2-B926-482A-BD03-CBEEF56CE0EE}" type="presParOf" srcId="{FCEF6A48-E386-4B0A-BC57-12FD54EAAABE}" destId="{483311B2-F74E-400F-8526-DC468D153602}" srcOrd="3" destOrd="0" presId="urn:microsoft.com/office/officeart/2005/8/layout/matrix3"/>
    <dgm:cxn modelId="{6117CE0E-B439-4744-932B-49593873C879}" type="presParOf" srcId="{FCEF6A48-E386-4B0A-BC57-12FD54EAAABE}" destId="{EB5533DD-A497-464F-9B88-CFD38037794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2C2F4AF6-8375-4975-A0C2-775AE5D19B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7FDA9E-7A26-42E2-80A8-33BDCB640C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Multi-dimensional assessment criteria</a:t>
          </a:r>
        </a:p>
      </dgm:t>
    </dgm:pt>
    <dgm:pt modelId="{C1862A7C-75EF-4381-84D8-0BB513008A5A}" type="parTrans" cxnId="{19A59D75-CDB7-4524-972E-24FB3D412FBD}">
      <dgm:prSet/>
      <dgm:spPr/>
      <dgm:t>
        <a:bodyPr/>
        <a:lstStyle/>
        <a:p>
          <a:endParaRPr lang="en-US"/>
        </a:p>
      </dgm:t>
    </dgm:pt>
    <dgm:pt modelId="{ADE88BFE-911F-427E-A55C-8EBDBAA41974}" type="sibTrans" cxnId="{19A59D75-CDB7-4524-972E-24FB3D412FBD}">
      <dgm:prSet/>
      <dgm:spPr/>
      <dgm:t>
        <a:bodyPr/>
        <a:lstStyle/>
        <a:p>
          <a:endParaRPr lang="en-US"/>
        </a:p>
      </dgm:t>
    </dgm:pt>
    <dgm:pt modelId="{EEE6F77C-08BE-4DA9-8FBE-8E1F52335A7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Calibration sessions ensuring fairness and consistency</a:t>
          </a:r>
        </a:p>
      </dgm:t>
    </dgm:pt>
    <dgm:pt modelId="{DC05B89D-9CBE-4E1C-B932-958848E424F6}" type="parTrans" cxnId="{73BF49BB-7E3B-46DD-8A29-647390D9F16B}">
      <dgm:prSet/>
      <dgm:spPr/>
      <dgm:t>
        <a:bodyPr/>
        <a:lstStyle/>
        <a:p>
          <a:endParaRPr lang="en-US"/>
        </a:p>
      </dgm:t>
    </dgm:pt>
    <dgm:pt modelId="{3CBDDF69-6AE9-4AB6-AE6D-92F22EB6903B}" type="sibTrans" cxnId="{73BF49BB-7E3B-46DD-8A29-647390D9F16B}">
      <dgm:prSet/>
      <dgm:spPr/>
      <dgm:t>
        <a:bodyPr/>
        <a:lstStyle/>
        <a:p>
          <a:endParaRPr lang="en-US"/>
        </a:p>
      </dgm:t>
    </dgm:pt>
    <dgm:pt modelId="{F9599488-5DEE-49C9-BCFE-C3759E10B3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Performance differentiation for resource allocation (Petri et al., 2023)</a:t>
          </a:r>
        </a:p>
      </dgm:t>
    </dgm:pt>
    <dgm:pt modelId="{73EC5954-6989-4AAF-8D81-AE8FDF3F4453}" type="parTrans" cxnId="{8D41A4EC-9721-40DF-8057-3D36162B608B}">
      <dgm:prSet/>
      <dgm:spPr/>
      <dgm:t>
        <a:bodyPr/>
        <a:lstStyle/>
        <a:p>
          <a:endParaRPr lang="en-US"/>
        </a:p>
      </dgm:t>
    </dgm:pt>
    <dgm:pt modelId="{9F872612-AE9A-4386-9171-7688204F9710}" type="sibTrans" cxnId="{8D41A4EC-9721-40DF-8057-3D36162B608B}">
      <dgm:prSet/>
      <dgm:spPr/>
      <dgm:t>
        <a:bodyPr/>
        <a:lstStyle/>
        <a:p>
          <a:endParaRPr lang="en-US"/>
        </a:p>
      </dgm:t>
    </dgm:pt>
    <dgm:pt modelId="{7E1A9213-1112-4D06-884B-E572B10A8D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Evidence-based evaluation reducing bias</a:t>
          </a:r>
        </a:p>
      </dgm:t>
    </dgm:pt>
    <dgm:pt modelId="{B8614234-9E41-4534-ACEF-62514AB388F9}" type="parTrans" cxnId="{92209DE4-F0D1-4B7B-A379-ED9E725DA08C}">
      <dgm:prSet/>
      <dgm:spPr/>
      <dgm:t>
        <a:bodyPr/>
        <a:lstStyle/>
        <a:p>
          <a:endParaRPr lang="en-US"/>
        </a:p>
      </dgm:t>
    </dgm:pt>
    <dgm:pt modelId="{C7EC7F98-5D83-49C2-B38F-1E1E006BD2EA}" type="sibTrans" cxnId="{92209DE4-F0D1-4B7B-A379-ED9E725DA08C}">
      <dgm:prSet/>
      <dgm:spPr/>
      <dgm:t>
        <a:bodyPr/>
        <a:lstStyle/>
        <a:p>
          <a:endParaRPr lang="en-US"/>
        </a:p>
      </dgm:t>
    </dgm:pt>
    <dgm:pt modelId="{DF854356-E752-42FE-B295-E1AB61022128}" type="pres">
      <dgm:prSet presAssocID="{2C2F4AF6-8375-4975-A0C2-775AE5D19BA6}" presName="root" presStyleCnt="0">
        <dgm:presLayoutVars>
          <dgm:dir/>
          <dgm:resizeHandles val="exact"/>
        </dgm:presLayoutVars>
      </dgm:prSet>
      <dgm:spPr/>
    </dgm:pt>
    <dgm:pt modelId="{F49896FD-53CC-44E1-B310-BE1B0E8008B0}" type="pres">
      <dgm:prSet presAssocID="{327FDA9E-7A26-42E2-80A8-33BDCB640C95}" presName="compNode" presStyleCnt="0"/>
      <dgm:spPr/>
    </dgm:pt>
    <dgm:pt modelId="{561993C3-B972-4505-A5F8-C52408346176}" type="pres">
      <dgm:prSet presAssocID="{327FDA9E-7A26-42E2-80A8-33BDCB640C95}" presName="bgRect" presStyleLbl="bgShp" presStyleIdx="0" presStyleCnt="4"/>
      <dgm:spPr/>
    </dgm:pt>
    <dgm:pt modelId="{D143C360-9E1D-4693-B056-D56EFEAD6FBA}" type="pres">
      <dgm:prSet presAssocID="{327FDA9E-7A26-42E2-80A8-33BDCB640C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6827559-A259-4D5A-91FA-979C9FE545D6}" type="pres">
      <dgm:prSet presAssocID="{327FDA9E-7A26-42E2-80A8-33BDCB640C95}" presName="spaceRect" presStyleCnt="0"/>
      <dgm:spPr/>
    </dgm:pt>
    <dgm:pt modelId="{361EC945-2DF2-4D79-BCCD-EA890C33E173}" type="pres">
      <dgm:prSet presAssocID="{327FDA9E-7A26-42E2-80A8-33BDCB640C95}" presName="parTx" presStyleLbl="revTx" presStyleIdx="0" presStyleCnt="4">
        <dgm:presLayoutVars>
          <dgm:chMax val="0"/>
          <dgm:chPref val="0"/>
        </dgm:presLayoutVars>
      </dgm:prSet>
      <dgm:spPr/>
    </dgm:pt>
    <dgm:pt modelId="{7AC86126-75AC-4C42-A55A-A52F50522B57}" type="pres">
      <dgm:prSet presAssocID="{ADE88BFE-911F-427E-A55C-8EBDBAA41974}" presName="sibTrans" presStyleCnt="0"/>
      <dgm:spPr/>
    </dgm:pt>
    <dgm:pt modelId="{15A9264D-4F5D-4FC3-8367-9C66B8D9B207}" type="pres">
      <dgm:prSet presAssocID="{EEE6F77C-08BE-4DA9-8FBE-8E1F52335A7A}" presName="compNode" presStyleCnt="0"/>
      <dgm:spPr/>
    </dgm:pt>
    <dgm:pt modelId="{58829460-7DCD-4382-A96E-1489E00A9088}" type="pres">
      <dgm:prSet presAssocID="{EEE6F77C-08BE-4DA9-8FBE-8E1F52335A7A}" presName="bgRect" presStyleLbl="bgShp" presStyleIdx="1" presStyleCnt="4"/>
      <dgm:spPr/>
    </dgm:pt>
    <dgm:pt modelId="{26FADF03-AB35-4397-87F6-E4FE3E8C2747}" type="pres">
      <dgm:prSet presAssocID="{EEE6F77C-08BE-4DA9-8FBE-8E1F52335A7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2C25D7F-5E6E-4E29-9210-EF79B3952CFD}" type="pres">
      <dgm:prSet presAssocID="{EEE6F77C-08BE-4DA9-8FBE-8E1F52335A7A}" presName="spaceRect" presStyleCnt="0"/>
      <dgm:spPr/>
    </dgm:pt>
    <dgm:pt modelId="{5F2798CA-D5C9-4452-9464-BE3E2303335E}" type="pres">
      <dgm:prSet presAssocID="{EEE6F77C-08BE-4DA9-8FBE-8E1F52335A7A}" presName="parTx" presStyleLbl="revTx" presStyleIdx="1" presStyleCnt="4">
        <dgm:presLayoutVars>
          <dgm:chMax val="0"/>
          <dgm:chPref val="0"/>
        </dgm:presLayoutVars>
      </dgm:prSet>
      <dgm:spPr/>
    </dgm:pt>
    <dgm:pt modelId="{B1CA84F1-7B7D-4CE1-A427-A5F47C684691}" type="pres">
      <dgm:prSet presAssocID="{3CBDDF69-6AE9-4AB6-AE6D-92F22EB6903B}" presName="sibTrans" presStyleCnt="0"/>
      <dgm:spPr/>
    </dgm:pt>
    <dgm:pt modelId="{8D95ACF0-1C3D-4201-A2C4-0CF8EB4C0A94}" type="pres">
      <dgm:prSet presAssocID="{F9599488-5DEE-49C9-BCFE-C3759E10B32F}" presName="compNode" presStyleCnt="0"/>
      <dgm:spPr/>
    </dgm:pt>
    <dgm:pt modelId="{B69F64A7-3A5F-4442-A2A1-5A85944CC39B}" type="pres">
      <dgm:prSet presAssocID="{F9599488-5DEE-49C9-BCFE-C3759E10B32F}" presName="bgRect" presStyleLbl="bgShp" presStyleIdx="2" presStyleCnt="4"/>
      <dgm:spPr/>
    </dgm:pt>
    <dgm:pt modelId="{F68B8B04-1069-43E7-8B89-9E68DC6BA6CD}" type="pres">
      <dgm:prSet presAssocID="{F9599488-5DEE-49C9-BCFE-C3759E10B3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t"/>
        </a:ext>
      </dgm:extLst>
    </dgm:pt>
    <dgm:pt modelId="{F1FF051A-DC77-481A-B604-53A93756E290}" type="pres">
      <dgm:prSet presAssocID="{F9599488-5DEE-49C9-BCFE-C3759E10B32F}" presName="spaceRect" presStyleCnt="0"/>
      <dgm:spPr/>
    </dgm:pt>
    <dgm:pt modelId="{D02AE5DF-C75F-4650-8361-903CD0B32DBD}" type="pres">
      <dgm:prSet presAssocID="{F9599488-5DEE-49C9-BCFE-C3759E10B32F}" presName="parTx" presStyleLbl="revTx" presStyleIdx="2" presStyleCnt="4">
        <dgm:presLayoutVars>
          <dgm:chMax val="0"/>
          <dgm:chPref val="0"/>
        </dgm:presLayoutVars>
      </dgm:prSet>
      <dgm:spPr/>
    </dgm:pt>
    <dgm:pt modelId="{19901C81-C089-443E-BF94-D75BFCDBA504}" type="pres">
      <dgm:prSet presAssocID="{9F872612-AE9A-4386-9171-7688204F9710}" presName="sibTrans" presStyleCnt="0"/>
      <dgm:spPr/>
    </dgm:pt>
    <dgm:pt modelId="{BAC4B8FE-2A7D-40B7-96BD-E248EC932ED0}" type="pres">
      <dgm:prSet presAssocID="{7E1A9213-1112-4D06-884B-E572B10A8DF2}" presName="compNode" presStyleCnt="0"/>
      <dgm:spPr/>
    </dgm:pt>
    <dgm:pt modelId="{67BF9FC7-DB37-4C3B-8A5E-A6EA6B683593}" type="pres">
      <dgm:prSet presAssocID="{7E1A9213-1112-4D06-884B-E572B10A8DF2}" presName="bgRect" presStyleLbl="bgShp" presStyleIdx="3" presStyleCnt="4"/>
      <dgm:spPr/>
    </dgm:pt>
    <dgm:pt modelId="{B62ED526-6226-408F-BFB8-02C7235085F6}" type="pres">
      <dgm:prSet presAssocID="{7E1A9213-1112-4D06-884B-E572B10A8DF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8BED174-A91D-4E40-8265-69DDC01E8200}" type="pres">
      <dgm:prSet presAssocID="{7E1A9213-1112-4D06-884B-E572B10A8DF2}" presName="spaceRect" presStyleCnt="0"/>
      <dgm:spPr/>
    </dgm:pt>
    <dgm:pt modelId="{067C8AAC-76E1-4231-9DBA-97E5FA734E24}" type="pres">
      <dgm:prSet presAssocID="{7E1A9213-1112-4D06-884B-E572B10A8DF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8ACC402-979F-4C51-A6D6-56B7483D1A7E}" type="presOf" srcId="{2C2F4AF6-8375-4975-A0C2-775AE5D19BA6}" destId="{DF854356-E752-42FE-B295-E1AB61022128}" srcOrd="0" destOrd="0" presId="urn:microsoft.com/office/officeart/2018/2/layout/IconVerticalSolidList"/>
    <dgm:cxn modelId="{98E81465-0970-4CCC-BB06-1A17E558EF9A}" type="presOf" srcId="{EEE6F77C-08BE-4DA9-8FBE-8E1F52335A7A}" destId="{5F2798CA-D5C9-4452-9464-BE3E2303335E}" srcOrd="0" destOrd="0" presId="urn:microsoft.com/office/officeart/2018/2/layout/IconVerticalSolidList"/>
    <dgm:cxn modelId="{19A59D75-CDB7-4524-972E-24FB3D412FBD}" srcId="{2C2F4AF6-8375-4975-A0C2-775AE5D19BA6}" destId="{327FDA9E-7A26-42E2-80A8-33BDCB640C95}" srcOrd="0" destOrd="0" parTransId="{C1862A7C-75EF-4381-84D8-0BB513008A5A}" sibTransId="{ADE88BFE-911F-427E-A55C-8EBDBAA41974}"/>
    <dgm:cxn modelId="{46B98D57-269B-4A66-8E34-E268BBCEA36A}" type="presOf" srcId="{7E1A9213-1112-4D06-884B-E572B10A8DF2}" destId="{067C8AAC-76E1-4231-9DBA-97E5FA734E24}" srcOrd="0" destOrd="0" presId="urn:microsoft.com/office/officeart/2018/2/layout/IconVerticalSolidList"/>
    <dgm:cxn modelId="{73BF49BB-7E3B-46DD-8A29-647390D9F16B}" srcId="{2C2F4AF6-8375-4975-A0C2-775AE5D19BA6}" destId="{EEE6F77C-08BE-4DA9-8FBE-8E1F52335A7A}" srcOrd="1" destOrd="0" parTransId="{DC05B89D-9CBE-4E1C-B932-958848E424F6}" sibTransId="{3CBDDF69-6AE9-4AB6-AE6D-92F22EB6903B}"/>
    <dgm:cxn modelId="{B227D2D7-A248-4380-BA32-6C4D5FF7FD32}" type="presOf" srcId="{327FDA9E-7A26-42E2-80A8-33BDCB640C95}" destId="{361EC945-2DF2-4D79-BCCD-EA890C33E173}" srcOrd="0" destOrd="0" presId="urn:microsoft.com/office/officeart/2018/2/layout/IconVerticalSolidList"/>
    <dgm:cxn modelId="{92209DE4-F0D1-4B7B-A379-ED9E725DA08C}" srcId="{2C2F4AF6-8375-4975-A0C2-775AE5D19BA6}" destId="{7E1A9213-1112-4D06-884B-E572B10A8DF2}" srcOrd="3" destOrd="0" parTransId="{B8614234-9E41-4534-ACEF-62514AB388F9}" sibTransId="{C7EC7F98-5D83-49C2-B38F-1E1E006BD2EA}"/>
    <dgm:cxn modelId="{94078EE7-6018-4838-BFF6-0222049F061F}" type="presOf" srcId="{F9599488-5DEE-49C9-BCFE-C3759E10B32F}" destId="{D02AE5DF-C75F-4650-8361-903CD0B32DBD}" srcOrd="0" destOrd="0" presId="urn:microsoft.com/office/officeart/2018/2/layout/IconVerticalSolidList"/>
    <dgm:cxn modelId="{8D41A4EC-9721-40DF-8057-3D36162B608B}" srcId="{2C2F4AF6-8375-4975-A0C2-775AE5D19BA6}" destId="{F9599488-5DEE-49C9-BCFE-C3759E10B32F}" srcOrd="2" destOrd="0" parTransId="{73EC5954-6989-4AAF-8D81-AE8FDF3F4453}" sibTransId="{9F872612-AE9A-4386-9171-7688204F9710}"/>
    <dgm:cxn modelId="{1F2F6BD2-A004-46EC-9A81-4905A200C3D1}" type="presParOf" srcId="{DF854356-E752-42FE-B295-E1AB61022128}" destId="{F49896FD-53CC-44E1-B310-BE1B0E8008B0}" srcOrd="0" destOrd="0" presId="urn:microsoft.com/office/officeart/2018/2/layout/IconVerticalSolidList"/>
    <dgm:cxn modelId="{94BD4E8A-C814-4CFF-B96A-054A311219C8}" type="presParOf" srcId="{F49896FD-53CC-44E1-B310-BE1B0E8008B0}" destId="{561993C3-B972-4505-A5F8-C52408346176}" srcOrd="0" destOrd="0" presId="urn:microsoft.com/office/officeart/2018/2/layout/IconVerticalSolidList"/>
    <dgm:cxn modelId="{532ABE34-C13D-424A-B988-5C9465CCA8A6}" type="presParOf" srcId="{F49896FD-53CC-44E1-B310-BE1B0E8008B0}" destId="{D143C360-9E1D-4693-B056-D56EFEAD6FBA}" srcOrd="1" destOrd="0" presId="urn:microsoft.com/office/officeart/2018/2/layout/IconVerticalSolidList"/>
    <dgm:cxn modelId="{64E0DEB7-61B3-4AEC-8A9E-4AA3404B6AB4}" type="presParOf" srcId="{F49896FD-53CC-44E1-B310-BE1B0E8008B0}" destId="{16827559-A259-4D5A-91FA-979C9FE545D6}" srcOrd="2" destOrd="0" presId="urn:microsoft.com/office/officeart/2018/2/layout/IconVerticalSolidList"/>
    <dgm:cxn modelId="{95E012A0-4D86-41BE-BDD7-306F4BF9E29A}" type="presParOf" srcId="{F49896FD-53CC-44E1-B310-BE1B0E8008B0}" destId="{361EC945-2DF2-4D79-BCCD-EA890C33E173}" srcOrd="3" destOrd="0" presId="urn:microsoft.com/office/officeart/2018/2/layout/IconVerticalSolidList"/>
    <dgm:cxn modelId="{CF0AE282-6881-4A0B-A4D8-1033CAC3A771}" type="presParOf" srcId="{DF854356-E752-42FE-B295-E1AB61022128}" destId="{7AC86126-75AC-4C42-A55A-A52F50522B57}" srcOrd="1" destOrd="0" presId="urn:microsoft.com/office/officeart/2018/2/layout/IconVerticalSolidList"/>
    <dgm:cxn modelId="{E0A8F386-9357-4F10-B293-33AE91D884F0}" type="presParOf" srcId="{DF854356-E752-42FE-B295-E1AB61022128}" destId="{15A9264D-4F5D-4FC3-8367-9C66B8D9B207}" srcOrd="2" destOrd="0" presId="urn:microsoft.com/office/officeart/2018/2/layout/IconVerticalSolidList"/>
    <dgm:cxn modelId="{BE5250BB-1A74-477E-85DF-8CBE3053C3B8}" type="presParOf" srcId="{15A9264D-4F5D-4FC3-8367-9C66B8D9B207}" destId="{58829460-7DCD-4382-A96E-1489E00A9088}" srcOrd="0" destOrd="0" presId="urn:microsoft.com/office/officeart/2018/2/layout/IconVerticalSolidList"/>
    <dgm:cxn modelId="{70C2DE85-738C-4419-81D7-BBD4A6EC334C}" type="presParOf" srcId="{15A9264D-4F5D-4FC3-8367-9C66B8D9B207}" destId="{26FADF03-AB35-4397-87F6-E4FE3E8C2747}" srcOrd="1" destOrd="0" presId="urn:microsoft.com/office/officeart/2018/2/layout/IconVerticalSolidList"/>
    <dgm:cxn modelId="{814D28A9-F2FB-4C37-AB65-5653A0893D93}" type="presParOf" srcId="{15A9264D-4F5D-4FC3-8367-9C66B8D9B207}" destId="{52C25D7F-5E6E-4E29-9210-EF79B3952CFD}" srcOrd="2" destOrd="0" presId="urn:microsoft.com/office/officeart/2018/2/layout/IconVerticalSolidList"/>
    <dgm:cxn modelId="{3D3297B6-32EF-4CDF-BCA7-EF4A11F61A34}" type="presParOf" srcId="{15A9264D-4F5D-4FC3-8367-9C66B8D9B207}" destId="{5F2798CA-D5C9-4452-9464-BE3E2303335E}" srcOrd="3" destOrd="0" presId="urn:microsoft.com/office/officeart/2018/2/layout/IconVerticalSolidList"/>
    <dgm:cxn modelId="{D232B491-25E2-4C4C-8522-FB75F0E1D652}" type="presParOf" srcId="{DF854356-E752-42FE-B295-E1AB61022128}" destId="{B1CA84F1-7B7D-4CE1-A427-A5F47C684691}" srcOrd="3" destOrd="0" presId="urn:microsoft.com/office/officeart/2018/2/layout/IconVerticalSolidList"/>
    <dgm:cxn modelId="{E732F40A-7501-468C-9E69-97550338DD3A}" type="presParOf" srcId="{DF854356-E752-42FE-B295-E1AB61022128}" destId="{8D95ACF0-1C3D-4201-A2C4-0CF8EB4C0A94}" srcOrd="4" destOrd="0" presId="urn:microsoft.com/office/officeart/2018/2/layout/IconVerticalSolidList"/>
    <dgm:cxn modelId="{24DCC5DB-8CB6-4E5D-B8CC-3CBCDEDC90B2}" type="presParOf" srcId="{8D95ACF0-1C3D-4201-A2C4-0CF8EB4C0A94}" destId="{B69F64A7-3A5F-4442-A2A1-5A85944CC39B}" srcOrd="0" destOrd="0" presId="urn:microsoft.com/office/officeart/2018/2/layout/IconVerticalSolidList"/>
    <dgm:cxn modelId="{D1870172-8FDC-4193-BF28-E0DD5A9B81CD}" type="presParOf" srcId="{8D95ACF0-1C3D-4201-A2C4-0CF8EB4C0A94}" destId="{F68B8B04-1069-43E7-8B89-9E68DC6BA6CD}" srcOrd="1" destOrd="0" presId="urn:microsoft.com/office/officeart/2018/2/layout/IconVerticalSolidList"/>
    <dgm:cxn modelId="{471B5A6C-F14A-471E-B4DB-BC7B3C68A52A}" type="presParOf" srcId="{8D95ACF0-1C3D-4201-A2C4-0CF8EB4C0A94}" destId="{F1FF051A-DC77-481A-B604-53A93756E290}" srcOrd="2" destOrd="0" presId="urn:microsoft.com/office/officeart/2018/2/layout/IconVerticalSolidList"/>
    <dgm:cxn modelId="{BA9C789E-B61D-494F-AE86-C3139AA6E757}" type="presParOf" srcId="{8D95ACF0-1C3D-4201-A2C4-0CF8EB4C0A94}" destId="{D02AE5DF-C75F-4650-8361-903CD0B32DBD}" srcOrd="3" destOrd="0" presId="urn:microsoft.com/office/officeart/2018/2/layout/IconVerticalSolidList"/>
    <dgm:cxn modelId="{FB8A77FF-5437-4AFD-90C1-F04CED2C2BC9}" type="presParOf" srcId="{DF854356-E752-42FE-B295-E1AB61022128}" destId="{19901C81-C089-443E-BF94-D75BFCDBA504}" srcOrd="5" destOrd="0" presId="urn:microsoft.com/office/officeart/2018/2/layout/IconVerticalSolidList"/>
    <dgm:cxn modelId="{A2CD8430-BECA-4E84-B6CB-30C6EC20AE7A}" type="presParOf" srcId="{DF854356-E752-42FE-B295-E1AB61022128}" destId="{BAC4B8FE-2A7D-40B7-96BD-E248EC932ED0}" srcOrd="6" destOrd="0" presId="urn:microsoft.com/office/officeart/2018/2/layout/IconVerticalSolidList"/>
    <dgm:cxn modelId="{3752EB1D-2907-41BC-8C3A-B874E34595B2}" type="presParOf" srcId="{BAC4B8FE-2A7D-40B7-96BD-E248EC932ED0}" destId="{67BF9FC7-DB37-4C3B-8A5E-A6EA6B683593}" srcOrd="0" destOrd="0" presId="urn:microsoft.com/office/officeart/2018/2/layout/IconVerticalSolidList"/>
    <dgm:cxn modelId="{D8ACF254-B165-40CB-960D-6A679AF1CAF5}" type="presParOf" srcId="{BAC4B8FE-2A7D-40B7-96BD-E248EC932ED0}" destId="{B62ED526-6226-408F-BFB8-02C7235085F6}" srcOrd="1" destOrd="0" presId="urn:microsoft.com/office/officeart/2018/2/layout/IconVerticalSolidList"/>
    <dgm:cxn modelId="{68EC021B-3B84-4035-97A1-F84C701C9092}" type="presParOf" srcId="{BAC4B8FE-2A7D-40B7-96BD-E248EC932ED0}" destId="{58BED174-A91D-4E40-8265-69DDC01E8200}" srcOrd="2" destOrd="0" presId="urn:microsoft.com/office/officeart/2018/2/layout/IconVerticalSolidList"/>
    <dgm:cxn modelId="{65CE55FA-9F03-4C1D-BE24-CD31A75826B2}" type="presParOf" srcId="{BAC4B8FE-2A7D-40B7-96BD-E248EC932ED0}" destId="{067C8AAC-76E1-4231-9DBA-97E5FA734E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65E863C-698A-4B5C-B939-4DA7E08535B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1BFE922-797D-4D8C-AE96-0E97973D2D0D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Performance-contingent compensation increases</a:t>
          </a:r>
        </a:p>
      </dgm:t>
    </dgm:pt>
    <dgm:pt modelId="{B00985A3-F67A-45FF-A9A3-7B2284690E45}" type="parTrans" cxnId="{FA69B9B6-FF94-44CF-8E39-6E92FD192112}">
      <dgm:prSet/>
      <dgm:spPr/>
      <dgm:t>
        <a:bodyPr/>
        <a:lstStyle/>
        <a:p>
          <a:endParaRPr lang="en-US"/>
        </a:p>
      </dgm:t>
    </dgm:pt>
    <dgm:pt modelId="{1C56E30B-EA4A-4806-8957-1C331A25D0D0}" type="sibTrans" cxnId="{FA69B9B6-FF94-44CF-8E39-6E92FD192112}">
      <dgm:prSet/>
      <dgm:spPr/>
      <dgm:t>
        <a:bodyPr/>
        <a:lstStyle/>
        <a:p>
          <a:endParaRPr lang="en-US"/>
        </a:p>
      </dgm:t>
    </dgm:pt>
    <dgm:pt modelId="{3FBBBBC6-DD64-4CF7-9D21-FB60E17D166B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Annual bonus schemes tied to results</a:t>
          </a:r>
        </a:p>
      </dgm:t>
    </dgm:pt>
    <dgm:pt modelId="{BC9648D9-F911-4BC8-8158-02DEFD72054F}" type="parTrans" cxnId="{B8EFBFF9-CB7D-434E-AF44-9B39F3A3FB54}">
      <dgm:prSet/>
      <dgm:spPr/>
      <dgm:t>
        <a:bodyPr/>
        <a:lstStyle/>
        <a:p>
          <a:endParaRPr lang="en-US"/>
        </a:p>
      </dgm:t>
    </dgm:pt>
    <dgm:pt modelId="{4E16AB4E-E539-4EF3-B4C6-0E9511CB4E0E}" type="sibTrans" cxnId="{B8EFBFF9-CB7D-434E-AF44-9B39F3A3FB54}">
      <dgm:prSet/>
      <dgm:spPr/>
      <dgm:t>
        <a:bodyPr/>
        <a:lstStyle/>
        <a:p>
          <a:endParaRPr lang="en-US"/>
        </a:p>
      </dgm:t>
    </dgm:pt>
    <dgm:pt modelId="{9F8CD873-8DA4-4DBE-8F56-6983699799AD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Long-term incentive plans for senior leaders (Petri et al., 2023)</a:t>
          </a:r>
        </a:p>
      </dgm:t>
    </dgm:pt>
    <dgm:pt modelId="{E23CE3AE-EC68-4FF5-ACC7-7EB353ED727C}" type="parTrans" cxnId="{A082F5CB-9224-4E86-9EB6-30136D14AE46}">
      <dgm:prSet/>
      <dgm:spPr/>
      <dgm:t>
        <a:bodyPr/>
        <a:lstStyle/>
        <a:p>
          <a:endParaRPr lang="en-US"/>
        </a:p>
      </dgm:t>
    </dgm:pt>
    <dgm:pt modelId="{BA6A12EB-540F-48F5-B300-8E3E43E19690}" type="sibTrans" cxnId="{A082F5CB-9224-4E86-9EB6-30136D14AE46}">
      <dgm:prSet/>
      <dgm:spPr/>
      <dgm:t>
        <a:bodyPr/>
        <a:lstStyle/>
        <a:p>
          <a:endParaRPr lang="en-US"/>
        </a:p>
      </dgm:t>
    </dgm:pt>
    <dgm:pt modelId="{FB9273A3-6B3C-460C-8389-DAF9E1961E64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Non-monetary recognition </a:t>
          </a:r>
          <a:r>
            <a:rPr lang="en-US" sz="2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programmes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CCA2E5-F16C-4906-ADFB-BE5E5534B2F3}" type="parTrans" cxnId="{8E168F1B-BFD0-487D-965E-A7BAC476AC75}">
      <dgm:prSet/>
      <dgm:spPr/>
      <dgm:t>
        <a:bodyPr/>
        <a:lstStyle/>
        <a:p>
          <a:endParaRPr lang="en-US"/>
        </a:p>
      </dgm:t>
    </dgm:pt>
    <dgm:pt modelId="{A108632A-A759-4657-A7F3-7B90141340CE}" type="sibTrans" cxnId="{8E168F1B-BFD0-487D-965E-A7BAC476AC75}">
      <dgm:prSet/>
      <dgm:spPr/>
      <dgm:t>
        <a:bodyPr/>
        <a:lstStyle/>
        <a:p>
          <a:endParaRPr lang="en-US"/>
        </a:p>
      </dgm:t>
    </dgm:pt>
    <dgm:pt modelId="{9812440C-A751-4590-9804-04006B4CE70C}" type="pres">
      <dgm:prSet presAssocID="{865E863C-698A-4B5C-B939-4DA7E08535B1}" presName="root" presStyleCnt="0">
        <dgm:presLayoutVars>
          <dgm:dir/>
          <dgm:resizeHandles val="exact"/>
        </dgm:presLayoutVars>
      </dgm:prSet>
      <dgm:spPr/>
    </dgm:pt>
    <dgm:pt modelId="{80B6E8BE-4FFB-44C1-A1A6-5D6014060E6E}" type="pres">
      <dgm:prSet presAssocID="{91BFE922-797D-4D8C-AE96-0E97973D2D0D}" presName="compNode" presStyleCnt="0"/>
      <dgm:spPr/>
    </dgm:pt>
    <dgm:pt modelId="{B7A76AE4-425D-4991-9A5F-A305A47879C8}" type="pres">
      <dgm:prSet presAssocID="{91BFE922-797D-4D8C-AE96-0E97973D2D0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453E0BC-3C4B-484D-AE30-0B2D7A9AC4AF}" type="pres">
      <dgm:prSet presAssocID="{91BFE922-797D-4D8C-AE96-0E97973D2D0D}" presName="spaceRect" presStyleCnt="0"/>
      <dgm:spPr/>
    </dgm:pt>
    <dgm:pt modelId="{48630598-3FF0-4C3A-B06B-567461E816EC}" type="pres">
      <dgm:prSet presAssocID="{91BFE922-797D-4D8C-AE96-0E97973D2D0D}" presName="textRect" presStyleLbl="revTx" presStyleIdx="0" presStyleCnt="4">
        <dgm:presLayoutVars>
          <dgm:chMax val="1"/>
          <dgm:chPref val="1"/>
        </dgm:presLayoutVars>
      </dgm:prSet>
      <dgm:spPr/>
    </dgm:pt>
    <dgm:pt modelId="{BDF256B4-BC8D-4FB5-B88B-EF4266603078}" type="pres">
      <dgm:prSet presAssocID="{1C56E30B-EA4A-4806-8957-1C331A25D0D0}" presName="sibTrans" presStyleCnt="0"/>
      <dgm:spPr/>
    </dgm:pt>
    <dgm:pt modelId="{F4AC58E2-1AD5-44D3-AA37-9D77979C883C}" type="pres">
      <dgm:prSet presAssocID="{3FBBBBC6-DD64-4CF7-9D21-FB60E17D166B}" presName="compNode" presStyleCnt="0"/>
      <dgm:spPr/>
    </dgm:pt>
    <dgm:pt modelId="{B8B1E0E7-BA3E-4311-9F21-F887017C9E1B}" type="pres">
      <dgm:prSet presAssocID="{3FBBBBC6-DD64-4CF7-9D21-FB60E17D166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B17FED5-C73A-44F8-AEF8-CE36EE6B0FAE}" type="pres">
      <dgm:prSet presAssocID="{3FBBBBC6-DD64-4CF7-9D21-FB60E17D166B}" presName="spaceRect" presStyleCnt="0"/>
      <dgm:spPr/>
    </dgm:pt>
    <dgm:pt modelId="{4B8C292E-722D-4845-9967-3539FD132604}" type="pres">
      <dgm:prSet presAssocID="{3FBBBBC6-DD64-4CF7-9D21-FB60E17D166B}" presName="textRect" presStyleLbl="revTx" presStyleIdx="1" presStyleCnt="4">
        <dgm:presLayoutVars>
          <dgm:chMax val="1"/>
          <dgm:chPref val="1"/>
        </dgm:presLayoutVars>
      </dgm:prSet>
      <dgm:spPr/>
    </dgm:pt>
    <dgm:pt modelId="{BB9D40C1-F516-446B-B43A-147F47213E9F}" type="pres">
      <dgm:prSet presAssocID="{4E16AB4E-E539-4EF3-B4C6-0E9511CB4E0E}" presName="sibTrans" presStyleCnt="0"/>
      <dgm:spPr/>
    </dgm:pt>
    <dgm:pt modelId="{B84FCDD3-1B69-4A76-A3FD-A95842F8FC8D}" type="pres">
      <dgm:prSet presAssocID="{9F8CD873-8DA4-4DBE-8F56-6983699799AD}" presName="compNode" presStyleCnt="0"/>
      <dgm:spPr/>
    </dgm:pt>
    <dgm:pt modelId="{0AB87773-2C25-4559-B15C-8A29661D9706}" type="pres">
      <dgm:prSet presAssocID="{9F8CD873-8DA4-4DBE-8F56-6983699799A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"/>
        </a:ext>
      </dgm:extLst>
    </dgm:pt>
    <dgm:pt modelId="{A67522A1-8310-41EF-A6EF-6F49A7677F1C}" type="pres">
      <dgm:prSet presAssocID="{9F8CD873-8DA4-4DBE-8F56-6983699799AD}" presName="spaceRect" presStyleCnt="0"/>
      <dgm:spPr/>
    </dgm:pt>
    <dgm:pt modelId="{F7D36480-1A86-4211-9618-ED4E2254E641}" type="pres">
      <dgm:prSet presAssocID="{9F8CD873-8DA4-4DBE-8F56-6983699799AD}" presName="textRect" presStyleLbl="revTx" presStyleIdx="2" presStyleCnt="4">
        <dgm:presLayoutVars>
          <dgm:chMax val="1"/>
          <dgm:chPref val="1"/>
        </dgm:presLayoutVars>
      </dgm:prSet>
      <dgm:spPr/>
    </dgm:pt>
    <dgm:pt modelId="{BA48280D-73CE-424F-9AE5-3B7CD4D7E581}" type="pres">
      <dgm:prSet presAssocID="{BA6A12EB-540F-48F5-B300-8E3E43E19690}" presName="sibTrans" presStyleCnt="0"/>
      <dgm:spPr/>
    </dgm:pt>
    <dgm:pt modelId="{E847EB68-FCF0-4CFB-9094-E608ECEA498F}" type="pres">
      <dgm:prSet presAssocID="{FB9273A3-6B3C-460C-8389-DAF9E1961E64}" presName="compNode" presStyleCnt="0"/>
      <dgm:spPr/>
    </dgm:pt>
    <dgm:pt modelId="{7E7DDCC2-6AB5-4E41-9F28-389C5605CD15}" type="pres">
      <dgm:prSet presAssocID="{FB9273A3-6B3C-460C-8389-DAF9E1961E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A5DB313D-A52A-42EB-BEAB-BA9E31C20E99}" type="pres">
      <dgm:prSet presAssocID="{FB9273A3-6B3C-460C-8389-DAF9E1961E64}" presName="spaceRect" presStyleCnt="0"/>
      <dgm:spPr/>
    </dgm:pt>
    <dgm:pt modelId="{3FF723BB-8788-4F61-90A4-5E895B1DF4F3}" type="pres">
      <dgm:prSet presAssocID="{FB9273A3-6B3C-460C-8389-DAF9E1961E6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E168F1B-BFD0-487D-965E-A7BAC476AC75}" srcId="{865E863C-698A-4B5C-B939-4DA7E08535B1}" destId="{FB9273A3-6B3C-460C-8389-DAF9E1961E64}" srcOrd="3" destOrd="0" parTransId="{7DCCA2E5-F16C-4906-ADFB-BE5E5534B2F3}" sibTransId="{A108632A-A759-4657-A7F3-7B90141340CE}"/>
    <dgm:cxn modelId="{D21C5F39-EB0B-4129-88D7-239793E972ED}" type="presOf" srcId="{3FBBBBC6-DD64-4CF7-9D21-FB60E17D166B}" destId="{4B8C292E-722D-4845-9967-3539FD132604}" srcOrd="0" destOrd="0" presId="urn:microsoft.com/office/officeart/2018/2/layout/IconLabelList"/>
    <dgm:cxn modelId="{82831AA0-9D54-42A1-B132-E277164F2A07}" type="presOf" srcId="{865E863C-698A-4B5C-B939-4DA7E08535B1}" destId="{9812440C-A751-4590-9804-04006B4CE70C}" srcOrd="0" destOrd="0" presId="urn:microsoft.com/office/officeart/2018/2/layout/IconLabelList"/>
    <dgm:cxn modelId="{FA69B9B6-FF94-44CF-8E39-6E92FD192112}" srcId="{865E863C-698A-4B5C-B939-4DA7E08535B1}" destId="{91BFE922-797D-4D8C-AE96-0E97973D2D0D}" srcOrd="0" destOrd="0" parTransId="{B00985A3-F67A-45FF-A9A3-7B2284690E45}" sibTransId="{1C56E30B-EA4A-4806-8957-1C331A25D0D0}"/>
    <dgm:cxn modelId="{EC95DBC5-AA2D-4723-84DB-1325ADDE875E}" type="presOf" srcId="{91BFE922-797D-4D8C-AE96-0E97973D2D0D}" destId="{48630598-3FF0-4C3A-B06B-567461E816EC}" srcOrd="0" destOrd="0" presId="urn:microsoft.com/office/officeart/2018/2/layout/IconLabelList"/>
    <dgm:cxn modelId="{A082F5CB-9224-4E86-9EB6-30136D14AE46}" srcId="{865E863C-698A-4B5C-B939-4DA7E08535B1}" destId="{9F8CD873-8DA4-4DBE-8F56-6983699799AD}" srcOrd="2" destOrd="0" parTransId="{E23CE3AE-EC68-4FF5-ACC7-7EB353ED727C}" sibTransId="{BA6A12EB-540F-48F5-B300-8E3E43E19690}"/>
    <dgm:cxn modelId="{D6E194CD-16CE-4F80-8E3F-9A56D68A7702}" type="presOf" srcId="{FB9273A3-6B3C-460C-8389-DAF9E1961E64}" destId="{3FF723BB-8788-4F61-90A4-5E895B1DF4F3}" srcOrd="0" destOrd="0" presId="urn:microsoft.com/office/officeart/2018/2/layout/IconLabelList"/>
    <dgm:cxn modelId="{C02167D4-2311-43F9-B13D-B840A6198FE4}" type="presOf" srcId="{9F8CD873-8DA4-4DBE-8F56-6983699799AD}" destId="{F7D36480-1A86-4211-9618-ED4E2254E641}" srcOrd="0" destOrd="0" presId="urn:microsoft.com/office/officeart/2018/2/layout/IconLabelList"/>
    <dgm:cxn modelId="{B8EFBFF9-CB7D-434E-AF44-9B39F3A3FB54}" srcId="{865E863C-698A-4B5C-B939-4DA7E08535B1}" destId="{3FBBBBC6-DD64-4CF7-9D21-FB60E17D166B}" srcOrd="1" destOrd="0" parTransId="{BC9648D9-F911-4BC8-8158-02DEFD72054F}" sibTransId="{4E16AB4E-E539-4EF3-B4C6-0E9511CB4E0E}"/>
    <dgm:cxn modelId="{9B0373F9-F9B8-45AD-9759-634A2EA973A6}" type="presParOf" srcId="{9812440C-A751-4590-9804-04006B4CE70C}" destId="{80B6E8BE-4FFB-44C1-A1A6-5D6014060E6E}" srcOrd="0" destOrd="0" presId="urn:microsoft.com/office/officeart/2018/2/layout/IconLabelList"/>
    <dgm:cxn modelId="{7FD221CF-F693-4FF8-AF52-13D5DB0A70FD}" type="presParOf" srcId="{80B6E8BE-4FFB-44C1-A1A6-5D6014060E6E}" destId="{B7A76AE4-425D-4991-9A5F-A305A47879C8}" srcOrd="0" destOrd="0" presId="urn:microsoft.com/office/officeart/2018/2/layout/IconLabelList"/>
    <dgm:cxn modelId="{68BA315C-9FEA-477A-93E8-7F8030157321}" type="presParOf" srcId="{80B6E8BE-4FFB-44C1-A1A6-5D6014060E6E}" destId="{D453E0BC-3C4B-484D-AE30-0B2D7A9AC4AF}" srcOrd="1" destOrd="0" presId="urn:microsoft.com/office/officeart/2018/2/layout/IconLabelList"/>
    <dgm:cxn modelId="{FD4BB30D-1009-403E-A6BA-ADFF58268C3C}" type="presParOf" srcId="{80B6E8BE-4FFB-44C1-A1A6-5D6014060E6E}" destId="{48630598-3FF0-4C3A-B06B-567461E816EC}" srcOrd="2" destOrd="0" presId="urn:microsoft.com/office/officeart/2018/2/layout/IconLabelList"/>
    <dgm:cxn modelId="{1354DD84-96F1-4D0E-919B-D6AA20CA8AB0}" type="presParOf" srcId="{9812440C-A751-4590-9804-04006B4CE70C}" destId="{BDF256B4-BC8D-4FB5-B88B-EF4266603078}" srcOrd="1" destOrd="0" presId="urn:microsoft.com/office/officeart/2018/2/layout/IconLabelList"/>
    <dgm:cxn modelId="{E1D18040-64EB-4844-AB86-02D8A68581FB}" type="presParOf" srcId="{9812440C-A751-4590-9804-04006B4CE70C}" destId="{F4AC58E2-1AD5-44D3-AA37-9D77979C883C}" srcOrd="2" destOrd="0" presId="urn:microsoft.com/office/officeart/2018/2/layout/IconLabelList"/>
    <dgm:cxn modelId="{5402E3D6-B1B2-480B-9493-C74BE83EC4C2}" type="presParOf" srcId="{F4AC58E2-1AD5-44D3-AA37-9D77979C883C}" destId="{B8B1E0E7-BA3E-4311-9F21-F887017C9E1B}" srcOrd="0" destOrd="0" presId="urn:microsoft.com/office/officeart/2018/2/layout/IconLabelList"/>
    <dgm:cxn modelId="{1355BADE-A1E9-4929-9D1A-24515B5D46AB}" type="presParOf" srcId="{F4AC58E2-1AD5-44D3-AA37-9D77979C883C}" destId="{4B17FED5-C73A-44F8-AEF8-CE36EE6B0FAE}" srcOrd="1" destOrd="0" presId="urn:microsoft.com/office/officeart/2018/2/layout/IconLabelList"/>
    <dgm:cxn modelId="{9F2A404B-FC0D-40FE-ABBB-636C4C7E06A1}" type="presParOf" srcId="{F4AC58E2-1AD5-44D3-AA37-9D77979C883C}" destId="{4B8C292E-722D-4845-9967-3539FD132604}" srcOrd="2" destOrd="0" presId="urn:microsoft.com/office/officeart/2018/2/layout/IconLabelList"/>
    <dgm:cxn modelId="{58B5918C-2F38-4151-B3E7-32E63482D7FF}" type="presParOf" srcId="{9812440C-A751-4590-9804-04006B4CE70C}" destId="{BB9D40C1-F516-446B-B43A-147F47213E9F}" srcOrd="3" destOrd="0" presId="urn:microsoft.com/office/officeart/2018/2/layout/IconLabelList"/>
    <dgm:cxn modelId="{2DD36084-5976-45CA-9F9E-915332B0D8FB}" type="presParOf" srcId="{9812440C-A751-4590-9804-04006B4CE70C}" destId="{B84FCDD3-1B69-4A76-A3FD-A95842F8FC8D}" srcOrd="4" destOrd="0" presId="urn:microsoft.com/office/officeart/2018/2/layout/IconLabelList"/>
    <dgm:cxn modelId="{658231DD-100B-4F07-A7AB-3B931F34970C}" type="presParOf" srcId="{B84FCDD3-1B69-4A76-A3FD-A95842F8FC8D}" destId="{0AB87773-2C25-4559-B15C-8A29661D9706}" srcOrd="0" destOrd="0" presId="urn:microsoft.com/office/officeart/2018/2/layout/IconLabelList"/>
    <dgm:cxn modelId="{A03520B4-56FA-465C-ABDA-99F4DC8959D4}" type="presParOf" srcId="{B84FCDD3-1B69-4A76-A3FD-A95842F8FC8D}" destId="{A67522A1-8310-41EF-A6EF-6F49A7677F1C}" srcOrd="1" destOrd="0" presId="urn:microsoft.com/office/officeart/2018/2/layout/IconLabelList"/>
    <dgm:cxn modelId="{E2603D1F-2F19-4B3E-8E42-36F51AC7396E}" type="presParOf" srcId="{B84FCDD3-1B69-4A76-A3FD-A95842F8FC8D}" destId="{F7D36480-1A86-4211-9618-ED4E2254E641}" srcOrd="2" destOrd="0" presId="urn:microsoft.com/office/officeart/2018/2/layout/IconLabelList"/>
    <dgm:cxn modelId="{54F44B50-9BF0-4D01-9E7D-989F6088688F}" type="presParOf" srcId="{9812440C-A751-4590-9804-04006B4CE70C}" destId="{BA48280D-73CE-424F-9AE5-3B7CD4D7E581}" srcOrd="5" destOrd="0" presId="urn:microsoft.com/office/officeart/2018/2/layout/IconLabelList"/>
    <dgm:cxn modelId="{EAAE71EA-9A5A-47B3-821D-2350EF992BC8}" type="presParOf" srcId="{9812440C-A751-4590-9804-04006B4CE70C}" destId="{E847EB68-FCF0-4CFB-9094-E608ECEA498F}" srcOrd="6" destOrd="0" presId="urn:microsoft.com/office/officeart/2018/2/layout/IconLabelList"/>
    <dgm:cxn modelId="{4BFA0D04-46D6-41D9-B887-75CB6C6FDDDF}" type="presParOf" srcId="{E847EB68-FCF0-4CFB-9094-E608ECEA498F}" destId="{7E7DDCC2-6AB5-4E41-9F28-389C5605CD15}" srcOrd="0" destOrd="0" presId="urn:microsoft.com/office/officeart/2018/2/layout/IconLabelList"/>
    <dgm:cxn modelId="{2B7FD398-110C-47E7-83F0-897199B1C759}" type="presParOf" srcId="{E847EB68-FCF0-4CFB-9094-E608ECEA498F}" destId="{A5DB313D-A52A-42EB-BEAB-BA9E31C20E99}" srcOrd="1" destOrd="0" presId="urn:microsoft.com/office/officeart/2018/2/layout/IconLabelList"/>
    <dgm:cxn modelId="{7D711989-6224-48DE-954E-B034053F3B33}" type="presParOf" srcId="{E847EB68-FCF0-4CFB-9094-E608ECEA498F}" destId="{3FF723BB-8788-4F61-90A4-5E895B1DF4F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413C83A2-8E92-43D8-B19A-7DC809C4B8F5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09CA015-DB79-41DF-94D6-F65409DEFE53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Managerial capability gaps in coaching and feedback delivery</a:t>
          </a:r>
        </a:p>
      </dgm:t>
    </dgm:pt>
    <dgm:pt modelId="{9816CBDD-A127-4757-A05C-6476D5291E2B}" type="parTrans" cxnId="{D11564D7-395C-44E7-8806-1DCB3A7B7F71}">
      <dgm:prSet/>
      <dgm:spPr/>
      <dgm:t>
        <a:bodyPr/>
        <a:lstStyle/>
        <a:p>
          <a:endParaRPr lang="en-US"/>
        </a:p>
      </dgm:t>
    </dgm:pt>
    <dgm:pt modelId="{9F9F6C77-48B2-42E0-9191-723740DC237E}" type="sibTrans" cxnId="{D11564D7-395C-44E7-8806-1DCB3A7B7F71}">
      <dgm:prSet/>
      <dgm:spPr/>
      <dgm:t>
        <a:bodyPr/>
        <a:lstStyle/>
        <a:p>
          <a:endParaRPr lang="en-US"/>
        </a:p>
      </dgm:t>
    </dgm:pt>
    <dgm:pt modelId="{59EB3E1A-22B8-4203-8417-9952AE911213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Rating inflation and recency bias (Christensen, 2022)</a:t>
          </a:r>
        </a:p>
      </dgm:t>
    </dgm:pt>
    <dgm:pt modelId="{57ED3B3A-F98C-4C20-B8B3-37B4B9AF0A44}" type="parTrans" cxnId="{BC5724BE-0D87-4EB4-8987-69E5EA0C0F79}">
      <dgm:prSet/>
      <dgm:spPr/>
      <dgm:t>
        <a:bodyPr/>
        <a:lstStyle/>
        <a:p>
          <a:endParaRPr lang="en-US"/>
        </a:p>
      </dgm:t>
    </dgm:pt>
    <dgm:pt modelId="{BAFECACF-7FE1-43CD-9A07-B9E274087D92}" type="sibTrans" cxnId="{BC5724BE-0D87-4EB4-8987-69E5EA0C0F79}">
      <dgm:prSet/>
      <dgm:spPr/>
      <dgm:t>
        <a:bodyPr/>
        <a:lstStyle/>
        <a:p>
          <a:endParaRPr lang="en-US"/>
        </a:p>
      </dgm:t>
    </dgm:pt>
    <dgm:pt modelId="{733BFEE6-6986-41CD-A75A-7E2095FA43CE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Difficulty measuring collaborative and innovative contributions</a:t>
          </a:r>
        </a:p>
      </dgm:t>
    </dgm:pt>
    <dgm:pt modelId="{9182B420-242D-4ACD-9AB1-E933CD77CD67}" type="parTrans" cxnId="{C4168547-5760-49C6-AB52-D3EB70E2C9B4}">
      <dgm:prSet/>
      <dgm:spPr/>
      <dgm:t>
        <a:bodyPr/>
        <a:lstStyle/>
        <a:p>
          <a:endParaRPr lang="en-US"/>
        </a:p>
      </dgm:t>
    </dgm:pt>
    <dgm:pt modelId="{893B22A2-5748-4DFF-936B-1994E9F705D8}" type="sibTrans" cxnId="{C4168547-5760-49C6-AB52-D3EB70E2C9B4}">
      <dgm:prSet/>
      <dgm:spPr/>
      <dgm:t>
        <a:bodyPr/>
        <a:lstStyle/>
        <a:p>
          <a:endParaRPr lang="en-US"/>
        </a:p>
      </dgm:t>
    </dgm:pt>
    <dgm:pt modelId="{291231EA-2F9B-4DDD-9861-81AE164736AC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Balancing global consistency with cultural adaptation</a:t>
          </a:r>
        </a:p>
      </dgm:t>
    </dgm:pt>
    <dgm:pt modelId="{D7D5D24A-248B-4383-B51E-33D997508A97}" type="parTrans" cxnId="{ECFE89F7-1629-4824-9286-5D640230D8C2}">
      <dgm:prSet/>
      <dgm:spPr/>
      <dgm:t>
        <a:bodyPr/>
        <a:lstStyle/>
        <a:p>
          <a:endParaRPr lang="en-US"/>
        </a:p>
      </dgm:t>
    </dgm:pt>
    <dgm:pt modelId="{EE52E849-9411-4868-9C5E-2E7162172C85}" type="sibTrans" cxnId="{ECFE89F7-1629-4824-9286-5D640230D8C2}">
      <dgm:prSet/>
      <dgm:spPr/>
      <dgm:t>
        <a:bodyPr/>
        <a:lstStyle/>
        <a:p>
          <a:endParaRPr lang="en-US"/>
        </a:p>
      </dgm:t>
    </dgm:pt>
    <dgm:pt modelId="{A67FEAC0-713A-4A01-982E-8A4F5991A916}" type="pres">
      <dgm:prSet presAssocID="{413C83A2-8E92-43D8-B19A-7DC809C4B8F5}" presName="vert0" presStyleCnt="0">
        <dgm:presLayoutVars>
          <dgm:dir/>
          <dgm:animOne val="branch"/>
          <dgm:animLvl val="lvl"/>
        </dgm:presLayoutVars>
      </dgm:prSet>
      <dgm:spPr/>
    </dgm:pt>
    <dgm:pt modelId="{250D8560-8B76-4F8F-AB0C-C3E3F1962EDE}" type="pres">
      <dgm:prSet presAssocID="{709CA015-DB79-41DF-94D6-F65409DEFE53}" presName="thickLine" presStyleLbl="alignNode1" presStyleIdx="0" presStyleCnt="4"/>
      <dgm:spPr/>
    </dgm:pt>
    <dgm:pt modelId="{A11A0A7B-E8CF-4647-BD13-443BB1B74374}" type="pres">
      <dgm:prSet presAssocID="{709CA015-DB79-41DF-94D6-F65409DEFE53}" presName="horz1" presStyleCnt="0"/>
      <dgm:spPr/>
    </dgm:pt>
    <dgm:pt modelId="{2941B79A-E2CE-4A80-89BF-85053C70CF66}" type="pres">
      <dgm:prSet presAssocID="{709CA015-DB79-41DF-94D6-F65409DEFE53}" presName="tx1" presStyleLbl="revTx" presStyleIdx="0" presStyleCnt="4"/>
      <dgm:spPr/>
    </dgm:pt>
    <dgm:pt modelId="{2D9D45DE-5028-4986-BF9C-EAF52833A517}" type="pres">
      <dgm:prSet presAssocID="{709CA015-DB79-41DF-94D6-F65409DEFE53}" presName="vert1" presStyleCnt="0"/>
      <dgm:spPr/>
    </dgm:pt>
    <dgm:pt modelId="{FB860FB3-C8E0-4AB3-8A3A-5484991E0AA4}" type="pres">
      <dgm:prSet presAssocID="{59EB3E1A-22B8-4203-8417-9952AE911213}" presName="thickLine" presStyleLbl="alignNode1" presStyleIdx="1" presStyleCnt="4"/>
      <dgm:spPr/>
    </dgm:pt>
    <dgm:pt modelId="{28C482F8-7E1A-4B02-8CB7-7317EA8ECC0C}" type="pres">
      <dgm:prSet presAssocID="{59EB3E1A-22B8-4203-8417-9952AE911213}" presName="horz1" presStyleCnt="0"/>
      <dgm:spPr/>
    </dgm:pt>
    <dgm:pt modelId="{1A6B6B0F-5548-4557-835C-271E9164B474}" type="pres">
      <dgm:prSet presAssocID="{59EB3E1A-22B8-4203-8417-9952AE911213}" presName="tx1" presStyleLbl="revTx" presStyleIdx="1" presStyleCnt="4"/>
      <dgm:spPr/>
    </dgm:pt>
    <dgm:pt modelId="{74B8496B-B8D4-4A30-AB4C-366660185638}" type="pres">
      <dgm:prSet presAssocID="{59EB3E1A-22B8-4203-8417-9952AE911213}" presName="vert1" presStyleCnt="0"/>
      <dgm:spPr/>
    </dgm:pt>
    <dgm:pt modelId="{FD0E584E-95C1-4757-8153-10643AD46CE6}" type="pres">
      <dgm:prSet presAssocID="{733BFEE6-6986-41CD-A75A-7E2095FA43CE}" presName="thickLine" presStyleLbl="alignNode1" presStyleIdx="2" presStyleCnt="4"/>
      <dgm:spPr/>
    </dgm:pt>
    <dgm:pt modelId="{5EE2262B-F6B7-413D-8A6B-2BCAABE0B5F0}" type="pres">
      <dgm:prSet presAssocID="{733BFEE6-6986-41CD-A75A-7E2095FA43CE}" presName="horz1" presStyleCnt="0"/>
      <dgm:spPr/>
    </dgm:pt>
    <dgm:pt modelId="{F843AAC4-B0DB-46E8-976A-627719309344}" type="pres">
      <dgm:prSet presAssocID="{733BFEE6-6986-41CD-A75A-7E2095FA43CE}" presName="tx1" presStyleLbl="revTx" presStyleIdx="2" presStyleCnt="4"/>
      <dgm:spPr/>
    </dgm:pt>
    <dgm:pt modelId="{5EF36DE3-21EC-41A7-9506-7C1E423A0B82}" type="pres">
      <dgm:prSet presAssocID="{733BFEE6-6986-41CD-A75A-7E2095FA43CE}" presName="vert1" presStyleCnt="0"/>
      <dgm:spPr/>
    </dgm:pt>
    <dgm:pt modelId="{F88DE98F-CF58-40BB-806F-2BABD8F9CC81}" type="pres">
      <dgm:prSet presAssocID="{291231EA-2F9B-4DDD-9861-81AE164736AC}" presName="thickLine" presStyleLbl="alignNode1" presStyleIdx="3" presStyleCnt="4"/>
      <dgm:spPr/>
    </dgm:pt>
    <dgm:pt modelId="{2C85240F-5A02-4FEB-8BD3-35064926BE8B}" type="pres">
      <dgm:prSet presAssocID="{291231EA-2F9B-4DDD-9861-81AE164736AC}" presName="horz1" presStyleCnt="0"/>
      <dgm:spPr/>
    </dgm:pt>
    <dgm:pt modelId="{69407A4B-8EDC-4286-BDF4-7BDD60FA2EAA}" type="pres">
      <dgm:prSet presAssocID="{291231EA-2F9B-4DDD-9861-81AE164736AC}" presName="tx1" presStyleLbl="revTx" presStyleIdx="3" presStyleCnt="4"/>
      <dgm:spPr/>
    </dgm:pt>
    <dgm:pt modelId="{8BF68F36-9723-4521-917E-6DAFB47A8025}" type="pres">
      <dgm:prSet presAssocID="{291231EA-2F9B-4DDD-9861-81AE164736AC}" presName="vert1" presStyleCnt="0"/>
      <dgm:spPr/>
    </dgm:pt>
  </dgm:ptLst>
  <dgm:cxnLst>
    <dgm:cxn modelId="{C4168547-5760-49C6-AB52-D3EB70E2C9B4}" srcId="{413C83A2-8E92-43D8-B19A-7DC809C4B8F5}" destId="{733BFEE6-6986-41CD-A75A-7E2095FA43CE}" srcOrd="2" destOrd="0" parTransId="{9182B420-242D-4ACD-9AB1-E933CD77CD67}" sibTransId="{893B22A2-5748-4DFF-936B-1994E9F705D8}"/>
    <dgm:cxn modelId="{33E3D968-1AE4-4A71-A168-402951F7283B}" type="presOf" srcId="{413C83A2-8E92-43D8-B19A-7DC809C4B8F5}" destId="{A67FEAC0-713A-4A01-982E-8A4F5991A916}" srcOrd="0" destOrd="0" presId="urn:microsoft.com/office/officeart/2008/layout/LinedList"/>
    <dgm:cxn modelId="{7A50F191-B892-4087-8484-29747FBE8542}" type="presOf" srcId="{709CA015-DB79-41DF-94D6-F65409DEFE53}" destId="{2941B79A-E2CE-4A80-89BF-85053C70CF66}" srcOrd="0" destOrd="0" presId="urn:microsoft.com/office/officeart/2008/layout/LinedList"/>
    <dgm:cxn modelId="{BC5724BE-0D87-4EB4-8987-69E5EA0C0F79}" srcId="{413C83A2-8E92-43D8-B19A-7DC809C4B8F5}" destId="{59EB3E1A-22B8-4203-8417-9952AE911213}" srcOrd="1" destOrd="0" parTransId="{57ED3B3A-F98C-4C20-B8B3-37B4B9AF0A44}" sibTransId="{BAFECACF-7FE1-43CD-9A07-B9E274087D92}"/>
    <dgm:cxn modelId="{632DA3C3-A134-4C57-BBE6-86035A0656C8}" type="presOf" srcId="{733BFEE6-6986-41CD-A75A-7E2095FA43CE}" destId="{F843AAC4-B0DB-46E8-976A-627719309344}" srcOrd="0" destOrd="0" presId="urn:microsoft.com/office/officeart/2008/layout/LinedList"/>
    <dgm:cxn modelId="{D11564D7-395C-44E7-8806-1DCB3A7B7F71}" srcId="{413C83A2-8E92-43D8-B19A-7DC809C4B8F5}" destId="{709CA015-DB79-41DF-94D6-F65409DEFE53}" srcOrd="0" destOrd="0" parTransId="{9816CBDD-A127-4757-A05C-6476D5291E2B}" sibTransId="{9F9F6C77-48B2-42E0-9191-723740DC237E}"/>
    <dgm:cxn modelId="{EBEBE6EF-AFAE-47FD-A3E8-B2295BD2EAC7}" type="presOf" srcId="{59EB3E1A-22B8-4203-8417-9952AE911213}" destId="{1A6B6B0F-5548-4557-835C-271E9164B474}" srcOrd="0" destOrd="0" presId="urn:microsoft.com/office/officeart/2008/layout/LinedList"/>
    <dgm:cxn modelId="{87EE2CF1-BEA6-487C-81CB-063D19E254AD}" type="presOf" srcId="{291231EA-2F9B-4DDD-9861-81AE164736AC}" destId="{69407A4B-8EDC-4286-BDF4-7BDD60FA2EAA}" srcOrd="0" destOrd="0" presId="urn:microsoft.com/office/officeart/2008/layout/LinedList"/>
    <dgm:cxn modelId="{ECFE89F7-1629-4824-9286-5D640230D8C2}" srcId="{413C83A2-8E92-43D8-B19A-7DC809C4B8F5}" destId="{291231EA-2F9B-4DDD-9861-81AE164736AC}" srcOrd="3" destOrd="0" parTransId="{D7D5D24A-248B-4383-B51E-33D997508A97}" sibTransId="{EE52E849-9411-4868-9C5E-2E7162172C85}"/>
    <dgm:cxn modelId="{C066FFB3-C799-4CF7-9BBA-9549E31B1F25}" type="presParOf" srcId="{A67FEAC0-713A-4A01-982E-8A4F5991A916}" destId="{250D8560-8B76-4F8F-AB0C-C3E3F1962EDE}" srcOrd="0" destOrd="0" presId="urn:microsoft.com/office/officeart/2008/layout/LinedList"/>
    <dgm:cxn modelId="{BF000D39-A20F-4F59-A790-8A3381D9DD7B}" type="presParOf" srcId="{A67FEAC0-713A-4A01-982E-8A4F5991A916}" destId="{A11A0A7B-E8CF-4647-BD13-443BB1B74374}" srcOrd="1" destOrd="0" presId="urn:microsoft.com/office/officeart/2008/layout/LinedList"/>
    <dgm:cxn modelId="{4AF921C8-4386-4D8B-8A18-B7D7AB09CDEC}" type="presParOf" srcId="{A11A0A7B-E8CF-4647-BD13-443BB1B74374}" destId="{2941B79A-E2CE-4A80-89BF-85053C70CF66}" srcOrd="0" destOrd="0" presId="urn:microsoft.com/office/officeart/2008/layout/LinedList"/>
    <dgm:cxn modelId="{FB92E91A-3D9E-43E0-992F-EE9D9B7CA725}" type="presParOf" srcId="{A11A0A7B-E8CF-4647-BD13-443BB1B74374}" destId="{2D9D45DE-5028-4986-BF9C-EAF52833A517}" srcOrd="1" destOrd="0" presId="urn:microsoft.com/office/officeart/2008/layout/LinedList"/>
    <dgm:cxn modelId="{F2A668B7-A411-4A48-9816-5E6395DDEE0C}" type="presParOf" srcId="{A67FEAC0-713A-4A01-982E-8A4F5991A916}" destId="{FB860FB3-C8E0-4AB3-8A3A-5484991E0AA4}" srcOrd="2" destOrd="0" presId="urn:microsoft.com/office/officeart/2008/layout/LinedList"/>
    <dgm:cxn modelId="{A922D027-4565-4A7B-A14D-46C06AB3FF03}" type="presParOf" srcId="{A67FEAC0-713A-4A01-982E-8A4F5991A916}" destId="{28C482F8-7E1A-4B02-8CB7-7317EA8ECC0C}" srcOrd="3" destOrd="0" presId="urn:microsoft.com/office/officeart/2008/layout/LinedList"/>
    <dgm:cxn modelId="{21650F6E-2269-482C-91C9-B41D02D124F5}" type="presParOf" srcId="{28C482F8-7E1A-4B02-8CB7-7317EA8ECC0C}" destId="{1A6B6B0F-5548-4557-835C-271E9164B474}" srcOrd="0" destOrd="0" presId="urn:microsoft.com/office/officeart/2008/layout/LinedList"/>
    <dgm:cxn modelId="{B728CE2A-2305-4C64-99B7-810FE1AC385C}" type="presParOf" srcId="{28C482F8-7E1A-4B02-8CB7-7317EA8ECC0C}" destId="{74B8496B-B8D4-4A30-AB4C-366660185638}" srcOrd="1" destOrd="0" presId="urn:microsoft.com/office/officeart/2008/layout/LinedList"/>
    <dgm:cxn modelId="{1450A005-FF62-422B-9E3C-96C4068A25F1}" type="presParOf" srcId="{A67FEAC0-713A-4A01-982E-8A4F5991A916}" destId="{FD0E584E-95C1-4757-8153-10643AD46CE6}" srcOrd="4" destOrd="0" presId="urn:microsoft.com/office/officeart/2008/layout/LinedList"/>
    <dgm:cxn modelId="{7CC521F4-026B-40FC-BC6A-E0A118522218}" type="presParOf" srcId="{A67FEAC0-713A-4A01-982E-8A4F5991A916}" destId="{5EE2262B-F6B7-413D-8A6B-2BCAABE0B5F0}" srcOrd="5" destOrd="0" presId="urn:microsoft.com/office/officeart/2008/layout/LinedList"/>
    <dgm:cxn modelId="{B8138A91-E2F6-47EA-BF37-D3A05D9F2660}" type="presParOf" srcId="{5EE2262B-F6B7-413D-8A6B-2BCAABE0B5F0}" destId="{F843AAC4-B0DB-46E8-976A-627719309344}" srcOrd="0" destOrd="0" presId="urn:microsoft.com/office/officeart/2008/layout/LinedList"/>
    <dgm:cxn modelId="{35F9F266-A324-4999-9950-4E6BFE72D94C}" type="presParOf" srcId="{5EE2262B-F6B7-413D-8A6B-2BCAABE0B5F0}" destId="{5EF36DE3-21EC-41A7-9506-7C1E423A0B82}" srcOrd="1" destOrd="0" presId="urn:microsoft.com/office/officeart/2008/layout/LinedList"/>
    <dgm:cxn modelId="{FB3969BA-8C3C-418C-B11B-3D7D293C1774}" type="presParOf" srcId="{A67FEAC0-713A-4A01-982E-8A4F5991A916}" destId="{F88DE98F-CF58-40BB-806F-2BABD8F9CC81}" srcOrd="6" destOrd="0" presId="urn:microsoft.com/office/officeart/2008/layout/LinedList"/>
    <dgm:cxn modelId="{4F22A5EB-C4C1-4EC9-BDA4-E3D2D4FED9AB}" type="presParOf" srcId="{A67FEAC0-713A-4A01-982E-8A4F5991A916}" destId="{2C85240F-5A02-4FEB-8BD3-35064926BE8B}" srcOrd="7" destOrd="0" presId="urn:microsoft.com/office/officeart/2008/layout/LinedList"/>
    <dgm:cxn modelId="{78D7BF9D-ED4C-4754-ABF5-EB4D5F008615}" type="presParOf" srcId="{2C85240F-5A02-4FEB-8BD3-35064926BE8B}" destId="{69407A4B-8EDC-4286-BDF4-7BDD60FA2EAA}" srcOrd="0" destOrd="0" presId="urn:microsoft.com/office/officeart/2008/layout/LinedList"/>
    <dgm:cxn modelId="{CAE78C62-3E12-48C5-AFF3-CC58E53890EC}" type="presParOf" srcId="{2C85240F-5A02-4FEB-8BD3-35064926BE8B}" destId="{8BF68F36-9723-4521-917E-6DAFB47A80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6026A5DA-6F2A-4B09-B3C8-D7CACFBAA2E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A776ED-A207-4351-B878-DCF05226DB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Comprehensive manager training in coaching skills</a:t>
          </a:r>
        </a:p>
      </dgm:t>
    </dgm:pt>
    <dgm:pt modelId="{F2743288-7D27-4954-94A9-3BBB665A77A7}" type="parTrans" cxnId="{7D379BCC-5BB6-4F4C-9714-C824E220A039}">
      <dgm:prSet/>
      <dgm:spPr/>
      <dgm:t>
        <a:bodyPr/>
        <a:lstStyle/>
        <a:p>
          <a:endParaRPr lang="en-US"/>
        </a:p>
      </dgm:t>
    </dgm:pt>
    <dgm:pt modelId="{6F624A65-8644-4AD9-8672-CC0AF6B1BB9C}" type="sibTrans" cxnId="{7D379BCC-5BB6-4F4C-9714-C824E220A0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9E8212-E677-4122-B730-A038B0ABC1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platforms enabling continuous feedback capture (Christensen, 2022)</a:t>
          </a:r>
        </a:p>
      </dgm:t>
    </dgm:pt>
    <dgm:pt modelId="{4E9BE2C1-E95D-415E-A460-9ED67D44E4C5}" type="parTrans" cxnId="{04BCB6F6-95BD-4138-A826-2748945B0692}">
      <dgm:prSet/>
      <dgm:spPr/>
      <dgm:t>
        <a:bodyPr/>
        <a:lstStyle/>
        <a:p>
          <a:endParaRPr lang="en-US"/>
        </a:p>
      </dgm:t>
    </dgm:pt>
    <dgm:pt modelId="{A3AF2126-93AA-44D1-A623-A5A74B08EEF6}" type="sibTrans" cxnId="{04BCB6F6-95BD-4138-A826-2748945B06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90CBFC-CEF9-4280-814A-D4CC118C89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Balanced metrics incorporating innovation and collaboration</a:t>
          </a:r>
        </a:p>
      </dgm:t>
    </dgm:pt>
    <dgm:pt modelId="{E550200B-AD20-4D8F-A396-741E21416675}" type="parTrans" cxnId="{E1EBC150-F285-4F38-939D-B89191263539}">
      <dgm:prSet/>
      <dgm:spPr/>
      <dgm:t>
        <a:bodyPr/>
        <a:lstStyle/>
        <a:p>
          <a:endParaRPr lang="en-US"/>
        </a:p>
      </dgm:t>
    </dgm:pt>
    <dgm:pt modelId="{16C4C7BE-7069-4F0D-9F12-7F8650C55644}" type="sibTrans" cxnId="{E1EBC150-F285-4F38-939D-B891912635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8A9E77-825D-40D5-BCDA-0875E7E514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Regular system audits assessing effectiveness</a:t>
          </a:r>
        </a:p>
      </dgm:t>
    </dgm:pt>
    <dgm:pt modelId="{1282673D-3F9A-442C-AB94-055D06832D3B}" type="parTrans" cxnId="{0E31EFC3-109C-490F-A2B6-3A3AABEA05E9}">
      <dgm:prSet/>
      <dgm:spPr/>
      <dgm:t>
        <a:bodyPr/>
        <a:lstStyle/>
        <a:p>
          <a:endParaRPr lang="en-US"/>
        </a:p>
      </dgm:t>
    </dgm:pt>
    <dgm:pt modelId="{4ECF609C-D446-4624-80EB-E902CAD9399E}" type="sibTrans" cxnId="{0E31EFC3-109C-490F-A2B6-3A3AABEA05E9}">
      <dgm:prSet/>
      <dgm:spPr/>
      <dgm:t>
        <a:bodyPr/>
        <a:lstStyle/>
        <a:p>
          <a:endParaRPr lang="en-US"/>
        </a:p>
      </dgm:t>
    </dgm:pt>
    <dgm:pt modelId="{E378CA28-2F89-4F40-9945-409914C80B5D}" type="pres">
      <dgm:prSet presAssocID="{6026A5DA-6F2A-4B09-B3C8-D7CACFBAA2E1}" presName="root" presStyleCnt="0">
        <dgm:presLayoutVars>
          <dgm:dir/>
          <dgm:resizeHandles val="exact"/>
        </dgm:presLayoutVars>
      </dgm:prSet>
      <dgm:spPr/>
    </dgm:pt>
    <dgm:pt modelId="{F3FD23CC-C405-4360-988B-10890CA6F165}" type="pres">
      <dgm:prSet presAssocID="{6026A5DA-6F2A-4B09-B3C8-D7CACFBAA2E1}" presName="container" presStyleCnt="0">
        <dgm:presLayoutVars>
          <dgm:dir/>
          <dgm:resizeHandles val="exact"/>
        </dgm:presLayoutVars>
      </dgm:prSet>
      <dgm:spPr/>
    </dgm:pt>
    <dgm:pt modelId="{964D582E-DA35-494A-A790-5D264894B9DF}" type="pres">
      <dgm:prSet presAssocID="{39A776ED-A207-4351-B878-DCF05226DB3E}" presName="compNode" presStyleCnt="0"/>
      <dgm:spPr/>
    </dgm:pt>
    <dgm:pt modelId="{DF05F3F7-B90D-4148-942E-575C7111C47A}" type="pres">
      <dgm:prSet presAssocID="{39A776ED-A207-4351-B878-DCF05226DB3E}" presName="iconBgRect" presStyleLbl="bgShp" presStyleIdx="0" presStyleCnt="4"/>
      <dgm:spPr/>
    </dgm:pt>
    <dgm:pt modelId="{85FD28FA-F087-4094-ACD9-E2ECB03F43E3}" type="pres">
      <dgm:prSet presAssocID="{39A776ED-A207-4351-B878-DCF05226DB3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72BD268-83C6-4832-A9C5-ED5A65E19FA2}" type="pres">
      <dgm:prSet presAssocID="{39A776ED-A207-4351-B878-DCF05226DB3E}" presName="spaceRect" presStyleCnt="0"/>
      <dgm:spPr/>
    </dgm:pt>
    <dgm:pt modelId="{3A93CE86-39BC-468C-8988-47D43E057DD2}" type="pres">
      <dgm:prSet presAssocID="{39A776ED-A207-4351-B878-DCF05226DB3E}" presName="textRect" presStyleLbl="revTx" presStyleIdx="0" presStyleCnt="4">
        <dgm:presLayoutVars>
          <dgm:chMax val="1"/>
          <dgm:chPref val="1"/>
        </dgm:presLayoutVars>
      </dgm:prSet>
      <dgm:spPr/>
    </dgm:pt>
    <dgm:pt modelId="{CEC8EA76-4A58-4FEA-85FD-0A9F15A49EA1}" type="pres">
      <dgm:prSet presAssocID="{6F624A65-8644-4AD9-8672-CC0AF6B1BB9C}" presName="sibTrans" presStyleLbl="sibTrans2D1" presStyleIdx="0" presStyleCnt="0"/>
      <dgm:spPr/>
    </dgm:pt>
    <dgm:pt modelId="{A7243E6E-74E1-4D3C-A756-BC458FE8467F}" type="pres">
      <dgm:prSet presAssocID="{579E8212-E677-4122-B730-A038B0ABC13E}" presName="compNode" presStyleCnt="0"/>
      <dgm:spPr/>
    </dgm:pt>
    <dgm:pt modelId="{5D8379D0-B49B-4D4C-9CE7-6BA1579EB5AF}" type="pres">
      <dgm:prSet presAssocID="{579E8212-E677-4122-B730-A038B0ABC13E}" presName="iconBgRect" presStyleLbl="bgShp" presStyleIdx="1" presStyleCnt="4"/>
      <dgm:spPr/>
    </dgm:pt>
    <dgm:pt modelId="{839ACD5F-34CA-4CDB-B59F-AB9F878B87C5}" type="pres">
      <dgm:prSet presAssocID="{579E8212-E677-4122-B730-A038B0ABC1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ug"/>
        </a:ext>
      </dgm:extLst>
    </dgm:pt>
    <dgm:pt modelId="{DDE12473-64DF-492F-B4BD-6A3E322A274E}" type="pres">
      <dgm:prSet presAssocID="{579E8212-E677-4122-B730-A038B0ABC13E}" presName="spaceRect" presStyleCnt="0"/>
      <dgm:spPr/>
    </dgm:pt>
    <dgm:pt modelId="{A94679B8-9473-4EF0-9BC5-C7D14B22EF81}" type="pres">
      <dgm:prSet presAssocID="{579E8212-E677-4122-B730-A038B0ABC13E}" presName="textRect" presStyleLbl="revTx" presStyleIdx="1" presStyleCnt="4">
        <dgm:presLayoutVars>
          <dgm:chMax val="1"/>
          <dgm:chPref val="1"/>
        </dgm:presLayoutVars>
      </dgm:prSet>
      <dgm:spPr/>
    </dgm:pt>
    <dgm:pt modelId="{EEEEBABE-A99E-413E-89CF-611F44EFEF26}" type="pres">
      <dgm:prSet presAssocID="{A3AF2126-93AA-44D1-A623-A5A74B08EEF6}" presName="sibTrans" presStyleLbl="sibTrans2D1" presStyleIdx="0" presStyleCnt="0"/>
      <dgm:spPr/>
    </dgm:pt>
    <dgm:pt modelId="{0FE4DE77-22F4-4772-A9F5-793DFA9D8953}" type="pres">
      <dgm:prSet presAssocID="{1D90CBFC-CEF9-4280-814A-D4CC118C89B6}" presName="compNode" presStyleCnt="0"/>
      <dgm:spPr/>
    </dgm:pt>
    <dgm:pt modelId="{4345EE93-94F6-44C1-854E-C49B57DB2851}" type="pres">
      <dgm:prSet presAssocID="{1D90CBFC-CEF9-4280-814A-D4CC118C89B6}" presName="iconBgRect" presStyleLbl="bgShp" presStyleIdx="2" presStyleCnt="4"/>
      <dgm:spPr/>
    </dgm:pt>
    <dgm:pt modelId="{BFE247B7-55A9-4E37-B29F-0D87F8377439}" type="pres">
      <dgm:prSet presAssocID="{1D90CBFC-CEF9-4280-814A-D4CC118C89B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D56E6A2-D090-4F36-B692-04C58B0F1817}" type="pres">
      <dgm:prSet presAssocID="{1D90CBFC-CEF9-4280-814A-D4CC118C89B6}" presName="spaceRect" presStyleCnt="0"/>
      <dgm:spPr/>
    </dgm:pt>
    <dgm:pt modelId="{FA7E192A-4A6C-4D2E-8238-75E1025826CF}" type="pres">
      <dgm:prSet presAssocID="{1D90CBFC-CEF9-4280-814A-D4CC118C89B6}" presName="textRect" presStyleLbl="revTx" presStyleIdx="2" presStyleCnt="4">
        <dgm:presLayoutVars>
          <dgm:chMax val="1"/>
          <dgm:chPref val="1"/>
        </dgm:presLayoutVars>
      </dgm:prSet>
      <dgm:spPr/>
    </dgm:pt>
    <dgm:pt modelId="{3042C4BC-249A-42B3-A151-B15045E43D88}" type="pres">
      <dgm:prSet presAssocID="{16C4C7BE-7069-4F0D-9F12-7F8650C55644}" presName="sibTrans" presStyleLbl="sibTrans2D1" presStyleIdx="0" presStyleCnt="0"/>
      <dgm:spPr/>
    </dgm:pt>
    <dgm:pt modelId="{36C632BB-ABA4-4CC4-9C16-6D0479143DDA}" type="pres">
      <dgm:prSet presAssocID="{1C8A9E77-825D-40D5-BCDA-0875E7E51464}" presName="compNode" presStyleCnt="0"/>
      <dgm:spPr/>
    </dgm:pt>
    <dgm:pt modelId="{91D493D6-FB26-4FC2-AE90-AFBB0A279C39}" type="pres">
      <dgm:prSet presAssocID="{1C8A9E77-825D-40D5-BCDA-0875E7E51464}" presName="iconBgRect" presStyleLbl="bgShp" presStyleIdx="3" presStyleCnt="4"/>
      <dgm:spPr/>
    </dgm:pt>
    <dgm:pt modelId="{F7E38E9D-2E7C-4795-AAFD-B7F10C45701C}" type="pres">
      <dgm:prSet presAssocID="{1C8A9E77-825D-40D5-BCDA-0875E7E514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DA5F7B6-7968-4497-BBFE-7C7FC613761F}" type="pres">
      <dgm:prSet presAssocID="{1C8A9E77-825D-40D5-BCDA-0875E7E51464}" presName="spaceRect" presStyleCnt="0"/>
      <dgm:spPr/>
    </dgm:pt>
    <dgm:pt modelId="{8FF88C23-82E3-446A-8FB9-23ABC1F3557F}" type="pres">
      <dgm:prSet presAssocID="{1C8A9E77-825D-40D5-BCDA-0875E7E5146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73D6E6A-91B6-45CF-931A-7CF12F76AB3A}" type="presOf" srcId="{6026A5DA-6F2A-4B09-B3C8-D7CACFBAA2E1}" destId="{E378CA28-2F89-4F40-9945-409914C80B5D}" srcOrd="0" destOrd="0" presId="urn:microsoft.com/office/officeart/2018/2/layout/IconCircleList"/>
    <dgm:cxn modelId="{E1EBC150-F285-4F38-939D-B89191263539}" srcId="{6026A5DA-6F2A-4B09-B3C8-D7CACFBAA2E1}" destId="{1D90CBFC-CEF9-4280-814A-D4CC118C89B6}" srcOrd="2" destOrd="0" parTransId="{E550200B-AD20-4D8F-A396-741E21416675}" sibTransId="{16C4C7BE-7069-4F0D-9F12-7F8650C55644}"/>
    <dgm:cxn modelId="{BD1AA48F-4A72-42DF-98E7-99BEE86DA829}" type="presOf" srcId="{6F624A65-8644-4AD9-8672-CC0AF6B1BB9C}" destId="{CEC8EA76-4A58-4FEA-85FD-0A9F15A49EA1}" srcOrd="0" destOrd="0" presId="urn:microsoft.com/office/officeart/2018/2/layout/IconCircleList"/>
    <dgm:cxn modelId="{ABE26796-3A06-4AF0-B880-013945500246}" type="presOf" srcId="{39A776ED-A207-4351-B878-DCF05226DB3E}" destId="{3A93CE86-39BC-468C-8988-47D43E057DD2}" srcOrd="0" destOrd="0" presId="urn:microsoft.com/office/officeart/2018/2/layout/IconCircleList"/>
    <dgm:cxn modelId="{73008896-D321-4D63-B2DA-EA0AE621BF02}" type="presOf" srcId="{1D90CBFC-CEF9-4280-814A-D4CC118C89B6}" destId="{FA7E192A-4A6C-4D2E-8238-75E1025826CF}" srcOrd="0" destOrd="0" presId="urn:microsoft.com/office/officeart/2018/2/layout/IconCircleList"/>
    <dgm:cxn modelId="{A4D007AD-AB6F-4CC8-8531-3048866A8D02}" type="presOf" srcId="{579E8212-E677-4122-B730-A038B0ABC13E}" destId="{A94679B8-9473-4EF0-9BC5-C7D14B22EF81}" srcOrd="0" destOrd="0" presId="urn:microsoft.com/office/officeart/2018/2/layout/IconCircleList"/>
    <dgm:cxn modelId="{51276EB0-A667-49A0-BBAB-B8A2D39E0C71}" type="presOf" srcId="{16C4C7BE-7069-4F0D-9F12-7F8650C55644}" destId="{3042C4BC-249A-42B3-A151-B15045E43D88}" srcOrd="0" destOrd="0" presId="urn:microsoft.com/office/officeart/2018/2/layout/IconCircleList"/>
    <dgm:cxn modelId="{0E31EFC3-109C-490F-A2B6-3A3AABEA05E9}" srcId="{6026A5DA-6F2A-4B09-B3C8-D7CACFBAA2E1}" destId="{1C8A9E77-825D-40D5-BCDA-0875E7E51464}" srcOrd="3" destOrd="0" parTransId="{1282673D-3F9A-442C-AB94-055D06832D3B}" sibTransId="{4ECF609C-D446-4624-80EB-E902CAD9399E}"/>
    <dgm:cxn modelId="{0E74C2C5-A622-4F43-9C54-A9DBB63EAC60}" type="presOf" srcId="{1C8A9E77-825D-40D5-BCDA-0875E7E51464}" destId="{8FF88C23-82E3-446A-8FB9-23ABC1F3557F}" srcOrd="0" destOrd="0" presId="urn:microsoft.com/office/officeart/2018/2/layout/IconCircleList"/>
    <dgm:cxn modelId="{7D379BCC-5BB6-4F4C-9714-C824E220A039}" srcId="{6026A5DA-6F2A-4B09-B3C8-D7CACFBAA2E1}" destId="{39A776ED-A207-4351-B878-DCF05226DB3E}" srcOrd="0" destOrd="0" parTransId="{F2743288-7D27-4954-94A9-3BBB665A77A7}" sibTransId="{6F624A65-8644-4AD9-8672-CC0AF6B1BB9C}"/>
    <dgm:cxn modelId="{413251E5-A02B-48E3-BB98-6510038E8012}" type="presOf" srcId="{A3AF2126-93AA-44D1-A623-A5A74B08EEF6}" destId="{EEEEBABE-A99E-413E-89CF-611F44EFEF26}" srcOrd="0" destOrd="0" presId="urn:microsoft.com/office/officeart/2018/2/layout/IconCircleList"/>
    <dgm:cxn modelId="{04BCB6F6-95BD-4138-A826-2748945B0692}" srcId="{6026A5DA-6F2A-4B09-B3C8-D7CACFBAA2E1}" destId="{579E8212-E677-4122-B730-A038B0ABC13E}" srcOrd="1" destOrd="0" parTransId="{4E9BE2C1-E95D-415E-A460-9ED67D44E4C5}" sibTransId="{A3AF2126-93AA-44D1-A623-A5A74B08EEF6}"/>
    <dgm:cxn modelId="{73CC4D32-B4D4-4C99-926A-722D73B1BDF9}" type="presParOf" srcId="{E378CA28-2F89-4F40-9945-409914C80B5D}" destId="{F3FD23CC-C405-4360-988B-10890CA6F165}" srcOrd="0" destOrd="0" presId="urn:microsoft.com/office/officeart/2018/2/layout/IconCircleList"/>
    <dgm:cxn modelId="{91551715-EE8E-4357-9C17-9107A244E0D6}" type="presParOf" srcId="{F3FD23CC-C405-4360-988B-10890CA6F165}" destId="{964D582E-DA35-494A-A790-5D264894B9DF}" srcOrd="0" destOrd="0" presId="urn:microsoft.com/office/officeart/2018/2/layout/IconCircleList"/>
    <dgm:cxn modelId="{C52C41FC-37A9-412B-9E73-C19AD2BF56D7}" type="presParOf" srcId="{964D582E-DA35-494A-A790-5D264894B9DF}" destId="{DF05F3F7-B90D-4148-942E-575C7111C47A}" srcOrd="0" destOrd="0" presId="urn:microsoft.com/office/officeart/2018/2/layout/IconCircleList"/>
    <dgm:cxn modelId="{EBAF1183-7AB2-42C9-94C2-211022A6C6E8}" type="presParOf" srcId="{964D582E-DA35-494A-A790-5D264894B9DF}" destId="{85FD28FA-F087-4094-ACD9-E2ECB03F43E3}" srcOrd="1" destOrd="0" presId="urn:microsoft.com/office/officeart/2018/2/layout/IconCircleList"/>
    <dgm:cxn modelId="{B8631102-B704-4016-91B6-0AB014A56A01}" type="presParOf" srcId="{964D582E-DA35-494A-A790-5D264894B9DF}" destId="{872BD268-83C6-4832-A9C5-ED5A65E19FA2}" srcOrd="2" destOrd="0" presId="urn:microsoft.com/office/officeart/2018/2/layout/IconCircleList"/>
    <dgm:cxn modelId="{F2E8D44F-1915-4340-9826-BBEFEB62BE36}" type="presParOf" srcId="{964D582E-DA35-494A-A790-5D264894B9DF}" destId="{3A93CE86-39BC-468C-8988-47D43E057DD2}" srcOrd="3" destOrd="0" presId="urn:microsoft.com/office/officeart/2018/2/layout/IconCircleList"/>
    <dgm:cxn modelId="{B9A4D19B-41EF-44D3-AA80-0E2EEBF411C3}" type="presParOf" srcId="{F3FD23CC-C405-4360-988B-10890CA6F165}" destId="{CEC8EA76-4A58-4FEA-85FD-0A9F15A49EA1}" srcOrd="1" destOrd="0" presId="urn:microsoft.com/office/officeart/2018/2/layout/IconCircleList"/>
    <dgm:cxn modelId="{C6F58DF2-8E40-415D-9057-10A99005C99D}" type="presParOf" srcId="{F3FD23CC-C405-4360-988B-10890CA6F165}" destId="{A7243E6E-74E1-4D3C-A756-BC458FE8467F}" srcOrd="2" destOrd="0" presId="urn:microsoft.com/office/officeart/2018/2/layout/IconCircleList"/>
    <dgm:cxn modelId="{32E23887-2044-4760-986A-3437906A4A70}" type="presParOf" srcId="{A7243E6E-74E1-4D3C-A756-BC458FE8467F}" destId="{5D8379D0-B49B-4D4C-9CE7-6BA1579EB5AF}" srcOrd="0" destOrd="0" presId="urn:microsoft.com/office/officeart/2018/2/layout/IconCircleList"/>
    <dgm:cxn modelId="{7F8B61A7-0262-4B76-9F56-B9A12DFB62FD}" type="presParOf" srcId="{A7243E6E-74E1-4D3C-A756-BC458FE8467F}" destId="{839ACD5F-34CA-4CDB-B59F-AB9F878B87C5}" srcOrd="1" destOrd="0" presId="urn:microsoft.com/office/officeart/2018/2/layout/IconCircleList"/>
    <dgm:cxn modelId="{9F66DFAC-F794-4DEE-9D64-235DD4A509F1}" type="presParOf" srcId="{A7243E6E-74E1-4D3C-A756-BC458FE8467F}" destId="{DDE12473-64DF-492F-B4BD-6A3E322A274E}" srcOrd="2" destOrd="0" presId="urn:microsoft.com/office/officeart/2018/2/layout/IconCircleList"/>
    <dgm:cxn modelId="{00812938-3CF6-47C1-A111-15E11B893440}" type="presParOf" srcId="{A7243E6E-74E1-4D3C-A756-BC458FE8467F}" destId="{A94679B8-9473-4EF0-9BC5-C7D14B22EF81}" srcOrd="3" destOrd="0" presId="urn:microsoft.com/office/officeart/2018/2/layout/IconCircleList"/>
    <dgm:cxn modelId="{557B8C4B-84B4-4CB6-B7C3-0C0F39266A71}" type="presParOf" srcId="{F3FD23CC-C405-4360-988B-10890CA6F165}" destId="{EEEEBABE-A99E-413E-89CF-611F44EFEF26}" srcOrd="3" destOrd="0" presId="urn:microsoft.com/office/officeart/2018/2/layout/IconCircleList"/>
    <dgm:cxn modelId="{D19FA5D8-E527-44F0-AB47-23E17B5F051B}" type="presParOf" srcId="{F3FD23CC-C405-4360-988B-10890CA6F165}" destId="{0FE4DE77-22F4-4772-A9F5-793DFA9D8953}" srcOrd="4" destOrd="0" presId="urn:microsoft.com/office/officeart/2018/2/layout/IconCircleList"/>
    <dgm:cxn modelId="{B2C31F7A-AADE-4A88-B366-04B24A54C4EE}" type="presParOf" srcId="{0FE4DE77-22F4-4772-A9F5-793DFA9D8953}" destId="{4345EE93-94F6-44C1-854E-C49B57DB2851}" srcOrd="0" destOrd="0" presId="urn:microsoft.com/office/officeart/2018/2/layout/IconCircleList"/>
    <dgm:cxn modelId="{41089E71-B545-4E4C-B26A-E60DC2DF6EA4}" type="presParOf" srcId="{0FE4DE77-22F4-4772-A9F5-793DFA9D8953}" destId="{BFE247B7-55A9-4E37-B29F-0D87F8377439}" srcOrd="1" destOrd="0" presId="urn:microsoft.com/office/officeart/2018/2/layout/IconCircleList"/>
    <dgm:cxn modelId="{27858860-805A-4BCE-A8D1-32D427E54D1E}" type="presParOf" srcId="{0FE4DE77-22F4-4772-A9F5-793DFA9D8953}" destId="{5D56E6A2-D090-4F36-B692-04C58B0F1817}" srcOrd="2" destOrd="0" presId="urn:microsoft.com/office/officeart/2018/2/layout/IconCircleList"/>
    <dgm:cxn modelId="{FACBE1D2-0F03-4048-9CAC-DC049C4DB8E7}" type="presParOf" srcId="{0FE4DE77-22F4-4772-A9F5-793DFA9D8953}" destId="{FA7E192A-4A6C-4D2E-8238-75E1025826CF}" srcOrd="3" destOrd="0" presId="urn:microsoft.com/office/officeart/2018/2/layout/IconCircleList"/>
    <dgm:cxn modelId="{88B93038-0D10-49F7-AD57-9BBB0F9A6B23}" type="presParOf" srcId="{F3FD23CC-C405-4360-988B-10890CA6F165}" destId="{3042C4BC-249A-42B3-A151-B15045E43D88}" srcOrd="5" destOrd="0" presId="urn:microsoft.com/office/officeart/2018/2/layout/IconCircleList"/>
    <dgm:cxn modelId="{E3E35B9E-B56C-4999-9BB6-19F247B8E090}" type="presParOf" srcId="{F3FD23CC-C405-4360-988B-10890CA6F165}" destId="{36C632BB-ABA4-4CC4-9C16-6D0479143DDA}" srcOrd="6" destOrd="0" presId="urn:microsoft.com/office/officeart/2018/2/layout/IconCircleList"/>
    <dgm:cxn modelId="{CB06348E-C14F-4649-995B-A8E0039958CC}" type="presParOf" srcId="{36C632BB-ABA4-4CC4-9C16-6D0479143DDA}" destId="{91D493D6-FB26-4FC2-AE90-AFBB0A279C39}" srcOrd="0" destOrd="0" presId="urn:microsoft.com/office/officeart/2018/2/layout/IconCircleList"/>
    <dgm:cxn modelId="{DC468E88-BF2D-4542-88A1-C8A02536E624}" type="presParOf" srcId="{36C632BB-ABA4-4CC4-9C16-6D0479143DDA}" destId="{F7E38E9D-2E7C-4795-AAFD-B7F10C45701C}" srcOrd="1" destOrd="0" presId="urn:microsoft.com/office/officeart/2018/2/layout/IconCircleList"/>
    <dgm:cxn modelId="{7936C6F5-3993-4DFA-82CA-976C6FBF3527}" type="presParOf" srcId="{36C632BB-ABA4-4CC4-9C16-6D0479143DDA}" destId="{3DA5F7B6-7968-4497-BBFE-7C7FC613761F}" srcOrd="2" destOrd="0" presId="urn:microsoft.com/office/officeart/2018/2/layout/IconCircleList"/>
    <dgm:cxn modelId="{1F2BE491-309B-4731-A259-DDBEACC87054}" type="presParOf" srcId="{36C632BB-ABA4-4CC4-9C16-6D0479143DDA}" destId="{8FF88C23-82E3-446A-8FB9-23ABC1F3557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5CB1ECCA-2850-4C40-A086-61677137748C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9573CB-70CF-455B-94E1-F3B1369AE1F7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Interconnection of recruitment, operations, assignments, and performance</a:t>
          </a:r>
        </a:p>
      </dgm:t>
    </dgm:pt>
    <dgm:pt modelId="{EB25AA9E-91B9-4EBE-8706-3AEA1E3ED6DA}" type="parTrans" cxnId="{945405A9-AC59-44C9-9A06-DCF614D31FCF}">
      <dgm:prSet/>
      <dgm:spPr/>
      <dgm:t>
        <a:bodyPr/>
        <a:lstStyle/>
        <a:p>
          <a:endParaRPr lang="en-US"/>
        </a:p>
      </dgm:t>
    </dgm:pt>
    <dgm:pt modelId="{836243E2-56C5-4094-8E60-6CA5CB331AFD}" type="sibTrans" cxnId="{945405A9-AC59-44C9-9A06-DCF614D31FCF}">
      <dgm:prSet/>
      <dgm:spPr/>
      <dgm:t>
        <a:bodyPr/>
        <a:lstStyle/>
        <a:p>
          <a:endParaRPr lang="en-US"/>
        </a:p>
      </dgm:t>
    </dgm:pt>
    <dgm:pt modelId="{1BA3E736-5601-4A8C-B591-FC2CE543828B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Alignment with aerospace engineering demands</a:t>
          </a:r>
        </a:p>
      </dgm:t>
    </dgm:pt>
    <dgm:pt modelId="{78735DE3-A255-4102-B80F-532AA7055F30}" type="parTrans" cxnId="{2C5809A4-88D9-404E-AE17-C5F3350008C5}">
      <dgm:prSet/>
      <dgm:spPr/>
      <dgm:t>
        <a:bodyPr/>
        <a:lstStyle/>
        <a:p>
          <a:endParaRPr lang="en-US"/>
        </a:p>
      </dgm:t>
    </dgm:pt>
    <dgm:pt modelId="{F21680FB-C25C-4CDB-A805-17A5D87DB283}" type="sibTrans" cxnId="{2C5809A4-88D9-404E-AE17-C5F3350008C5}">
      <dgm:prSet/>
      <dgm:spPr/>
      <dgm:t>
        <a:bodyPr/>
        <a:lstStyle/>
        <a:p>
          <a:endParaRPr lang="en-US"/>
        </a:p>
      </dgm:t>
    </dgm:pt>
    <dgm:pt modelId="{917DEEBB-8EEA-4112-8F45-49ACD19EBB58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Line manager capability as success factor</a:t>
          </a:r>
        </a:p>
      </dgm:t>
    </dgm:pt>
    <dgm:pt modelId="{306E5EA5-1D37-4B65-84A0-D7DE51E05154}" type="parTrans" cxnId="{DF85BC41-A2C1-413C-BF2E-631C0BAF4EC8}">
      <dgm:prSet/>
      <dgm:spPr/>
      <dgm:t>
        <a:bodyPr/>
        <a:lstStyle/>
        <a:p>
          <a:endParaRPr lang="en-US"/>
        </a:p>
      </dgm:t>
    </dgm:pt>
    <dgm:pt modelId="{1440CAAD-48D5-4A80-887F-4BAB0281174D}" type="sibTrans" cxnId="{DF85BC41-A2C1-413C-BF2E-631C0BAF4EC8}">
      <dgm:prSet/>
      <dgm:spPr/>
      <dgm:t>
        <a:bodyPr/>
        <a:lstStyle/>
        <a:p>
          <a:endParaRPr lang="en-US"/>
        </a:p>
      </dgm:t>
    </dgm:pt>
    <dgm:pt modelId="{64DAFDD9-BBED-46EF-AAEA-0F4CDAA27898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improvement through data and feedback</a:t>
          </a:r>
        </a:p>
      </dgm:t>
    </dgm:pt>
    <dgm:pt modelId="{FFDCB638-3592-4F1D-B83E-56B87CE261CB}" type="parTrans" cxnId="{FED5B461-F1B0-4E65-A6A1-105180147C1F}">
      <dgm:prSet/>
      <dgm:spPr/>
      <dgm:t>
        <a:bodyPr/>
        <a:lstStyle/>
        <a:p>
          <a:endParaRPr lang="en-US"/>
        </a:p>
      </dgm:t>
    </dgm:pt>
    <dgm:pt modelId="{50B45419-CCEB-4AF8-AA7B-9D028D486A81}" type="sibTrans" cxnId="{FED5B461-F1B0-4E65-A6A1-105180147C1F}">
      <dgm:prSet/>
      <dgm:spPr/>
      <dgm:t>
        <a:bodyPr/>
        <a:lstStyle/>
        <a:p>
          <a:endParaRPr lang="en-US"/>
        </a:p>
      </dgm:t>
    </dgm:pt>
    <dgm:pt modelId="{A221C0BB-411C-43E6-B018-BF4660C5E84D}" type="pres">
      <dgm:prSet presAssocID="{5CB1ECCA-2850-4C40-A086-61677137748C}" presName="matrix" presStyleCnt="0">
        <dgm:presLayoutVars>
          <dgm:chMax val="1"/>
          <dgm:dir/>
          <dgm:resizeHandles val="exact"/>
        </dgm:presLayoutVars>
      </dgm:prSet>
      <dgm:spPr/>
    </dgm:pt>
    <dgm:pt modelId="{737A6927-5652-4F9E-8A36-0DB2D64DA19D}" type="pres">
      <dgm:prSet presAssocID="{5CB1ECCA-2850-4C40-A086-61677137748C}" presName="diamond" presStyleLbl="bgShp" presStyleIdx="0" presStyleCnt="1"/>
      <dgm:spPr/>
    </dgm:pt>
    <dgm:pt modelId="{4BE3194B-7048-4655-A370-2BB43532E45E}" type="pres">
      <dgm:prSet presAssocID="{5CB1ECCA-2850-4C40-A086-61677137748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4D82806-6FE5-400D-8CDA-D5C9BC5FE87D}" type="pres">
      <dgm:prSet presAssocID="{5CB1ECCA-2850-4C40-A086-61677137748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2484224-1B7D-402F-BB90-1E4D1622FC1B}" type="pres">
      <dgm:prSet presAssocID="{5CB1ECCA-2850-4C40-A086-61677137748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66CB8DE-1597-4060-A8F1-143F9E95CD47}" type="pres">
      <dgm:prSet presAssocID="{5CB1ECCA-2850-4C40-A086-61677137748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5FA0720-3EAA-41B0-8043-293AC4D19CC3}" type="presOf" srcId="{1BA3E736-5601-4A8C-B591-FC2CE543828B}" destId="{54D82806-6FE5-400D-8CDA-D5C9BC5FE87D}" srcOrd="0" destOrd="0" presId="urn:microsoft.com/office/officeart/2005/8/layout/matrix3"/>
    <dgm:cxn modelId="{D716093F-2BE4-4CD8-A66A-C8C4E2475A1C}" type="presOf" srcId="{669573CB-70CF-455B-94E1-F3B1369AE1F7}" destId="{4BE3194B-7048-4655-A370-2BB43532E45E}" srcOrd="0" destOrd="0" presId="urn:microsoft.com/office/officeart/2005/8/layout/matrix3"/>
    <dgm:cxn modelId="{FED5B461-F1B0-4E65-A6A1-105180147C1F}" srcId="{5CB1ECCA-2850-4C40-A086-61677137748C}" destId="{64DAFDD9-BBED-46EF-AAEA-0F4CDAA27898}" srcOrd="3" destOrd="0" parTransId="{FFDCB638-3592-4F1D-B83E-56B87CE261CB}" sibTransId="{50B45419-CCEB-4AF8-AA7B-9D028D486A81}"/>
    <dgm:cxn modelId="{DF85BC41-A2C1-413C-BF2E-631C0BAF4EC8}" srcId="{5CB1ECCA-2850-4C40-A086-61677137748C}" destId="{917DEEBB-8EEA-4112-8F45-49ACD19EBB58}" srcOrd="2" destOrd="0" parTransId="{306E5EA5-1D37-4B65-84A0-D7DE51E05154}" sibTransId="{1440CAAD-48D5-4A80-887F-4BAB0281174D}"/>
    <dgm:cxn modelId="{DFA60546-42A6-4E71-B802-B953F5512DBC}" type="presOf" srcId="{64DAFDD9-BBED-46EF-AAEA-0F4CDAA27898}" destId="{C66CB8DE-1597-4060-A8F1-143F9E95CD47}" srcOrd="0" destOrd="0" presId="urn:microsoft.com/office/officeart/2005/8/layout/matrix3"/>
    <dgm:cxn modelId="{10695746-CAEE-40FC-B572-8B2935287954}" type="presOf" srcId="{917DEEBB-8EEA-4112-8F45-49ACD19EBB58}" destId="{E2484224-1B7D-402F-BB90-1E4D1622FC1B}" srcOrd="0" destOrd="0" presId="urn:microsoft.com/office/officeart/2005/8/layout/matrix3"/>
    <dgm:cxn modelId="{2C5809A4-88D9-404E-AE17-C5F3350008C5}" srcId="{5CB1ECCA-2850-4C40-A086-61677137748C}" destId="{1BA3E736-5601-4A8C-B591-FC2CE543828B}" srcOrd="1" destOrd="0" parTransId="{78735DE3-A255-4102-B80F-532AA7055F30}" sibTransId="{F21680FB-C25C-4CDB-A805-17A5D87DB283}"/>
    <dgm:cxn modelId="{945405A9-AC59-44C9-9A06-DCF614D31FCF}" srcId="{5CB1ECCA-2850-4C40-A086-61677137748C}" destId="{669573CB-70CF-455B-94E1-F3B1369AE1F7}" srcOrd="0" destOrd="0" parTransId="{EB25AA9E-91B9-4EBE-8706-3AEA1E3ED6DA}" sibTransId="{836243E2-56C5-4094-8E60-6CA5CB331AFD}"/>
    <dgm:cxn modelId="{D9C78DC6-3B3A-4B39-AFEA-D1F3DDA3F431}" type="presOf" srcId="{5CB1ECCA-2850-4C40-A086-61677137748C}" destId="{A221C0BB-411C-43E6-B018-BF4660C5E84D}" srcOrd="0" destOrd="0" presId="urn:microsoft.com/office/officeart/2005/8/layout/matrix3"/>
    <dgm:cxn modelId="{4C2CA31B-A8E7-44DB-AB69-5E89E43C211D}" type="presParOf" srcId="{A221C0BB-411C-43E6-B018-BF4660C5E84D}" destId="{737A6927-5652-4F9E-8A36-0DB2D64DA19D}" srcOrd="0" destOrd="0" presId="urn:microsoft.com/office/officeart/2005/8/layout/matrix3"/>
    <dgm:cxn modelId="{E62CF39C-107F-461F-A00D-63CDA121EE93}" type="presParOf" srcId="{A221C0BB-411C-43E6-B018-BF4660C5E84D}" destId="{4BE3194B-7048-4655-A370-2BB43532E45E}" srcOrd="1" destOrd="0" presId="urn:microsoft.com/office/officeart/2005/8/layout/matrix3"/>
    <dgm:cxn modelId="{C38A7FCF-9473-440A-91AD-43DE5FC831BB}" type="presParOf" srcId="{A221C0BB-411C-43E6-B018-BF4660C5E84D}" destId="{54D82806-6FE5-400D-8CDA-D5C9BC5FE87D}" srcOrd="2" destOrd="0" presId="urn:microsoft.com/office/officeart/2005/8/layout/matrix3"/>
    <dgm:cxn modelId="{9F16DD09-6C5F-43AD-B174-B64AFC4012CF}" type="presParOf" srcId="{A221C0BB-411C-43E6-B018-BF4660C5E84D}" destId="{E2484224-1B7D-402F-BB90-1E4D1622FC1B}" srcOrd="3" destOrd="0" presId="urn:microsoft.com/office/officeart/2005/8/layout/matrix3"/>
    <dgm:cxn modelId="{2E10E1BF-A5C2-44FB-97A5-91BE65C8C260}" type="presParOf" srcId="{A221C0BB-411C-43E6-B018-BF4660C5E84D}" destId="{C66CB8DE-1597-4060-A8F1-143F9E95CD4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5F40EB41-24EF-4F22-9BD3-3BD8C5FC786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9D65420-C6BE-4587-86DD-BE131B77F509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Intense competition for specialized engineering talent</a:t>
          </a:r>
        </a:p>
      </dgm:t>
    </dgm:pt>
    <dgm:pt modelId="{024DF7DA-FC90-497D-B263-C033B3764F37}" type="parTrans" cxnId="{907846CB-B596-4872-ABEA-2F69418026AC}">
      <dgm:prSet/>
      <dgm:spPr/>
      <dgm:t>
        <a:bodyPr/>
        <a:lstStyle/>
        <a:p>
          <a:endParaRPr lang="en-US"/>
        </a:p>
      </dgm:t>
    </dgm:pt>
    <dgm:pt modelId="{6DE3ABD2-BD8D-46AD-BAF5-558232B09595}" type="sibTrans" cxnId="{907846CB-B596-4872-ABEA-2F69418026AC}">
      <dgm:prSet/>
      <dgm:spPr/>
      <dgm:t>
        <a:bodyPr/>
        <a:lstStyle/>
        <a:p>
          <a:endParaRPr lang="en-US"/>
        </a:p>
      </dgm:t>
    </dgm:pt>
    <dgm:pt modelId="{B65BA864-6926-4720-B8BC-5CF98255A673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Complexity of managing global operations</a:t>
          </a:r>
        </a:p>
      </dgm:t>
    </dgm:pt>
    <dgm:pt modelId="{A325FF5F-1044-4E74-ACBF-FCAFB1E159BD}" type="parTrans" cxnId="{EC06010D-53DC-4905-AB33-35328712FE62}">
      <dgm:prSet/>
      <dgm:spPr/>
      <dgm:t>
        <a:bodyPr/>
        <a:lstStyle/>
        <a:p>
          <a:endParaRPr lang="en-US"/>
        </a:p>
      </dgm:t>
    </dgm:pt>
    <dgm:pt modelId="{40EE5D6B-2EAB-4454-94F2-A9D76F82C150}" type="sibTrans" cxnId="{EC06010D-53DC-4905-AB33-35328712FE62}">
      <dgm:prSet/>
      <dgm:spPr/>
      <dgm:t>
        <a:bodyPr/>
        <a:lstStyle/>
        <a:p>
          <a:endParaRPr lang="en-US"/>
        </a:p>
      </dgm:t>
    </dgm:pt>
    <dgm:pt modelId="{130F7F8F-6FEB-4130-B132-F0E78655F7EF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Cost and effectiveness balance in international assignments</a:t>
          </a:r>
        </a:p>
      </dgm:t>
    </dgm:pt>
    <dgm:pt modelId="{995945E1-425D-4959-A647-CBDE415DFB80}" type="parTrans" cxnId="{9C195CE1-096D-4401-B158-D70C2EFD67F3}">
      <dgm:prSet/>
      <dgm:spPr/>
      <dgm:t>
        <a:bodyPr/>
        <a:lstStyle/>
        <a:p>
          <a:endParaRPr lang="en-US"/>
        </a:p>
      </dgm:t>
    </dgm:pt>
    <dgm:pt modelId="{96AF2778-1F77-4C53-B68F-52A0845F75E2}" type="sibTrans" cxnId="{9C195CE1-096D-4401-B158-D70C2EFD67F3}">
      <dgm:prSet/>
      <dgm:spPr/>
      <dgm:t>
        <a:bodyPr/>
        <a:lstStyle/>
        <a:p>
          <a:endParaRPr lang="en-US"/>
        </a:p>
      </dgm:t>
    </dgm:pt>
    <dgm:pt modelId="{FDDF1343-6163-42D4-87D3-8E8FD83C2CA5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Managerial capability gaps in performance coaching</a:t>
          </a:r>
        </a:p>
      </dgm:t>
    </dgm:pt>
    <dgm:pt modelId="{27EA6DD3-8E34-4BBF-930E-1CB7A7F3419C}" type="parTrans" cxnId="{A134908B-3ED1-4F2A-BBD7-A0D96E0869B3}">
      <dgm:prSet/>
      <dgm:spPr/>
      <dgm:t>
        <a:bodyPr/>
        <a:lstStyle/>
        <a:p>
          <a:endParaRPr lang="en-US"/>
        </a:p>
      </dgm:t>
    </dgm:pt>
    <dgm:pt modelId="{9C4572BA-FE87-4AE7-8E22-1EFE1EDEB075}" type="sibTrans" cxnId="{A134908B-3ED1-4F2A-BBD7-A0D96E0869B3}">
      <dgm:prSet/>
      <dgm:spPr/>
      <dgm:t>
        <a:bodyPr/>
        <a:lstStyle/>
        <a:p>
          <a:endParaRPr lang="en-US"/>
        </a:p>
      </dgm:t>
    </dgm:pt>
    <dgm:pt modelId="{035DFFC7-4A78-403D-B70A-45A7AF66F51B}" type="pres">
      <dgm:prSet presAssocID="{5F40EB41-24EF-4F22-9BD3-3BD8C5FC786D}" presName="linear" presStyleCnt="0">
        <dgm:presLayoutVars>
          <dgm:animLvl val="lvl"/>
          <dgm:resizeHandles val="exact"/>
        </dgm:presLayoutVars>
      </dgm:prSet>
      <dgm:spPr/>
    </dgm:pt>
    <dgm:pt modelId="{3D6F8CB5-877B-406A-9BEB-47B838144307}" type="pres">
      <dgm:prSet presAssocID="{C9D65420-C6BE-4587-86DD-BE131B77F50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F9C9F13-9011-4D24-914C-662E2E40F6B6}" type="pres">
      <dgm:prSet presAssocID="{6DE3ABD2-BD8D-46AD-BAF5-558232B09595}" presName="spacer" presStyleCnt="0"/>
      <dgm:spPr/>
    </dgm:pt>
    <dgm:pt modelId="{ACC4C45C-7C27-437F-9B87-07BFADC15F56}" type="pres">
      <dgm:prSet presAssocID="{B65BA864-6926-4720-B8BC-5CF98255A67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C0EE53E-C15F-4454-98E1-87EB689A9828}" type="pres">
      <dgm:prSet presAssocID="{40EE5D6B-2EAB-4454-94F2-A9D76F82C150}" presName="spacer" presStyleCnt="0"/>
      <dgm:spPr/>
    </dgm:pt>
    <dgm:pt modelId="{AC07E341-354E-4D3F-A57A-D6AA18FD5809}" type="pres">
      <dgm:prSet presAssocID="{130F7F8F-6FEB-4130-B132-F0E78655F7E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B8E4AC0-A9FD-45A8-BC7D-01D36A404406}" type="pres">
      <dgm:prSet presAssocID="{96AF2778-1F77-4C53-B68F-52A0845F75E2}" presName="spacer" presStyleCnt="0"/>
      <dgm:spPr/>
    </dgm:pt>
    <dgm:pt modelId="{2D576632-8288-4740-B190-3CBA2D5854BD}" type="pres">
      <dgm:prSet presAssocID="{FDDF1343-6163-42D4-87D3-8E8FD83C2C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5D0E500-D9B4-4CB3-ABF7-54B15D525BD7}" type="presOf" srcId="{C9D65420-C6BE-4587-86DD-BE131B77F509}" destId="{3D6F8CB5-877B-406A-9BEB-47B838144307}" srcOrd="0" destOrd="0" presId="urn:microsoft.com/office/officeart/2005/8/layout/vList2"/>
    <dgm:cxn modelId="{EC06010D-53DC-4905-AB33-35328712FE62}" srcId="{5F40EB41-24EF-4F22-9BD3-3BD8C5FC786D}" destId="{B65BA864-6926-4720-B8BC-5CF98255A673}" srcOrd="1" destOrd="0" parTransId="{A325FF5F-1044-4E74-ACBF-FCAFB1E159BD}" sibTransId="{40EE5D6B-2EAB-4454-94F2-A9D76F82C150}"/>
    <dgm:cxn modelId="{3E875232-457D-46D1-82ED-4F7AACFFECF3}" type="presOf" srcId="{FDDF1343-6163-42D4-87D3-8E8FD83C2CA5}" destId="{2D576632-8288-4740-B190-3CBA2D5854BD}" srcOrd="0" destOrd="0" presId="urn:microsoft.com/office/officeart/2005/8/layout/vList2"/>
    <dgm:cxn modelId="{99642B85-2786-4A85-9F34-2A9336BCA332}" type="presOf" srcId="{5F40EB41-24EF-4F22-9BD3-3BD8C5FC786D}" destId="{035DFFC7-4A78-403D-B70A-45A7AF66F51B}" srcOrd="0" destOrd="0" presId="urn:microsoft.com/office/officeart/2005/8/layout/vList2"/>
    <dgm:cxn modelId="{A134908B-3ED1-4F2A-BBD7-A0D96E0869B3}" srcId="{5F40EB41-24EF-4F22-9BD3-3BD8C5FC786D}" destId="{FDDF1343-6163-42D4-87D3-8E8FD83C2CA5}" srcOrd="3" destOrd="0" parTransId="{27EA6DD3-8E34-4BBF-930E-1CB7A7F3419C}" sibTransId="{9C4572BA-FE87-4AE7-8E22-1EFE1EDEB075}"/>
    <dgm:cxn modelId="{FFCA3FBB-2852-4588-982A-308AF15E8964}" type="presOf" srcId="{130F7F8F-6FEB-4130-B132-F0E78655F7EF}" destId="{AC07E341-354E-4D3F-A57A-D6AA18FD5809}" srcOrd="0" destOrd="0" presId="urn:microsoft.com/office/officeart/2005/8/layout/vList2"/>
    <dgm:cxn modelId="{907846CB-B596-4872-ABEA-2F69418026AC}" srcId="{5F40EB41-24EF-4F22-9BD3-3BD8C5FC786D}" destId="{C9D65420-C6BE-4587-86DD-BE131B77F509}" srcOrd="0" destOrd="0" parTransId="{024DF7DA-FC90-497D-B263-C033B3764F37}" sibTransId="{6DE3ABD2-BD8D-46AD-BAF5-558232B09595}"/>
    <dgm:cxn modelId="{5151C2DD-207F-4269-9AF4-9B17B52B5037}" type="presOf" srcId="{B65BA864-6926-4720-B8BC-5CF98255A673}" destId="{ACC4C45C-7C27-437F-9B87-07BFADC15F56}" srcOrd="0" destOrd="0" presId="urn:microsoft.com/office/officeart/2005/8/layout/vList2"/>
    <dgm:cxn modelId="{9C195CE1-096D-4401-B158-D70C2EFD67F3}" srcId="{5F40EB41-24EF-4F22-9BD3-3BD8C5FC786D}" destId="{130F7F8F-6FEB-4130-B132-F0E78655F7EF}" srcOrd="2" destOrd="0" parTransId="{995945E1-425D-4959-A647-CBDE415DFB80}" sibTransId="{96AF2778-1F77-4C53-B68F-52A0845F75E2}"/>
    <dgm:cxn modelId="{CCF3E2A9-E7DD-4A71-A398-E1291ED8C5E3}" type="presParOf" srcId="{035DFFC7-4A78-403D-B70A-45A7AF66F51B}" destId="{3D6F8CB5-877B-406A-9BEB-47B838144307}" srcOrd="0" destOrd="0" presId="urn:microsoft.com/office/officeart/2005/8/layout/vList2"/>
    <dgm:cxn modelId="{2D466DAC-DD17-4FD0-ADEB-F9CF9E0A3765}" type="presParOf" srcId="{035DFFC7-4A78-403D-B70A-45A7AF66F51B}" destId="{5F9C9F13-9011-4D24-914C-662E2E40F6B6}" srcOrd="1" destOrd="0" presId="urn:microsoft.com/office/officeart/2005/8/layout/vList2"/>
    <dgm:cxn modelId="{5ABDFFB2-C6F5-4588-AE54-EA640A828903}" type="presParOf" srcId="{035DFFC7-4A78-403D-B70A-45A7AF66F51B}" destId="{ACC4C45C-7C27-437F-9B87-07BFADC15F56}" srcOrd="2" destOrd="0" presId="urn:microsoft.com/office/officeart/2005/8/layout/vList2"/>
    <dgm:cxn modelId="{E5006481-B3CB-4280-97F4-12C9E9D2899F}" type="presParOf" srcId="{035DFFC7-4A78-403D-B70A-45A7AF66F51B}" destId="{BC0EE53E-C15F-4454-98E1-87EB689A9828}" srcOrd="3" destOrd="0" presId="urn:microsoft.com/office/officeart/2005/8/layout/vList2"/>
    <dgm:cxn modelId="{6A2A49DB-9A76-4C1B-8244-220B9E47FA03}" type="presParOf" srcId="{035DFFC7-4A78-403D-B70A-45A7AF66F51B}" destId="{AC07E341-354E-4D3F-A57A-D6AA18FD5809}" srcOrd="4" destOrd="0" presId="urn:microsoft.com/office/officeart/2005/8/layout/vList2"/>
    <dgm:cxn modelId="{10B92126-5FC2-4CEE-8944-98DC43CB414F}" type="presParOf" srcId="{035DFFC7-4A78-403D-B70A-45A7AF66F51B}" destId="{BB8E4AC0-A9FD-45A8-BC7D-01D36A404406}" srcOrd="5" destOrd="0" presId="urn:microsoft.com/office/officeart/2005/8/layout/vList2"/>
    <dgm:cxn modelId="{5EFAFFB2-035B-4EFA-A88C-AE6F1171D079}" type="presParOf" srcId="{035DFFC7-4A78-403D-B70A-45A7AF66F51B}" destId="{2D576632-8288-4740-B190-3CBA2D5854B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8B940DBE-8F40-4BE8-8C42-6AED0AA695E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4BD75F-9967-431C-B301-3A04A5A30C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Enhanced digital recruitment and diversity initiatives</a:t>
          </a:r>
        </a:p>
      </dgm:t>
    </dgm:pt>
    <dgm:pt modelId="{E3322D0E-7807-43C8-B97A-1122CFBD21D3}" type="parTrans" cxnId="{92C9EC13-7DE0-4F9A-A7E2-C52B5EEE0B9F}">
      <dgm:prSet/>
      <dgm:spPr/>
      <dgm:t>
        <a:bodyPr/>
        <a:lstStyle/>
        <a:p>
          <a:endParaRPr lang="en-US"/>
        </a:p>
      </dgm:t>
    </dgm:pt>
    <dgm:pt modelId="{8427FFE6-36C2-4491-86A0-D88E315408FC}" type="sibTrans" cxnId="{92C9EC13-7DE0-4F9A-A7E2-C52B5EEE0B9F}">
      <dgm:prSet/>
      <dgm:spPr/>
      <dgm:t>
        <a:bodyPr/>
        <a:lstStyle/>
        <a:p>
          <a:endParaRPr lang="en-US"/>
        </a:p>
      </dgm:t>
    </dgm:pt>
    <dgm:pt modelId="{79791224-7BBD-4459-9FE4-BB7C85D5DD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Cultural intelligence development for international managers</a:t>
          </a:r>
        </a:p>
      </dgm:t>
    </dgm:pt>
    <dgm:pt modelId="{D8C9D88B-FBE4-424A-A01E-A22DA9D1F4C6}" type="parTrans" cxnId="{ED22D4EE-AF7C-46ED-9ABD-F6A46EF5E44C}">
      <dgm:prSet/>
      <dgm:spPr/>
      <dgm:t>
        <a:bodyPr/>
        <a:lstStyle/>
        <a:p>
          <a:endParaRPr lang="en-US"/>
        </a:p>
      </dgm:t>
    </dgm:pt>
    <dgm:pt modelId="{FCBB60B6-007F-4BBF-B2C0-E0B32D4DDF76}" type="sibTrans" cxnId="{ED22D4EE-AF7C-46ED-9ABD-F6A46EF5E44C}">
      <dgm:prSet/>
      <dgm:spPr/>
      <dgm:t>
        <a:bodyPr/>
        <a:lstStyle/>
        <a:p>
          <a:endParaRPr lang="en-US"/>
        </a:p>
      </dgm:t>
    </dgm:pt>
    <dgm:pt modelId="{E5AD2DB2-DD3E-4017-B063-02F4B0D495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Hybrid assignment models optimizing cost and effectiveness</a:t>
          </a:r>
        </a:p>
      </dgm:t>
    </dgm:pt>
    <dgm:pt modelId="{46AEE04C-57E9-4808-BD73-74007074DCCE}" type="parTrans" cxnId="{60F2F4C6-6C3B-4A88-97D5-0BFC5F2D5FD2}">
      <dgm:prSet/>
      <dgm:spPr/>
      <dgm:t>
        <a:bodyPr/>
        <a:lstStyle/>
        <a:p>
          <a:endParaRPr lang="en-US"/>
        </a:p>
      </dgm:t>
    </dgm:pt>
    <dgm:pt modelId="{048D3994-4F7D-415D-A1D4-F278614DF447}" type="sibTrans" cxnId="{60F2F4C6-6C3B-4A88-97D5-0BFC5F2D5FD2}">
      <dgm:prSet/>
      <dgm:spPr/>
      <dgm:t>
        <a:bodyPr/>
        <a:lstStyle/>
        <a:p>
          <a:endParaRPr lang="en-US"/>
        </a:p>
      </dgm:t>
    </dgm:pt>
    <dgm:pt modelId="{F4FC9C99-F83B-4592-B524-54954FCC08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Data analytics driving evidence-based HR decisions</a:t>
          </a:r>
        </a:p>
      </dgm:t>
    </dgm:pt>
    <dgm:pt modelId="{81C6ED3D-ADC3-4BB7-BF07-76AD0DCB42B0}" type="parTrans" cxnId="{A8C5032B-4FB6-483B-8AE0-9EEAEE6E947D}">
      <dgm:prSet/>
      <dgm:spPr/>
      <dgm:t>
        <a:bodyPr/>
        <a:lstStyle/>
        <a:p>
          <a:endParaRPr lang="en-US"/>
        </a:p>
      </dgm:t>
    </dgm:pt>
    <dgm:pt modelId="{A452656A-7E16-4F0D-BC02-20A483448ACE}" type="sibTrans" cxnId="{A8C5032B-4FB6-483B-8AE0-9EEAEE6E947D}">
      <dgm:prSet/>
      <dgm:spPr/>
      <dgm:t>
        <a:bodyPr/>
        <a:lstStyle/>
        <a:p>
          <a:endParaRPr lang="en-US"/>
        </a:p>
      </dgm:t>
    </dgm:pt>
    <dgm:pt modelId="{71836186-55B4-48E6-97B1-E5D1FB4F312D}" type="pres">
      <dgm:prSet presAssocID="{8B940DBE-8F40-4BE8-8C42-6AED0AA695EC}" presName="root" presStyleCnt="0">
        <dgm:presLayoutVars>
          <dgm:dir/>
          <dgm:resizeHandles val="exact"/>
        </dgm:presLayoutVars>
      </dgm:prSet>
      <dgm:spPr/>
    </dgm:pt>
    <dgm:pt modelId="{217E6C4B-6E6F-4BD4-A99B-01040D2D1139}" type="pres">
      <dgm:prSet presAssocID="{584BD75F-9967-431C-B301-3A04A5A30C33}" presName="compNode" presStyleCnt="0"/>
      <dgm:spPr/>
    </dgm:pt>
    <dgm:pt modelId="{E686635D-F24D-46CC-9B85-4DB38B6C895C}" type="pres">
      <dgm:prSet presAssocID="{584BD75F-9967-431C-B301-3A04A5A30C33}" presName="bgRect" presStyleLbl="bgShp" presStyleIdx="0" presStyleCnt="4"/>
      <dgm:spPr/>
    </dgm:pt>
    <dgm:pt modelId="{CE9186B4-8525-47E3-9B9C-D00E01CC411F}" type="pres">
      <dgm:prSet presAssocID="{584BD75F-9967-431C-B301-3A04A5A30C3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7F7B75A-69AB-47FF-9A15-5FDA1A69B007}" type="pres">
      <dgm:prSet presAssocID="{584BD75F-9967-431C-B301-3A04A5A30C33}" presName="spaceRect" presStyleCnt="0"/>
      <dgm:spPr/>
    </dgm:pt>
    <dgm:pt modelId="{C269F720-D98E-42A5-9EA6-00A1D90D9E0D}" type="pres">
      <dgm:prSet presAssocID="{584BD75F-9967-431C-B301-3A04A5A30C33}" presName="parTx" presStyleLbl="revTx" presStyleIdx="0" presStyleCnt="4">
        <dgm:presLayoutVars>
          <dgm:chMax val="0"/>
          <dgm:chPref val="0"/>
        </dgm:presLayoutVars>
      </dgm:prSet>
      <dgm:spPr/>
    </dgm:pt>
    <dgm:pt modelId="{31FEB08C-5C5D-4DFA-AA3A-C6BDD2FDB7EC}" type="pres">
      <dgm:prSet presAssocID="{8427FFE6-36C2-4491-86A0-D88E315408FC}" presName="sibTrans" presStyleCnt="0"/>
      <dgm:spPr/>
    </dgm:pt>
    <dgm:pt modelId="{2EDCCFA5-E00C-42FC-AC3E-1E6B36590999}" type="pres">
      <dgm:prSet presAssocID="{79791224-7BBD-4459-9FE4-BB7C85D5DD8E}" presName="compNode" presStyleCnt="0"/>
      <dgm:spPr/>
    </dgm:pt>
    <dgm:pt modelId="{48A351CB-6AB9-4C5B-9C9D-053887B3A0B0}" type="pres">
      <dgm:prSet presAssocID="{79791224-7BBD-4459-9FE4-BB7C85D5DD8E}" presName="bgRect" presStyleLbl="bgShp" presStyleIdx="1" presStyleCnt="4"/>
      <dgm:spPr/>
    </dgm:pt>
    <dgm:pt modelId="{B7AF9148-2C06-4ED2-9578-6D6575C84157}" type="pres">
      <dgm:prSet presAssocID="{79791224-7BBD-4459-9FE4-BB7C85D5DD8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AC946159-4810-4691-83DC-FDB22AA874B7}" type="pres">
      <dgm:prSet presAssocID="{79791224-7BBD-4459-9FE4-BB7C85D5DD8E}" presName="spaceRect" presStyleCnt="0"/>
      <dgm:spPr/>
    </dgm:pt>
    <dgm:pt modelId="{E58690CF-063E-45D9-B48A-13496F2F51DE}" type="pres">
      <dgm:prSet presAssocID="{79791224-7BBD-4459-9FE4-BB7C85D5DD8E}" presName="parTx" presStyleLbl="revTx" presStyleIdx="1" presStyleCnt="4">
        <dgm:presLayoutVars>
          <dgm:chMax val="0"/>
          <dgm:chPref val="0"/>
        </dgm:presLayoutVars>
      </dgm:prSet>
      <dgm:spPr/>
    </dgm:pt>
    <dgm:pt modelId="{4FF046E0-61B2-4F35-8426-C7E43F59E68E}" type="pres">
      <dgm:prSet presAssocID="{FCBB60B6-007F-4BBF-B2C0-E0B32D4DDF76}" presName="sibTrans" presStyleCnt="0"/>
      <dgm:spPr/>
    </dgm:pt>
    <dgm:pt modelId="{FC5A67D9-2175-4ED2-B5A4-55AC310866DB}" type="pres">
      <dgm:prSet presAssocID="{E5AD2DB2-DD3E-4017-B063-02F4B0D49559}" presName="compNode" presStyleCnt="0"/>
      <dgm:spPr/>
    </dgm:pt>
    <dgm:pt modelId="{C899CC8A-B80E-4B40-88A8-F505443C4808}" type="pres">
      <dgm:prSet presAssocID="{E5AD2DB2-DD3E-4017-B063-02F4B0D49559}" presName="bgRect" presStyleLbl="bgShp" presStyleIdx="2" presStyleCnt="4"/>
      <dgm:spPr/>
    </dgm:pt>
    <dgm:pt modelId="{B306A580-D043-4024-B3D4-B8BBE0CD645E}" type="pres">
      <dgm:prSet presAssocID="{E5AD2DB2-DD3E-4017-B063-02F4B0D4955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271DEA5-E6E3-44D0-AE2E-563AB72DCB3F}" type="pres">
      <dgm:prSet presAssocID="{E5AD2DB2-DD3E-4017-B063-02F4B0D49559}" presName="spaceRect" presStyleCnt="0"/>
      <dgm:spPr/>
    </dgm:pt>
    <dgm:pt modelId="{12C3DC3B-B412-4947-AA2A-375687859FC9}" type="pres">
      <dgm:prSet presAssocID="{E5AD2DB2-DD3E-4017-B063-02F4B0D49559}" presName="parTx" presStyleLbl="revTx" presStyleIdx="2" presStyleCnt="4">
        <dgm:presLayoutVars>
          <dgm:chMax val="0"/>
          <dgm:chPref val="0"/>
        </dgm:presLayoutVars>
      </dgm:prSet>
      <dgm:spPr/>
    </dgm:pt>
    <dgm:pt modelId="{94AF4EB6-89F3-46E7-BDCB-B0589B537D4E}" type="pres">
      <dgm:prSet presAssocID="{048D3994-4F7D-415D-A1D4-F278614DF447}" presName="sibTrans" presStyleCnt="0"/>
      <dgm:spPr/>
    </dgm:pt>
    <dgm:pt modelId="{CECA5BA9-6A3C-42F4-966A-0237701ECF81}" type="pres">
      <dgm:prSet presAssocID="{F4FC9C99-F83B-4592-B524-54954FCC0850}" presName="compNode" presStyleCnt="0"/>
      <dgm:spPr/>
    </dgm:pt>
    <dgm:pt modelId="{4CD1DE99-32E1-4512-BFFA-C3F20FFEE85D}" type="pres">
      <dgm:prSet presAssocID="{F4FC9C99-F83B-4592-B524-54954FCC0850}" presName="bgRect" presStyleLbl="bgShp" presStyleIdx="3" presStyleCnt="4"/>
      <dgm:spPr/>
    </dgm:pt>
    <dgm:pt modelId="{DDC45D3A-AAA3-48C5-B140-F3A6984F8FDC}" type="pres">
      <dgm:prSet presAssocID="{F4FC9C99-F83B-4592-B524-54954FCC08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123BDB2-EEAB-435D-969F-D55E2843EF09}" type="pres">
      <dgm:prSet presAssocID="{F4FC9C99-F83B-4592-B524-54954FCC0850}" presName="spaceRect" presStyleCnt="0"/>
      <dgm:spPr/>
    </dgm:pt>
    <dgm:pt modelId="{5D30A956-2F67-4FAE-9950-0117BDC00E7C}" type="pres">
      <dgm:prSet presAssocID="{F4FC9C99-F83B-4592-B524-54954FCC08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790A90F-C549-464F-A823-BB2BA606391E}" type="presOf" srcId="{79791224-7BBD-4459-9FE4-BB7C85D5DD8E}" destId="{E58690CF-063E-45D9-B48A-13496F2F51DE}" srcOrd="0" destOrd="0" presId="urn:microsoft.com/office/officeart/2018/2/layout/IconVerticalSolidList"/>
    <dgm:cxn modelId="{92C9EC13-7DE0-4F9A-A7E2-C52B5EEE0B9F}" srcId="{8B940DBE-8F40-4BE8-8C42-6AED0AA695EC}" destId="{584BD75F-9967-431C-B301-3A04A5A30C33}" srcOrd="0" destOrd="0" parTransId="{E3322D0E-7807-43C8-B97A-1122CFBD21D3}" sibTransId="{8427FFE6-36C2-4491-86A0-D88E315408FC}"/>
    <dgm:cxn modelId="{A8C5032B-4FB6-483B-8AE0-9EEAEE6E947D}" srcId="{8B940DBE-8F40-4BE8-8C42-6AED0AA695EC}" destId="{F4FC9C99-F83B-4592-B524-54954FCC0850}" srcOrd="3" destOrd="0" parTransId="{81C6ED3D-ADC3-4BB7-BF07-76AD0DCB42B0}" sibTransId="{A452656A-7E16-4F0D-BC02-20A483448ACE}"/>
    <dgm:cxn modelId="{EF54965E-57F9-444E-A44D-D7C07F24B0C7}" type="presOf" srcId="{F4FC9C99-F83B-4592-B524-54954FCC0850}" destId="{5D30A956-2F67-4FAE-9950-0117BDC00E7C}" srcOrd="0" destOrd="0" presId="urn:microsoft.com/office/officeart/2018/2/layout/IconVerticalSolidList"/>
    <dgm:cxn modelId="{7347CF61-8E9C-4A92-9C86-EA87155A3102}" type="presOf" srcId="{E5AD2DB2-DD3E-4017-B063-02F4B0D49559}" destId="{12C3DC3B-B412-4947-AA2A-375687859FC9}" srcOrd="0" destOrd="0" presId="urn:microsoft.com/office/officeart/2018/2/layout/IconVerticalSolidList"/>
    <dgm:cxn modelId="{13A49D6E-0FE6-464B-BE23-9AE62B13311E}" type="presOf" srcId="{8B940DBE-8F40-4BE8-8C42-6AED0AA695EC}" destId="{71836186-55B4-48E6-97B1-E5D1FB4F312D}" srcOrd="0" destOrd="0" presId="urn:microsoft.com/office/officeart/2018/2/layout/IconVerticalSolidList"/>
    <dgm:cxn modelId="{2D18F3C0-D1EE-4591-AE8C-87483AD2B147}" type="presOf" srcId="{584BD75F-9967-431C-B301-3A04A5A30C33}" destId="{C269F720-D98E-42A5-9EA6-00A1D90D9E0D}" srcOrd="0" destOrd="0" presId="urn:microsoft.com/office/officeart/2018/2/layout/IconVerticalSolidList"/>
    <dgm:cxn modelId="{60F2F4C6-6C3B-4A88-97D5-0BFC5F2D5FD2}" srcId="{8B940DBE-8F40-4BE8-8C42-6AED0AA695EC}" destId="{E5AD2DB2-DD3E-4017-B063-02F4B0D49559}" srcOrd="2" destOrd="0" parTransId="{46AEE04C-57E9-4808-BD73-74007074DCCE}" sibTransId="{048D3994-4F7D-415D-A1D4-F278614DF447}"/>
    <dgm:cxn modelId="{ED22D4EE-AF7C-46ED-9ABD-F6A46EF5E44C}" srcId="{8B940DBE-8F40-4BE8-8C42-6AED0AA695EC}" destId="{79791224-7BBD-4459-9FE4-BB7C85D5DD8E}" srcOrd="1" destOrd="0" parTransId="{D8C9D88B-FBE4-424A-A01E-A22DA9D1F4C6}" sibTransId="{FCBB60B6-007F-4BBF-B2C0-E0B32D4DDF76}"/>
    <dgm:cxn modelId="{A685D97B-F9FA-4E4A-ABCA-E542F04083E3}" type="presParOf" srcId="{71836186-55B4-48E6-97B1-E5D1FB4F312D}" destId="{217E6C4B-6E6F-4BD4-A99B-01040D2D1139}" srcOrd="0" destOrd="0" presId="urn:microsoft.com/office/officeart/2018/2/layout/IconVerticalSolidList"/>
    <dgm:cxn modelId="{B3B3D722-5B9F-4DFF-971F-DB700F6B6B99}" type="presParOf" srcId="{217E6C4B-6E6F-4BD4-A99B-01040D2D1139}" destId="{E686635D-F24D-46CC-9B85-4DB38B6C895C}" srcOrd="0" destOrd="0" presId="urn:microsoft.com/office/officeart/2018/2/layout/IconVerticalSolidList"/>
    <dgm:cxn modelId="{94FD02F6-6043-4CD3-ABFE-F49DE937EC51}" type="presParOf" srcId="{217E6C4B-6E6F-4BD4-A99B-01040D2D1139}" destId="{CE9186B4-8525-47E3-9B9C-D00E01CC411F}" srcOrd="1" destOrd="0" presId="urn:microsoft.com/office/officeart/2018/2/layout/IconVerticalSolidList"/>
    <dgm:cxn modelId="{928FB3FD-EA57-42CE-A2B6-92A9C5D3D91E}" type="presParOf" srcId="{217E6C4B-6E6F-4BD4-A99B-01040D2D1139}" destId="{27F7B75A-69AB-47FF-9A15-5FDA1A69B007}" srcOrd="2" destOrd="0" presId="urn:microsoft.com/office/officeart/2018/2/layout/IconVerticalSolidList"/>
    <dgm:cxn modelId="{140BE3EC-B96F-4AEE-BEAB-02BF811116EF}" type="presParOf" srcId="{217E6C4B-6E6F-4BD4-A99B-01040D2D1139}" destId="{C269F720-D98E-42A5-9EA6-00A1D90D9E0D}" srcOrd="3" destOrd="0" presId="urn:microsoft.com/office/officeart/2018/2/layout/IconVerticalSolidList"/>
    <dgm:cxn modelId="{72DD0706-B127-4853-BD94-65BD67AC6700}" type="presParOf" srcId="{71836186-55B4-48E6-97B1-E5D1FB4F312D}" destId="{31FEB08C-5C5D-4DFA-AA3A-C6BDD2FDB7EC}" srcOrd="1" destOrd="0" presId="urn:microsoft.com/office/officeart/2018/2/layout/IconVerticalSolidList"/>
    <dgm:cxn modelId="{126EF3F2-F4E5-46F0-9FCB-261F367974D0}" type="presParOf" srcId="{71836186-55B4-48E6-97B1-E5D1FB4F312D}" destId="{2EDCCFA5-E00C-42FC-AC3E-1E6B36590999}" srcOrd="2" destOrd="0" presId="urn:microsoft.com/office/officeart/2018/2/layout/IconVerticalSolidList"/>
    <dgm:cxn modelId="{8B941811-1486-40BA-98A1-299A591C46E9}" type="presParOf" srcId="{2EDCCFA5-E00C-42FC-AC3E-1E6B36590999}" destId="{48A351CB-6AB9-4C5B-9C9D-053887B3A0B0}" srcOrd="0" destOrd="0" presId="urn:microsoft.com/office/officeart/2018/2/layout/IconVerticalSolidList"/>
    <dgm:cxn modelId="{0FD878AF-624D-437F-9686-9BF0769DCD39}" type="presParOf" srcId="{2EDCCFA5-E00C-42FC-AC3E-1E6B36590999}" destId="{B7AF9148-2C06-4ED2-9578-6D6575C84157}" srcOrd="1" destOrd="0" presId="urn:microsoft.com/office/officeart/2018/2/layout/IconVerticalSolidList"/>
    <dgm:cxn modelId="{E7AD79D4-F3D1-4DB8-B4E5-6AB7F04F2C69}" type="presParOf" srcId="{2EDCCFA5-E00C-42FC-AC3E-1E6B36590999}" destId="{AC946159-4810-4691-83DC-FDB22AA874B7}" srcOrd="2" destOrd="0" presId="urn:microsoft.com/office/officeart/2018/2/layout/IconVerticalSolidList"/>
    <dgm:cxn modelId="{66279A30-D1B5-4FDA-9D9D-B9B427B26587}" type="presParOf" srcId="{2EDCCFA5-E00C-42FC-AC3E-1E6B36590999}" destId="{E58690CF-063E-45D9-B48A-13496F2F51DE}" srcOrd="3" destOrd="0" presId="urn:microsoft.com/office/officeart/2018/2/layout/IconVerticalSolidList"/>
    <dgm:cxn modelId="{C17A8431-4ED4-4BDE-B8C8-98F6F9EB1E58}" type="presParOf" srcId="{71836186-55B4-48E6-97B1-E5D1FB4F312D}" destId="{4FF046E0-61B2-4F35-8426-C7E43F59E68E}" srcOrd="3" destOrd="0" presId="urn:microsoft.com/office/officeart/2018/2/layout/IconVerticalSolidList"/>
    <dgm:cxn modelId="{6EB34A55-92F2-41B6-B10F-319C7F4011B8}" type="presParOf" srcId="{71836186-55B4-48E6-97B1-E5D1FB4F312D}" destId="{FC5A67D9-2175-4ED2-B5A4-55AC310866DB}" srcOrd="4" destOrd="0" presId="urn:microsoft.com/office/officeart/2018/2/layout/IconVerticalSolidList"/>
    <dgm:cxn modelId="{E5225D35-3D1A-4515-9160-A7FCF3270C53}" type="presParOf" srcId="{FC5A67D9-2175-4ED2-B5A4-55AC310866DB}" destId="{C899CC8A-B80E-4B40-88A8-F505443C4808}" srcOrd="0" destOrd="0" presId="urn:microsoft.com/office/officeart/2018/2/layout/IconVerticalSolidList"/>
    <dgm:cxn modelId="{BB1DE1EB-9DA1-44F4-956C-09013522E1EF}" type="presParOf" srcId="{FC5A67D9-2175-4ED2-B5A4-55AC310866DB}" destId="{B306A580-D043-4024-B3D4-B8BBE0CD645E}" srcOrd="1" destOrd="0" presId="urn:microsoft.com/office/officeart/2018/2/layout/IconVerticalSolidList"/>
    <dgm:cxn modelId="{9245D386-FB6D-44E0-8E22-3FE8373660A0}" type="presParOf" srcId="{FC5A67D9-2175-4ED2-B5A4-55AC310866DB}" destId="{6271DEA5-E6E3-44D0-AE2E-563AB72DCB3F}" srcOrd="2" destOrd="0" presId="urn:microsoft.com/office/officeart/2018/2/layout/IconVerticalSolidList"/>
    <dgm:cxn modelId="{95BCCAB6-C6F1-4738-9EF8-A3BE07A3471E}" type="presParOf" srcId="{FC5A67D9-2175-4ED2-B5A4-55AC310866DB}" destId="{12C3DC3B-B412-4947-AA2A-375687859FC9}" srcOrd="3" destOrd="0" presId="urn:microsoft.com/office/officeart/2018/2/layout/IconVerticalSolidList"/>
    <dgm:cxn modelId="{60FD2F0F-D4BC-44FB-A439-75EE98A89226}" type="presParOf" srcId="{71836186-55B4-48E6-97B1-E5D1FB4F312D}" destId="{94AF4EB6-89F3-46E7-BDCB-B0589B537D4E}" srcOrd="5" destOrd="0" presId="urn:microsoft.com/office/officeart/2018/2/layout/IconVerticalSolidList"/>
    <dgm:cxn modelId="{848AE159-8426-4947-BFB2-CC8DC0020A69}" type="presParOf" srcId="{71836186-55B4-48E6-97B1-E5D1FB4F312D}" destId="{CECA5BA9-6A3C-42F4-966A-0237701ECF81}" srcOrd="6" destOrd="0" presId="urn:microsoft.com/office/officeart/2018/2/layout/IconVerticalSolidList"/>
    <dgm:cxn modelId="{59572232-B8CB-4F6C-977F-A42C9972D950}" type="presParOf" srcId="{CECA5BA9-6A3C-42F4-966A-0237701ECF81}" destId="{4CD1DE99-32E1-4512-BFFA-C3F20FFEE85D}" srcOrd="0" destOrd="0" presId="urn:microsoft.com/office/officeart/2018/2/layout/IconVerticalSolidList"/>
    <dgm:cxn modelId="{BEC9BF0F-1683-4C2B-9894-6664375ED6B1}" type="presParOf" srcId="{CECA5BA9-6A3C-42F4-966A-0237701ECF81}" destId="{DDC45D3A-AAA3-48C5-B140-F3A6984F8FDC}" srcOrd="1" destOrd="0" presId="urn:microsoft.com/office/officeart/2018/2/layout/IconVerticalSolidList"/>
    <dgm:cxn modelId="{66D4DFC4-5FEC-4ACE-A721-BD7423D221AB}" type="presParOf" srcId="{CECA5BA9-6A3C-42F4-966A-0237701ECF81}" destId="{C123BDB2-EEAB-435D-969F-D55E2843EF09}" srcOrd="2" destOrd="0" presId="urn:microsoft.com/office/officeart/2018/2/layout/IconVerticalSolidList"/>
    <dgm:cxn modelId="{DC9773B5-9D84-4A11-9C08-AE5D42CDA7E5}" type="presParOf" srcId="{CECA5BA9-6A3C-42F4-966A-0237701ECF81}" destId="{5D30A956-2F67-4FAE-9950-0117BDC00E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2D4673-481E-42EB-A89C-4D6AFB8088FB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6CF9F-47F7-4146-9F00-A9ACC01B9680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68A39-9911-48EE-AFD4-7D98CF282195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World-leading aerospace, defense, and power systems manufacturer</a:t>
          </a:r>
        </a:p>
      </dsp:txBody>
      <dsp:txXfrm>
        <a:off x="1796691" y="8195"/>
        <a:ext cx="3120653" cy="1323913"/>
      </dsp:txXfrm>
    </dsp:sp>
    <dsp:sp modelId="{7CE597B7-61CA-4AC7-B739-7B5F13F6934F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6E795-E3E3-431F-A93A-476A160C0FD2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2D40D-B82A-4C8F-9910-11FBCD41CB60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Operations spanning 50+ countries with diverse workforce (Smith, 2024)</a:t>
          </a:r>
        </a:p>
      </dsp:txBody>
      <dsp:txXfrm>
        <a:off x="7068704" y="8195"/>
        <a:ext cx="3120653" cy="1323913"/>
      </dsp:txXfrm>
    </dsp:sp>
    <dsp:sp modelId="{61282BBF-5A92-4A95-A71D-8726E3F8C50C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EC121B-7F78-4378-B47F-A3A1410F7BB9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1AC1C-EB52-4B64-927B-F212647B7C25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Significant investment in research and development</a:t>
          </a:r>
        </a:p>
      </dsp:txBody>
      <dsp:txXfrm>
        <a:off x="1796691" y="1877792"/>
        <a:ext cx="3120653" cy="1323913"/>
      </dsp:txXfrm>
    </dsp:sp>
    <dsp:sp modelId="{CDF30935-EE71-4ECF-9BD9-A4D25D9DDE68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C19687-7A0B-4795-B957-DBA1A243D675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A8A7D-E963-43F1-87DB-AA9FD68CDDE9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Market leadership in civil aerospace propulsion systems</a:t>
          </a:r>
        </a:p>
      </dsp:txBody>
      <dsp:txXfrm>
        <a:off x="7068704" y="1877792"/>
        <a:ext cx="3120653" cy="1323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7467A-D07A-46AB-8F8C-367F367ECC90}">
      <dsp:nvSpPr>
        <dsp:cNvPr id="0" name=""/>
        <dsp:cNvSpPr/>
      </dsp:nvSpPr>
      <dsp:spPr>
        <a:xfrm>
          <a:off x="546114" y="0"/>
          <a:ext cx="5692972" cy="569297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4345C88-A9B2-49A0-9E6E-46AE428428F1}">
      <dsp:nvSpPr>
        <dsp:cNvPr id="0" name=""/>
        <dsp:cNvSpPr/>
      </dsp:nvSpPr>
      <dsp:spPr>
        <a:xfrm>
          <a:off x="1086946" y="540832"/>
          <a:ext cx="2220259" cy="22202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Matrix organizational structure balancing functional and geographic dimensions</a:t>
          </a:r>
        </a:p>
      </dsp:txBody>
      <dsp:txXfrm>
        <a:off x="1195330" y="649216"/>
        <a:ext cx="2003491" cy="2003491"/>
      </dsp:txXfrm>
    </dsp:sp>
    <dsp:sp modelId="{959E23FE-B1D4-4418-AF75-6C7A43B3027B}">
      <dsp:nvSpPr>
        <dsp:cNvPr id="0" name=""/>
        <dsp:cNvSpPr/>
      </dsp:nvSpPr>
      <dsp:spPr>
        <a:xfrm>
          <a:off x="3477994" y="540832"/>
          <a:ext cx="2220259" cy="222025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Headquarters in Derby, UK with regional hubs globally</a:t>
          </a:r>
        </a:p>
      </dsp:txBody>
      <dsp:txXfrm>
        <a:off x="3586378" y="649216"/>
        <a:ext cx="2003491" cy="2003491"/>
      </dsp:txXfrm>
    </dsp:sp>
    <dsp:sp modelId="{1CDFC21B-0A98-4137-9A89-A4D0789737F2}">
      <dsp:nvSpPr>
        <dsp:cNvPr id="0" name=""/>
        <dsp:cNvSpPr/>
      </dsp:nvSpPr>
      <dsp:spPr>
        <a:xfrm>
          <a:off x="1086946" y="2931880"/>
          <a:ext cx="2220259" cy="222025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Engineering talent represents significant portion of workforce</a:t>
          </a:r>
        </a:p>
      </dsp:txBody>
      <dsp:txXfrm>
        <a:off x="1195330" y="3040264"/>
        <a:ext cx="2003491" cy="2003491"/>
      </dsp:txXfrm>
    </dsp:sp>
    <dsp:sp modelId="{56287EDE-F00C-4E57-A4D6-110A98B84455}">
      <dsp:nvSpPr>
        <dsp:cNvPr id="0" name=""/>
        <dsp:cNvSpPr/>
      </dsp:nvSpPr>
      <dsp:spPr>
        <a:xfrm>
          <a:off x="3477994" y="2931880"/>
          <a:ext cx="2220259" cy="22202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Diversity initiatives targeting improved gender representation (Smith, 2024)</a:t>
          </a:r>
        </a:p>
      </dsp:txBody>
      <dsp:txXfrm>
        <a:off x="3586378" y="3040264"/>
        <a:ext cx="2003491" cy="20034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732334-7E95-4734-BE2C-3B7F6976ADC7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0F063-8A6A-48EB-B8E7-0C697DF76F96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F1EEF-4102-42DA-8498-70F31DD322FA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talent shortage: 15,000 additional aerospace engineers needed UK-wide by 2030</a:t>
          </a:r>
        </a:p>
      </dsp:txBody>
      <dsp:txXfrm>
        <a:off x="1339618" y="2288"/>
        <a:ext cx="5024605" cy="1159843"/>
      </dsp:txXfrm>
    </dsp:sp>
    <dsp:sp modelId="{9B5F9364-5878-43B4-B04B-CA95CDA8E26A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6F9BD1-68A0-4D83-8E41-0FDC6115FB10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6CB34-1334-4D86-91A0-439B139DD47A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Rolls-Royce recruits 800-1,000 graduates and apprentices annually</a:t>
          </a:r>
        </a:p>
      </dsp:txBody>
      <dsp:txXfrm>
        <a:off x="1339618" y="1452092"/>
        <a:ext cx="5024605" cy="1159843"/>
      </dsp:txXfrm>
    </dsp:sp>
    <dsp:sp modelId="{51C688C3-B50D-4D85-89C1-92688AF832D4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98756-77E7-4578-8485-ED77BDB4BA5F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0EEF7-92D6-45A0-982A-5C65070DEA5F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Competition from technology sector offering 20-30% higher starting salaries (Hunkenschroer and Luetge, 2022)</a:t>
          </a:r>
        </a:p>
      </dsp:txBody>
      <dsp:txXfrm>
        <a:off x="1339618" y="2901896"/>
        <a:ext cx="5024605" cy="1159843"/>
      </dsp:txXfrm>
    </dsp:sp>
    <dsp:sp modelId="{51FC63EB-F16C-4736-8E68-46E97E72CE77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402E7-1273-4445-96ED-A4F89E3EBC5F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484E2-F817-4C62-80BC-5E49174F6F49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Time-to-hire average: 65 days from application to offer</a:t>
          </a:r>
        </a:p>
      </dsp:txBody>
      <dsp:txXfrm>
        <a:off x="1339618" y="4351700"/>
        <a:ext cx="5024605" cy="1159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DA906-0C1D-40C4-A14C-1BF6AF3FC6EA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4263E-F898-43E2-B28C-E3CFCE338FE1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27B8F-1D63-41FB-A6E1-BEC1BE35C62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Strategic partnerships with leading universities globally</a:t>
          </a:r>
        </a:p>
      </dsp:txBody>
      <dsp:txXfrm>
        <a:off x="1834517" y="469890"/>
        <a:ext cx="3148942" cy="1335915"/>
      </dsp:txXfrm>
    </dsp:sp>
    <dsp:sp modelId="{7A1A1825-C5FA-41E5-93C3-5C87EC0DDE60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7E3363-E064-4128-8D4B-5AACC95103C7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23102-D62C-49E6-9D6B-CF066B83A186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Comprehensive apprenticeship programs building foundational skills</a:t>
          </a:r>
        </a:p>
      </dsp:txBody>
      <dsp:txXfrm>
        <a:off x="7154322" y="469890"/>
        <a:ext cx="3148942" cy="1335915"/>
      </dsp:txXfrm>
    </dsp:sp>
    <dsp:sp modelId="{3850D449-AEFD-4D2B-9487-AF7BE842933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49E61-CEAB-4747-B721-C459F0C1CBCE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62005-36D7-4784-97C4-482A02EEC6E6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Employee referral programmes leveraging existing networks</a:t>
          </a:r>
        </a:p>
      </dsp:txBody>
      <dsp:txXfrm>
        <a:off x="1834517" y="2545532"/>
        <a:ext cx="3148942" cy="1335915"/>
      </dsp:txXfrm>
    </dsp:sp>
    <dsp:sp modelId="{9C0F426D-B767-4EB6-BA40-C6C74C81B6A1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ABA62-45DD-45D7-B566-FED477DB4A3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767DC-DB70-49F7-826B-119BCB4A6FD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Strong retention rates validating selection effectiveness (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Hunkenschroer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Luetge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2022)</a:t>
          </a:r>
        </a:p>
      </dsp:txBody>
      <dsp:txXfrm>
        <a:off x="7154322" y="2545532"/>
        <a:ext cx="3148942" cy="13359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63640-D555-4CFB-9359-F139840B4303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7B0D1-E535-42E1-9C2B-FC68A4038640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BEAE03-BB8A-4545-999D-46FD8D8CD796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Competency framework: 8 core competencies plus role-specific technical skills</a:t>
          </a:r>
        </a:p>
      </dsp:txBody>
      <dsp:txXfrm>
        <a:off x="1058686" y="1808"/>
        <a:ext cx="9456913" cy="916611"/>
      </dsp:txXfrm>
    </dsp:sp>
    <dsp:sp modelId="{BC636B23-24B4-4026-8DD3-039FE4D1E447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C7ECEE-B8D8-4704-BDAA-5D53F5F478D6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558D5-E6C7-4445-8092-30B50A7CCB7B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Assessment centre pass rate: 35% reflecting rigorous standards (Mori et al., 2024)</a:t>
          </a:r>
        </a:p>
      </dsp:txBody>
      <dsp:txXfrm>
        <a:off x="1058686" y="1147573"/>
        <a:ext cx="9456913" cy="916611"/>
      </dsp:txXfrm>
    </dsp:sp>
    <dsp:sp modelId="{C5AC6E85-5AFF-4406-912B-8DB33C3024D9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17FB5-4A3A-427C-9A43-85A5AB01E9FB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CE676-02A9-4FFD-9043-F9BE44EBF778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3-stage process: application screening, technical assessment, assessment centre</a:t>
          </a:r>
        </a:p>
      </dsp:txBody>
      <dsp:txXfrm>
        <a:off x="1058686" y="2293338"/>
        <a:ext cx="9456913" cy="916611"/>
      </dsp:txXfrm>
    </dsp:sp>
    <dsp:sp modelId="{E22F070E-2592-4FD0-8400-E37E7926EB29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28A9DD-DFC7-47D9-B5CC-60EEFB4CE15F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D531F-9E78-4FB0-9CA3-6571838C3AFE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Line manager involvement in final selection decisions: 100% of positions</a:t>
          </a:r>
        </a:p>
      </dsp:txBody>
      <dsp:txXfrm>
        <a:off x="1058686" y="3439103"/>
        <a:ext cx="9456913" cy="91661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3F659-F1BB-4326-94D7-3B8EEECAF673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D3C691-503C-4DFD-A9B4-727B8FA17CF6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Strong social media presence engaging potential candidates</a:t>
          </a:r>
        </a:p>
      </dsp:txBody>
      <dsp:txXfrm>
        <a:off x="1011204" y="630714"/>
        <a:ext cx="1946396" cy="1946396"/>
      </dsp:txXfrm>
    </dsp:sp>
    <dsp:sp modelId="{CB44F423-E7E5-470C-82D0-09C7ED07542E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AI-powered screening enhancing efficiency</a:t>
          </a:r>
        </a:p>
      </dsp:txBody>
      <dsp:txXfrm>
        <a:off x="3334113" y="630714"/>
        <a:ext cx="1946396" cy="1946396"/>
      </dsp:txXfrm>
    </dsp:sp>
    <dsp:sp modelId="{F058F338-CBA0-470B-86AA-04350CA2E234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Virtual assessment capabilities expanding geographic reach</a:t>
          </a:r>
        </a:p>
      </dsp:txBody>
      <dsp:txXfrm>
        <a:off x="1011204" y="2953623"/>
        <a:ext cx="1946396" cy="1946396"/>
      </dsp:txXfrm>
    </dsp:sp>
    <dsp:sp modelId="{69F6F848-5498-405F-A09E-911A6D89E387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Employer brand metrics indicating competitive positioning (Mori et al., 2024)</a:t>
          </a:r>
        </a:p>
      </dsp:txBody>
      <dsp:txXfrm>
        <a:off x="3334113" y="2953623"/>
        <a:ext cx="1946396" cy="19463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C633BF-8ACB-4110-8469-CD108F0079A7}">
      <dsp:nvSpPr>
        <dsp:cNvPr id="0" name=""/>
        <dsp:cNvSpPr/>
      </dsp:nvSpPr>
      <dsp:spPr>
        <a:xfrm>
          <a:off x="0" y="225004"/>
          <a:ext cx="6301601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Strategic targets for gender representation in engineering</a:t>
          </a:r>
        </a:p>
      </dsp:txBody>
      <dsp:txXfrm>
        <a:off x="59399" y="284403"/>
        <a:ext cx="6182803" cy="1098002"/>
      </dsp:txXfrm>
    </dsp:sp>
    <dsp:sp modelId="{6EFE29E8-1CF1-4336-8C3E-6063C0C6B141}">
      <dsp:nvSpPr>
        <dsp:cNvPr id="0" name=""/>
        <dsp:cNvSpPr/>
      </dsp:nvSpPr>
      <dsp:spPr>
        <a:xfrm>
          <a:off x="0" y="1629004"/>
          <a:ext cx="6301601" cy="121680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Blind CV screening reducing unconscious bias</a:t>
          </a:r>
        </a:p>
      </dsp:txBody>
      <dsp:txXfrm>
        <a:off x="59399" y="1688403"/>
        <a:ext cx="6182803" cy="1098002"/>
      </dsp:txXfrm>
    </dsp:sp>
    <dsp:sp modelId="{6B9DADE7-8C64-41EB-9C5C-AD1DBB26011F}">
      <dsp:nvSpPr>
        <dsp:cNvPr id="0" name=""/>
        <dsp:cNvSpPr/>
      </dsp:nvSpPr>
      <dsp:spPr>
        <a:xfrm>
          <a:off x="0" y="3033004"/>
          <a:ext cx="6301601" cy="121680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Extensive STEM outreach programs in schools (Nikolaou, 2023)</a:t>
          </a:r>
        </a:p>
      </dsp:txBody>
      <dsp:txXfrm>
        <a:off x="59399" y="3092403"/>
        <a:ext cx="6182803" cy="1098002"/>
      </dsp:txXfrm>
    </dsp:sp>
    <dsp:sp modelId="{88423578-F64B-4821-922F-979ADACABBAA}">
      <dsp:nvSpPr>
        <dsp:cNvPr id="0" name=""/>
        <dsp:cNvSpPr/>
      </dsp:nvSpPr>
      <dsp:spPr>
        <a:xfrm>
          <a:off x="0" y="4437004"/>
          <a:ext cx="6301601" cy="12168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Diverse interview panels supporting equitable assessment</a:t>
          </a:r>
        </a:p>
      </dsp:txBody>
      <dsp:txXfrm>
        <a:off x="59399" y="4496403"/>
        <a:ext cx="6182803" cy="10980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A556D-ADD8-41B0-9F7D-9A0E7FB875F4}">
      <dsp:nvSpPr>
        <dsp:cNvPr id="0" name=""/>
        <dsp:cNvSpPr/>
      </dsp:nvSpPr>
      <dsp:spPr>
        <a:xfrm>
          <a:off x="736613" y="365001"/>
          <a:ext cx="4881964" cy="4881964"/>
        </a:xfrm>
        <a:prstGeom prst="pie">
          <a:avLst>
            <a:gd name="adj1" fmla="val 162000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Security clearance requirements eliminate 40% of engineering candidate pool</a:t>
          </a:r>
        </a:p>
      </dsp:txBody>
      <dsp:txXfrm>
        <a:off x="3328122" y="1376846"/>
        <a:ext cx="1801677" cy="1336728"/>
      </dsp:txXfrm>
    </dsp:sp>
    <dsp:sp modelId="{C7BE7F51-75DE-4490-A553-3C8E3CA7BFB7}">
      <dsp:nvSpPr>
        <dsp:cNvPr id="0" name=""/>
        <dsp:cNvSpPr/>
      </dsp:nvSpPr>
      <dsp:spPr>
        <a:xfrm>
          <a:off x="736613" y="528896"/>
          <a:ext cx="4881964" cy="4881964"/>
        </a:xfrm>
        <a:prstGeom prst="pie">
          <a:avLst>
            <a:gd name="adj1" fmla="val 0"/>
            <a:gd name="adj2" fmla="val 54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Brexit impact: 35% decline in EU applicants to UK roles since 2020</a:t>
          </a:r>
        </a:p>
      </dsp:txBody>
      <dsp:txXfrm>
        <a:off x="3328122" y="3062286"/>
        <a:ext cx="1801677" cy="1336728"/>
      </dsp:txXfrm>
    </dsp:sp>
    <dsp:sp modelId="{A0C42B1C-C1B9-47EA-9641-4A4FCFC3492A}">
      <dsp:nvSpPr>
        <dsp:cNvPr id="0" name=""/>
        <dsp:cNvSpPr/>
      </dsp:nvSpPr>
      <dsp:spPr>
        <a:xfrm>
          <a:off x="572718" y="528896"/>
          <a:ext cx="4881964" cy="4881964"/>
        </a:xfrm>
        <a:prstGeom prst="pie">
          <a:avLst>
            <a:gd name="adj1" fmla="val 5400000"/>
            <a:gd name="adj2" fmla="val 10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Competitor salary premiums: Technology sector offers 25-30% higher starting salaries</a:t>
          </a:r>
        </a:p>
      </dsp:txBody>
      <dsp:txXfrm>
        <a:off x="1061496" y="3062286"/>
        <a:ext cx="1801677" cy="1336728"/>
      </dsp:txXfrm>
    </dsp:sp>
    <dsp:sp modelId="{9C98ED47-7B2C-4080-BBFB-D7541117D45A}">
      <dsp:nvSpPr>
        <dsp:cNvPr id="0" name=""/>
        <dsp:cNvSpPr/>
      </dsp:nvSpPr>
      <dsp:spPr>
        <a:xfrm>
          <a:off x="572718" y="365001"/>
          <a:ext cx="4881964" cy="4881964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Geographic immobility: 60% of </a:t>
          </a:r>
          <a:r>
            <a:rPr lang="en-US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defence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roles require on-site presence (Nikolaou, 2023)</a:t>
          </a:r>
        </a:p>
      </dsp:txBody>
      <dsp:txXfrm>
        <a:off x="1061496" y="1376846"/>
        <a:ext cx="1801677" cy="1336728"/>
      </dsp:txXfrm>
    </dsp:sp>
    <dsp:sp modelId="{023E28BA-FFB4-4F0D-B0F2-1B5E71555D5D}">
      <dsp:nvSpPr>
        <dsp:cNvPr id="0" name=""/>
        <dsp:cNvSpPr/>
      </dsp:nvSpPr>
      <dsp:spPr>
        <a:xfrm>
          <a:off x="434396" y="62784"/>
          <a:ext cx="5486397" cy="5486397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23754-499B-48DB-9E5A-577BECA0B5C1}">
      <dsp:nvSpPr>
        <dsp:cNvPr id="0" name=""/>
        <dsp:cNvSpPr/>
      </dsp:nvSpPr>
      <dsp:spPr>
        <a:xfrm>
          <a:off x="434396" y="226679"/>
          <a:ext cx="5486397" cy="5486397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D2522-161E-4488-92C3-AE60687CB4E7}">
      <dsp:nvSpPr>
        <dsp:cNvPr id="0" name=""/>
        <dsp:cNvSpPr/>
      </dsp:nvSpPr>
      <dsp:spPr>
        <a:xfrm>
          <a:off x="270501" y="226679"/>
          <a:ext cx="5486397" cy="5486397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59EB6-2EE8-4155-941A-631DF908789F}">
      <dsp:nvSpPr>
        <dsp:cNvPr id="0" name=""/>
        <dsp:cNvSpPr/>
      </dsp:nvSpPr>
      <dsp:spPr>
        <a:xfrm>
          <a:off x="270501" y="62784"/>
          <a:ext cx="5486397" cy="5486397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AAE1B7-DC92-4472-AC68-BC141C88AD91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7B88F-64D8-41D9-939C-C0C1B962680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4DB44-B59C-4475-A36E-FD0E69F1ABA7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Direct participation in final-stage candidate interviews</a:t>
          </a:r>
        </a:p>
      </dsp:txBody>
      <dsp:txXfrm>
        <a:off x="1057183" y="1805"/>
        <a:ext cx="9458416" cy="915310"/>
      </dsp:txXfrm>
    </dsp:sp>
    <dsp:sp modelId="{85189D1F-F315-4388-9308-7AF2AAEB4A9D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4AE745-4530-420E-88E4-070956C5C071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5C967-37D1-4A5C-AA6A-470D0101B9E8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Regular training in recruitment best practices</a:t>
          </a:r>
        </a:p>
      </dsp:txBody>
      <dsp:txXfrm>
        <a:off x="1057183" y="1145944"/>
        <a:ext cx="9458416" cy="915310"/>
      </dsp:txXfrm>
    </dsp:sp>
    <dsp:sp modelId="{59BE60FD-CE42-431A-9A70-0853D9E96B96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5C4D9-1A48-4148-A343-A4362017383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EC466-0EA3-480E-9A15-4D67DF2388B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Accountability for new hire integration and retention</a:t>
          </a:r>
        </a:p>
      </dsp:txBody>
      <dsp:txXfrm>
        <a:off x="1057183" y="2290082"/>
        <a:ext cx="9458416" cy="915310"/>
      </dsp:txXfrm>
    </dsp:sp>
    <dsp:sp modelId="{A36B37F1-7690-474D-BDFA-37B1A60D8A17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23EEA-32FA-4C73-9A90-91A2FDBE2F58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4953F-BD87-4346-B487-8D2BB4A6C071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Partnership with HR throughout recruitment process (Hemalatha et al., 2023)</a:t>
          </a:r>
        </a:p>
      </dsp:txBody>
      <dsp:txXfrm>
        <a:off x="1057183" y="3434221"/>
        <a:ext cx="9458416" cy="9153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0D1AD7-5B6A-47D8-B27B-76B3CB27AD5A}">
      <dsp:nvSpPr>
        <dsp:cNvPr id="0" name=""/>
        <dsp:cNvSpPr/>
      </dsp:nvSpPr>
      <dsp:spPr>
        <a:xfrm>
          <a:off x="211" y="335770"/>
          <a:ext cx="2551881" cy="30622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Accelerate time-to-hire through process optimization</a:t>
          </a:r>
        </a:p>
      </dsp:txBody>
      <dsp:txXfrm>
        <a:off x="211" y="1560673"/>
        <a:ext cx="2551881" cy="1837354"/>
      </dsp:txXfrm>
    </dsp:sp>
    <dsp:sp modelId="{A0732B75-AD0B-4AF6-BD5D-4300446DD963}">
      <dsp:nvSpPr>
        <dsp:cNvPr id="0" name=""/>
        <dsp:cNvSpPr/>
      </dsp:nvSpPr>
      <dsp:spPr>
        <a:xfrm>
          <a:off x="211" y="335770"/>
          <a:ext cx="2551881" cy="122490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01</a:t>
          </a:r>
        </a:p>
      </dsp:txBody>
      <dsp:txXfrm>
        <a:off x="211" y="335770"/>
        <a:ext cx="2551881" cy="1224903"/>
      </dsp:txXfrm>
    </dsp:sp>
    <dsp:sp modelId="{FCC30199-FF11-4FA4-A2AD-3CCAA22A62A3}">
      <dsp:nvSpPr>
        <dsp:cNvPr id="0" name=""/>
        <dsp:cNvSpPr/>
      </dsp:nvSpPr>
      <dsp:spPr>
        <a:xfrm>
          <a:off x="2756243" y="335770"/>
          <a:ext cx="2551881" cy="30622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Expand apprenticeship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programmes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for sustainable pipelines</a:t>
          </a:r>
        </a:p>
      </dsp:txBody>
      <dsp:txXfrm>
        <a:off x="2756243" y="1560673"/>
        <a:ext cx="2551881" cy="1837354"/>
      </dsp:txXfrm>
    </dsp:sp>
    <dsp:sp modelId="{441963D2-D29A-42C3-B9C0-781BBF5F568F}">
      <dsp:nvSpPr>
        <dsp:cNvPr id="0" name=""/>
        <dsp:cNvSpPr/>
      </dsp:nvSpPr>
      <dsp:spPr>
        <a:xfrm>
          <a:off x="2756243" y="335770"/>
          <a:ext cx="2551881" cy="122490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02</a:t>
          </a:r>
        </a:p>
      </dsp:txBody>
      <dsp:txXfrm>
        <a:off x="2756243" y="335770"/>
        <a:ext cx="2551881" cy="1224903"/>
      </dsp:txXfrm>
    </dsp:sp>
    <dsp:sp modelId="{2AA4DA34-8C65-43AD-AFCC-6CBAB56B19B5}">
      <dsp:nvSpPr>
        <dsp:cNvPr id="0" name=""/>
        <dsp:cNvSpPr/>
      </dsp:nvSpPr>
      <dsp:spPr>
        <a:xfrm>
          <a:off x="5512275" y="335770"/>
          <a:ext cx="2551881" cy="30622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Implement predictive analytics for better selection (Hemalatha et al., 2023)</a:t>
          </a:r>
        </a:p>
      </dsp:txBody>
      <dsp:txXfrm>
        <a:off x="5512275" y="1560673"/>
        <a:ext cx="2551881" cy="1837354"/>
      </dsp:txXfrm>
    </dsp:sp>
    <dsp:sp modelId="{AE8D037F-E8DB-4537-A43C-384767A5224B}">
      <dsp:nvSpPr>
        <dsp:cNvPr id="0" name=""/>
        <dsp:cNvSpPr/>
      </dsp:nvSpPr>
      <dsp:spPr>
        <a:xfrm>
          <a:off x="5512275" y="335770"/>
          <a:ext cx="2551881" cy="122490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03</a:t>
          </a:r>
        </a:p>
      </dsp:txBody>
      <dsp:txXfrm>
        <a:off x="5512275" y="335770"/>
        <a:ext cx="2551881" cy="1224903"/>
      </dsp:txXfrm>
    </dsp:sp>
    <dsp:sp modelId="{20D7C8DB-F399-4E1B-A035-FB4E756CC48D}">
      <dsp:nvSpPr>
        <dsp:cNvPr id="0" name=""/>
        <dsp:cNvSpPr/>
      </dsp:nvSpPr>
      <dsp:spPr>
        <a:xfrm>
          <a:off x="8268307" y="335770"/>
          <a:ext cx="2551881" cy="30622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Enhance flexible working policies attracting diverse talent</a:t>
          </a:r>
        </a:p>
      </dsp:txBody>
      <dsp:txXfrm>
        <a:off x="8268307" y="1560673"/>
        <a:ext cx="2551881" cy="1837354"/>
      </dsp:txXfrm>
    </dsp:sp>
    <dsp:sp modelId="{C879FC0B-4A27-49D0-94C1-D3570B2BDB8B}">
      <dsp:nvSpPr>
        <dsp:cNvPr id="0" name=""/>
        <dsp:cNvSpPr/>
      </dsp:nvSpPr>
      <dsp:spPr>
        <a:xfrm>
          <a:off x="8268307" y="335770"/>
          <a:ext cx="2551881" cy="122490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04</a:t>
          </a:r>
        </a:p>
      </dsp:txBody>
      <dsp:txXfrm>
        <a:off x="8268307" y="335770"/>
        <a:ext cx="2551881" cy="122490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355655-1952-4206-AAF2-9DB2F63C7BEC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B32930-6D69-414E-B33C-9FE127AE8940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8C7B0-D7E1-413F-912B-376EE403D1B3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Manufacturing facilities in 15 countries across 4 continents</a:t>
          </a:r>
        </a:p>
      </dsp:txBody>
      <dsp:txXfrm>
        <a:off x="1339618" y="2288"/>
        <a:ext cx="5024605" cy="1159843"/>
      </dsp:txXfrm>
    </dsp:sp>
    <dsp:sp modelId="{5DE9B6CC-04C0-4DA4-B7DD-54E59531A7AD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4C9B31-8786-4D22-ABBE-B59C031E1BCA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DE108-286B-428F-A828-5B3520DB375C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Service network: 160+ locations providing maintenance and support</a:t>
          </a:r>
        </a:p>
      </dsp:txBody>
      <dsp:txXfrm>
        <a:off x="1339618" y="1452092"/>
        <a:ext cx="5024605" cy="1159843"/>
      </dsp:txXfrm>
    </dsp:sp>
    <dsp:sp modelId="{A45CC27A-11D9-43A6-AD52-8F010AB4EFC0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A2D1F-C71D-4CB0-B38A-1DA718A0F452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22A2B-355C-41E6-BE5B-0EEB4C681630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Export compliance monitoring 150+ country-specific regulations (Thomas, 2024)</a:t>
          </a:r>
        </a:p>
      </dsp:txBody>
      <dsp:txXfrm>
        <a:off x="1339618" y="2901896"/>
        <a:ext cx="5024605" cy="1159843"/>
      </dsp:txXfrm>
    </dsp:sp>
    <dsp:sp modelId="{C35C4302-A64C-44EE-95C7-7D16C78F21A4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0F37E-8060-42F0-97A8-3E8AFF24E79B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2C056-F06B-4EF2-8684-B1A6F9D06315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Cross-border projects involving teams from average 8 countries</a:t>
          </a:r>
        </a:p>
      </dsp:txBody>
      <dsp:txXfrm>
        <a:off x="1339618" y="4351700"/>
        <a:ext cx="5024605" cy="115984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D4CF96-18D2-4F51-A5DB-7B6D921FF115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6FDF9-175A-4BDD-9B75-C70351936CC7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E1607C-1E6E-40F4-B5FC-468E50949928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Regional headquarters coordinating continental operations</a:t>
          </a:r>
        </a:p>
      </dsp:txBody>
      <dsp:txXfrm>
        <a:off x="1834517" y="469890"/>
        <a:ext cx="3148942" cy="1335915"/>
      </dsp:txXfrm>
    </dsp:sp>
    <dsp:sp modelId="{0E65CDBB-04B5-4182-8F1D-887B96165E0D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F3ECD-2170-4EDE-AE2B-D85D055C4B6C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0F3B6-9BA5-44CB-86CB-8A36A111D24E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Balanced revenue distribution across global markets</a:t>
          </a:r>
        </a:p>
      </dsp:txBody>
      <dsp:txXfrm>
        <a:off x="7154322" y="469890"/>
        <a:ext cx="3148942" cy="1335915"/>
      </dsp:txXfrm>
    </dsp:sp>
    <dsp:sp modelId="{3D4DA3AB-625A-44A0-87D9-108AF5290E2E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97E87-65BF-4102-A9E0-5C4093FFF77A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4B7B9-5D65-4B85-AD49-3DB7E0755583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Local employment requirements in key markets (Thomas, 2024)</a:t>
          </a:r>
        </a:p>
      </dsp:txBody>
      <dsp:txXfrm>
        <a:off x="1834517" y="2545532"/>
        <a:ext cx="3148942" cy="1335915"/>
      </dsp:txXfrm>
    </dsp:sp>
    <dsp:sp modelId="{9B6FDC8B-9163-449E-9910-1DE6FF50011E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89373-6797-47EB-BE6E-911046FE57B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397D4-1789-4BC7-A96E-2D3DDDBE191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Hub-and-spoke model enabling global integration</a:t>
          </a:r>
        </a:p>
      </dsp:txBody>
      <dsp:txXfrm>
        <a:off x="7154322" y="2545532"/>
        <a:ext cx="3148942" cy="133591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169B5C-486D-4D2A-AFAA-8E00F2368854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Cultural diversity: 75+ nationalities across global workforce</a:t>
          </a:r>
        </a:p>
      </dsp:txBody>
      <dsp:txXfrm>
        <a:off x="23773" y="23773"/>
        <a:ext cx="7797822" cy="764123"/>
      </dsp:txXfrm>
    </dsp:sp>
    <dsp:sp modelId="{6D370438-BAE1-4CE2-9C22-E4A9B934B4B3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Language barriers: Engineering documentation in English but 45% non-native speakers (Helo, 2021)</a:t>
          </a:r>
        </a:p>
      </dsp:txBody>
      <dsp:txXfrm>
        <a:off x="755937" y="983018"/>
        <a:ext cx="7434967" cy="764123"/>
      </dsp:txXfrm>
    </dsp:sp>
    <dsp:sp modelId="{57C68442-9534-4906-8261-5D1165AE5449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Hofstede cultural dimensions: Power distance varies from 35 (UK) to 80 (China)</a:t>
          </a:r>
        </a:p>
      </dsp:txBody>
      <dsp:txXfrm>
        <a:off x="1477174" y="1942263"/>
        <a:ext cx="7445895" cy="764123"/>
      </dsp:txXfrm>
    </dsp:sp>
    <dsp:sp modelId="{6D496BA2-9277-4B2C-AE07-026AE8929D2D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Cross-cultural training participation: 65% of managers with international responsibilities</a:t>
          </a:r>
        </a:p>
      </dsp:txBody>
      <dsp:txXfrm>
        <a:off x="2209338" y="2901508"/>
        <a:ext cx="7434967" cy="764123"/>
      </dsp:txXfrm>
    </dsp:sp>
    <dsp:sp modelId="{9AB08CF3-5126-4E41-8248-830FB11D545D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94D66B45-2764-43C7-A092-EE70272EF66C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1551F7A4-2B0B-4F9E-995B-066D4F8FF02A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0D635B-3BE4-4024-953B-C31E43A365AA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81D04E5-2D1A-43D3-9442-0D403AEF3495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Extensive patent portfolio protecting innovations</a:t>
          </a:r>
        </a:p>
      </dsp:txBody>
      <dsp:txXfrm>
        <a:off x="1228411" y="621955"/>
        <a:ext cx="1919362" cy="1919362"/>
      </dsp:txXfrm>
    </dsp:sp>
    <dsp:sp modelId="{A683B177-4E61-42A1-8137-53FB8DF75056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Times New Roman" panose="02020603050405020304" pitchFamily="18" charset="0"/>
              <a:cs typeface="Times New Roman" panose="02020603050405020304" pitchFamily="18" charset="0"/>
            </a:rPr>
            <a:t>Digital knowledge management systems enabling global access</a:t>
          </a:r>
        </a:p>
      </dsp:txBody>
      <dsp:txXfrm>
        <a:off x="3519058" y="621955"/>
        <a:ext cx="1919362" cy="1919362"/>
      </dsp:txXfrm>
    </dsp:sp>
    <dsp:sp modelId="{8627B5F2-3669-465B-B873-CD5BEDCE5D03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transfer restrictions on core intellectual property (Ivanova, 2021)</a:t>
          </a:r>
        </a:p>
      </dsp:txBody>
      <dsp:txXfrm>
        <a:off x="1228411" y="2912601"/>
        <a:ext cx="1919362" cy="1919362"/>
      </dsp:txXfrm>
    </dsp:sp>
    <dsp:sp modelId="{3AF3400B-2B4C-44C5-A5D3-717FF7CFB2CF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Communities of practice connecting specialists globally</a:t>
          </a:r>
        </a:p>
      </dsp:txBody>
      <dsp:txXfrm>
        <a:off x="3519058" y="2912601"/>
        <a:ext cx="1919362" cy="191936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14F4E-9474-4823-B62F-8D9922593ABA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A64B3-6A22-4E14-AD48-52D92ED4B2D3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COVID-19 impact: 9,000 job reductions (2020-2021) and £5 billion loss (Ivanova, 2021)</a:t>
          </a:r>
        </a:p>
      </dsp:txBody>
      <dsp:txXfrm>
        <a:off x="0" y="0"/>
        <a:ext cx="6900512" cy="1384035"/>
      </dsp:txXfrm>
    </dsp:sp>
    <dsp:sp modelId="{3E4B79F5-FD8D-450B-BCF2-78EEFACECE6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D1D2B-3145-4FB7-A9FA-A47E6A8FE254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Supply chain disruptions affecting 30% of critical component suppliers</a:t>
          </a:r>
        </a:p>
      </dsp:txBody>
      <dsp:txXfrm>
        <a:off x="0" y="1384035"/>
        <a:ext cx="6900512" cy="1384035"/>
      </dsp:txXfrm>
    </dsp:sp>
    <dsp:sp modelId="{2E380B92-4B8B-4168-8830-E496752891D2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D9289-0280-491E-B154-B27664D1EF1A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Geopolitical tensions: Russia business exit (2022) impacting 1,200 employees</a:t>
          </a:r>
        </a:p>
      </dsp:txBody>
      <dsp:txXfrm>
        <a:off x="0" y="2768070"/>
        <a:ext cx="6900512" cy="1384035"/>
      </dsp:txXfrm>
    </dsp:sp>
    <dsp:sp modelId="{F07E5417-3759-4336-A9BC-8B71BC091968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7150C-9705-4316-BFAD-3CC2FB0DF7E2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Climate risks: 12 facilities in coastal flood zones requiring adaptation</a:t>
          </a:r>
        </a:p>
      </dsp:txBody>
      <dsp:txXfrm>
        <a:off x="0" y="4152105"/>
        <a:ext cx="6900512" cy="138403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09325E-955F-43F6-9AB5-E3622CD1C972}">
      <dsp:nvSpPr>
        <dsp:cNvPr id="0" name=""/>
        <dsp:cNvSpPr/>
      </dsp:nvSpPr>
      <dsp:spPr>
        <a:xfrm>
          <a:off x="0" y="12559"/>
          <a:ext cx="6666833" cy="1216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Translation between global strategy and local realities</a:t>
          </a:r>
        </a:p>
      </dsp:txBody>
      <dsp:txXfrm>
        <a:off x="59399" y="71958"/>
        <a:ext cx="6548035" cy="1098002"/>
      </dsp:txXfrm>
    </dsp:sp>
    <dsp:sp modelId="{BE35C65B-75BD-448C-B7CC-6B95B205FEC2}">
      <dsp:nvSpPr>
        <dsp:cNvPr id="0" name=""/>
        <dsp:cNvSpPr/>
      </dsp:nvSpPr>
      <dsp:spPr>
        <a:xfrm>
          <a:off x="0" y="1416560"/>
          <a:ext cx="6666833" cy="121680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Policy interpretation within acceptable variance parameters (Townsend and Jiang, 2022)</a:t>
          </a:r>
        </a:p>
      </dsp:txBody>
      <dsp:txXfrm>
        <a:off x="59399" y="1475959"/>
        <a:ext cx="6548035" cy="1098002"/>
      </dsp:txXfrm>
    </dsp:sp>
    <dsp:sp modelId="{8D374E75-5269-4FDF-9AAB-DCF2ADF08E53}">
      <dsp:nvSpPr>
        <dsp:cNvPr id="0" name=""/>
        <dsp:cNvSpPr/>
      </dsp:nvSpPr>
      <dsp:spPr>
        <a:xfrm>
          <a:off x="0" y="2820560"/>
          <a:ext cx="6666833" cy="121680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Building cohesive teams across geographic boundaries</a:t>
          </a:r>
        </a:p>
      </dsp:txBody>
      <dsp:txXfrm>
        <a:off x="59399" y="2879959"/>
        <a:ext cx="6548035" cy="1098002"/>
      </dsp:txXfrm>
    </dsp:sp>
    <dsp:sp modelId="{EAE3897C-A965-4D77-90B1-C9AF8D73482F}">
      <dsp:nvSpPr>
        <dsp:cNvPr id="0" name=""/>
        <dsp:cNvSpPr/>
      </dsp:nvSpPr>
      <dsp:spPr>
        <a:xfrm>
          <a:off x="0" y="4224560"/>
          <a:ext cx="6666833" cy="12168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Dual reporting relationships in matrix structures</a:t>
          </a:r>
        </a:p>
      </dsp:txBody>
      <dsp:txXfrm>
        <a:off x="59399" y="4283959"/>
        <a:ext cx="6548035" cy="109800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8B611-AD6F-450F-9DE1-495CD6F08CAB}">
      <dsp:nvSpPr>
        <dsp:cNvPr id="0" name=""/>
        <dsp:cNvSpPr/>
      </dsp:nvSpPr>
      <dsp:spPr>
        <a:xfrm>
          <a:off x="213" y="550072"/>
          <a:ext cx="2577217" cy="30926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Mandatory cultural intelligence certification for international managers</a:t>
          </a:r>
        </a:p>
      </dsp:txBody>
      <dsp:txXfrm>
        <a:off x="213" y="1787136"/>
        <a:ext cx="2577217" cy="1855596"/>
      </dsp:txXfrm>
    </dsp:sp>
    <dsp:sp modelId="{F2D31AFA-DED6-4FEC-9DC6-945F54814BE4}">
      <dsp:nvSpPr>
        <dsp:cNvPr id="0" name=""/>
        <dsp:cNvSpPr/>
      </dsp:nvSpPr>
      <dsp:spPr>
        <a:xfrm>
          <a:off x="213" y="550072"/>
          <a:ext cx="2577217" cy="12370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01</a:t>
          </a:r>
        </a:p>
      </dsp:txBody>
      <dsp:txXfrm>
        <a:off x="213" y="550072"/>
        <a:ext cx="2577217" cy="1237064"/>
      </dsp:txXfrm>
    </dsp:sp>
    <dsp:sp modelId="{CD80D382-2C66-45DE-9618-3E13431D32FB}">
      <dsp:nvSpPr>
        <dsp:cNvPr id="0" name=""/>
        <dsp:cNvSpPr/>
      </dsp:nvSpPr>
      <dsp:spPr>
        <a:xfrm>
          <a:off x="2783608" y="550072"/>
          <a:ext cx="2577217" cy="30926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Unified digital collaboration platforms reducing system fragmentation (Townsend and Jiang, 2022)</a:t>
          </a:r>
        </a:p>
      </dsp:txBody>
      <dsp:txXfrm>
        <a:off x="2783608" y="1787136"/>
        <a:ext cx="2577217" cy="1855596"/>
      </dsp:txXfrm>
    </dsp:sp>
    <dsp:sp modelId="{79A63403-C5E9-4BA2-894C-40F8BCE4B5EA}">
      <dsp:nvSpPr>
        <dsp:cNvPr id="0" name=""/>
        <dsp:cNvSpPr/>
      </dsp:nvSpPr>
      <dsp:spPr>
        <a:xfrm>
          <a:off x="2783608" y="550072"/>
          <a:ext cx="2577217" cy="12370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02</a:t>
          </a:r>
        </a:p>
      </dsp:txBody>
      <dsp:txXfrm>
        <a:off x="2783608" y="550072"/>
        <a:ext cx="2577217" cy="1237064"/>
      </dsp:txXfrm>
    </dsp:sp>
    <dsp:sp modelId="{4CA8FA63-5E73-4C64-AA88-2A1D3701A662}">
      <dsp:nvSpPr>
        <dsp:cNvPr id="0" name=""/>
        <dsp:cNvSpPr/>
      </dsp:nvSpPr>
      <dsp:spPr>
        <a:xfrm>
          <a:off x="5567003" y="550072"/>
          <a:ext cx="2577217" cy="30926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Expanded regional HR business partners with local expertise</a:t>
          </a:r>
        </a:p>
      </dsp:txBody>
      <dsp:txXfrm>
        <a:off x="5567003" y="1787136"/>
        <a:ext cx="2577217" cy="1855596"/>
      </dsp:txXfrm>
    </dsp:sp>
    <dsp:sp modelId="{E3AC80E2-6FC3-4CCF-BA5D-CD9231BE0ABD}">
      <dsp:nvSpPr>
        <dsp:cNvPr id="0" name=""/>
        <dsp:cNvSpPr/>
      </dsp:nvSpPr>
      <dsp:spPr>
        <a:xfrm>
          <a:off x="5567003" y="550072"/>
          <a:ext cx="2577217" cy="12370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03</a:t>
          </a:r>
        </a:p>
      </dsp:txBody>
      <dsp:txXfrm>
        <a:off x="5567003" y="550072"/>
        <a:ext cx="2577217" cy="1237064"/>
      </dsp:txXfrm>
    </dsp:sp>
    <dsp:sp modelId="{6085E557-3CE8-4C5E-9F53-8124045B2CE8}">
      <dsp:nvSpPr>
        <dsp:cNvPr id="0" name=""/>
        <dsp:cNvSpPr/>
      </dsp:nvSpPr>
      <dsp:spPr>
        <a:xfrm>
          <a:off x="8350398" y="550072"/>
          <a:ext cx="2577217" cy="30926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0" rIns="254572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Regular international forums facilitating knowledge exchange</a:t>
          </a:r>
        </a:p>
      </dsp:txBody>
      <dsp:txXfrm>
        <a:off x="8350398" y="1787136"/>
        <a:ext cx="2577217" cy="1855596"/>
      </dsp:txXfrm>
    </dsp:sp>
    <dsp:sp modelId="{2FCDE753-6B50-4EDC-88BA-8EA9A46BBF0C}">
      <dsp:nvSpPr>
        <dsp:cNvPr id="0" name=""/>
        <dsp:cNvSpPr/>
      </dsp:nvSpPr>
      <dsp:spPr>
        <a:xfrm>
          <a:off x="8350398" y="550072"/>
          <a:ext cx="2577217" cy="12370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572" tIns="165100" rIns="254572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04</a:t>
          </a:r>
        </a:p>
      </dsp:txBody>
      <dsp:txXfrm>
        <a:off x="8350398" y="550072"/>
        <a:ext cx="2577217" cy="123706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9F7F1-714B-4ACB-AEF8-15340D2E7F77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Active international assignees: 285 employees (long-term) plus 450 short-term</a:t>
          </a:r>
        </a:p>
      </dsp:txBody>
      <dsp:txXfrm>
        <a:off x="23773" y="23773"/>
        <a:ext cx="7797822" cy="764123"/>
      </dsp:txXfrm>
    </dsp:sp>
    <dsp:sp modelId="{326044DD-A257-4C52-A3E6-9E7A0E2303CD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Assignment destinations: 35 countries with concentrations in USA, Singapore, Germany</a:t>
          </a:r>
        </a:p>
      </dsp:txBody>
      <dsp:txXfrm>
        <a:off x="755937" y="983018"/>
        <a:ext cx="7434967" cy="764123"/>
      </dsp:txXfrm>
    </dsp:sp>
    <dsp:sp modelId="{51DFC23F-D181-424B-88D7-D97DCD38B626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Total assignment costs: £48 million annually (average £168,000 per long-term assignee) (Ulrich, 2024)</a:t>
          </a:r>
        </a:p>
      </dsp:txBody>
      <dsp:txXfrm>
        <a:off x="1477174" y="1942263"/>
        <a:ext cx="7445895" cy="764123"/>
      </dsp:txXfrm>
    </dsp:sp>
    <dsp:sp modelId="{6694B5E9-D842-4F5D-9EB1-28945624D513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development: 68% of senior executives have international experience</a:t>
          </a:r>
        </a:p>
      </dsp:txBody>
      <dsp:txXfrm>
        <a:off x="2209338" y="2901508"/>
        <a:ext cx="7434967" cy="764123"/>
      </dsp:txXfrm>
    </dsp:sp>
    <dsp:sp modelId="{EAD19393-2B92-4357-8480-3EBC5B920C53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ECA3E8EE-BD58-490E-9519-40AA7444A71A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3B638B76-5314-4E13-9D07-877F0DDE44F7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BF82A-9BDD-4E9F-AC59-BEE0F3E03642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64F76-9326-4DE2-A0E9-6A96939DB562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E0164-9F2B-4085-827D-492C697F7915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Long-term assignments for knowledge transfer and development</a:t>
          </a:r>
        </a:p>
      </dsp:txBody>
      <dsp:txXfrm>
        <a:off x="1339618" y="2288"/>
        <a:ext cx="5024605" cy="1159843"/>
      </dsp:txXfrm>
    </dsp:sp>
    <dsp:sp modelId="{5667ED35-0AB0-45EE-B7FA-A5124CD61261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92953C-933F-4064-A4C4-0772885E5D4D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7795B-7394-471B-9EE4-C104F09B1561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Short-term projects addressing specific business needs</a:t>
          </a:r>
        </a:p>
      </dsp:txBody>
      <dsp:txXfrm>
        <a:off x="1339618" y="1452092"/>
        <a:ext cx="5024605" cy="1159843"/>
      </dsp:txXfrm>
    </dsp:sp>
    <dsp:sp modelId="{7AA1CE79-1E0B-40FF-94EC-7D0D411D8ED3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AA449-9A74-4192-8AA0-5EC3332C6D4F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F415A-87E8-4B32-805A-EFCD6ECD7690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Commuter arrangements balancing business and family needs (Ulrich, 2024)</a:t>
          </a:r>
        </a:p>
      </dsp:txBody>
      <dsp:txXfrm>
        <a:off x="1339618" y="2901896"/>
        <a:ext cx="5024605" cy="1159843"/>
      </dsp:txXfrm>
    </dsp:sp>
    <dsp:sp modelId="{96169127-CE6C-4999-BFC7-34FEA3F516EA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A97645-92E5-4A06-8977-7C6358E66AEE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0C99C-93B1-4E6B-B7DA-23C1CE85D5EB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Assignment completion rates indicating overall success</a:t>
          </a:r>
        </a:p>
      </dsp:txBody>
      <dsp:txXfrm>
        <a:off x="1339618" y="4351700"/>
        <a:ext cx="5024605" cy="115984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F338A-CED2-47F4-A173-9FB3AE30A38D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A284B-B896-4441-A39B-50C389CD4576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Times New Roman" panose="02020603050405020304" pitchFamily="18" charset="0"/>
              <a:cs typeface="Times New Roman" panose="02020603050405020304" pitchFamily="18" charset="0"/>
            </a:rPr>
            <a:t>Home-based compensation maintaining salary equity</a:t>
          </a:r>
        </a:p>
      </dsp:txBody>
      <dsp:txXfrm>
        <a:off x="1011204" y="630714"/>
        <a:ext cx="1946396" cy="1946396"/>
      </dsp:txXfrm>
    </dsp:sp>
    <dsp:sp modelId="{12E829D8-FE61-4D8F-A4E1-2ADEC22E3026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Times New Roman" panose="02020603050405020304" pitchFamily="18" charset="0"/>
              <a:cs typeface="Times New Roman" panose="02020603050405020304" pitchFamily="18" charset="0"/>
            </a:rPr>
            <a:t>Housing allowances varying by location cost</a:t>
          </a:r>
        </a:p>
      </dsp:txBody>
      <dsp:txXfrm>
        <a:off x="3334113" y="630714"/>
        <a:ext cx="1946396" cy="1946396"/>
      </dsp:txXfrm>
    </dsp:sp>
    <dsp:sp modelId="{C4210FD5-0533-4933-A84C-0EE08E31FA70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Times New Roman" panose="02020603050405020304" pitchFamily="18" charset="0"/>
              <a:cs typeface="Times New Roman" panose="02020603050405020304" pitchFamily="18" charset="0"/>
            </a:rPr>
            <a:t>Comprehensive education support for children</a:t>
          </a:r>
        </a:p>
      </dsp:txBody>
      <dsp:txXfrm>
        <a:off x="1011204" y="2953623"/>
        <a:ext cx="1946396" cy="1946396"/>
      </dsp:txXfrm>
    </dsp:sp>
    <dsp:sp modelId="{6E2D7DA3-5679-471E-B71B-1E473E2D8438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Tax equalization ensuring assignee neutrality (Swart and Chugh, 2022)</a:t>
          </a:r>
        </a:p>
      </dsp:txBody>
      <dsp:txXfrm>
        <a:off x="3334113" y="2953623"/>
        <a:ext cx="1946396" cy="194639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441037-ADA2-4D84-B936-BA82D1D0C7F6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0D246C-7EB7-4C97-B80A-B774507DF60A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C55C4-EA36-4325-ADE3-E4ED42E45927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Dedicated assignment managers providing ongoing support</a:t>
          </a:r>
        </a:p>
      </dsp:txBody>
      <dsp:txXfrm>
        <a:off x="1339618" y="2288"/>
        <a:ext cx="5024605" cy="1159843"/>
      </dsp:txXfrm>
    </dsp:sp>
    <dsp:sp modelId="{39D5D3F4-8FE8-4F77-B2A4-0062C1ED1DD5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7BE606-8AF2-44DF-A703-6CFF1B946EFE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E7DA1-93DB-4A7D-856E-490A9138788D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Spouse employment assistance programmes (Olawale, 2024)</a:t>
          </a:r>
        </a:p>
      </dsp:txBody>
      <dsp:txXfrm>
        <a:off x="1339618" y="1452092"/>
        <a:ext cx="5024605" cy="1159843"/>
      </dsp:txXfrm>
    </dsp:sp>
    <dsp:sp modelId="{865130D3-8249-4E25-B2B0-D119D6361AE0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87B98B-46CC-489B-8816-66A3FC8ED973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4A26F-FEBC-43E6-A915-2BE589FF9920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Mental health resources addressing adjustment challenges</a:t>
          </a:r>
        </a:p>
      </dsp:txBody>
      <dsp:txXfrm>
        <a:off x="1339618" y="2901896"/>
        <a:ext cx="5024605" cy="1159843"/>
      </dsp:txXfrm>
    </dsp:sp>
    <dsp:sp modelId="{A49AF911-CE44-43BB-BCF7-FDB9CE12A081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C1BF4-1805-4364-8C57-4E904DDE0658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BF02D-6B65-4552-ADB1-52F144F9F902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Regular satisfaction monitoring across locations</a:t>
          </a:r>
        </a:p>
      </dsp:txBody>
      <dsp:txXfrm>
        <a:off x="1339618" y="4351700"/>
        <a:ext cx="5024605" cy="115984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561DB-1BED-4D34-9110-797698F17C31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Post-assignment turnover representing significant investment loss</a:t>
          </a:r>
        </a:p>
      </dsp:txBody>
      <dsp:txXfrm>
        <a:off x="307345" y="1546"/>
        <a:ext cx="3222855" cy="1933713"/>
      </dsp:txXfrm>
    </dsp:sp>
    <dsp:sp modelId="{8D15632B-715A-4D66-81D2-B559A08B62D6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Repatriation planning timeline and practices (Olawale, 2024)</a:t>
          </a:r>
        </a:p>
      </dsp:txBody>
      <dsp:txXfrm>
        <a:off x="3852486" y="1546"/>
        <a:ext cx="3222855" cy="1933713"/>
      </dsp:txXfrm>
    </dsp:sp>
    <dsp:sp modelId="{ADE80DF1-483A-4F48-BDD1-31D1A22E96A6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latin typeface="Times New Roman" panose="02020603050405020304" pitchFamily="18" charset="0"/>
              <a:cs typeface="Times New Roman" panose="02020603050405020304" pitchFamily="18" charset="0"/>
            </a:rPr>
            <a:t>Role availability challenges upon return</a:t>
          </a:r>
        </a:p>
      </dsp:txBody>
      <dsp:txXfrm>
        <a:off x="7397627" y="1546"/>
        <a:ext cx="3222855" cy="1933713"/>
      </dsp:txXfrm>
    </dsp:sp>
    <dsp:sp modelId="{316CFDED-8AAA-4DDE-8B68-1217E7D1613C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Recognition gaps for international experience</a:t>
          </a:r>
        </a:p>
      </dsp:txBody>
      <dsp:txXfrm>
        <a:off x="3852486" y="2257545"/>
        <a:ext cx="3222855" cy="193371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19A72-E990-47FD-A5A4-F032F235D440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3DF29-84B6-4E7E-B9CE-8D717DA6FA24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Virtual international projects: 180 currently active involving no physical relocation</a:t>
          </a:r>
        </a:p>
      </dsp:txBody>
      <dsp:txXfrm>
        <a:off x="0" y="0"/>
        <a:ext cx="6291714" cy="1382683"/>
      </dsp:txXfrm>
    </dsp:sp>
    <dsp:sp modelId="{07932984-05B7-4129-A498-61AE7E8B1188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394B6A-07D2-456F-8B08-980B524ED58C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Cost savings: 65% reduction compared to traditional expatriation (Johnson et al., 2022)</a:t>
          </a:r>
        </a:p>
      </dsp:txBody>
      <dsp:txXfrm>
        <a:off x="0" y="1382683"/>
        <a:ext cx="6291714" cy="1382683"/>
      </dsp:txXfrm>
    </dsp:sp>
    <dsp:sp modelId="{6CB69D59-E396-4930-A583-5BF947BF6583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A694A-B1E1-4FE4-968F-90B211526217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Effectiveness ratings: 6.8/10 for virtual vs. 7.9/10 for physical assignments</a:t>
          </a:r>
        </a:p>
      </dsp:txBody>
      <dsp:txXfrm>
        <a:off x="0" y="2765367"/>
        <a:ext cx="6291714" cy="1382683"/>
      </dsp:txXfrm>
    </dsp:sp>
    <dsp:sp modelId="{9C4B79F4-BF1A-4D16-ADB5-A283575698C5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9FCB7-FF43-4618-A1C0-BCEC3F82AD07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Hybrid models combining virtual coordination with quarterly visits gaining adoption</a:t>
          </a:r>
        </a:p>
      </dsp:txBody>
      <dsp:txXfrm>
        <a:off x="0" y="4148051"/>
        <a:ext cx="6291714" cy="138268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48546-3A45-4A9F-88B5-C2E565EF25B7}">
      <dsp:nvSpPr>
        <dsp:cNvPr id="0" name=""/>
        <dsp:cNvSpPr/>
      </dsp:nvSpPr>
      <dsp:spPr>
        <a:xfrm>
          <a:off x="672633" y="0"/>
          <a:ext cx="5243992" cy="524399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FEF829-8077-404D-B0B0-C470A4069D4E}">
      <dsp:nvSpPr>
        <dsp:cNvPr id="0" name=""/>
        <dsp:cNvSpPr/>
      </dsp:nvSpPr>
      <dsp:spPr>
        <a:xfrm>
          <a:off x="1170812" y="498179"/>
          <a:ext cx="2045157" cy="204515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Enhanced career planning reducing post-repatriation turnover</a:t>
          </a:r>
        </a:p>
      </dsp:txBody>
      <dsp:txXfrm>
        <a:off x="1270648" y="598015"/>
        <a:ext cx="1845485" cy="1845485"/>
      </dsp:txXfrm>
    </dsp:sp>
    <dsp:sp modelId="{27338018-96B5-4519-9382-520BA767D03F}">
      <dsp:nvSpPr>
        <dsp:cNvPr id="0" name=""/>
        <dsp:cNvSpPr/>
      </dsp:nvSpPr>
      <dsp:spPr>
        <a:xfrm>
          <a:off x="3373289" y="498179"/>
          <a:ext cx="2045157" cy="2045157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Expansion of virtual and hybrid assignment models (Johnson et al., 2022)</a:t>
          </a:r>
        </a:p>
      </dsp:txBody>
      <dsp:txXfrm>
        <a:off x="3473125" y="598015"/>
        <a:ext cx="1845485" cy="1845485"/>
      </dsp:txXfrm>
    </dsp:sp>
    <dsp:sp modelId="{8D3A4F10-85D1-4952-8FE4-865179EEC869}">
      <dsp:nvSpPr>
        <dsp:cNvPr id="0" name=""/>
        <dsp:cNvSpPr/>
      </dsp:nvSpPr>
      <dsp:spPr>
        <a:xfrm>
          <a:off x="1170812" y="2700656"/>
          <a:ext cx="2045157" cy="2045157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Comprehensive ROI tracking for assignment investments</a:t>
          </a:r>
        </a:p>
      </dsp:txBody>
      <dsp:txXfrm>
        <a:off x="1270648" y="2800492"/>
        <a:ext cx="1845485" cy="1845485"/>
      </dsp:txXfrm>
    </dsp:sp>
    <dsp:sp modelId="{D439C89C-B48F-422E-9CDE-F6F35A117FF6}">
      <dsp:nvSpPr>
        <dsp:cNvPr id="0" name=""/>
        <dsp:cNvSpPr/>
      </dsp:nvSpPr>
      <dsp:spPr>
        <a:xfrm>
          <a:off x="3373289" y="2700656"/>
          <a:ext cx="2045157" cy="2045157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Increased spouse employment support</a:t>
          </a:r>
        </a:p>
      </dsp:txBody>
      <dsp:txXfrm>
        <a:off x="3473125" y="2800492"/>
        <a:ext cx="1845485" cy="1845485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86494B-DDCA-47B4-95C6-3AA5B3A1FD7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26034-3A96-4BF6-9F53-ED5F9F444956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175A0-E831-4F2B-8654-2BE72872CBCB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Core competencies defining behavioral expectations</a:t>
          </a:r>
        </a:p>
      </dsp:txBody>
      <dsp:txXfrm>
        <a:off x="1834517" y="469890"/>
        <a:ext cx="3148942" cy="1335915"/>
      </dsp:txXfrm>
    </dsp:sp>
    <dsp:sp modelId="{7ABC0754-C59F-4FE1-9ACC-5E1090BE46E2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6FC56A-52A0-40CA-88B5-CB3C765B2FFF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53BCB-2732-4835-8CB3-803FF4309BBC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Balanced scorecard approach weighing multiple dimensions</a:t>
          </a:r>
        </a:p>
      </dsp:txBody>
      <dsp:txXfrm>
        <a:off x="7154322" y="469890"/>
        <a:ext cx="3148942" cy="1335915"/>
      </dsp:txXfrm>
    </dsp:sp>
    <dsp:sp modelId="{E4FE8D44-86F4-413F-B50A-740C8DAB36BA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6B86D-49B2-4757-B899-A24EE09E56E9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D692C-2BB4-4DC9-8EEC-011EF3D64BCC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360-degree feedback for all people managers</a:t>
          </a:r>
        </a:p>
      </dsp:txBody>
      <dsp:txXfrm>
        <a:off x="1834517" y="2545532"/>
        <a:ext cx="3148942" cy="1335915"/>
      </dsp:txXfrm>
    </dsp:sp>
    <dsp:sp modelId="{DF64786E-0F08-4A24-A806-D8BC171378CA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14254-9FE6-4A7E-9876-8AB0DCE53811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06298-4C16-406B-8541-C6E045E2B04D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Calibration sessions ensuring consistency (</a:t>
          </a:r>
          <a:r>
            <a:rPr lang="en-US" sz="2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Zharfpeykan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Akroyd, 2022)</a:t>
          </a:r>
        </a:p>
      </dsp:txBody>
      <dsp:txXfrm>
        <a:off x="7154322" y="2545532"/>
        <a:ext cx="3148942" cy="1335915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B8B149-B360-4F8B-A5A4-4C05119D45BE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913B2-EA8B-4754-A6AE-D7DE5B15DAF0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Goal cascade timeline: Corporate to individual objectives completed within 6 weeks</a:t>
          </a:r>
        </a:p>
      </dsp:txBody>
      <dsp:txXfrm>
        <a:off x="0" y="0"/>
        <a:ext cx="6291714" cy="1382683"/>
      </dsp:txXfrm>
    </dsp:sp>
    <dsp:sp modelId="{630A0B4D-3174-4C7D-AC6E-4098A55F92E6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C1213-BE8C-4643-8377-F1CD7E4732B4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SMART objective compliance: 78% of goals meet all five criteria upon review (Hristov, Camilli and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Mechelli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2022)</a:t>
          </a:r>
        </a:p>
      </dsp:txBody>
      <dsp:txXfrm>
        <a:off x="0" y="1382683"/>
        <a:ext cx="6291714" cy="1382683"/>
      </dsp:txXfrm>
    </dsp:sp>
    <dsp:sp modelId="{3914C868-17A4-4AA0-AE8B-AA29B8D36848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FC4F7-9D36-43E1-B6B3-38606B8B28BB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Goal revision frequency: Average 1.8 modifications per employee during year</a:t>
          </a:r>
        </a:p>
      </dsp:txBody>
      <dsp:txXfrm>
        <a:off x="0" y="2765367"/>
        <a:ext cx="6291714" cy="1382683"/>
      </dsp:txXfrm>
    </dsp:sp>
    <dsp:sp modelId="{CF82584A-09D4-4285-8EB8-4BFA5614B737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54EF2-B35C-46A2-9A35-08F48D744257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Line-of-sight survey: 73% employees clearly understand how their work contributes to strategy</a:t>
          </a:r>
        </a:p>
      </dsp:txBody>
      <dsp:txXfrm>
        <a:off x="0" y="4148051"/>
        <a:ext cx="6291714" cy="1382683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B28915-9290-4DFE-8D05-06927C2BD222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E229E9-F5AE-4648-A4AB-99CCE378840D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Shift from annual reviews to ongoing conversations</a:t>
          </a:r>
        </a:p>
      </dsp:txBody>
      <dsp:txXfrm>
        <a:off x="1313516" y="631331"/>
        <a:ext cx="1948298" cy="1948298"/>
      </dsp:txXfrm>
    </dsp:sp>
    <dsp:sp modelId="{5893D411-BB98-4E75-87D9-2C5C59F0FF45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Real-time feedback enabling immediate course correction (Hristov, Camilli and Mechelli, 2022)</a:t>
          </a:r>
        </a:p>
      </dsp:txBody>
      <dsp:txXfrm>
        <a:off x="3638696" y="631331"/>
        <a:ext cx="1948298" cy="1948298"/>
      </dsp:txXfrm>
    </dsp:sp>
    <dsp:sp modelId="{483311B2-F74E-400F-8526-DC468D153602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Coaching mindset emphasizing employee development</a:t>
          </a:r>
        </a:p>
      </dsp:txBody>
      <dsp:txXfrm>
        <a:off x="1313516" y="2956510"/>
        <a:ext cx="1948298" cy="1948298"/>
      </dsp:txXfrm>
    </dsp:sp>
    <dsp:sp modelId="{EB5533DD-A497-464F-9B88-CFD380377945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Managerial capability development requirements</a:t>
          </a:r>
        </a:p>
      </dsp:txBody>
      <dsp:txXfrm>
        <a:off x="3638696" y="2956510"/>
        <a:ext cx="1948298" cy="1948298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1993C3-B972-4505-A5F8-C52408346176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C360-9E1D-4693-B056-D56EFEAD6FB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1EC945-2DF2-4D79-BCCD-EA890C33E173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Multi-dimensional assessment criteria</a:t>
          </a:r>
        </a:p>
      </dsp:txBody>
      <dsp:txXfrm>
        <a:off x="1057183" y="1805"/>
        <a:ext cx="9458416" cy="915310"/>
      </dsp:txXfrm>
    </dsp:sp>
    <dsp:sp modelId="{58829460-7DCD-4382-A96E-1489E00A9088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ADF03-AB35-4397-87F6-E4FE3E8C274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798CA-D5C9-4452-9464-BE3E2303335E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Calibration sessions ensuring fairness and consistency</a:t>
          </a:r>
        </a:p>
      </dsp:txBody>
      <dsp:txXfrm>
        <a:off x="1057183" y="1145944"/>
        <a:ext cx="9458416" cy="915310"/>
      </dsp:txXfrm>
    </dsp:sp>
    <dsp:sp modelId="{B69F64A7-3A5F-4442-A2A1-5A85944CC39B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B8B04-1069-43E7-8B89-9E68DC6BA6CD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AE5DF-C75F-4650-8361-903CD0B32DBD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Performance differentiation for resource allocation (Petri et al., 2023)</a:t>
          </a:r>
        </a:p>
      </dsp:txBody>
      <dsp:txXfrm>
        <a:off x="1057183" y="2290082"/>
        <a:ext cx="9458416" cy="915310"/>
      </dsp:txXfrm>
    </dsp:sp>
    <dsp:sp modelId="{67BF9FC7-DB37-4C3B-8A5E-A6EA6B683593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2ED526-6226-408F-BFB8-02C7235085F6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C8AAC-76E1-4231-9DBA-97E5FA734E24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Evidence-based evaluation reducing bias</a:t>
          </a:r>
        </a:p>
      </dsp:txBody>
      <dsp:txXfrm>
        <a:off x="1057183" y="3434221"/>
        <a:ext cx="9458416" cy="91531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A76AE4-425D-4991-9A5F-A305A47879C8}">
      <dsp:nvSpPr>
        <dsp:cNvPr id="0" name=""/>
        <dsp:cNvSpPr/>
      </dsp:nvSpPr>
      <dsp:spPr>
        <a:xfrm>
          <a:off x="752566" y="846844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30598-3FF0-4C3A-B06B-567461E816EC}">
      <dsp:nvSpPr>
        <dsp:cNvPr id="0" name=""/>
        <dsp:cNvSpPr/>
      </dsp:nvSpPr>
      <dsp:spPr>
        <a:xfrm>
          <a:off x="100682" y="2288460"/>
          <a:ext cx="2370489" cy="105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Performance-contingent compensation increases</a:t>
          </a:r>
        </a:p>
      </dsp:txBody>
      <dsp:txXfrm>
        <a:off x="100682" y="2288460"/>
        <a:ext cx="2370489" cy="1057500"/>
      </dsp:txXfrm>
    </dsp:sp>
    <dsp:sp modelId="{B8B1E0E7-BA3E-4311-9F21-F887017C9E1B}">
      <dsp:nvSpPr>
        <dsp:cNvPr id="0" name=""/>
        <dsp:cNvSpPr/>
      </dsp:nvSpPr>
      <dsp:spPr>
        <a:xfrm>
          <a:off x="3537891" y="846844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C292E-722D-4845-9967-3539FD132604}">
      <dsp:nvSpPr>
        <dsp:cNvPr id="0" name=""/>
        <dsp:cNvSpPr/>
      </dsp:nvSpPr>
      <dsp:spPr>
        <a:xfrm>
          <a:off x="2886007" y="2288460"/>
          <a:ext cx="2370489" cy="105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Annual bonus schemes tied to results</a:t>
          </a:r>
        </a:p>
      </dsp:txBody>
      <dsp:txXfrm>
        <a:off x="2886007" y="2288460"/>
        <a:ext cx="2370489" cy="1057500"/>
      </dsp:txXfrm>
    </dsp:sp>
    <dsp:sp modelId="{0AB87773-2C25-4559-B15C-8A29661D9706}">
      <dsp:nvSpPr>
        <dsp:cNvPr id="0" name=""/>
        <dsp:cNvSpPr/>
      </dsp:nvSpPr>
      <dsp:spPr>
        <a:xfrm>
          <a:off x="6323216" y="846844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36480-1A86-4211-9618-ED4E2254E641}">
      <dsp:nvSpPr>
        <dsp:cNvPr id="0" name=""/>
        <dsp:cNvSpPr/>
      </dsp:nvSpPr>
      <dsp:spPr>
        <a:xfrm>
          <a:off x="5671332" y="2288460"/>
          <a:ext cx="2370489" cy="105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Long-term incentive plans for senior leaders (Petri et al., 2023)</a:t>
          </a:r>
        </a:p>
      </dsp:txBody>
      <dsp:txXfrm>
        <a:off x="5671332" y="2288460"/>
        <a:ext cx="2370489" cy="1057500"/>
      </dsp:txXfrm>
    </dsp:sp>
    <dsp:sp modelId="{7E7DDCC2-6AB5-4E41-9F28-389C5605CD15}">
      <dsp:nvSpPr>
        <dsp:cNvPr id="0" name=""/>
        <dsp:cNvSpPr/>
      </dsp:nvSpPr>
      <dsp:spPr>
        <a:xfrm>
          <a:off x="9108541" y="846844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723BB-8788-4F61-90A4-5E895B1DF4F3}">
      <dsp:nvSpPr>
        <dsp:cNvPr id="0" name=""/>
        <dsp:cNvSpPr/>
      </dsp:nvSpPr>
      <dsp:spPr>
        <a:xfrm>
          <a:off x="8456657" y="2288460"/>
          <a:ext cx="2370489" cy="105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Non-monetary recognition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programmes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56657" y="2288460"/>
        <a:ext cx="2370489" cy="105750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D8560-8B76-4F8F-AB0C-C3E3F1962EDE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1B79A-E2CE-4A80-89BF-85053C70CF66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Managerial capability gaps in coaching and feedback delivery</a:t>
          </a:r>
        </a:p>
      </dsp:txBody>
      <dsp:txXfrm>
        <a:off x="0" y="0"/>
        <a:ext cx="6291714" cy="1382683"/>
      </dsp:txXfrm>
    </dsp:sp>
    <dsp:sp modelId="{FB860FB3-C8E0-4AB3-8A3A-5484991E0AA4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B6B0F-5548-4557-835C-271E9164B474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Rating inflation and recency bias (Christensen, 2022)</a:t>
          </a:r>
        </a:p>
      </dsp:txBody>
      <dsp:txXfrm>
        <a:off x="0" y="1382683"/>
        <a:ext cx="6291714" cy="1382683"/>
      </dsp:txXfrm>
    </dsp:sp>
    <dsp:sp modelId="{FD0E584E-95C1-4757-8153-10643AD46CE6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3AAC4-B0DB-46E8-976A-627719309344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Difficulty measuring collaborative and innovative contributions</a:t>
          </a:r>
        </a:p>
      </dsp:txBody>
      <dsp:txXfrm>
        <a:off x="0" y="2765367"/>
        <a:ext cx="6291714" cy="1382683"/>
      </dsp:txXfrm>
    </dsp:sp>
    <dsp:sp modelId="{F88DE98F-CF58-40BB-806F-2BABD8F9CC81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07A4B-8EDC-4286-BDF4-7BDD60FA2EAA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Balancing global consistency with cultural adaptation</a:t>
          </a:r>
        </a:p>
      </dsp:txBody>
      <dsp:txXfrm>
        <a:off x="0" y="4148051"/>
        <a:ext cx="6291714" cy="1382683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05F3F7-B90D-4148-942E-575C7111C47A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FD28FA-F087-4094-ACD9-E2ECB03F43E3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3CE86-39BC-468C-8988-47D43E057DD2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Comprehensive manager training in coaching skills</a:t>
          </a:r>
        </a:p>
      </dsp:txBody>
      <dsp:txXfrm>
        <a:off x="1834517" y="469890"/>
        <a:ext cx="3148942" cy="1335915"/>
      </dsp:txXfrm>
    </dsp:sp>
    <dsp:sp modelId="{5D8379D0-B49B-4D4C-9CE7-6BA1579EB5A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ACD5F-34CA-4CDB-B59F-AB9F878B87C5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679B8-9473-4EF0-9BC5-C7D14B22EF8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platforms enabling continuous feedback capture (Christensen, 2022)</a:t>
          </a:r>
        </a:p>
      </dsp:txBody>
      <dsp:txXfrm>
        <a:off x="7154322" y="469890"/>
        <a:ext cx="3148942" cy="1335915"/>
      </dsp:txXfrm>
    </dsp:sp>
    <dsp:sp modelId="{4345EE93-94F6-44C1-854E-C49B57DB2851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247B7-55A9-4E37-B29F-0D87F8377439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E192A-4A6C-4D2E-8238-75E1025826C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Balanced metrics incorporating innovation and collaboration</a:t>
          </a:r>
        </a:p>
      </dsp:txBody>
      <dsp:txXfrm>
        <a:off x="1834517" y="2545532"/>
        <a:ext cx="3148942" cy="1335915"/>
      </dsp:txXfrm>
    </dsp:sp>
    <dsp:sp modelId="{91D493D6-FB26-4FC2-AE90-AFBB0A279C39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E38E9D-2E7C-4795-AAFD-B7F10C45701C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88C23-82E3-446A-8FB9-23ABC1F3557F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Regular system audits assessing effectiveness</a:t>
          </a:r>
        </a:p>
      </dsp:txBody>
      <dsp:txXfrm>
        <a:off x="7154322" y="2545532"/>
        <a:ext cx="3148942" cy="1335915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A6927-5652-4F9E-8A36-0DB2D64DA19D}">
      <dsp:nvSpPr>
        <dsp:cNvPr id="0" name=""/>
        <dsp:cNvSpPr/>
      </dsp:nvSpPr>
      <dsp:spPr>
        <a:xfrm>
          <a:off x="672633" y="0"/>
          <a:ext cx="5243992" cy="524399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3194B-7048-4655-A370-2BB43532E45E}">
      <dsp:nvSpPr>
        <dsp:cNvPr id="0" name=""/>
        <dsp:cNvSpPr/>
      </dsp:nvSpPr>
      <dsp:spPr>
        <a:xfrm>
          <a:off x="1170812" y="498179"/>
          <a:ext cx="2045157" cy="204515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Interconnection of recruitment, operations, assignments, and performance</a:t>
          </a:r>
        </a:p>
      </dsp:txBody>
      <dsp:txXfrm>
        <a:off x="1270648" y="598015"/>
        <a:ext cx="1845485" cy="1845485"/>
      </dsp:txXfrm>
    </dsp:sp>
    <dsp:sp modelId="{54D82806-6FE5-400D-8CDA-D5C9BC5FE87D}">
      <dsp:nvSpPr>
        <dsp:cNvPr id="0" name=""/>
        <dsp:cNvSpPr/>
      </dsp:nvSpPr>
      <dsp:spPr>
        <a:xfrm>
          <a:off x="3373289" y="498179"/>
          <a:ext cx="2045157" cy="2045157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Alignment with aerospace engineering demands</a:t>
          </a:r>
        </a:p>
      </dsp:txBody>
      <dsp:txXfrm>
        <a:off x="3473125" y="598015"/>
        <a:ext cx="1845485" cy="1845485"/>
      </dsp:txXfrm>
    </dsp:sp>
    <dsp:sp modelId="{E2484224-1B7D-402F-BB90-1E4D1622FC1B}">
      <dsp:nvSpPr>
        <dsp:cNvPr id="0" name=""/>
        <dsp:cNvSpPr/>
      </dsp:nvSpPr>
      <dsp:spPr>
        <a:xfrm>
          <a:off x="1170812" y="2700656"/>
          <a:ext cx="2045157" cy="2045157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Line manager capability as success factor</a:t>
          </a:r>
        </a:p>
      </dsp:txBody>
      <dsp:txXfrm>
        <a:off x="1270648" y="2800492"/>
        <a:ext cx="1845485" cy="1845485"/>
      </dsp:txXfrm>
    </dsp:sp>
    <dsp:sp modelId="{C66CB8DE-1597-4060-A8F1-143F9E95CD47}">
      <dsp:nvSpPr>
        <dsp:cNvPr id="0" name=""/>
        <dsp:cNvSpPr/>
      </dsp:nvSpPr>
      <dsp:spPr>
        <a:xfrm>
          <a:off x="3373289" y="2700656"/>
          <a:ext cx="2045157" cy="2045157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improvement through data and feedback</a:t>
          </a:r>
        </a:p>
      </dsp:txBody>
      <dsp:txXfrm>
        <a:off x="3473125" y="2800492"/>
        <a:ext cx="1845485" cy="1845485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6F8CB5-877B-406A-9BEB-47B838144307}">
      <dsp:nvSpPr>
        <dsp:cNvPr id="0" name=""/>
        <dsp:cNvSpPr/>
      </dsp:nvSpPr>
      <dsp:spPr>
        <a:xfrm>
          <a:off x="0" y="50967"/>
          <a:ext cx="6291714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Intense competition for specialized engineering talent</a:t>
          </a:r>
        </a:p>
      </dsp:txBody>
      <dsp:txXfrm>
        <a:off x="59399" y="110366"/>
        <a:ext cx="6172916" cy="1098002"/>
      </dsp:txXfrm>
    </dsp:sp>
    <dsp:sp modelId="{ACC4C45C-7C27-437F-9B87-07BFADC15F56}">
      <dsp:nvSpPr>
        <dsp:cNvPr id="0" name=""/>
        <dsp:cNvSpPr/>
      </dsp:nvSpPr>
      <dsp:spPr>
        <a:xfrm>
          <a:off x="0" y="1454967"/>
          <a:ext cx="6291714" cy="121680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Complexity of managing global operations</a:t>
          </a:r>
        </a:p>
      </dsp:txBody>
      <dsp:txXfrm>
        <a:off x="59399" y="1514366"/>
        <a:ext cx="6172916" cy="1098002"/>
      </dsp:txXfrm>
    </dsp:sp>
    <dsp:sp modelId="{AC07E341-354E-4D3F-A57A-D6AA18FD5809}">
      <dsp:nvSpPr>
        <dsp:cNvPr id="0" name=""/>
        <dsp:cNvSpPr/>
      </dsp:nvSpPr>
      <dsp:spPr>
        <a:xfrm>
          <a:off x="0" y="2858967"/>
          <a:ext cx="6291714" cy="121680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Cost and effectiveness balance in international assignments</a:t>
          </a:r>
        </a:p>
      </dsp:txBody>
      <dsp:txXfrm>
        <a:off x="59399" y="2918366"/>
        <a:ext cx="6172916" cy="1098002"/>
      </dsp:txXfrm>
    </dsp:sp>
    <dsp:sp modelId="{2D576632-8288-4740-B190-3CBA2D5854BD}">
      <dsp:nvSpPr>
        <dsp:cNvPr id="0" name=""/>
        <dsp:cNvSpPr/>
      </dsp:nvSpPr>
      <dsp:spPr>
        <a:xfrm>
          <a:off x="0" y="4262967"/>
          <a:ext cx="6291714" cy="12168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Managerial capability gaps in performance coaching</a:t>
          </a:r>
        </a:p>
      </dsp:txBody>
      <dsp:txXfrm>
        <a:off x="59399" y="4322366"/>
        <a:ext cx="6172916" cy="1098002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6635D-F24D-46CC-9B85-4DB38B6C895C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186B4-8525-47E3-9B9C-D00E01CC411F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9F720-D98E-42A5-9EA6-00A1D90D9E0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Enhanced digital recruitment and diversity initiatives</a:t>
          </a:r>
        </a:p>
      </dsp:txBody>
      <dsp:txXfrm>
        <a:off x="1057183" y="1805"/>
        <a:ext cx="9458416" cy="915310"/>
      </dsp:txXfrm>
    </dsp:sp>
    <dsp:sp modelId="{48A351CB-6AB9-4C5B-9C9D-053887B3A0B0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AF9148-2C06-4ED2-9578-6D6575C8415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690CF-063E-45D9-B48A-13496F2F51DE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intelligence development for international managers</a:t>
          </a:r>
        </a:p>
      </dsp:txBody>
      <dsp:txXfrm>
        <a:off x="1057183" y="1145944"/>
        <a:ext cx="9458416" cy="915310"/>
      </dsp:txXfrm>
    </dsp:sp>
    <dsp:sp modelId="{C899CC8A-B80E-4B40-88A8-F505443C4808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6A580-D043-4024-B3D4-B8BBE0CD645E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3DC3B-B412-4947-AA2A-375687859FC9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Hybrid assignment models optimizing cost and effectiveness</a:t>
          </a:r>
        </a:p>
      </dsp:txBody>
      <dsp:txXfrm>
        <a:off x="1057183" y="2290082"/>
        <a:ext cx="9458416" cy="915310"/>
      </dsp:txXfrm>
    </dsp:sp>
    <dsp:sp modelId="{4CD1DE99-32E1-4512-BFFA-C3F20FFEE85D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45D3A-AAA3-48C5-B140-F3A6984F8FDC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0A956-2F67-4FAE-9950-0117BDC00E7C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Data analytics driving evidence-based HR decisions</a:t>
          </a:r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CF412D-03ED-4ABC-971F-02E1A9CDB2F2}" type="datetimeFigureOut">
              <a:rPr lang="en-IN" smtClean="0"/>
              <a:t>01-12-2025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4B1032-C321-4433-A489-2688FF7B5F9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4003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7827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34085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5448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28735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493531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94424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92188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0347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69356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39346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760921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331580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289893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78565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74813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63503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253630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642865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47244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32808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88697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76298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07882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51745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66716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58031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29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1645464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70711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14618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72175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689375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125798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571355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5894587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688978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154570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39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4696123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B1032-C321-4433-A489-2688FF7B5F9F}" type="slidenum">
              <a:rPr lang="en-IN" smtClean="0"/>
              <a:t>40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84271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812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1.xml"/><Relationship Id="rId7" Type="http://schemas.microsoft.com/office/2007/relationships/diagramDrawing" Target="../diagrams/drawing31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1.xml"/><Relationship Id="rId5" Type="http://schemas.openxmlformats.org/officeDocument/2006/relationships/diagramQuickStyle" Target="../diagrams/quickStyle31.xml"/><Relationship Id="rId4" Type="http://schemas.openxmlformats.org/officeDocument/2006/relationships/diagramLayout" Target="../diagrams/layout3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2.xml"/><Relationship Id="rId7" Type="http://schemas.microsoft.com/office/2007/relationships/diagramDrawing" Target="../diagrams/drawing32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2.xml"/><Relationship Id="rId5" Type="http://schemas.openxmlformats.org/officeDocument/2006/relationships/diagramQuickStyle" Target="../diagrams/quickStyle32.xml"/><Relationship Id="rId4" Type="http://schemas.openxmlformats.org/officeDocument/2006/relationships/diagramLayout" Target="../diagrams/layout3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3.xml"/><Relationship Id="rId7" Type="http://schemas.microsoft.com/office/2007/relationships/diagramDrawing" Target="../diagrams/drawing33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3.xml"/><Relationship Id="rId5" Type="http://schemas.openxmlformats.org/officeDocument/2006/relationships/diagramQuickStyle" Target="../diagrams/quickStyle33.xml"/><Relationship Id="rId4" Type="http://schemas.openxmlformats.org/officeDocument/2006/relationships/diagramLayout" Target="../diagrams/layout3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4.xml"/><Relationship Id="rId7" Type="http://schemas.microsoft.com/office/2007/relationships/diagramDrawing" Target="../diagrams/drawing34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4.xml"/><Relationship Id="rId5" Type="http://schemas.openxmlformats.org/officeDocument/2006/relationships/diagramQuickStyle" Target="../diagrams/quickStyle34.xml"/><Relationship Id="rId4" Type="http://schemas.openxmlformats.org/officeDocument/2006/relationships/diagramLayout" Target="../diagrams/layout34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5465/amle.2020.0332" TargetMode="External"/><Relationship Id="rId3" Type="http://schemas.openxmlformats.org/officeDocument/2006/relationships/hyperlink" Target="https://www.tandfonline.com/doi/full/10.1080/09537287.2021.1882690" TargetMode="External"/><Relationship Id="rId7" Type="http://schemas.openxmlformats.org/officeDocument/2006/relationships/hyperlink" Target="https://lib.iitta.gov.ua/id/eprint/740123/1/%D0%86%D0%B2%D0%B0%D0%BD%D0%BE%D0%B2%D0%B0_249165-Article%20Text-572864-1-10-20211228.pdf" TargetMode="External"/><Relationship Id="rId2" Type="http://schemas.openxmlformats.org/officeDocument/2006/relationships/hyperlink" Target="https://doi.org/10.4324/9780429270680-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0551-022-05049-6" TargetMode="External"/><Relationship Id="rId5" Type="http://schemas.openxmlformats.org/officeDocument/2006/relationships/hyperlink" Target="https://doi.org/10.1108/mrr-11-2021-0777" TargetMode="External"/><Relationship Id="rId4" Type="http://schemas.openxmlformats.org/officeDocument/2006/relationships/hyperlink" Target="https://doi.org/10.1109/ICAIS50930.2021.9396036" TargetMode="External"/><Relationship Id="rId9" Type="http://schemas.openxmlformats.org/officeDocument/2006/relationships/hyperlink" Target="https://doi.org/10.1108/pr-03-2023-0257" TargetMode="Externa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337/9781839102745.00005" TargetMode="External"/><Relationship Id="rId3" Type="http://schemas.openxmlformats.org/officeDocument/2006/relationships/hyperlink" Target="https://doi.org/10.30574/gscarr.2024.19.2.0161" TargetMode="External"/><Relationship Id="rId7" Type="http://schemas.openxmlformats.org/officeDocument/2006/relationships/hyperlink" Target="https://www.academia.edu/download/115757660/Director_Today_CCT_June_2024_article_on_preparing_for_corporate_survival_and_international_operation.pdf" TargetMode="External"/><Relationship Id="rId2" Type="http://schemas.openxmlformats.org/officeDocument/2006/relationships/hyperlink" Target="https://doi.org/10.1017/SJP.2021.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isel.aisnet.org/ijispm/vol10/iss4/5/" TargetMode="External"/><Relationship Id="rId5" Type="http://schemas.openxmlformats.org/officeDocument/2006/relationships/hyperlink" Target="https://search.proquest.com/openview/2ded961b58adfde0325617f7aa50754e/1?pq-origsite=gscholar&amp;cbl=2026366&amp;diss=y" TargetMode="External"/><Relationship Id="rId10" Type="http://schemas.openxmlformats.org/officeDocument/2006/relationships/hyperlink" Target="https://doi.org/10.1016/j.jclepro.2021.129988" TargetMode="External"/><Relationship Id="rId4" Type="http://schemas.openxmlformats.org/officeDocument/2006/relationships/hyperlink" Target="https://doi.org/10.1016/j.jii.2023.100445" TargetMode="External"/><Relationship Id="rId9" Type="http://schemas.openxmlformats.org/officeDocument/2006/relationships/hyperlink" Target="https://doi.org/10.4324/9781003502913-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67B742-77A5-D5B9-E09D-FAB8A6238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32573"/>
            <a:ext cx="5257800" cy="3280953"/>
          </a:xfrm>
        </p:spPr>
        <p:txBody>
          <a:bodyPr>
            <a:noAutofit/>
          </a:bodyPr>
          <a:lstStyle/>
          <a:p>
            <a:r>
              <a:rPr lang="en-IN" sz="2000" b="1" dirty="0"/>
              <a:t>Course Title: </a:t>
            </a:r>
            <a:r>
              <a:rPr lang="en-IN" sz="2000" dirty="0"/>
              <a:t>MBA - International Business</a:t>
            </a:r>
            <a:br>
              <a:rPr lang="en-GB" sz="2000" dirty="0"/>
            </a:br>
            <a:r>
              <a:rPr lang="en-IN" sz="2000" b="1" dirty="0"/>
              <a:t>Term 1</a:t>
            </a:r>
            <a:br>
              <a:rPr lang="en-GB" sz="2000" dirty="0"/>
            </a:br>
            <a:r>
              <a:rPr lang="en-IN" sz="2000" b="1" dirty="0"/>
              <a:t> </a:t>
            </a:r>
            <a:br>
              <a:rPr lang="en-GB" sz="2000" dirty="0"/>
            </a:br>
            <a:r>
              <a:rPr lang="en-IN" sz="2000" b="1" dirty="0"/>
              <a:t> </a:t>
            </a:r>
            <a:br>
              <a:rPr lang="en-GB" sz="2000" dirty="0"/>
            </a:br>
            <a:r>
              <a:rPr lang="en-IN" sz="2000" b="1" dirty="0"/>
              <a:t>Module Name: </a:t>
            </a:r>
            <a:r>
              <a:rPr lang="en-IN" sz="2000" dirty="0"/>
              <a:t>Human Capital Management</a:t>
            </a:r>
            <a:br>
              <a:rPr lang="en-GB" sz="2000" dirty="0"/>
            </a:br>
            <a:r>
              <a:rPr lang="en-IN" sz="2000" b="1" dirty="0"/>
              <a:t>Module Code: </a:t>
            </a:r>
            <a:r>
              <a:rPr lang="en-IN" sz="2000" dirty="0"/>
              <a:t>LCMB7023</a:t>
            </a:r>
            <a:br>
              <a:rPr lang="en-GB" sz="2000" dirty="0"/>
            </a:br>
            <a:r>
              <a:rPr lang="en-IN" sz="2000" dirty="0"/>
              <a:t> </a:t>
            </a:r>
            <a:br>
              <a:rPr lang="en-IN" sz="2000" dirty="0"/>
            </a:br>
            <a:br>
              <a:rPr lang="en-IN" sz="2000" dirty="0"/>
            </a:br>
            <a:r>
              <a:rPr lang="en-IN" sz="2000" b="1" dirty="0"/>
              <a:t>Lecturer’s Name: </a:t>
            </a:r>
            <a:r>
              <a:rPr lang="en-IN" sz="2000" dirty="0"/>
              <a:t>Dr. Gladius Kulothungan</a:t>
            </a:r>
            <a:endParaRPr lang="en-GB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DE6BADF-4ADA-EDA7-5963-2A0D80843C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283" y="0"/>
            <a:ext cx="7331433" cy="2932573"/>
          </a:xfrm>
          <a:prstGeom prst="rect">
            <a:avLst/>
          </a:prstGeom>
          <a:noFill/>
        </p:spPr>
      </p:pic>
      <p:sp>
        <p:nvSpPr>
          <p:cNvPr id="7" name="Title 3">
            <a:extLst>
              <a:ext uri="{FF2B5EF4-FFF2-40B4-BE49-F238E27FC236}">
                <a16:creationId xmlns:a16="http://schemas.microsoft.com/office/drawing/2014/main" id="{02A29EDC-2AE2-05B1-04AE-A4929F01AC74}"/>
              </a:ext>
            </a:extLst>
          </p:cNvPr>
          <p:cNvSpPr txBox="1">
            <a:spLocks/>
          </p:cNvSpPr>
          <p:nvPr/>
        </p:nvSpPr>
        <p:spPr>
          <a:xfrm>
            <a:off x="7132816" y="2932572"/>
            <a:ext cx="5059184" cy="39254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1800" b="1" dirty="0"/>
              <a:t>Presenters:</a:t>
            </a:r>
          </a:p>
          <a:p>
            <a:endParaRPr lang="en-IN" sz="1800" b="1" dirty="0"/>
          </a:p>
          <a:p>
            <a:r>
              <a:rPr lang="en-IN" sz="1600" b="1" dirty="0"/>
              <a:t>Student Name: </a:t>
            </a:r>
            <a:r>
              <a:rPr lang="en-IN" sz="1600" dirty="0"/>
              <a:t>Hitarth</a:t>
            </a:r>
            <a:r>
              <a:rPr lang="en-IN" sz="1600" b="1" dirty="0"/>
              <a:t> </a:t>
            </a:r>
            <a:r>
              <a:rPr lang="en-IN" sz="1600" dirty="0"/>
              <a:t>Girishbhai</a:t>
            </a:r>
            <a:r>
              <a:rPr lang="en-IN" sz="1600" b="1" dirty="0"/>
              <a:t> </a:t>
            </a:r>
            <a:r>
              <a:rPr lang="en-IN" sz="1600" dirty="0"/>
              <a:t>Sorathiya</a:t>
            </a:r>
            <a:r>
              <a:rPr lang="en-GB" sz="1600" dirty="0"/>
              <a:t>(Leader) </a:t>
            </a:r>
            <a:r>
              <a:rPr lang="en-IN" sz="1600" b="1" dirty="0"/>
              <a:t>Student ID: </a:t>
            </a:r>
            <a:r>
              <a:rPr lang="en-IN" sz="1600" dirty="0"/>
              <a:t>2506577</a:t>
            </a:r>
            <a:br>
              <a:rPr lang="en-GB" sz="1600" dirty="0"/>
            </a:br>
            <a:r>
              <a:rPr lang="en-IN" sz="1600" dirty="0"/>
              <a:t> </a:t>
            </a:r>
            <a:br>
              <a:rPr lang="en-GB" sz="1600" dirty="0"/>
            </a:br>
            <a:r>
              <a:rPr lang="en-IN" sz="1600" b="1" dirty="0"/>
              <a:t>Student Name: </a:t>
            </a:r>
            <a:r>
              <a:rPr lang="en-IN" sz="1600" dirty="0"/>
              <a:t>Vivek </a:t>
            </a:r>
            <a:r>
              <a:rPr lang="en-IN" sz="1600" dirty="0" err="1"/>
              <a:t>Bharatbhai</a:t>
            </a:r>
            <a:r>
              <a:rPr lang="en-IN" sz="1600" dirty="0"/>
              <a:t> </a:t>
            </a:r>
            <a:r>
              <a:rPr lang="en-IN" sz="1600" dirty="0" err="1"/>
              <a:t>Odedara</a:t>
            </a:r>
            <a:br>
              <a:rPr lang="en-GB" sz="1600" dirty="0"/>
            </a:br>
            <a:r>
              <a:rPr lang="en-IN" sz="1600" b="1" dirty="0"/>
              <a:t>Student ID: </a:t>
            </a:r>
            <a:r>
              <a:rPr lang="en-IN" sz="1600" dirty="0"/>
              <a:t>2505516</a:t>
            </a:r>
            <a:br>
              <a:rPr lang="en-GB" sz="1600" dirty="0"/>
            </a:br>
            <a:br>
              <a:rPr lang="en-GB" sz="1600" dirty="0"/>
            </a:br>
            <a:r>
              <a:rPr lang="en-IN" sz="1600" b="1" dirty="0"/>
              <a:t>Student Name: </a:t>
            </a:r>
            <a:r>
              <a:rPr lang="en-IN" sz="1600" dirty="0"/>
              <a:t>Anuj </a:t>
            </a:r>
            <a:r>
              <a:rPr lang="en-IN" sz="1600" dirty="0" err="1"/>
              <a:t>Upendrakumar</a:t>
            </a:r>
            <a:r>
              <a:rPr lang="en-IN" sz="1600" dirty="0"/>
              <a:t> Raval</a:t>
            </a:r>
            <a:br>
              <a:rPr lang="en-GB" sz="1600" dirty="0"/>
            </a:br>
            <a:r>
              <a:rPr lang="en-IN" sz="1600" b="1" dirty="0"/>
              <a:t>Student ID: </a:t>
            </a:r>
            <a:r>
              <a:rPr lang="en-IN" sz="1600" dirty="0"/>
              <a:t>2432471</a:t>
            </a:r>
            <a:br>
              <a:rPr lang="en-GB" sz="1600" dirty="0"/>
            </a:br>
            <a:br>
              <a:rPr lang="en-GB" sz="1600" dirty="0"/>
            </a:br>
            <a:r>
              <a:rPr lang="en-IN" sz="1600" b="1" dirty="0"/>
              <a:t>Student Name: </a:t>
            </a:r>
            <a:r>
              <a:rPr lang="en-IN" sz="1600" dirty="0" err="1"/>
              <a:t>Yashkumar</a:t>
            </a:r>
            <a:r>
              <a:rPr lang="en-IN" sz="1600" dirty="0"/>
              <a:t> </a:t>
            </a:r>
            <a:r>
              <a:rPr lang="en-IN" sz="1600" dirty="0" err="1"/>
              <a:t>Prakashbhai</a:t>
            </a:r>
            <a:r>
              <a:rPr lang="en-IN" sz="1600" dirty="0"/>
              <a:t> Dholakiya</a:t>
            </a:r>
            <a:br>
              <a:rPr lang="en-GB" sz="1600" dirty="0"/>
            </a:br>
            <a:r>
              <a:rPr lang="en-IN" sz="1600" b="1" dirty="0"/>
              <a:t>Student ID: </a:t>
            </a:r>
            <a:r>
              <a:rPr lang="en-IN" sz="1600" dirty="0"/>
              <a:t>2505243</a:t>
            </a:r>
            <a:br>
              <a:rPr lang="en-GB" sz="1600" dirty="0"/>
            </a:br>
            <a:br>
              <a:rPr lang="en-GB" sz="1400" dirty="0"/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49984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2B1216-CE41-31BD-A50D-8624050701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841" t="7572" r="4841" b="7572"/>
          <a:stretch>
            <a:fillRect/>
          </a:stretch>
        </p:blipFill>
        <p:spPr>
          <a:xfrm>
            <a:off x="3685667" y="4747"/>
            <a:ext cx="850633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7625" y="98324"/>
            <a:ext cx="4163716" cy="6718354"/>
          </a:xfrm>
        </p:spPr>
        <p:txBody>
          <a:bodyPr anchor="b">
            <a:normAutofit/>
          </a:bodyPr>
          <a:lstStyle/>
          <a:p>
            <a: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Strategic Human Capital Management at Rolls-Royce</a:t>
            </a: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b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r>
              <a:rPr lang="en-US" sz="3400" b="1" dirty="0">
                <a:solidFill>
                  <a:srgbClr val="F85B2E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 </a:t>
            </a:r>
            <a:r>
              <a:rPr lang="en-US" sz="3400" b="1" dirty="0">
                <a:solidFill>
                  <a:srgbClr val="7107CC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Driving Excellence in Global Aerospace Engineering</a:t>
            </a:r>
            <a:r>
              <a:rPr lang="en-US" sz="3400" dirty="0">
                <a:solidFill>
                  <a:srgbClr val="7107CC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381DF8-D310-FC39-EC13-E59FB0B309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709" y="2150807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0" y="0"/>
            <a:ext cx="457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848" y="501948"/>
            <a:ext cx="2748062" cy="343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667"/>
              </a:lnSpc>
            </a:pPr>
            <a:r>
              <a:rPr lang="en-US" sz="3667" dirty="0">
                <a:solidFill>
                  <a:srgbClr val="D73AD7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Meet Our Presenters</a:t>
            </a:r>
            <a:endParaRPr lang="en-US" sz="3667" dirty="0"/>
          </a:p>
        </p:txBody>
      </p:sp>
      <p:sp>
        <p:nvSpPr>
          <p:cNvPr id="4" name="Shape 1"/>
          <p:cNvSpPr/>
          <p:nvPr/>
        </p:nvSpPr>
        <p:spPr>
          <a:xfrm>
            <a:off x="628849" y="1195685"/>
            <a:ext cx="6362303" cy="1071166"/>
          </a:xfrm>
          <a:prstGeom prst="roundRect">
            <a:avLst>
              <a:gd name="adj" fmla="val 5691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9" y="1182985"/>
            <a:ext cx="6362303" cy="50800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4829" y="1020564"/>
            <a:ext cx="350342" cy="350342"/>
          </a:xfrm>
          <a:prstGeom prst="rect">
            <a:avLst/>
          </a:prstGeom>
        </p:spPr>
      </p:pic>
      <p:sp>
        <p:nvSpPr>
          <p:cNvPr id="8" name="Text 2"/>
          <p:cNvSpPr/>
          <p:nvPr/>
        </p:nvSpPr>
        <p:spPr>
          <a:xfrm>
            <a:off x="758330" y="1487587"/>
            <a:ext cx="2098179" cy="206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600" b="1" dirty="0">
                <a:solidFill>
                  <a:srgbClr val="FF76D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Hitarth Sorathiya (Leader)</a:t>
            </a:r>
            <a:endParaRPr lang="en-US" sz="1600" b="1" dirty="0">
              <a:solidFill>
                <a:srgbClr val="FF76D5"/>
              </a:solidFill>
            </a:endParaRPr>
          </a:p>
        </p:txBody>
      </p:sp>
      <p:sp>
        <p:nvSpPr>
          <p:cNvPr id="9" name="Text 3"/>
          <p:cNvSpPr/>
          <p:nvPr/>
        </p:nvSpPr>
        <p:spPr>
          <a:xfrm>
            <a:off x="758329" y="1763713"/>
            <a:ext cx="6103343" cy="3736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Leading the charge in </a:t>
            </a:r>
            <a:r>
              <a:rPr lang="en-US" sz="1400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“Recruitment and Selection"</a:t>
            </a:r>
            <a:r>
              <a:rPr lang="en-US" sz="14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, Hitarth ensures we find and nurture top talent. His expertise in strategic hiring builds the foundation of our success.</a:t>
            </a:r>
            <a:endParaRPr lang="en-US" sz="1400" dirty="0"/>
          </a:p>
        </p:txBody>
      </p:sp>
      <p:sp>
        <p:nvSpPr>
          <p:cNvPr id="10" name="Shape 4"/>
          <p:cNvSpPr/>
          <p:nvPr/>
        </p:nvSpPr>
        <p:spPr>
          <a:xfrm>
            <a:off x="628849" y="2558753"/>
            <a:ext cx="6362303" cy="1071166"/>
          </a:xfrm>
          <a:prstGeom prst="roundRect">
            <a:avLst>
              <a:gd name="adj" fmla="val 5691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9" y="2546053"/>
            <a:ext cx="6362303" cy="50800"/>
          </a:xfrm>
          <a:prstGeom prst="rect">
            <a:avLst/>
          </a:prstGeom>
        </p:spPr>
      </p:pic>
      <p:sp>
        <p:nvSpPr>
          <p:cNvPr id="14" name="Text 5"/>
          <p:cNvSpPr/>
          <p:nvPr/>
        </p:nvSpPr>
        <p:spPr>
          <a:xfrm>
            <a:off x="758329" y="2850654"/>
            <a:ext cx="1648818" cy="206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600" b="1" dirty="0">
                <a:solidFill>
                  <a:srgbClr val="FF76D5"/>
                </a:solidFill>
                <a:latin typeface="Source Serif 4 Semi Bold" pitchFamily="34" charset="0"/>
                <a:ea typeface="Source Serif 4 Semi Bold" pitchFamily="34" charset="-122"/>
              </a:rPr>
              <a:t>Vivek</a:t>
            </a:r>
            <a:r>
              <a:rPr lang="en-US" sz="1292" b="1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 </a:t>
            </a:r>
            <a:r>
              <a:rPr lang="en-US" sz="1600" b="1" dirty="0">
                <a:solidFill>
                  <a:srgbClr val="FF76D5"/>
                </a:solidFill>
                <a:latin typeface="Source Serif 4 Semi Bold" pitchFamily="34" charset="0"/>
                <a:ea typeface="Source Serif 4 Semi Bold" pitchFamily="34" charset="-122"/>
              </a:rPr>
              <a:t>Odedra</a:t>
            </a:r>
          </a:p>
        </p:txBody>
      </p:sp>
      <p:sp>
        <p:nvSpPr>
          <p:cNvPr id="15" name="Text 6"/>
          <p:cNvSpPr/>
          <p:nvPr/>
        </p:nvSpPr>
        <p:spPr>
          <a:xfrm>
            <a:off x="758329" y="3126780"/>
            <a:ext cx="6103343" cy="3736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</a:rPr>
              <a:t>Vivek specializes in "Managing International Operations", adeptly navigating global complexities to streamline our cross-border endeavors and expand our reach.</a:t>
            </a:r>
          </a:p>
        </p:txBody>
      </p:sp>
      <p:sp>
        <p:nvSpPr>
          <p:cNvPr id="16" name="Shape 7"/>
          <p:cNvSpPr/>
          <p:nvPr/>
        </p:nvSpPr>
        <p:spPr>
          <a:xfrm>
            <a:off x="628849" y="3921820"/>
            <a:ext cx="6362303" cy="1071166"/>
          </a:xfrm>
          <a:prstGeom prst="roundRect">
            <a:avLst>
              <a:gd name="adj" fmla="val 5691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17" name="Image 7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9" y="3909119"/>
            <a:ext cx="6362303" cy="50800"/>
          </a:xfrm>
          <a:prstGeom prst="rect">
            <a:avLst/>
          </a:prstGeom>
        </p:spPr>
      </p:pic>
      <p:sp>
        <p:nvSpPr>
          <p:cNvPr id="20" name="Text 8"/>
          <p:cNvSpPr/>
          <p:nvPr/>
        </p:nvSpPr>
        <p:spPr>
          <a:xfrm>
            <a:off x="758329" y="4213721"/>
            <a:ext cx="1648818" cy="206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600" b="1" dirty="0">
                <a:solidFill>
                  <a:srgbClr val="FF76D5"/>
                </a:solidFill>
                <a:latin typeface="Source Serif 4 Semi Bold" pitchFamily="34" charset="0"/>
                <a:ea typeface="Source Serif 4 Semi Bold" pitchFamily="34" charset="-122"/>
              </a:rPr>
              <a:t>Anuj Raval</a:t>
            </a:r>
          </a:p>
        </p:txBody>
      </p:sp>
      <p:sp>
        <p:nvSpPr>
          <p:cNvPr id="21" name="Text 9"/>
          <p:cNvSpPr/>
          <p:nvPr/>
        </p:nvSpPr>
        <p:spPr>
          <a:xfrm>
            <a:off x="758329" y="4489847"/>
            <a:ext cx="6103343" cy="3736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</a:rPr>
              <a:t>With a focus on "International Team and Assignment Management", Anuj fosters cohesive and productive global teams, optimizing performance across diverse cultural landscapes.</a:t>
            </a:r>
          </a:p>
        </p:txBody>
      </p:sp>
      <p:pic>
        <p:nvPicPr>
          <p:cNvPr id="23" name="Image 1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9" y="5272187"/>
            <a:ext cx="6362303" cy="50800"/>
          </a:xfrm>
          <a:prstGeom prst="rect">
            <a:avLst/>
          </a:prstGeom>
        </p:spPr>
      </p:pic>
      <p:sp>
        <p:nvSpPr>
          <p:cNvPr id="26" name="Text 11"/>
          <p:cNvSpPr/>
          <p:nvPr/>
        </p:nvSpPr>
        <p:spPr>
          <a:xfrm>
            <a:off x="758329" y="5576789"/>
            <a:ext cx="1648818" cy="206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600" b="1" dirty="0">
                <a:solidFill>
                  <a:srgbClr val="FF76D5"/>
                </a:solidFill>
                <a:latin typeface="Source Serif 4 Semi Bold" pitchFamily="34" charset="0"/>
                <a:ea typeface="Source Serif 4 Semi Bold" pitchFamily="34" charset="-122"/>
              </a:rPr>
              <a:t>Yash Dholakiya</a:t>
            </a:r>
          </a:p>
        </p:txBody>
      </p:sp>
      <p:sp>
        <p:nvSpPr>
          <p:cNvPr id="27" name="Text 12"/>
          <p:cNvSpPr/>
          <p:nvPr/>
        </p:nvSpPr>
        <p:spPr>
          <a:xfrm>
            <a:off x="758329" y="5852914"/>
            <a:ext cx="6103343" cy="3736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58"/>
              </a:lnSpc>
            </a:pPr>
            <a:r>
              <a:rPr lang="en-US" sz="1400" dirty="0">
                <a:solidFill>
                  <a:srgbClr val="272525"/>
                </a:solidFill>
                <a:latin typeface="Source Sans 3" pitchFamily="34" charset="0"/>
              </a:rPr>
              <a:t>Yash is our expert in "Performance Management", dedicated to enhancing productivity and growth through innovative strategies and impactful feedback mechanisms.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02FB1B-BF29-E7A2-D8EF-77E27DB5A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Introduction - Rolls-Royce Global Overview and Market Position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F7F851-29F7-CD72-8032-E90F07FD24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536481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54209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E069E-E9C3-C445-FA2C-D6AD8B1F4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78" y="1250994"/>
            <a:ext cx="3601328" cy="2829121"/>
          </a:xfrm>
        </p:spPr>
        <p:txBody>
          <a:bodyPr anchor="b">
            <a:normAutofit/>
          </a:bodyPr>
          <a:lstStyle/>
          <a:p>
            <a:pPr algn="ctr"/>
            <a:r>
              <a:rPr lang="en-US" sz="3100" b="1" dirty="0">
                <a:solidFill>
                  <a:srgbClr val="FFFFFF"/>
                </a:solidFill>
                <a:latin typeface="Times New Roman"/>
                <a:cs typeface="Times New Roman"/>
              </a:rPr>
              <a:t>Introduction</a:t>
            </a:r>
            <a:br>
              <a:rPr lang="en-US" sz="3100" b="1" dirty="0">
                <a:solidFill>
                  <a:srgbClr val="FFFFFF"/>
                </a:solidFill>
                <a:latin typeface="Times New Roman"/>
                <a:cs typeface="Times New Roman"/>
              </a:rPr>
            </a:br>
            <a:br>
              <a:rPr lang="en-US" sz="3100" b="1" dirty="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US" sz="3100" b="1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lang="en-US" sz="3100" dirty="0">
                <a:solidFill>
                  <a:srgbClr val="FFFFFF"/>
                </a:solidFill>
                <a:latin typeface="Times New Roman"/>
                <a:cs typeface="Times New Roman"/>
              </a:rPr>
              <a:t>Organizational Structure and Workforce Composition</a:t>
            </a:r>
            <a:endParaRPr lang="en-US" sz="31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E5B680-CFF2-9976-758A-CC5DA9165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7630615"/>
              </p:ext>
            </p:extLst>
          </p:nvPr>
        </p:nvGraphicFramePr>
        <p:xfrm>
          <a:off x="4905052" y="511388"/>
          <a:ext cx="6785200" cy="5692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5045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329EA-876D-267D-6471-17149DE31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6" y="0"/>
            <a:ext cx="4190766" cy="6190488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Times New Roman"/>
                <a:cs typeface="Times New Roman"/>
              </a:rPr>
              <a:t>Topic 1: Recruitment and Selection</a:t>
            </a:r>
            <a:br>
              <a:rPr lang="en-US" sz="3600" b="1" dirty="0">
                <a:latin typeface="Times New Roman"/>
                <a:cs typeface="Times New Roman"/>
              </a:rPr>
            </a:br>
            <a:br>
              <a:rPr lang="en-US" sz="3600" b="1" dirty="0">
                <a:latin typeface="Times New Roman"/>
                <a:cs typeface="Times New Roman"/>
              </a:rPr>
            </a:br>
            <a:br>
              <a:rPr lang="en-US" sz="3600" b="1" dirty="0">
                <a:latin typeface="Times New Roman"/>
                <a:cs typeface="Times New Roman"/>
              </a:rPr>
            </a:br>
            <a:br>
              <a:rPr lang="en-US" sz="3600" b="1" dirty="0">
                <a:latin typeface="Times New Roman"/>
                <a:cs typeface="Times New Roman"/>
              </a:rPr>
            </a:br>
            <a:r>
              <a:rPr lang="en-US" sz="3600" dirty="0">
                <a:latin typeface="Times New Roman"/>
                <a:cs typeface="Times New Roman"/>
              </a:rPr>
              <a:t>Attracting Top Engineering Talent for Rolls-Royce</a:t>
            </a:r>
            <a:endParaRPr lang="en-US" sz="36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2BDE33-7808-4B64-9684-7EF122FFD8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543779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51674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70EFC-E20D-69D8-554E-03A74B40F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/>
                <a:cs typeface="Times New Roman"/>
              </a:rPr>
              <a:t>Recruitment Strategy and Talent Pipeline at Rolls-Royce</a:t>
            </a:r>
            <a:endParaRPr lang="en-US" sz="8800" b="1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059BDA2-71C4-FF33-F0E1-CF29A72E2A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766319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3475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52CDA-EFAD-63BA-23B8-79A95660B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4100" b="1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Selection Methods and Assessment Frameworks</a:t>
            </a:r>
            <a:endParaRPr lang="en-US" sz="4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A9BC7E-B523-0DF0-0A76-C805C82DBB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99662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98086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E065E-538E-7C7C-D294-76AC85710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12" y="643467"/>
            <a:ext cx="3798277" cy="557106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Times New Roman"/>
                <a:cs typeface="Times New Roman"/>
              </a:rPr>
              <a:t>Digital Recruitment and Employer Branding</a:t>
            </a:r>
            <a:endParaRPr lang="en-US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212E2-C722-5C7F-07F2-809E6FBE75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44388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3045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1E1A9-918C-7FDA-8271-4624D2F6D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260" y="1195697"/>
            <a:ext cx="4139510" cy="4238118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Times New Roman"/>
                <a:cs typeface="Times New Roman"/>
              </a:rPr>
              <a:t>Diversity and Inclusion in Talent Acquisition</a:t>
            </a:r>
            <a:endParaRPr lang="en-US" sz="4000" b="1" dirty="0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DAE9CF-3B4D-4327-49A9-F782A1B5A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92598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1552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1FA7-F04E-3FC0-7855-EAE23BB24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032" y="541606"/>
            <a:ext cx="3615396" cy="2314136"/>
          </a:xfrm>
        </p:spPr>
        <p:txBody>
          <a:bodyPr anchor="t">
            <a:normAutofit/>
          </a:bodyPr>
          <a:lstStyle/>
          <a:p>
            <a:pPr algn="ctr"/>
            <a:r>
              <a:rPr lang="en-US" sz="3400" b="1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Recruitment Challenges in Aerospace Industry</a:t>
            </a:r>
            <a:endParaRPr lang="en-US" sz="34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4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083924-792D-90CA-FD03-1C193D47B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390614"/>
              </p:ext>
            </p:extLst>
          </p:nvPr>
        </p:nvGraphicFramePr>
        <p:xfrm>
          <a:off x="5542672" y="407964"/>
          <a:ext cx="6227296" cy="581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1069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3520A-90B0-07DE-AE4D-5DA8CFC2A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/>
                <a:cs typeface="Times New Roman"/>
              </a:rPr>
              <a:t>Role of Line Managers in Recruitment</a:t>
            </a:r>
            <a:endParaRPr lang="en-US" sz="88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D19CFD-61C7-22A0-29EE-92DA18083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002527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3779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2ED2A-45F5-C22C-68A8-605F340F7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8" y="1108528"/>
            <a:ext cx="9906000" cy="685800"/>
          </a:xfrm>
        </p:spPr>
        <p:txBody>
          <a:bodyPr anchor="t">
            <a:normAutofit/>
          </a:bodyPr>
          <a:lstStyle/>
          <a:p>
            <a:pPr algn="ctr"/>
            <a:r>
              <a:rPr lang="en-US" sz="3100" b="1" dirty="0">
                <a:latin typeface="Times New Roman"/>
                <a:cs typeface="Times New Roman"/>
              </a:rPr>
              <a:t>Strategic Recommendations for Recruitment Excellence</a:t>
            </a:r>
            <a:endParaRPr lang="en-US" sz="31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2024E8-A027-9F6E-A8AC-CB64089AD0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1991744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0334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63FA5-45D4-285E-C3CC-4939347A5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625" y="0"/>
            <a:ext cx="4107766" cy="6190488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/>
                <a:cs typeface="Times New Roman"/>
              </a:rPr>
              <a:t>Topic 2: Managing International Operations</a:t>
            </a:r>
            <a:br>
              <a:rPr lang="en-US" sz="3200" b="1" dirty="0">
                <a:latin typeface="Times New Roman"/>
                <a:cs typeface="Times New Roman"/>
              </a:rPr>
            </a:br>
            <a:br>
              <a:rPr lang="en-US" sz="3200" b="1" dirty="0">
                <a:latin typeface="Times New Roman"/>
                <a:cs typeface="Times New Roman"/>
              </a:rPr>
            </a:br>
            <a:br>
              <a:rPr lang="en-US" sz="3200" b="1" dirty="0">
                <a:latin typeface="Times New Roman"/>
                <a:cs typeface="Times New Roman"/>
              </a:rPr>
            </a:br>
            <a:br>
              <a:rPr lang="en-US" sz="3200" b="1" dirty="0">
                <a:latin typeface="Times New Roman"/>
                <a:cs typeface="Times New Roman"/>
              </a:rPr>
            </a:br>
            <a:br>
              <a:rPr lang="en-US" sz="3200" b="1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Navigating Global Operational Complexity of </a:t>
            </a:r>
            <a:br>
              <a:rPr lang="en-US" sz="3200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Rolls-Royce </a:t>
            </a:r>
            <a:endParaRPr lang="en-US" sz="32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25E47B-4A7A-C193-8D0D-55CFF70095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51966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18468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5B309-85AC-3BA7-1A2C-6D71776FC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>
                <a:latin typeface="Times New Roman"/>
                <a:cs typeface="Times New Roman"/>
              </a:rPr>
              <a:t>Global Operations Structure and Geographic Footprint</a:t>
            </a:r>
            <a:endParaRPr lang="en-US" sz="80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7DDB9D-F664-8E9C-EC44-AC8C51D06C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5558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1247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C4F32-4C9D-14C9-948F-37D32C77E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348865"/>
            <a:ext cx="10708572" cy="1576446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Cross-Cultural Management and Communication</a:t>
            </a:r>
            <a:endParaRPr lang="en-US" sz="36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F76CAD-2BCC-841D-6F0B-E217D0FD5A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137461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07523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0224B-97D3-9AD0-AE11-500DC457B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US" sz="3700" b="1" dirty="0">
                <a:latin typeface="Times New Roman"/>
                <a:cs typeface="Times New Roman"/>
              </a:rPr>
              <a:t>Legal and Regulatory Compliance Across Jurisdictions</a:t>
            </a:r>
            <a:endParaRPr lang="en-US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993A1-27B3-680C-911C-F852B1ECE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2" y="2743200"/>
            <a:ext cx="5022166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Substantial employment law variations across countries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Export control restrictions affecting defense programs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Data protection compliance requirements (Helo, 2021)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Diverse collective bargaining arrangements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1F4A52-D58C-0D0C-5FAA-ECE5C14B25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99" b="629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777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8484D-992E-9EB1-2E85-94D983996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218" y="1463040"/>
            <a:ext cx="3448525" cy="2617075"/>
          </a:xfrm>
        </p:spPr>
        <p:txBody>
          <a:bodyPr anchor="b">
            <a:normAutofit/>
          </a:bodyPr>
          <a:lstStyle/>
          <a:p>
            <a:pPr algn="ctr"/>
            <a:r>
              <a:rPr lang="en-US" sz="3100" b="1" dirty="0">
                <a:solidFill>
                  <a:srgbClr val="FFFFFF"/>
                </a:solidFill>
                <a:latin typeface="Times New Roman"/>
                <a:cs typeface="Times New Roman"/>
              </a:rPr>
              <a:t>Knowledge Transfer and Intellectual Property Management</a:t>
            </a:r>
            <a:endParaRPr lang="en-US" sz="3100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931566-6FE3-A60E-01AE-229F33DC1A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556522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8700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9EB11-DD0B-1641-709D-255012D81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US" b="1" dirty="0">
                <a:latin typeface="Times New Roman"/>
                <a:cs typeface="Times New Roman"/>
              </a:rPr>
              <a:t>Managing Operations During Global Disruptions</a:t>
            </a:r>
            <a:endParaRPr lang="en-US" b="1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79EFD0-6DE4-AF2B-B19A-3F92A40F22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12120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17154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4FC57-3FC0-52A8-5325-A131E20D5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286" y="1578136"/>
            <a:ext cx="3434457" cy="2501979"/>
          </a:xfrm>
        </p:spPr>
        <p:txBody>
          <a:bodyPr anchor="b">
            <a:normAutofit/>
          </a:bodyPr>
          <a:lstStyle/>
          <a:p>
            <a:pPr algn="ctr"/>
            <a:r>
              <a:rPr lang="en-US" sz="3700" b="1" dirty="0">
                <a:solidFill>
                  <a:srgbClr val="FFFFFF"/>
                </a:solidFill>
                <a:latin typeface="Times New Roman"/>
                <a:cs typeface="Times New Roman"/>
              </a:rPr>
              <a:t>Line Managers' Role in International Operations</a:t>
            </a:r>
            <a:endParaRPr lang="en-US" sz="3700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E04E1A-E433-3CEE-9430-5688FD6F7D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127098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09567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CC5347-970B-FE96-5AE9-30D742C79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859" y="348865"/>
            <a:ext cx="10613762" cy="877729"/>
          </a:xfrm>
        </p:spPr>
        <p:txBody>
          <a:bodyPr anchor="ctr">
            <a:normAutofit/>
          </a:bodyPr>
          <a:lstStyle/>
          <a:p>
            <a:pPr algn="ctr"/>
            <a:r>
              <a:rPr lang="en-US" sz="3100" b="1" dirty="0">
                <a:solidFill>
                  <a:srgbClr val="FFFFFF"/>
                </a:solidFill>
                <a:latin typeface="Times New Roman"/>
                <a:cs typeface="Times New Roman"/>
              </a:rPr>
              <a:t>Recommendations for Enhanced International Operations</a:t>
            </a:r>
            <a:endParaRPr lang="en-US" sz="3100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A80B7C-ADD0-42A4-DD72-E17B92CC8D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627077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4668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ABC68-FE36-ED13-F7AE-72D1F258D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332" y="348865"/>
            <a:ext cx="10671553" cy="1576446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b="1" dirty="0">
                <a:solidFill>
                  <a:srgbClr val="FFFFFF"/>
                </a:solidFill>
                <a:latin typeface="Times New Roman"/>
                <a:cs typeface="Times New Roman"/>
              </a:rPr>
              <a:t>Topic 3: International Team and Assignment Management</a:t>
            </a:r>
            <a:br>
              <a:rPr lang="en-US" sz="2800" b="1" dirty="0">
                <a:solidFill>
                  <a:srgbClr val="FFFFFF"/>
                </a:solidFill>
                <a:latin typeface="Times New Roman"/>
                <a:cs typeface="Times New Roman"/>
              </a:rPr>
            </a:br>
            <a:br>
              <a:rPr lang="en-US" sz="2800" b="1" dirty="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FFFFFF"/>
                </a:solidFill>
                <a:latin typeface="Times New Roman"/>
                <a:cs typeface="Times New Roman"/>
              </a:rPr>
              <a:t>Leveraging Global Mobility for Strategic Advantage at Rolls-Royce</a:t>
            </a:r>
            <a:endParaRPr lang="en-US" sz="28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C4DE48-35C7-5071-67CF-20DCFA2BD0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56980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27938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C9D55-FD2E-CCAA-8F4F-366794428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/>
                <a:cs typeface="Times New Roman"/>
              </a:rPr>
              <a:t>International Assignment Strategy and Types</a:t>
            </a:r>
            <a:endParaRPr lang="en-US" sz="4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B1DC7F-10D0-D922-9901-4A0B2DCF73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278137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88255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B4BB9-2C85-A946-D762-21BC11F4F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b="1" dirty="0">
                <a:latin typeface="Times New Roman"/>
                <a:cs typeface="Times New Roman"/>
              </a:rPr>
              <a:t>Expatriate Selection and Pre-Departure Preparation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63E78-F6E5-14D5-4828-6F7AE0258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843" y="2743200"/>
            <a:ext cx="5008099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1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Selection criteria: Technical expertise (40%), cross-cultural adaptability (35%), family readiness (25%)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Pre-departure training investment: £8,500 average per assignee family (Swart and Chugh, 2022)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Language training provision: 45% of assignments to non-English speaking locations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Realistic assignment previews reducing early repatriation by 30%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FC7313CF-E890-C707-54BA-2AA187433C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665" r="23116" b="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8989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73336-F3DA-4E98-D92D-FD8B86EF0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643467"/>
            <a:ext cx="3423645" cy="5571066"/>
          </a:xfrm>
        </p:spPr>
        <p:txBody>
          <a:bodyPr>
            <a:normAutofit/>
          </a:bodyPr>
          <a:lstStyle/>
          <a:p>
            <a:pPr algn="ctr"/>
            <a:r>
              <a:rPr lang="en-US" sz="3700" b="1" dirty="0">
                <a:solidFill>
                  <a:srgbClr val="FFFFFF"/>
                </a:solidFill>
                <a:latin typeface="Times New Roman"/>
                <a:cs typeface="Times New Roman"/>
              </a:rPr>
              <a:t>Compensation and Benefits for International Assignees</a:t>
            </a:r>
            <a:endParaRPr lang="en-US" sz="3700" b="1" dirty="0">
              <a:solidFill>
                <a:srgbClr val="FFFFFF"/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DAFE8AE-587D-1474-EF41-A27CE219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1165799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39312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05542-35CB-8474-B5E7-9AFBE0BEC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/>
                <a:cs typeface="Times New Roman"/>
              </a:rPr>
              <a:t>Supporting Assignees and Families Throughout Assignment</a:t>
            </a:r>
            <a:endParaRPr lang="en-US" sz="4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06F1AFC-11D3-1C70-7DDC-FA446430AE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80897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148739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7C688-26D8-44EC-CB7D-91C4A8ABF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197" y="348865"/>
            <a:ext cx="10543423" cy="87772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  <a:latin typeface="Times New Roman"/>
                <a:cs typeface="Times New Roman"/>
              </a:rPr>
              <a:t>Repatriation Challenges and Career Integration</a:t>
            </a:r>
            <a:endParaRPr lang="en-US" sz="4000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A13703-33C0-4E0F-599A-CF5889AFBB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208958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34077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FA9D1-97C4-3BB6-6B7B-E2AE98CA6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92" y="643467"/>
            <a:ext cx="3437713" cy="557106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Times New Roman"/>
                <a:cs typeface="Times New Roman"/>
              </a:rPr>
              <a:t>Virtual Teams and Alternative Assignment Models</a:t>
            </a:r>
            <a:endParaRPr lang="en-US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7C51E9-144C-8E9D-9358-D075D74ECA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8674526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65712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F477E-D98A-7C1E-599F-9F9565D66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>
            <a:normAutofit/>
          </a:bodyPr>
          <a:lstStyle/>
          <a:p>
            <a:pPr algn="ctr"/>
            <a:r>
              <a:rPr lang="en-US" sz="3400" b="1" dirty="0">
                <a:latin typeface="Times New Roman"/>
                <a:cs typeface="Times New Roman"/>
              </a:rPr>
              <a:t>Recommendations for International Assignment Effectiveness</a:t>
            </a:r>
            <a:endParaRPr lang="en-US" sz="3400" b="1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38E43B-A341-FA7A-1282-2F53F8AA61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6527374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37626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98977-FD8B-D2BB-3B76-14774E650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895" y="381000"/>
            <a:ext cx="6020973" cy="2038109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b="1" dirty="0">
                <a:latin typeface="Times New Roman"/>
                <a:cs typeface="Times New Roman"/>
              </a:rPr>
              <a:t>Topic 4: Performance Management</a:t>
            </a:r>
            <a:br>
              <a:rPr lang="en-US" sz="2800" b="1" dirty="0">
                <a:latin typeface="Times New Roman"/>
                <a:cs typeface="Times New Roman"/>
              </a:rPr>
            </a:br>
            <a:br>
              <a:rPr lang="en-US" sz="2800" b="1" dirty="0">
                <a:latin typeface="Times New Roman"/>
                <a:cs typeface="Times New Roman"/>
              </a:rPr>
            </a:br>
            <a:br>
              <a:rPr lang="en-US" sz="2800" b="1" dirty="0">
                <a:latin typeface="Times New Roman"/>
                <a:cs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Aligning Individual and Organizational Success at Rolls-Royce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D5C79-24EA-C9D3-AD86-01CC1D235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96" y="2588704"/>
            <a:ext cx="6020972" cy="413618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just"/>
            <a:r>
              <a:rPr lang="en-US" sz="20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Performance review cycle:</a:t>
            </a:r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Continuous dialogue replacing annual reviews since 2019.</a:t>
            </a:r>
          </a:p>
          <a:p>
            <a:pPr marL="0" indent="0" algn="just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Performance differentiation: </a:t>
            </a:r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15% high performers, 70% solid contributors, 15% development needed.</a:t>
            </a:r>
          </a:p>
          <a:p>
            <a:pPr marL="0" indent="0" algn="just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Manager accountability: </a:t>
            </a:r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85% completion rate for quarterly performance conversations.</a:t>
            </a:r>
          </a:p>
          <a:p>
            <a:pPr marL="0" indent="0" algn="just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System satisfaction: </a:t>
            </a:r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68% employee satisfaction with current performance approach (</a:t>
            </a:r>
            <a:r>
              <a:rPr lang="en-US" sz="20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Zharfpeykan</a:t>
            </a:r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and Akroyd, 2022).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 descr="Desk with productivity items">
            <a:extLst>
              <a:ext uri="{FF2B5EF4-FFF2-40B4-BE49-F238E27FC236}">
                <a16:creationId xmlns:a16="http://schemas.microsoft.com/office/drawing/2014/main" id="{BA9B3A76-4D03-774D-FE77-4DFDF25B9D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314" r="15926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996205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8BEA5-3971-C530-95F4-6D64ECAF0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/>
                <a:cs typeface="Times New Roman"/>
              </a:rPr>
              <a:t>Performance Management Philosophy and Framework</a:t>
            </a:r>
            <a:endParaRPr lang="en-US" sz="88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A89478-ADEF-4FD6-4B74-A23D74CC1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9941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26804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833DF-EF70-5FCE-A40C-2B6F968A9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031" y="643467"/>
            <a:ext cx="3460651" cy="557106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Times New Roman"/>
                <a:cs typeface="Times New Roman"/>
              </a:rPr>
              <a:t>Goal-Setting and Strategic Alignment Process</a:t>
            </a:r>
            <a:endParaRPr lang="en-US" b="1" dirty="0">
              <a:solidFill>
                <a:srgbClr val="FFFFFF"/>
              </a:solidFill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8E2DF0A-4FCD-BBC9-7D1D-FF9721F326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0130173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02101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7FBC6-8043-A3BD-ACFC-EF8131D49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980" y="640823"/>
            <a:ext cx="368367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dirty="0">
                <a:latin typeface="Times New Roman"/>
                <a:cs typeface="Times New Roman"/>
              </a:rPr>
              <a:t>Continuous Feedback and Performance Dialogue</a:t>
            </a:r>
            <a:endParaRPr lang="en-US" sz="4000" b="1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91A513-6F35-BAD0-E669-1D4EBED0EB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83130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48512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3C8D8-6292-3B2E-9066-7E73EAB50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latin typeface="Times New Roman"/>
                <a:cs typeface="Times New Roman"/>
              </a:rPr>
              <a:t>Performance Evaluation and Calibration</a:t>
            </a:r>
            <a:endParaRPr lang="en-US" sz="96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3D543F-A6B5-F841-4F60-8A703A1FAA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0611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7484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D4164-2D52-9B8E-24FA-666FDF3EC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3700" b="1" dirty="0">
                <a:solidFill>
                  <a:srgbClr val="FFFFFF"/>
                </a:solidFill>
                <a:latin typeface="Times New Roman"/>
                <a:cs typeface="Times New Roman"/>
              </a:rPr>
              <a:t>Linking Performance to Rewards and Recognition</a:t>
            </a:r>
            <a:endParaRPr lang="en-US" sz="3700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C158A0-6BCC-5FB3-248B-EF71F5BFE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4024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92785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C6CD2E-CE9D-12A4-C0EA-D15FB372B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032" y="643467"/>
            <a:ext cx="3367374" cy="5571066"/>
          </a:xfrm>
        </p:spPr>
        <p:txBody>
          <a:bodyPr>
            <a:normAutofit/>
          </a:bodyPr>
          <a:lstStyle/>
          <a:p>
            <a:pPr algn="ctr"/>
            <a:r>
              <a:rPr lang="en-US" sz="4100" b="1" dirty="0">
                <a:solidFill>
                  <a:srgbClr val="FFFFFF"/>
                </a:solidFill>
                <a:latin typeface="Times New Roman"/>
                <a:cs typeface="Times New Roman"/>
              </a:rPr>
              <a:t>Performance Management Challenges</a:t>
            </a:r>
            <a:endParaRPr lang="en-US" sz="4100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4DC198-EE91-EDA7-419D-00B0FD3F8F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0603394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16479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BEB00-07A1-6F2C-3EB5-6CA744B4C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>
                <a:latin typeface="Times New Roman"/>
                <a:cs typeface="Times New Roman"/>
              </a:rPr>
              <a:t>Recommendations for Performance Management Enhancement</a:t>
            </a:r>
            <a:endParaRPr lang="en-US" sz="80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6A825B-D266-CAED-3B6B-A8868DFB22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9153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24875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8E8CD-D559-593C-C87E-9AEF10967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/>
                <a:cs typeface="Times New Roman"/>
              </a:rPr>
              <a:t>Conclusion - Strategic Integration of HR Practices</a:t>
            </a:r>
            <a:endParaRPr lang="en-US" b="1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AE176A1-10CA-F5FD-34B5-C242978A94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437076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74979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640C3-4CDC-76A3-1734-463984FF9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490" y="643467"/>
            <a:ext cx="3479916" cy="557106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Times New Roman"/>
                <a:cs typeface="Times New Roman"/>
              </a:rPr>
              <a:t>Conclusion - Critical HR Challenges at Rolls-Royce</a:t>
            </a:r>
            <a:endParaRPr lang="en-US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DF166E-AA53-8365-13E8-A57CA3112E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20469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5235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89B91-4A4C-741E-16B1-A82F26278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b="1" dirty="0">
                <a:latin typeface="Times New Roman"/>
                <a:cs typeface="Times New Roman"/>
              </a:rPr>
              <a:t>Conclusion - Comprehensive Recommendations and Future Direction</a:t>
            </a:r>
            <a:endParaRPr lang="en-US" sz="7200" b="1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857E522-32DC-4A89-CC35-0F62B565A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04810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508331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CC8C5-8FE0-2B95-C45D-9DA608F22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References </a:t>
            </a:r>
            <a:endParaRPr lang="en-US" sz="48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48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CD5DB-379C-2BE5-48C2-20B9B52D6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9079" y="511388"/>
            <a:ext cx="7396199" cy="606675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Christensen, T. (2022). Performance Management.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Routledge eBooks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pp.210–222.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https://doi.org/10.4324/9780429270680-22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Helo, P. (2021). Artificial Intelligence in Operations Management and Supply Chain Management: an Exploratory Case Study.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Production Planning &amp; Control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[online] 33(16), pp.1–18.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https://www.tandfonline.com/doi/full/10.1080/09537287.2021.1882690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Hemalatha, A., Kumari,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P.Barani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., Nawaz, N. and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Gajenderan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V. (2023). Impact of Artificial Intelligence on Recruitment and Selection of Information Technology Companies.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2021 International Conference on Artificial Intelligence and Smart Systems (ICAIS), Artificial Intelligence and Smart Systems (ICAIS), 2021 International Conference on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pp.60–66.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https://doi.org/10.1109/ICAIS50930.2021.9396036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Hristov, I., Camilli, R. and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Mechelli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A. (2022). Cognitive biases in implementing a performance management system: behavioral strategy for supporting managers’ decision-making processes.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Management Research Review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45(9), pp.1110–1136.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https://doi.org/10.1108/mrr-11-2021-0777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Hunkenschroer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and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Luetge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C. (2022). Ethics of AI-enabled Recruiting and selection: a Review and Research Agenda.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Journal of Business Ethics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[online] 178(4), pp.977–1007.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6"/>
              </a:rPr>
              <a:t>https://doi.org/10.1007/s10551-022-05049-6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Ivanova, V. (2021). Development of approaches to innovation transfer and intellectual property management to ensure enterprise competitiveness - Digital Library NAES of Ukraine.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Iitta.gov.ua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/>
              </a:rPr>
              <a:t>https://lib.iitta.gov.ua/id/eprint/740123/1/%D0%86%D0%B2%D0%B0%D0%BD%D0%BE%D0%B2%D0%B0_249165-Article%20Text-572864-1-10-20211228.pdf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Johnson, W.H.A., Baker, D., Dong, L., Taras, V. and Wankel, C. (2022). Do Team Charters Help Team-Based Projects? The Effects of Team Charters on Performance and Satisfaction in Global Virtual Teams.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Academy of Management Learning &amp; Education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21(2).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/>
              </a:rPr>
              <a:t>https://doi.org/10.5465/amle.2020.0332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Mori, M.,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Sassetti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S., Cavaliere, V. and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Bonti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M. (2024). A Systematic Literature Review on Artificial Intelligence in Recruiting and selection: a Matter of Ethics.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Personnel review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54(3).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9"/>
              </a:rPr>
              <a:t>https://doi.org/10.1108/pr-03-2023-0257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10257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C37CE2-1E4F-12AE-3568-677B094BCC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C211DA-57EC-B72A-7884-E70A96FF0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485414-B94B-6774-5AC7-59A2D7108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DE872C2-3D18-138D-6F8B-2981D4D53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8CCA77-745C-48BE-7DE3-65F90DC6E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AAFAF59-D104-2B6F-F71E-B144A0AFA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A8E888-0CAC-8810-E831-C3495346D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3728ABF-3E92-A733-9DF3-AFBCBCE29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3AA2B-2C64-E3E7-A382-79A88996C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References </a:t>
            </a:r>
            <a:endParaRPr lang="en-US" sz="48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48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E62DA-8381-4973-02E9-6CAC1B040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9079" y="511388"/>
            <a:ext cx="7396199" cy="606675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Nikolaou, I. (2023). What Is the Role of Technology in Recruitment and Selection?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Spanish Journal of Psychology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24(2), pp.1–6.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https://doi.org/10.1017/SJP.2021.6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Olawale, O. (2024). Managing global supply chain teams: human resource strategies for effective collaboration and performance.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GSC Advanced Research and Reviews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[online] 19(2), pp.013–031.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https://doi.org/10.30574/gscarr.2024.19.2.0161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Petri, I., Rezgui, Y.,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Ghoroghi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A. and Alzahrani, A. (2023). Digital twins for performance management in the built environment.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Journal of Industrial Information Integration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[online] 33, p.100445.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https://doi.org/10.1016/j.jii.2023.100445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Smith (2024).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Rolls Royce: The Engine of Change: Evaluating Financial Growth and Equity Dynamics - ProQuest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Proquest.com.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https://search.proquest.com/openview/2ded961b58adfde0325617f7aa50754e/1?pq-origsite=gscholar&amp;cbl=2026366&amp;diss=y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Swart, K. and Chugh, R. (2022). Challenges and Critical Success Factors of Digital communication, Collaboration and Knowledge Sharing in Project Management Virtual teams: a Review.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International Journal of Information Systems and Project Management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[online] 10(4), pp.84–103.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6"/>
              </a:rPr>
              <a:t>https://aisel.aisnet.org/ijispm/vol10/iss4/5/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Thomas, C. (2024).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Preparing Directors for Corporate Survival and International Operation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Director Today (June 2024 issue).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/>
              </a:rPr>
              <a:t>https://www.academia.edu/download/115757660/Director_Today_CCT_June_2024_article_on_preparing_for_corporate_survival_and_international_operation.pdf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Townsend, K. and Jiang, K. (2022). Line managers in human resource management: theory, analysis and new developments.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Research Handbook on Line Managers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pp.1–10.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/>
              </a:rPr>
              <a:t>https://doi.org/10.4337/9781839102745.00005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Ulrich (2024). The transfer of concepts in the international automobile industry.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Routledge eBooks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pp.204–218.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9"/>
              </a:rPr>
              <a:t>https://doi.org/10.4324/9781003502913-10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Zharfpeykan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R. and Akroyd, C. (2022). Factors influencing the integration of sustainability indicators into a company’s performance management system.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Journal of Cleaner Production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331(2), p.129988. </a:t>
            </a:r>
            <a:r>
              <a:rPr lang="en-US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doi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10"/>
              </a:rPr>
              <a:t>https://doi.org/10.1016/j.jclepro.2021.129988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224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142</TotalTime>
  <Words>2813</Words>
  <Application>Microsoft Office PowerPoint</Application>
  <PresentationFormat>Widescreen</PresentationFormat>
  <Paragraphs>268</Paragraphs>
  <Slides>42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Aptos</vt:lpstr>
      <vt:lpstr>Aptos Display</vt:lpstr>
      <vt:lpstr>Arial</vt:lpstr>
      <vt:lpstr>Calibri</vt:lpstr>
      <vt:lpstr>Source Sans 3</vt:lpstr>
      <vt:lpstr>Source Serif 4 Semi Bold</vt:lpstr>
      <vt:lpstr>Times New Roman</vt:lpstr>
      <vt:lpstr>office theme</vt:lpstr>
      <vt:lpstr>Course Title: MBA - International Business Term 1     Module Name: Human Capital Management Module Code: LCMB7023    Lecturer’s Name: Dr. Gladius Kulothungan</vt:lpstr>
      <vt:lpstr>Strategic Human Capital Management at Rolls-Royce         Driving Excellence in Global Aerospace Engineering </vt:lpstr>
      <vt:lpstr>PowerPoint Presentation</vt:lpstr>
      <vt:lpstr>Introduction - Rolls-Royce Global Overview and Market Position</vt:lpstr>
      <vt:lpstr>Introduction   Organizational Structure and Workforce Composition</vt:lpstr>
      <vt:lpstr>Topic 1: Recruitment and Selection    Attracting Top Engineering Talent for Rolls-Royce</vt:lpstr>
      <vt:lpstr>Recruitment Strategy and Talent Pipeline at Rolls-Royce</vt:lpstr>
      <vt:lpstr>Selection Methods and Assessment Frameworks</vt:lpstr>
      <vt:lpstr>Digital Recruitment and Employer Branding</vt:lpstr>
      <vt:lpstr>Diversity and Inclusion in Talent Acquisition</vt:lpstr>
      <vt:lpstr>Recruitment Challenges in Aerospace Industry </vt:lpstr>
      <vt:lpstr>Role of Line Managers in Recruitment</vt:lpstr>
      <vt:lpstr>Strategic Recommendations for Recruitment Excellence</vt:lpstr>
      <vt:lpstr>Topic 2: Managing International Operations     Navigating Global Operational Complexity of  Rolls-Royce </vt:lpstr>
      <vt:lpstr>Global Operations Structure and Geographic Footprint</vt:lpstr>
      <vt:lpstr>Cross-Cultural Management and Communication</vt:lpstr>
      <vt:lpstr>Legal and Regulatory Compliance Across Jurisdictions</vt:lpstr>
      <vt:lpstr>Knowledge Transfer and Intellectual Property Management</vt:lpstr>
      <vt:lpstr>Managing Operations During Global Disruptions</vt:lpstr>
      <vt:lpstr>Line Managers' Role in International Operations</vt:lpstr>
      <vt:lpstr>Recommendations for Enhanced International Operations</vt:lpstr>
      <vt:lpstr>Topic 3: International Team and Assignment Management  Leveraging Global Mobility for Strategic Advantage at Rolls-Royce</vt:lpstr>
      <vt:lpstr>International Assignment Strategy and Types</vt:lpstr>
      <vt:lpstr>Expatriate Selection and Pre-Departure Preparation</vt:lpstr>
      <vt:lpstr>Compensation and Benefits for International Assignees</vt:lpstr>
      <vt:lpstr>Supporting Assignees and Families Throughout Assignment</vt:lpstr>
      <vt:lpstr>Repatriation Challenges and Career Integration</vt:lpstr>
      <vt:lpstr>Virtual Teams and Alternative Assignment Models</vt:lpstr>
      <vt:lpstr>Recommendations for International Assignment Effectiveness</vt:lpstr>
      <vt:lpstr>Topic 4: Performance Management   Aligning Individual and Organizational Success at Rolls-Royce</vt:lpstr>
      <vt:lpstr>Performance Management Philosophy and Framework</vt:lpstr>
      <vt:lpstr>Goal-Setting and Strategic Alignment Process</vt:lpstr>
      <vt:lpstr>Continuous Feedback and Performance Dialogue</vt:lpstr>
      <vt:lpstr>Performance Evaluation and Calibration</vt:lpstr>
      <vt:lpstr>Linking Performance to Rewards and Recognition</vt:lpstr>
      <vt:lpstr>Performance Management Challenges</vt:lpstr>
      <vt:lpstr>Recommendations for Performance Management Enhancement</vt:lpstr>
      <vt:lpstr>Conclusion - Strategic Integration of HR Practices</vt:lpstr>
      <vt:lpstr>Conclusion - Critical HR Challenges at Rolls-Royce</vt:lpstr>
      <vt:lpstr>Conclusion - Comprehensive Recommendations and Future Direction</vt:lpstr>
      <vt:lpstr>References 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Hitarth Sorathiya;Yash Dholakiya;Anuj Raval;Vivek Odedra</dc:creator>
  <cp:lastModifiedBy>Hitarth Girishbhai Sorathiya (2506577)</cp:lastModifiedBy>
  <cp:revision>255</cp:revision>
  <dcterms:created xsi:type="dcterms:W3CDTF">2025-11-26T08:44:17Z</dcterms:created>
  <dcterms:modified xsi:type="dcterms:W3CDTF">2025-12-01T09:28:34Z</dcterms:modified>
</cp:coreProperties>
</file>