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21"/>
  </p:notesMasterIdLst>
  <p:sldIdLst>
    <p:sldId id="256" r:id="rId2"/>
    <p:sldId id="259" r:id="rId3"/>
    <p:sldId id="260" r:id="rId4"/>
    <p:sldId id="261" r:id="rId5"/>
    <p:sldId id="303" r:id="rId6"/>
    <p:sldId id="297" r:id="rId7"/>
    <p:sldId id="304" r:id="rId8"/>
    <p:sldId id="298" r:id="rId9"/>
    <p:sldId id="262" r:id="rId10"/>
    <p:sldId id="299" r:id="rId11"/>
    <p:sldId id="301" r:id="rId12"/>
    <p:sldId id="300" r:id="rId13"/>
    <p:sldId id="305" r:id="rId14"/>
    <p:sldId id="306" r:id="rId15"/>
    <p:sldId id="307" r:id="rId16"/>
    <p:sldId id="308" r:id="rId17"/>
    <p:sldId id="309" r:id="rId18"/>
    <p:sldId id="310" r:id="rId19"/>
    <p:sldId id="275" r:id="rId20"/>
  </p:sldIdLst>
  <p:sldSz cx="9144000" cy="5143500" type="screen16x9"/>
  <p:notesSz cx="6858000" cy="9144000"/>
  <p:embeddedFontLst>
    <p:embeddedFont>
      <p:font typeface="Arimo" panose="020B0604020202020204" pitchFamily="34" charset="0"/>
      <p:regular r:id="rId22"/>
      <p:bold r:id="rId23"/>
      <p:italic r:id="rId24"/>
      <p:boldItalic r:id="rId25"/>
    </p:embeddedFont>
    <p:embeddedFont>
      <p:font typeface="Barlow ExtraBold" panose="00000900000000000000"/>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BF465E0-3096-43D6-891E-DE70AF052184}">
  <a:tblStyle styleId="{CBF465E0-3096-43D6-891E-DE70AF05218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B71C381-05F8-4B1D-8443-51BDDEC783D7}"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1"/>
    <p:restoredTop sz="95934" autoAdjust="0"/>
  </p:normalViewPr>
  <p:slideViewPr>
    <p:cSldViewPr snapToGrid="0">
      <p:cViewPr varScale="1">
        <p:scale>
          <a:sx n="148" d="100"/>
          <a:sy n="148" d="100"/>
        </p:scale>
        <p:origin x="440" y="176"/>
      </p:cViewPr>
      <p:guideLst/>
    </p:cSldViewPr>
  </p:slideViewPr>
  <p:notesTextViewPr>
    <p:cViewPr>
      <p:scale>
        <a:sx n="1" d="1"/>
        <a:sy n="1" d="1"/>
      </p:scale>
      <p:origin x="0" y="0"/>
    </p:cViewPr>
  </p:notesTextViewPr>
  <p:notesViewPr>
    <p:cSldViewPr snapToGrid="0">
      <p:cViewPr varScale="1">
        <p:scale>
          <a:sx n="55" d="100"/>
          <a:sy n="55" d="100"/>
        </p:scale>
        <p:origin x="288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2940cb17f6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2940cb17f6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g2944d83454e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 name="Google Shape;435;g2944d83454e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Hello, I am XYZ and I will be discussing Chronic Kidney Disease, often referred as CKD for the next 10 minutes, which is a progressive long-term condition </a:t>
            </a:r>
            <a:r>
              <a:rPr lang="en-US" b="0" dirty="0" err="1"/>
              <a:t>characterised</a:t>
            </a:r>
            <a:r>
              <a:rPr lang="en-US" b="0" dirty="0"/>
              <a:t> by the gradual decline of kidney function over time. As kidney function deteriorates, patients may eventually require renal replacement therapy, including dialysis or kidney transplantation. CKD affects a growing number of adults worldwide and represents a significant public health challenge due to its association with cardiovascular disease and reduced quality of life. Early recognition and systematic assessment are essential to delay disease progression and prevent complications. Renal nurses, together with general practitioners and multidisciplinary teams, play a crucial role in delivering evidence-based management, patient education, and ongoing support to </a:t>
            </a:r>
            <a:r>
              <a:rPr lang="en-US" b="0" dirty="0" err="1"/>
              <a:t>optimise</a:t>
            </a:r>
            <a:r>
              <a:rPr lang="en-US" b="0" dirty="0"/>
              <a:t> long-term outcomes.</a:t>
            </a:r>
            <a:endParaRPr b="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3"/>
        <p:cNvGrpSpPr/>
        <p:nvPr/>
      </p:nvGrpSpPr>
      <p:grpSpPr>
        <a:xfrm>
          <a:off x="0" y="0"/>
          <a:ext cx="0" cy="0"/>
          <a:chOff x="0" y="0"/>
          <a:chExt cx="0" cy="0"/>
        </a:xfrm>
      </p:grpSpPr>
      <p:sp>
        <p:nvSpPr>
          <p:cNvPr id="594" name="Google Shape;594;g2944d83454e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5" name="Google Shape;595;g2944d83454e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Dahlgren and Whitehead Model helps explain that Chronic Kidney Disease develops through the interaction of multiple biological, </a:t>
            </a:r>
            <a:r>
              <a:rPr lang="en-US" b="0" dirty="0" err="1"/>
              <a:t>behavioural</a:t>
            </a:r>
            <a:r>
              <a:rPr lang="en-US" b="0" dirty="0"/>
              <a:t>, social, and environmental factors rather than a single cause. At the individual level, advancing age, genetics, hypertension, and diabetes increase susceptibility to CKD. Lifestyle factors such as smoking, obesity, physical inactivity, and unhealthy diets further accelerate kidney damage. Social isolation, poor health literacy, and limited support networks can delay diagnosis and reduce adherence to treatment. Living and working conditions, including exposure to nephrotoxic substances, also contribute to disease progression. Finally, broader socioeconomic inequalities, poverty, and limited access to healthcare disproportionately increase the burden of CKD, particularly in low- and middle-income countries.</a:t>
            </a:r>
            <a:endParaRPr b="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2940cb17f68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3" name="Google Shape;603;g2940cb17f68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WHO Burden of Disease Framework uses Disability-Adjusted Life Years or DALYs to measure the overall impact of diseases by combining years of life lost due to premature mortality with years lived with disability. Chronic Kidney Disease represents a substantial global health burden, affecting approximately 674 million people worldwide, particularly in low- and middle-income countries. Because CKD is often asymptomatic during its early stages, many patients remain undiagnosed until significant kidney damage has occurred. Beyond kidney impairment, CKD increases cardiovascular mortality, reduces quality of life, and often necessitates dialysis or transplantation. Therefore, early screening, regular monitoring, and timely intervention are essential to reduce the long-term burden of disease.</a:t>
            </a:r>
            <a:endParaRPr b="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g2944d83454e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 name="Google Shape;435;g2944d83454e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NICE Guideline NG203 provides the national standard for diagnosing and assessing Chronic Kidney Disease. Diagnosis begins by estimating kidney function using the estimated glomerular filtration rate, or eGFR, which is calculated from serum creatinine, age, sex, and, where appropriate, cystatin C. </a:t>
            </a:r>
          </a:p>
          <a:p>
            <a:pPr marL="0" lvl="0" indent="0" algn="l" rtl="0">
              <a:spcBef>
                <a:spcPts val="0"/>
              </a:spcBef>
              <a:spcAft>
                <a:spcPts val="0"/>
              </a:spcAft>
              <a:buNone/>
            </a:pPr>
            <a:r>
              <a:rPr lang="en-US" b="0" dirty="0"/>
              <a:t>Chronic Kidney Disease is diagnosed when kidney damage or an eGFR below </a:t>
            </a:r>
            <a:r>
              <a:rPr lang="en-US" b="1" dirty="0"/>
              <a:t>sixty </a:t>
            </a:r>
            <a:r>
              <a:rPr lang="en-US" b="1" dirty="0" err="1"/>
              <a:t>millilitres</a:t>
            </a:r>
            <a:r>
              <a:rPr lang="en-US" b="1" dirty="0"/>
              <a:t> per minute per one point seven three square </a:t>
            </a:r>
            <a:r>
              <a:rPr lang="en-US" b="1" dirty="0" err="1"/>
              <a:t>metres</a:t>
            </a:r>
            <a:r>
              <a:rPr lang="en-US" b="1" dirty="0"/>
              <a:t> </a:t>
            </a:r>
            <a:r>
              <a:rPr lang="en-US" b="0" dirty="0"/>
              <a:t>persists for at least three months. Repeated eGFR measurements help monitor disease progression. </a:t>
            </a:r>
          </a:p>
          <a:p>
            <a:pPr marL="0" lvl="0" indent="0" algn="l" rtl="0">
              <a:spcBef>
                <a:spcPts val="0"/>
              </a:spcBef>
              <a:spcAft>
                <a:spcPts val="0"/>
              </a:spcAft>
              <a:buNone/>
            </a:pPr>
            <a:r>
              <a:rPr lang="en-US" b="0" dirty="0"/>
              <a:t>Clinicians should also measure the urine albumin-to-creatinine ratio, or ACR, to detect albuminuria, an early marker of kidney damage. </a:t>
            </a:r>
          </a:p>
          <a:p>
            <a:pPr marL="0" lvl="0" indent="0" algn="l" rtl="0">
              <a:spcBef>
                <a:spcPts val="0"/>
              </a:spcBef>
              <a:spcAft>
                <a:spcPts val="0"/>
              </a:spcAft>
              <a:buNone/>
            </a:pPr>
            <a:r>
              <a:rPr lang="en-US" b="0" dirty="0"/>
              <a:t>Finally, Chronic Kidney Disease is staged using eGFR categories G one to G five together with albuminuria categories A one to A three, enabling clinicians to assess disease severity, guide treatment decisions, estimate prognosis, and monitor patients effectively over time.</a:t>
            </a:r>
          </a:p>
        </p:txBody>
      </p:sp>
    </p:spTree>
    <p:extLst>
      <p:ext uri="{BB962C8B-B14F-4D97-AF65-F5344CB8AC3E}">
        <p14:creationId xmlns:p14="http://schemas.microsoft.com/office/powerpoint/2010/main" val="1357166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2940cb17f68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3" name="Google Shape;603;g2940cb17f68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NICE Guideline NG203 and the KDIGO guidelines provide an evidence-based framework for managing Chronic Kidney Disease across primary and secondary care. Both recommend using estimated glomerular filtration rate, or eGFR, together with albuminuria to accurately stage disease severity and stratify patient risk. The guidelines also define clear referral thresholds to nephrology services, ensuring timely specialist intervention when required. A major focus is reducing cardiovascular risk through effective blood pressure control, lipid management, and appropriate antiplatelet therapy where indicated. In addition, both guidelines </a:t>
            </a:r>
            <a:r>
              <a:rPr lang="en-US" b="0" dirty="0" err="1"/>
              <a:t>emphasise</a:t>
            </a:r>
            <a:r>
              <a:rPr lang="en-US" b="0" dirty="0"/>
              <a:t> shared decision-making, supported self-management, and patient education, enabling renal nurses and general practitioners to deliver consistent, person-</a:t>
            </a:r>
            <a:r>
              <a:rPr lang="en-US" b="0" dirty="0" err="1"/>
              <a:t>centred</a:t>
            </a:r>
            <a:r>
              <a:rPr lang="en-US" b="0" dirty="0"/>
              <a:t>, and high-quality care in everyday clinical practice.</a:t>
            </a:r>
            <a:endParaRPr b="0" dirty="0"/>
          </a:p>
        </p:txBody>
      </p:sp>
    </p:spTree>
    <p:extLst>
      <p:ext uri="{BB962C8B-B14F-4D97-AF65-F5344CB8AC3E}">
        <p14:creationId xmlns:p14="http://schemas.microsoft.com/office/powerpoint/2010/main" val="2153945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Chronic Kidney Disease Stage-based Management Framework ensures that treatment is tailored according to disease severity. In the early to moderate stages, G one to G three, management focuses on slowing disease progression through lifestyle modification, blood pressure control, and reducing albuminuria. Medications such as ACE inhibitors or angiotensin receptor blockers, together with SGLT2 inhibitors and selected non-steroidal mineralocorticoid receptor antagonists, help preserve kidney function and lower cardiovascular risk. </a:t>
            </a:r>
          </a:p>
          <a:p>
            <a:pPr marL="0" lvl="0" indent="0" algn="l" rtl="0">
              <a:spcBef>
                <a:spcPts val="0"/>
              </a:spcBef>
              <a:spcAft>
                <a:spcPts val="0"/>
              </a:spcAft>
              <a:buNone/>
            </a:pPr>
            <a:r>
              <a:rPr lang="en-US" b="0" dirty="0"/>
              <a:t>As the disease progresses to advanced stages, patients require closer monitoring and preparation for renal replacement therapy, including </a:t>
            </a:r>
            <a:r>
              <a:rPr lang="en-US" b="0" dirty="0" err="1"/>
              <a:t>haemodialysis</a:t>
            </a:r>
            <a:r>
              <a:rPr lang="en-US" b="0" dirty="0"/>
              <a:t> or peritoneal dialysis. Early discussions through shared decision-making enable patients and their families to understand available treatment options and prepare for future care. For suitable candidates, kidney transplantation remains the preferred treatment because it offers better long-term survival, improved quality of life, fewer dietary restrictions, and superior cardiovascular outcomes compared with long-term dialysis. This stage-based approach supports timely, </a:t>
            </a:r>
            <a:r>
              <a:rPr lang="en-US" b="0" dirty="0" err="1"/>
              <a:t>individualised</a:t>
            </a:r>
            <a:r>
              <a:rPr lang="en-US" b="0" dirty="0"/>
              <a:t>, and evidence-based management throughout the disease trajectory.</a:t>
            </a:r>
            <a:endParaRPr b="0" dirty="0"/>
          </a:p>
        </p:txBody>
      </p:sp>
    </p:spTree>
    <p:extLst>
      <p:ext uri="{BB962C8B-B14F-4D97-AF65-F5344CB8AC3E}">
        <p14:creationId xmlns:p14="http://schemas.microsoft.com/office/powerpoint/2010/main" val="2462772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2940cb17f68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3" name="Google Shape;603;g2940cb17f68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Biopsychosocial Model, proposed by Engel, explains that Chronic Kidney Disease should be managed by considering biological, psychological, and social factors rather than focusing solely on kidney function. Biologically, hypertension is both a major cause and consequence of Chronic Kidney Disease, requiring careful blood pressure control, management of albuminuria, and monitoring for complications such as </a:t>
            </a:r>
            <a:r>
              <a:rPr lang="en-US" b="0" dirty="0" err="1"/>
              <a:t>hyperkalaemia</a:t>
            </a:r>
            <a:r>
              <a:rPr lang="en-US" b="0" dirty="0"/>
              <a:t>. </a:t>
            </a:r>
          </a:p>
          <a:p>
            <a:pPr marL="0" lvl="0" indent="0" algn="l" rtl="0">
              <a:spcBef>
                <a:spcPts val="0"/>
              </a:spcBef>
              <a:spcAft>
                <a:spcPts val="0"/>
              </a:spcAft>
              <a:buNone/>
            </a:pPr>
            <a:r>
              <a:rPr lang="en-US" b="0" dirty="0"/>
              <a:t>Psychologically, many patients experience anxiety, depression, and emotional adjustment difficulties, particularly when preparing for dialysis or transplantation, highlighting the need for mental health support. </a:t>
            </a:r>
          </a:p>
          <a:p>
            <a:pPr marL="0" lvl="0" indent="0" algn="l" rtl="0">
              <a:spcBef>
                <a:spcPts val="0"/>
              </a:spcBef>
              <a:spcAft>
                <a:spcPts val="0"/>
              </a:spcAft>
              <a:buNone/>
            </a:pPr>
            <a:r>
              <a:rPr lang="en-US" b="0" dirty="0"/>
              <a:t>Socially, Chronic Kidney Disease can affect employment, family responsibilities, financial stability, and participation in daily life. Therefore, effective management requires close collaboration between renal nurses, general practitioners, psychologists, dietitians, social workers, and nephrologists to provide holistic, patient-</a:t>
            </a:r>
            <a:r>
              <a:rPr lang="en-US" b="0" dirty="0" err="1"/>
              <a:t>centred</a:t>
            </a:r>
            <a:r>
              <a:rPr lang="en-US" b="0" dirty="0"/>
              <a:t> care that improves both clinical outcomes and quality of life.</a:t>
            </a:r>
            <a:endParaRPr b="0" dirty="0"/>
          </a:p>
        </p:txBody>
      </p:sp>
    </p:spTree>
    <p:extLst>
      <p:ext uri="{BB962C8B-B14F-4D97-AF65-F5344CB8AC3E}">
        <p14:creationId xmlns:p14="http://schemas.microsoft.com/office/powerpoint/2010/main" val="2034902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Leavell and Clark Levels of Prevention provide a structured framework for preventing Chronic Kidney Disease and limiting its progression. Primary prevention focuses on reducing modifiable risk factors through smoking cessation, healthy eating, regular physical activity, and effective control of hypertension and diabetes within the general population. </a:t>
            </a:r>
          </a:p>
          <a:p>
            <a:pPr marL="0" lvl="0" indent="0" algn="l" rtl="0">
              <a:spcBef>
                <a:spcPts val="0"/>
              </a:spcBef>
              <a:spcAft>
                <a:spcPts val="0"/>
              </a:spcAft>
              <a:buNone/>
            </a:pPr>
            <a:r>
              <a:rPr lang="en-US" b="0" dirty="0"/>
              <a:t>Secondary prevention aims to detect Chronic Kidney Disease at an early stage by screening high-risk individuals using estimated glomerular filtration rate, or eGFR, together with the albumin-to-creatinine ratio, or ACR, allowing timely intervention before symptoms develop.</a:t>
            </a:r>
          </a:p>
          <a:p>
            <a:pPr marL="0" lvl="0" indent="0" algn="l" rtl="0">
              <a:spcBef>
                <a:spcPts val="0"/>
              </a:spcBef>
              <a:spcAft>
                <a:spcPts val="0"/>
              </a:spcAft>
              <a:buNone/>
            </a:pPr>
            <a:r>
              <a:rPr lang="en-US" b="0" dirty="0"/>
              <a:t>Tertiary prevention concentrates on slowing disease progression by </a:t>
            </a:r>
            <a:r>
              <a:rPr lang="en-US" b="0" dirty="0" err="1"/>
              <a:t>optimising</a:t>
            </a:r>
            <a:r>
              <a:rPr lang="en-US" b="0" dirty="0"/>
              <a:t> blood pressure control, reducing albuminuria, promoting healthy lifestyle changes, and managing complications. Together, these prevention strategies preserve kidney function, reduce cardiovascular risk, delay renal replacement therapy, and improve patients' quality of life.</a:t>
            </a:r>
            <a:endParaRPr b="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2940cb17f68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3" name="Google Shape;603;g2940cb17f68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Co-productive Care Model </a:t>
            </a:r>
            <a:r>
              <a:rPr lang="en-US" b="0" dirty="0" err="1"/>
              <a:t>recognises</a:t>
            </a:r>
            <a:r>
              <a:rPr lang="en-US" b="0" dirty="0"/>
              <a:t> patients as active partners in managing Chronic Kidney Disease rather than passive recipients of care. It promotes collaboration between patients, families, renal nurses, general practitioners, and the wider multidisciplinary team to develop </a:t>
            </a:r>
            <a:r>
              <a:rPr lang="en-US" b="0" dirty="0" err="1"/>
              <a:t>personalised</a:t>
            </a:r>
            <a:r>
              <a:rPr lang="en-US" b="0" dirty="0"/>
              <a:t> care plans and shared goals. Effective self-management includes understanding the condition, monitoring blood pressure at home, adhering to prescribed medications, maintaining healthy lifestyle </a:t>
            </a:r>
            <a:r>
              <a:rPr lang="en-US" b="0" dirty="0" err="1"/>
              <a:t>behaviours</a:t>
            </a:r>
            <a:r>
              <a:rPr lang="en-US" b="0" dirty="0"/>
              <a:t>, and </a:t>
            </a:r>
            <a:r>
              <a:rPr lang="en-US" b="0" dirty="0" err="1"/>
              <a:t>recognising</a:t>
            </a:r>
            <a:r>
              <a:rPr lang="en-US" b="0" dirty="0"/>
              <a:t> when to seek medical advice. Structured education and ongoing support improve patients' confidence, reduce anxiety, and strengthen treatment adherence. Through shared decision-making, patients are empowered to make informed choices about their care, resulting in better clinical outcomes, preserved kidney function, and an improved quality of life.</a:t>
            </a:r>
            <a:endParaRPr b="0" dirty="0"/>
          </a:p>
        </p:txBody>
      </p:sp>
    </p:spTree>
    <p:extLst>
      <p:ext uri="{BB962C8B-B14F-4D97-AF65-F5344CB8AC3E}">
        <p14:creationId xmlns:p14="http://schemas.microsoft.com/office/powerpoint/2010/main" val="1697714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This SWOT and Gap Analysis highlights the strengths and limitations of current Chronic Kidney Disease management. Key strengths include well-established NICE and KDIGO guidelines, a clear staging system, strong evidence supporting blood pressure control, SGLT2 inhibitors, and multidisciplinary pathways for dialysis and transplantation. However, significant weaknesses remain, including the asymptomatic nature of early Chronic Kidney Disease, inconsistent screening in primary care, and incomplete implementation of self-management support. Looking ahead, opportunities include expanding nurse-led education, increasing the use of digital health technologies, promoting earlier identification of living kidney donors, and integrating biopsychosocial assessments into routine care. Persistent challenges include rising disease prevalence, workforce shortages, and inequalities in healthcare access. Addressing these gaps will require sustained investment, equitable service delivery, and stronger patient-</a:t>
            </a:r>
            <a:r>
              <a:rPr lang="en-US" b="0" dirty="0" err="1"/>
              <a:t>centred</a:t>
            </a:r>
            <a:r>
              <a:rPr lang="en-US" b="0" dirty="0"/>
              <a:t>, co-produced models of care.</a:t>
            </a:r>
            <a:endParaRPr b="0" dirty="0"/>
          </a:p>
        </p:txBody>
      </p:sp>
    </p:spTree>
    <p:extLst>
      <p:ext uri="{BB962C8B-B14F-4D97-AF65-F5344CB8AC3E}">
        <p14:creationId xmlns:p14="http://schemas.microsoft.com/office/powerpoint/2010/main" val="2704877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The NHS Comprehensive Model for </a:t>
            </a:r>
            <a:r>
              <a:rPr lang="en-US" b="0" dirty="0" err="1"/>
              <a:t>Personalised</a:t>
            </a:r>
            <a:r>
              <a:rPr lang="en-US" b="0" dirty="0"/>
              <a:t> Care places patients at the </a:t>
            </a:r>
            <a:r>
              <a:rPr lang="en-US" b="0" dirty="0" err="1"/>
              <a:t>centre</a:t>
            </a:r>
            <a:r>
              <a:rPr lang="en-US" b="0" dirty="0"/>
              <a:t> of Chronic Kidney Disease management by ensuring that care is tailored to their clinical needs, personal preferences, and life circumstances. </a:t>
            </a:r>
            <a:r>
              <a:rPr lang="en-US" b="0" dirty="0" err="1"/>
              <a:t>Individualised</a:t>
            </a:r>
            <a:r>
              <a:rPr lang="en-US" b="0" dirty="0"/>
              <a:t> care planning considers the stage of Chronic Kidney Disease, existing comorbidities, and treatment goals to develop an appropriate management plan. Shared decision-making enables patients to make informed choices regarding medications, dialysis, or kidney transplantation, ensuring that decisions align with their values and preferences. Supported self-management encourages adherence to medications, regular blood pressure monitoring, healthy dietary habits, and physical activity to slow disease progression. The model also promotes social prescribing, connecting patients with community resources that support their physical and emotional wellbeing. Regular reviews by renal nurses and the multidisciplinary team allow timely adjustment of treatment plans while reinforcing education. Overall, </a:t>
            </a:r>
            <a:r>
              <a:rPr lang="en-US" b="0" dirty="0" err="1"/>
              <a:t>personalised</a:t>
            </a:r>
            <a:r>
              <a:rPr lang="en-US" b="0" dirty="0"/>
              <a:t> care improves patient engagement, enhances quality of life, supports long-term kidney function, and delivers more holistic, patient-</a:t>
            </a:r>
            <a:r>
              <a:rPr lang="en-US" b="0" dirty="0" err="1"/>
              <a:t>centred</a:t>
            </a:r>
            <a:r>
              <a:rPr lang="en-US" b="0" dirty="0"/>
              <a:t> care.</a:t>
            </a:r>
            <a:endParaRPr b="0" dirty="0"/>
          </a:p>
        </p:txBody>
      </p:sp>
    </p:spTree>
    <p:extLst>
      <p:ext uri="{BB962C8B-B14F-4D97-AF65-F5344CB8AC3E}">
        <p14:creationId xmlns:p14="http://schemas.microsoft.com/office/powerpoint/2010/main" val="4829731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40395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17048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00834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54256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27789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944d83454e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944d83454e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4518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g2944d83454e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6" name="Google Shape;996;g2944d83454e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425950" y="-67100"/>
            <a:ext cx="6324254" cy="5873327"/>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0;p2"/>
          <p:cNvSpPr/>
          <p:nvPr/>
        </p:nvSpPr>
        <p:spPr>
          <a:xfrm rot="-5894531">
            <a:off x="-1236686" y="560230"/>
            <a:ext cx="2333939" cy="1814221"/>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1;p2"/>
          <p:cNvSpPr/>
          <p:nvPr/>
        </p:nvSpPr>
        <p:spPr>
          <a:xfrm rot="1346347">
            <a:off x="7142983" y="3150707"/>
            <a:ext cx="4540880" cy="4217110"/>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2;p2"/>
          <p:cNvSpPr txBox="1">
            <a:spLocks noGrp="1"/>
          </p:cNvSpPr>
          <p:nvPr>
            <p:ph type="subTitle" idx="1"/>
          </p:nvPr>
        </p:nvSpPr>
        <p:spPr>
          <a:xfrm rot="-594">
            <a:off x="720000" y="3169351"/>
            <a:ext cx="3471000" cy="368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3" name="Google Shape;13;p2"/>
          <p:cNvSpPr txBox="1">
            <a:spLocks noGrp="1"/>
          </p:cNvSpPr>
          <p:nvPr>
            <p:ph type="ctrTitle"/>
          </p:nvPr>
        </p:nvSpPr>
        <p:spPr>
          <a:xfrm>
            <a:off x="720000" y="1539075"/>
            <a:ext cx="4514400" cy="14862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191919"/>
              </a:buClr>
              <a:buSzPts val="5200"/>
              <a:buNone/>
              <a:defRPr sz="9600">
                <a:solidFill>
                  <a:srgbClr val="191919"/>
                </a:solidFill>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flipH="1">
            <a:off x="14915" y="-454172"/>
            <a:ext cx="2438970" cy="1895864"/>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3"/>
          <p:cNvSpPr/>
          <p:nvPr/>
        </p:nvSpPr>
        <p:spPr>
          <a:xfrm flipH="1">
            <a:off x="-909899" y="1783411"/>
            <a:ext cx="5290510" cy="4391700"/>
          </a:xfrm>
          <a:custGeom>
            <a:avLst/>
            <a:gdLst/>
            <a:ahLst/>
            <a:cxnLst/>
            <a:rect l="l" t="t" r="r" b="b"/>
            <a:pathLst>
              <a:path w="1146994" h="952130" extrusionOk="0">
                <a:moveTo>
                  <a:pt x="369038" y="948950"/>
                </a:moveTo>
                <a:cubicBezTo>
                  <a:pt x="557642" y="965526"/>
                  <a:pt x="852812" y="918477"/>
                  <a:pt x="1033045" y="780597"/>
                </a:cubicBezTo>
                <a:cubicBezTo>
                  <a:pt x="1199548" y="653266"/>
                  <a:pt x="1175272" y="298729"/>
                  <a:pt x="1014209" y="123930"/>
                </a:cubicBezTo>
                <a:cubicBezTo>
                  <a:pt x="899774" y="-304"/>
                  <a:pt x="718370" y="-25670"/>
                  <a:pt x="557642" y="23555"/>
                </a:cubicBezTo>
                <a:cubicBezTo>
                  <a:pt x="367950" y="81570"/>
                  <a:pt x="342250" y="235272"/>
                  <a:pt x="232168" y="362018"/>
                </a:cubicBezTo>
                <a:cubicBezTo>
                  <a:pt x="163608" y="440879"/>
                  <a:pt x="-2729" y="454189"/>
                  <a:pt x="34" y="648159"/>
                </a:cubicBezTo>
                <a:cubicBezTo>
                  <a:pt x="3131" y="869169"/>
                  <a:pt x="238782" y="937481"/>
                  <a:pt x="369038" y="948950"/>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7;p3"/>
          <p:cNvSpPr/>
          <p:nvPr/>
        </p:nvSpPr>
        <p:spPr>
          <a:xfrm rot="-2700000" flipH="1">
            <a:off x="3014745" y="-1531747"/>
            <a:ext cx="5955811" cy="5531155"/>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8;p3"/>
          <p:cNvSpPr/>
          <p:nvPr/>
        </p:nvSpPr>
        <p:spPr>
          <a:xfrm rot="-8489446" flipH="1">
            <a:off x="4296249" y="4302813"/>
            <a:ext cx="2288656" cy="2125390"/>
          </a:xfrm>
          <a:custGeom>
            <a:avLst/>
            <a:gdLst/>
            <a:ahLst/>
            <a:cxnLst/>
            <a:rect l="l" t="t" r="r" b="b"/>
            <a:pathLst>
              <a:path w="1100394" h="1021895" extrusionOk="0">
                <a:moveTo>
                  <a:pt x="438230" y="1015096"/>
                </a:moveTo>
                <a:cubicBezTo>
                  <a:pt x="625076" y="986548"/>
                  <a:pt x="900239" y="871272"/>
                  <a:pt x="1042550" y="694966"/>
                </a:cubicBezTo>
                <a:cubicBezTo>
                  <a:pt x="1173978" y="532139"/>
                  <a:pt x="1066659" y="193927"/>
                  <a:pt x="869181" y="62409"/>
                </a:cubicBezTo>
                <a:cubicBezTo>
                  <a:pt x="728796" y="-31101"/>
                  <a:pt x="546889" y="-12851"/>
                  <a:pt x="402569" y="72874"/>
                </a:cubicBezTo>
                <a:cubicBezTo>
                  <a:pt x="232214" y="174003"/>
                  <a:pt x="243683" y="329128"/>
                  <a:pt x="166751" y="478142"/>
                </a:cubicBezTo>
                <a:cubicBezTo>
                  <a:pt x="118867" y="570816"/>
                  <a:pt x="-39349" y="623054"/>
                  <a:pt x="9121" y="810578"/>
                </a:cubicBezTo>
                <a:cubicBezTo>
                  <a:pt x="64454" y="1024220"/>
                  <a:pt x="309230" y="1034769"/>
                  <a:pt x="438230" y="1015096"/>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p3"/>
          <p:cNvSpPr txBox="1">
            <a:spLocks noGrp="1"/>
          </p:cNvSpPr>
          <p:nvPr>
            <p:ph type="title"/>
          </p:nvPr>
        </p:nvSpPr>
        <p:spPr>
          <a:xfrm>
            <a:off x="2386125" y="1406856"/>
            <a:ext cx="34518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3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title" idx="2" hasCustomPrompt="1"/>
          </p:nvPr>
        </p:nvSpPr>
        <p:spPr>
          <a:xfrm>
            <a:off x="852875" y="1215906"/>
            <a:ext cx="1060800" cy="1223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000"/>
              <a:buNone/>
              <a:defRPr sz="7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 name="Google Shape;21;p3"/>
          <p:cNvSpPr>
            <a:spLocks noGrp="1"/>
          </p:cNvSpPr>
          <p:nvPr>
            <p:ph type="pic" idx="3"/>
          </p:nvPr>
        </p:nvSpPr>
        <p:spPr>
          <a:xfrm>
            <a:off x="6177500" y="0"/>
            <a:ext cx="2966400" cy="5143500"/>
          </a:xfrm>
          <a:prstGeom prst="rect">
            <a:avLst/>
          </a:prstGeom>
          <a:noFill/>
          <a:ln>
            <a:noFill/>
          </a:ln>
        </p:spPr>
      </p:sp>
      <p:sp>
        <p:nvSpPr>
          <p:cNvPr id="22" name="Google Shape;22;p3"/>
          <p:cNvSpPr/>
          <p:nvPr/>
        </p:nvSpPr>
        <p:spPr>
          <a:xfrm>
            <a:off x="719313" y="470337"/>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23;p3"/>
          <p:cNvSpPr/>
          <p:nvPr/>
        </p:nvSpPr>
        <p:spPr>
          <a:xfrm rot="-5400000" flipH="1">
            <a:off x="542660" y="102177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3"/>
        <p:cNvGrpSpPr/>
        <p:nvPr/>
      </p:nvGrpSpPr>
      <p:grpSpPr>
        <a:xfrm>
          <a:off x="0" y="0"/>
          <a:ext cx="0" cy="0"/>
          <a:chOff x="0" y="0"/>
          <a:chExt cx="0" cy="0"/>
        </a:xfrm>
      </p:grpSpPr>
      <p:sp>
        <p:nvSpPr>
          <p:cNvPr id="34" name="Google Shape;34;p5"/>
          <p:cNvSpPr/>
          <p:nvPr/>
        </p:nvSpPr>
        <p:spPr>
          <a:xfrm rot="3144380">
            <a:off x="-1237639" y="-232637"/>
            <a:ext cx="3995299" cy="3316533"/>
          </a:xfrm>
          <a:custGeom>
            <a:avLst/>
            <a:gdLst/>
            <a:ahLst/>
            <a:cxnLst/>
            <a:rect l="l" t="t" r="r" b="b"/>
            <a:pathLst>
              <a:path w="1146994" h="952130" extrusionOk="0">
                <a:moveTo>
                  <a:pt x="369038" y="948950"/>
                </a:moveTo>
                <a:cubicBezTo>
                  <a:pt x="557642" y="965526"/>
                  <a:pt x="852812" y="918477"/>
                  <a:pt x="1033045" y="780597"/>
                </a:cubicBezTo>
                <a:cubicBezTo>
                  <a:pt x="1199548" y="653266"/>
                  <a:pt x="1175272" y="298729"/>
                  <a:pt x="1014209" y="123930"/>
                </a:cubicBezTo>
                <a:cubicBezTo>
                  <a:pt x="899774" y="-304"/>
                  <a:pt x="718370" y="-25670"/>
                  <a:pt x="557642" y="23555"/>
                </a:cubicBezTo>
                <a:cubicBezTo>
                  <a:pt x="367950" y="81570"/>
                  <a:pt x="342250" y="235272"/>
                  <a:pt x="232168" y="362018"/>
                </a:cubicBezTo>
                <a:cubicBezTo>
                  <a:pt x="163608" y="440879"/>
                  <a:pt x="-2729" y="454189"/>
                  <a:pt x="34" y="648159"/>
                </a:cubicBezTo>
                <a:cubicBezTo>
                  <a:pt x="3131" y="869169"/>
                  <a:pt x="238782" y="937481"/>
                  <a:pt x="369038" y="948950"/>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35;p5"/>
          <p:cNvSpPr/>
          <p:nvPr/>
        </p:nvSpPr>
        <p:spPr>
          <a:xfrm rot="-5400000">
            <a:off x="2927009" y="-3330485"/>
            <a:ext cx="7319804" cy="6797894"/>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36;p5"/>
          <p:cNvSpPr/>
          <p:nvPr/>
        </p:nvSpPr>
        <p:spPr>
          <a:xfrm rot="1839987">
            <a:off x="1509950" y="2208118"/>
            <a:ext cx="4455173" cy="4137354"/>
          </a:xfrm>
          <a:custGeom>
            <a:avLst/>
            <a:gdLst/>
            <a:ahLst/>
            <a:cxnLst/>
            <a:rect l="l" t="t" r="r" b="b"/>
            <a:pathLst>
              <a:path w="1100394" h="1021895" extrusionOk="0">
                <a:moveTo>
                  <a:pt x="438230" y="1015096"/>
                </a:moveTo>
                <a:cubicBezTo>
                  <a:pt x="625076" y="986548"/>
                  <a:pt x="900239" y="871272"/>
                  <a:pt x="1042550" y="694966"/>
                </a:cubicBezTo>
                <a:cubicBezTo>
                  <a:pt x="1173978" y="532139"/>
                  <a:pt x="1066659" y="193927"/>
                  <a:pt x="869181" y="62409"/>
                </a:cubicBezTo>
                <a:cubicBezTo>
                  <a:pt x="728796" y="-31101"/>
                  <a:pt x="546889" y="-12851"/>
                  <a:pt x="402569" y="72874"/>
                </a:cubicBezTo>
                <a:cubicBezTo>
                  <a:pt x="232214" y="174003"/>
                  <a:pt x="243683" y="329128"/>
                  <a:pt x="166751" y="478142"/>
                </a:cubicBezTo>
                <a:cubicBezTo>
                  <a:pt x="118867" y="570816"/>
                  <a:pt x="-39349" y="623054"/>
                  <a:pt x="9121" y="810578"/>
                </a:cubicBezTo>
                <a:cubicBezTo>
                  <a:pt x="64454" y="1024220"/>
                  <a:pt x="309230" y="1034769"/>
                  <a:pt x="438230" y="1015096"/>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37;p5"/>
          <p:cNvSpPr txBox="1">
            <a:spLocks noGrp="1"/>
          </p:cNvSpPr>
          <p:nvPr>
            <p:ph type="subTitle" idx="1"/>
          </p:nvPr>
        </p:nvSpPr>
        <p:spPr>
          <a:xfrm>
            <a:off x="1819275" y="3484150"/>
            <a:ext cx="5444700" cy="68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8" name="Google Shape;38;p5"/>
          <p:cNvSpPr txBox="1">
            <a:spLocks noGrp="1"/>
          </p:cNvSpPr>
          <p:nvPr>
            <p:ph type="subTitle" idx="2"/>
          </p:nvPr>
        </p:nvSpPr>
        <p:spPr>
          <a:xfrm>
            <a:off x="1819275" y="1947950"/>
            <a:ext cx="5444700" cy="68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9" name="Google Shape;39;p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0" name="Google Shape;40;p5"/>
          <p:cNvSpPr txBox="1">
            <a:spLocks noGrp="1"/>
          </p:cNvSpPr>
          <p:nvPr>
            <p:ph type="title" idx="3"/>
          </p:nvPr>
        </p:nvSpPr>
        <p:spPr>
          <a:xfrm>
            <a:off x="1819626" y="3032658"/>
            <a:ext cx="54411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18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41" name="Google Shape;41;p5"/>
          <p:cNvSpPr txBox="1">
            <a:spLocks noGrp="1"/>
          </p:cNvSpPr>
          <p:nvPr>
            <p:ph type="title" idx="4"/>
          </p:nvPr>
        </p:nvSpPr>
        <p:spPr>
          <a:xfrm>
            <a:off x="1819626" y="1496450"/>
            <a:ext cx="54477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18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2" name="Google Shape;42;p5"/>
          <p:cNvSpPr/>
          <p:nvPr/>
        </p:nvSpPr>
        <p:spPr>
          <a:xfrm>
            <a:off x="8381097" y="4646401"/>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43;p5"/>
          <p:cNvSpPr/>
          <p:nvPr/>
        </p:nvSpPr>
        <p:spPr>
          <a:xfrm>
            <a:off x="7810400" y="4568850"/>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44" name="Google Shape;44;p5"/>
          <p:cNvSpPr/>
          <p:nvPr/>
        </p:nvSpPr>
        <p:spPr>
          <a:xfrm>
            <a:off x="8381100" y="3642575"/>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5"/>
        <p:cNvGrpSpPr/>
        <p:nvPr/>
      </p:nvGrpSpPr>
      <p:grpSpPr>
        <a:xfrm>
          <a:off x="0" y="0"/>
          <a:ext cx="0" cy="0"/>
          <a:chOff x="0" y="0"/>
          <a:chExt cx="0" cy="0"/>
        </a:xfrm>
      </p:grpSpPr>
      <p:sp>
        <p:nvSpPr>
          <p:cNvPr id="56" name="Google Shape;56;p7"/>
          <p:cNvSpPr/>
          <p:nvPr/>
        </p:nvSpPr>
        <p:spPr>
          <a:xfrm rot="-2197836" flipH="1">
            <a:off x="1439466" y="132888"/>
            <a:ext cx="7202406" cy="6688867"/>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57;p7"/>
          <p:cNvSpPr/>
          <p:nvPr/>
        </p:nvSpPr>
        <p:spPr>
          <a:xfrm rot="-2197836" flipH="1">
            <a:off x="6040768" y="-1056957"/>
            <a:ext cx="2883568" cy="2393676"/>
          </a:xfrm>
          <a:custGeom>
            <a:avLst/>
            <a:gdLst/>
            <a:ahLst/>
            <a:cxnLst/>
            <a:rect l="l" t="t" r="r" b="b"/>
            <a:pathLst>
              <a:path w="1146994" h="952130" extrusionOk="0">
                <a:moveTo>
                  <a:pt x="369038" y="948950"/>
                </a:moveTo>
                <a:cubicBezTo>
                  <a:pt x="557642" y="965526"/>
                  <a:pt x="852812" y="918477"/>
                  <a:pt x="1033045" y="780597"/>
                </a:cubicBezTo>
                <a:cubicBezTo>
                  <a:pt x="1199548" y="653266"/>
                  <a:pt x="1175272" y="298729"/>
                  <a:pt x="1014209" y="123930"/>
                </a:cubicBezTo>
                <a:cubicBezTo>
                  <a:pt x="899774" y="-304"/>
                  <a:pt x="718370" y="-25670"/>
                  <a:pt x="557642" y="23555"/>
                </a:cubicBezTo>
                <a:cubicBezTo>
                  <a:pt x="367950" y="81570"/>
                  <a:pt x="342250" y="235272"/>
                  <a:pt x="232168" y="362018"/>
                </a:cubicBezTo>
                <a:cubicBezTo>
                  <a:pt x="163608" y="440879"/>
                  <a:pt x="-2729" y="454189"/>
                  <a:pt x="34" y="648159"/>
                </a:cubicBezTo>
                <a:cubicBezTo>
                  <a:pt x="3131" y="869169"/>
                  <a:pt x="238782" y="937481"/>
                  <a:pt x="369038" y="948950"/>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58;p7"/>
          <p:cNvSpPr txBox="1">
            <a:spLocks noGrp="1"/>
          </p:cNvSpPr>
          <p:nvPr>
            <p:ph type="title"/>
          </p:nvPr>
        </p:nvSpPr>
        <p:spPr>
          <a:xfrm>
            <a:off x="3743400" y="869988"/>
            <a:ext cx="4680600" cy="1088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7"/>
          <p:cNvSpPr txBox="1">
            <a:spLocks noGrp="1"/>
          </p:cNvSpPr>
          <p:nvPr>
            <p:ph type="subTitle" idx="1"/>
          </p:nvPr>
        </p:nvSpPr>
        <p:spPr>
          <a:xfrm rot="-441">
            <a:off x="3743400" y="2143438"/>
            <a:ext cx="4680600" cy="21774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200"/>
            </a:lvl1pPr>
            <a:lvl2pPr lvl="1" algn="ctr" rtl="0">
              <a:lnSpc>
                <a:spcPct val="100000"/>
              </a:lnSpc>
              <a:spcBef>
                <a:spcPts val="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sp>
        <p:nvSpPr>
          <p:cNvPr id="60" name="Google Shape;60;p7"/>
          <p:cNvSpPr>
            <a:spLocks noGrp="1"/>
          </p:cNvSpPr>
          <p:nvPr>
            <p:ph type="pic" idx="2"/>
          </p:nvPr>
        </p:nvSpPr>
        <p:spPr>
          <a:xfrm>
            <a:off x="0" y="0"/>
            <a:ext cx="3171900" cy="5143500"/>
          </a:xfrm>
          <a:prstGeom prst="rect">
            <a:avLst/>
          </a:prstGeom>
          <a:noFill/>
          <a:ln>
            <a:noFill/>
          </a:ln>
        </p:spPr>
      </p:sp>
      <p:sp>
        <p:nvSpPr>
          <p:cNvPr id="61" name="Google Shape;61;p7"/>
          <p:cNvSpPr/>
          <p:nvPr/>
        </p:nvSpPr>
        <p:spPr>
          <a:xfrm>
            <a:off x="8746025" y="4482012"/>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 name="Google Shape;62;p7"/>
          <p:cNvSpPr/>
          <p:nvPr/>
        </p:nvSpPr>
        <p:spPr>
          <a:xfrm rot="-5400000" flipH="1">
            <a:off x="8381089" y="730491"/>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63;p7"/>
          <p:cNvSpPr/>
          <p:nvPr/>
        </p:nvSpPr>
        <p:spPr>
          <a:xfrm rot="-5400000" flipH="1">
            <a:off x="8538260" y="12404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64" name="Google Shape;64;p7"/>
          <p:cNvSpPr/>
          <p:nvPr/>
        </p:nvSpPr>
        <p:spPr>
          <a:xfrm rot="-5400000" flipH="1">
            <a:off x="8903198" y="97347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5"/>
        <p:cNvGrpSpPr/>
        <p:nvPr/>
      </p:nvGrpSpPr>
      <p:grpSpPr>
        <a:xfrm>
          <a:off x="0" y="0"/>
          <a:ext cx="0" cy="0"/>
          <a:chOff x="0" y="0"/>
          <a:chExt cx="0" cy="0"/>
        </a:xfrm>
      </p:grpSpPr>
      <p:sp>
        <p:nvSpPr>
          <p:cNvPr id="66" name="Google Shape;66;p8"/>
          <p:cNvSpPr/>
          <p:nvPr/>
        </p:nvSpPr>
        <p:spPr>
          <a:xfrm rot="-2192488">
            <a:off x="-799545" y="275699"/>
            <a:ext cx="6602041" cy="5631072"/>
          </a:xfrm>
          <a:custGeom>
            <a:avLst/>
            <a:gdLst/>
            <a:ahLst/>
            <a:cxnLst/>
            <a:rect l="l" t="t" r="r" b="b"/>
            <a:pathLst>
              <a:path w="21527" h="18361" extrusionOk="0">
                <a:moveTo>
                  <a:pt x="9544" y="1"/>
                </a:moveTo>
                <a:cubicBezTo>
                  <a:pt x="8458" y="1"/>
                  <a:pt x="7363" y="203"/>
                  <a:pt x="6395" y="536"/>
                </a:cubicBezTo>
                <a:cubicBezTo>
                  <a:pt x="5154" y="962"/>
                  <a:pt x="4047" y="1744"/>
                  <a:pt x="3014" y="2517"/>
                </a:cubicBezTo>
                <a:cubicBezTo>
                  <a:pt x="1900" y="3354"/>
                  <a:pt x="1250" y="4345"/>
                  <a:pt x="758" y="5606"/>
                </a:cubicBezTo>
                <a:cubicBezTo>
                  <a:pt x="263" y="6874"/>
                  <a:pt x="1" y="8181"/>
                  <a:pt x="8" y="9535"/>
                </a:cubicBezTo>
                <a:cubicBezTo>
                  <a:pt x="10" y="10059"/>
                  <a:pt x="35" y="10603"/>
                  <a:pt x="122" y="11132"/>
                </a:cubicBezTo>
                <a:cubicBezTo>
                  <a:pt x="252" y="12107"/>
                  <a:pt x="533" y="13060"/>
                  <a:pt x="1014" y="13931"/>
                </a:cubicBezTo>
                <a:cubicBezTo>
                  <a:pt x="2121" y="15937"/>
                  <a:pt x="4019" y="17443"/>
                  <a:pt x="6347" y="17907"/>
                </a:cubicBezTo>
                <a:cubicBezTo>
                  <a:pt x="7844" y="18206"/>
                  <a:pt x="9395" y="18360"/>
                  <a:pt x="10942" y="18360"/>
                </a:cubicBezTo>
                <a:cubicBezTo>
                  <a:pt x="12055" y="18360"/>
                  <a:pt x="13167" y="18280"/>
                  <a:pt x="14255" y="18116"/>
                </a:cubicBezTo>
                <a:cubicBezTo>
                  <a:pt x="16542" y="17771"/>
                  <a:pt x="18887" y="16616"/>
                  <a:pt x="20317" y="14825"/>
                </a:cubicBezTo>
                <a:cubicBezTo>
                  <a:pt x="21527" y="13312"/>
                  <a:pt x="21364" y="11118"/>
                  <a:pt x="19637" y="10016"/>
                </a:cubicBezTo>
                <a:cubicBezTo>
                  <a:pt x="18843" y="9509"/>
                  <a:pt x="17893" y="9297"/>
                  <a:pt x="17043" y="8898"/>
                </a:cubicBezTo>
                <a:cubicBezTo>
                  <a:pt x="15907" y="8366"/>
                  <a:pt x="15285" y="7503"/>
                  <a:pt x="15066" y="6304"/>
                </a:cubicBezTo>
                <a:cubicBezTo>
                  <a:pt x="14845" y="5099"/>
                  <a:pt x="14964" y="3846"/>
                  <a:pt x="14485" y="2689"/>
                </a:cubicBezTo>
                <a:cubicBezTo>
                  <a:pt x="14111" y="1785"/>
                  <a:pt x="13415" y="1059"/>
                  <a:pt x="12512" y="621"/>
                </a:cubicBezTo>
                <a:cubicBezTo>
                  <a:pt x="11612" y="186"/>
                  <a:pt x="10582" y="1"/>
                  <a:pt x="9544"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8"/>
          <p:cNvSpPr/>
          <p:nvPr/>
        </p:nvSpPr>
        <p:spPr>
          <a:xfrm rot="-843490">
            <a:off x="5586006" y="982735"/>
            <a:ext cx="4540772" cy="4217010"/>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 name="Google Shape;68;p8"/>
          <p:cNvSpPr/>
          <p:nvPr/>
        </p:nvSpPr>
        <p:spPr>
          <a:xfrm rot="-2192485">
            <a:off x="2986624" y="-711427"/>
            <a:ext cx="1977410" cy="2217591"/>
          </a:xfrm>
          <a:custGeom>
            <a:avLst/>
            <a:gdLst/>
            <a:ahLst/>
            <a:cxnLst/>
            <a:rect l="l" t="t" r="r" b="b"/>
            <a:pathLst>
              <a:path w="16359" h="18346" extrusionOk="0">
                <a:moveTo>
                  <a:pt x="7057" y="1"/>
                </a:moveTo>
                <a:cubicBezTo>
                  <a:pt x="6663" y="1"/>
                  <a:pt x="6268" y="38"/>
                  <a:pt x="5878" y="117"/>
                </a:cubicBezTo>
                <a:cubicBezTo>
                  <a:pt x="5073" y="282"/>
                  <a:pt x="4282" y="660"/>
                  <a:pt x="3739" y="1292"/>
                </a:cubicBezTo>
                <a:cubicBezTo>
                  <a:pt x="3081" y="2060"/>
                  <a:pt x="2659" y="3188"/>
                  <a:pt x="2431" y="4161"/>
                </a:cubicBezTo>
                <a:cubicBezTo>
                  <a:pt x="2168" y="5285"/>
                  <a:pt x="2223" y="6376"/>
                  <a:pt x="2553" y="7477"/>
                </a:cubicBezTo>
                <a:cubicBezTo>
                  <a:pt x="2870" y="8536"/>
                  <a:pt x="3378" y="9917"/>
                  <a:pt x="2432" y="10803"/>
                </a:cubicBezTo>
                <a:cubicBezTo>
                  <a:pt x="1794" y="11400"/>
                  <a:pt x="1019" y="11719"/>
                  <a:pt x="539" y="12494"/>
                </a:cubicBezTo>
                <a:cubicBezTo>
                  <a:pt x="84" y="13232"/>
                  <a:pt x="0" y="14137"/>
                  <a:pt x="261" y="14959"/>
                </a:cubicBezTo>
                <a:cubicBezTo>
                  <a:pt x="870" y="16876"/>
                  <a:pt x="2887" y="17910"/>
                  <a:pt x="4756" y="18199"/>
                </a:cubicBezTo>
                <a:cubicBezTo>
                  <a:pt x="5515" y="18316"/>
                  <a:pt x="6285" y="18345"/>
                  <a:pt x="7054" y="18345"/>
                </a:cubicBezTo>
                <a:cubicBezTo>
                  <a:pt x="7389" y="18345"/>
                  <a:pt x="7724" y="18340"/>
                  <a:pt x="8058" y="18334"/>
                </a:cubicBezTo>
                <a:cubicBezTo>
                  <a:pt x="9188" y="18314"/>
                  <a:pt x="10328" y="18262"/>
                  <a:pt x="11434" y="18014"/>
                </a:cubicBezTo>
                <a:cubicBezTo>
                  <a:pt x="12468" y="17781"/>
                  <a:pt x="13514" y="17356"/>
                  <a:pt x="14291" y="16614"/>
                </a:cubicBezTo>
                <a:cubicBezTo>
                  <a:pt x="14929" y="16007"/>
                  <a:pt x="15303" y="15208"/>
                  <a:pt x="15592" y="14389"/>
                </a:cubicBezTo>
                <a:cubicBezTo>
                  <a:pt x="16002" y="13226"/>
                  <a:pt x="16340" y="12035"/>
                  <a:pt x="16311" y="10792"/>
                </a:cubicBezTo>
                <a:cubicBezTo>
                  <a:pt x="16309" y="10759"/>
                  <a:pt x="16308" y="10727"/>
                  <a:pt x="16307" y="10695"/>
                </a:cubicBezTo>
                <a:cubicBezTo>
                  <a:pt x="16321" y="10683"/>
                  <a:pt x="16332" y="10665"/>
                  <a:pt x="16333" y="10638"/>
                </a:cubicBezTo>
                <a:cubicBezTo>
                  <a:pt x="16359" y="8695"/>
                  <a:pt x="15960" y="6880"/>
                  <a:pt x="14999" y="5178"/>
                </a:cubicBezTo>
                <a:cubicBezTo>
                  <a:pt x="14062" y="3519"/>
                  <a:pt x="12686" y="2084"/>
                  <a:pt x="11025" y="1142"/>
                </a:cubicBezTo>
                <a:cubicBezTo>
                  <a:pt x="9827" y="461"/>
                  <a:pt x="8444" y="1"/>
                  <a:pt x="7057"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8"/>
          <p:cNvSpPr/>
          <p:nvPr/>
        </p:nvSpPr>
        <p:spPr>
          <a:xfrm rot="-5400000" flipH="1">
            <a:off x="8381089" y="730491"/>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70;p8"/>
          <p:cNvSpPr/>
          <p:nvPr/>
        </p:nvSpPr>
        <p:spPr>
          <a:xfrm rot="-5400000" flipH="1">
            <a:off x="8538260" y="12404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71" name="Google Shape;71;p8"/>
          <p:cNvSpPr/>
          <p:nvPr/>
        </p:nvSpPr>
        <p:spPr>
          <a:xfrm rot="-5400000" flipH="1">
            <a:off x="8903198" y="97347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72" name="Google Shape;72;p8"/>
          <p:cNvSpPr txBox="1">
            <a:spLocks noGrp="1"/>
          </p:cNvSpPr>
          <p:nvPr>
            <p:ph type="title"/>
          </p:nvPr>
        </p:nvSpPr>
        <p:spPr>
          <a:xfrm>
            <a:off x="1789200" y="919200"/>
            <a:ext cx="5565600" cy="13629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3"/>
        <p:cNvGrpSpPr/>
        <p:nvPr/>
      </p:nvGrpSpPr>
      <p:grpSpPr>
        <a:xfrm>
          <a:off x="0" y="0"/>
          <a:ext cx="0" cy="0"/>
          <a:chOff x="0" y="0"/>
          <a:chExt cx="0" cy="0"/>
        </a:xfrm>
      </p:grpSpPr>
      <p:sp>
        <p:nvSpPr>
          <p:cNvPr id="74" name="Google Shape;74;p9"/>
          <p:cNvSpPr/>
          <p:nvPr/>
        </p:nvSpPr>
        <p:spPr>
          <a:xfrm>
            <a:off x="6804824" y="-543869"/>
            <a:ext cx="2339181" cy="1818296"/>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 name="Google Shape;75;p9"/>
          <p:cNvSpPr/>
          <p:nvPr/>
        </p:nvSpPr>
        <p:spPr>
          <a:xfrm>
            <a:off x="3055322" y="881369"/>
            <a:ext cx="5708301" cy="5301293"/>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76;p9"/>
          <p:cNvSpPr/>
          <p:nvPr/>
        </p:nvSpPr>
        <p:spPr>
          <a:xfrm rot="-8100000">
            <a:off x="-483590" y="-560471"/>
            <a:ext cx="5047242" cy="3923329"/>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 name="Google Shape;77;p9"/>
          <p:cNvSpPr/>
          <p:nvPr/>
        </p:nvSpPr>
        <p:spPr>
          <a:xfrm>
            <a:off x="316400" y="4188287"/>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 name="Google Shape;78;p9"/>
          <p:cNvSpPr/>
          <p:nvPr/>
        </p:nvSpPr>
        <p:spPr>
          <a:xfrm rot="-5400000" flipH="1">
            <a:off x="8262077" y="1010629"/>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 name="Google Shape;79;p9"/>
          <p:cNvSpPr/>
          <p:nvPr/>
        </p:nvSpPr>
        <p:spPr>
          <a:xfrm rot="-5400000" flipH="1">
            <a:off x="8746023" y="7149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80" name="Google Shape;80;p9"/>
          <p:cNvSpPr/>
          <p:nvPr/>
        </p:nvSpPr>
        <p:spPr>
          <a:xfrm rot="-5400000" flipH="1">
            <a:off x="215948" y="47397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81" name="Google Shape;81;p9"/>
          <p:cNvSpPr/>
          <p:nvPr/>
        </p:nvSpPr>
        <p:spPr>
          <a:xfrm rot="-5400000" flipH="1">
            <a:off x="8746035" y="17492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82" name="Google Shape;82;p9"/>
          <p:cNvSpPr txBox="1">
            <a:spLocks noGrp="1"/>
          </p:cNvSpPr>
          <p:nvPr>
            <p:ph type="title"/>
          </p:nvPr>
        </p:nvSpPr>
        <p:spPr>
          <a:xfrm>
            <a:off x="1131850" y="1294750"/>
            <a:ext cx="4162800" cy="11691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3" name="Google Shape;83;p9"/>
          <p:cNvSpPr txBox="1">
            <a:spLocks noGrp="1"/>
          </p:cNvSpPr>
          <p:nvPr>
            <p:ph type="subTitle" idx="1"/>
          </p:nvPr>
        </p:nvSpPr>
        <p:spPr>
          <a:xfrm>
            <a:off x="1442600" y="2589925"/>
            <a:ext cx="3541200" cy="125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4"/>
        <p:cNvGrpSpPr/>
        <p:nvPr/>
      </p:nvGrpSpPr>
      <p:grpSpPr>
        <a:xfrm>
          <a:off x="0" y="0"/>
          <a:ext cx="0" cy="0"/>
          <a:chOff x="0" y="0"/>
          <a:chExt cx="0" cy="0"/>
        </a:xfrm>
      </p:grpSpPr>
      <p:sp>
        <p:nvSpPr>
          <p:cNvPr id="85" name="Google Shape;85;p10"/>
          <p:cNvSpPr>
            <a:spLocks noGrp="1"/>
          </p:cNvSpPr>
          <p:nvPr>
            <p:ph type="pic" idx="2"/>
          </p:nvPr>
        </p:nvSpPr>
        <p:spPr>
          <a:xfrm>
            <a:off x="-7650" y="-7650"/>
            <a:ext cx="9159300" cy="5158800"/>
          </a:xfrm>
          <a:prstGeom prst="rect">
            <a:avLst/>
          </a:prstGeom>
          <a:noFill/>
          <a:ln>
            <a:noFill/>
          </a:ln>
        </p:spPr>
      </p:sp>
      <p:sp>
        <p:nvSpPr>
          <p:cNvPr id="86" name="Google Shape;86;p10"/>
          <p:cNvSpPr txBox="1">
            <a:spLocks noGrp="1"/>
          </p:cNvSpPr>
          <p:nvPr>
            <p:ph type="title"/>
          </p:nvPr>
        </p:nvSpPr>
        <p:spPr>
          <a:xfrm>
            <a:off x="720000" y="4000500"/>
            <a:ext cx="7704000" cy="603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3"/>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93"/>
        <p:cNvGrpSpPr/>
        <p:nvPr/>
      </p:nvGrpSpPr>
      <p:grpSpPr>
        <a:xfrm>
          <a:off x="0" y="0"/>
          <a:ext cx="0" cy="0"/>
          <a:chOff x="0" y="0"/>
          <a:chExt cx="0" cy="0"/>
        </a:xfrm>
      </p:grpSpPr>
      <p:sp>
        <p:nvSpPr>
          <p:cNvPr id="194" name="Google Shape;194;p22"/>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95" name="Google Shape;195;p22"/>
          <p:cNvSpPr txBox="1">
            <a:spLocks noGrp="1"/>
          </p:cNvSpPr>
          <p:nvPr>
            <p:ph type="title" idx="2"/>
          </p:nvPr>
        </p:nvSpPr>
        <p:spPr>
          <a:xfrm>
            <a:off x="720000" y="2199975"/>
            <a:ext cx="2357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96" name="Google Shape;196;p22"/>
          <p:cNvSpPr txBox="1">
            <a:spLocks noGrp="1"/>
          </p:cNvSpPr>
          <p:nvPr>
            <p:ph type="subTitle" idx="1"/>
          </p:nvPr>
        </p:nvSpPr>
        <p:spPr>
          <a:xfrm>
            <a:off x="720000" y="2680045"/>
            <a:ext cx="2359200" cy="162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7" name="Google Shape;197;p22"/>
          <p:cNvSpPr txBox="1">
            <a:spLocks noGrp="1"/>
          </p:cNvSpPr>
          <p:nvPr>
            <p:ph type="title" idx="3"/>
          </p:nvPr>
        </p:nvSpPr>
        <p:spPr>
          <a:xfrm>
            <a:off x="3383638" y="2199975"/>
            <a:ext cx="2357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98" name="Google Shape;198;p22"/>
          <p:cNvSpPr txBox="1">
            <a:spLocks noGrp="1"/>
          </p:cNvSpPr>
          <p:nvPr>
            <p:ph type="subTitle" idx="4"/>
          </p:nvPr>
        </p:nvSpPr>
        <p:spPr>
          <a:xfrm>
            <a:off x="3382738" y="2680045"/>
            <a:ext cx="2359200" cy="162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9" name="Google Shape;199;p22"/>
          <p:cNvSpPr txBox="1">
            <a:spLocks noGrp="1"/>
          </p:cNvSpPr>
          <p:nvPr>
            <p:ph type="title" idx="5"/>
          </p:nvPr>
        </p:nvSpPr>
        <p:spPr>
          <a:xfrm>
            <a:off x="6066600" y="2199975"/>
            <a:ext cx="23574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00" name="Google Shape;200;p22"/>
          <p:cNvSpPr txBox="1">
            <a:spLocks noGrp="1"/>
          </p:cNvSpPr>
          <p:nvPr>
            <p:ph type="subTitle" idx="6"/>
          </p:nvPr>
        </p:nvSpPr>
        <p:spPr>
          <a:xfrm>
            <a:off x="6064800" y="2680045"/>
            <a:ext cx="2359200" cy="162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1" name="Google Shape;201;p22"/>
          <p:cNvSpPr/>
          <p:nvPr/>
        </p:nvSpPr>
        <p:spPr>
          <a:xfrm rot="-6770912">
            <a:off x="3398407" y="-637484"/>
            <a:ext cx="2252806" cy="2526437"/>
          </a:xfrm>
          <a:custGeom>
            <a:avLst/>
            <a:gdLst/>
            <a:ahLst/>
            <a:cxnLst/>
            <a:rect l="l" t="t" r="r" b="b"/>
            <a:pathLst>
              <a:path w="16359" h="18346" extrusionOk="0">
                <a:moveTo>
                  <a:pt x="7057" y="1"/>
                </a:moveTo>
                <a:cubicBezTo>
                  <a:pt x="6663" y="1"/>
                  <a:pt x="6268" y="38"/>
                  <a:pt x="5878" y="117"/>
                </a:cubicBezTo>
                <a:cubicBezTo>
                  <a:pt x="5073" y="282"/>
                  <a:pt x="4282" y="660"/>
                  <a:pt x="3739" y="1292"/>
                </a:cubicBezTo>
                <a:cubicBezTo>
                  <a:pt x="3081" y="2060"/>
                  <a:pt x="2659" y="3188"/>
                  <a:pt x="2431" y="4161"/>
                </a:cubicBezTo>
                <a:cubicBezTo>
                  <a:pt x="2168" y="5285"/>
                  <a:pt x="2223" y="6376"/>
                  <a:pt x="2553" y="7477"/>
                </a:cubicBezTo>
                <a:cubicBezTo>
                  <a:pt x="2870" y="8536"/>
                  <a:pt x="3378" y="9917"/>
                  <a:pt x="2432" y="10803"/>
                </a:cubicBezTo>
                <a:cubicBezTo>
                  <a:pt x="1794" y="11400"/>
                  <a:pt x="1019" y="11719"/>
                  <a:pt x="539" y="12494"/>
                </a:cubicBezTo>
                <a:cubicBezTo>
                  <a:pt x="84" y="13232"/>
                  <a:pt x="0" y="14137"/>
                  <a:pt x="261" y="14959"/>
                </a:cubicBezTo>
                <a:cubicBezTo>
                  <a:pt x="870" y="16876"/>
                  <a:pt x="2887" y="17910"/>
                  <a:pt x="4756" y="18199"/>
                </a:cubicBezTo>
                <a:cubicBezTo>
                  <a:pt x="5515" y="18316"/>
                  <a:pt x="6285" y="18345"/>
                  <a:pt x="7054" y="18345"/>
                </a:cubicBezTo>
                <a:cubicBezTo>
                  <a:pt x="7389" y="18345"/>
                  <a:pt x="7724" y="18340"/>
                  <a:pt x="8058" y="18334"/>
                </a:cubicBezTo>
                <a:cubicBezTo>
                  <a:pt x="9188" y="18314"/>
                  <a:pt x="10328" y="18262"/>
                  <a:pt x="11434" y="18014"/>
                </a:cubicBezTo>
                <a:cubicBezTo>
                  <a:pt x="12468" y="17781"/>
                  <a:pt x="13514" y="17356"/>
                  <a:pt x="14291" y="16614"/>
                </a:cubicBezTo>
                <a:cubicBezTo>
                  <a:pt x="14929" y="16007"/>
                  <a:pt x="15303" y="15208"/>
                  <a:pt x="15592" y="14389"/>
                </a:cubicBezTo>
                <a:cubicBezTo>
                  <a:pt x="16002" y="13226"/>
                  <a:pt x="16340" y="12035"/>
                  <a:pt x="16311" y="10792"/>
                </a:cubicBezTo>
                <a:cubicBezTo>
                  <a:pt x="16309" y="10759"/>
                  <a:pt x="16308" y="10727"/>
                  <a:pt x="16307" y="10695"/>
                </a:cubicBezTo>
                <a:cubicBezTo>
                  <a:pt x="16321" y="10683"/>
                  <a:pt x="16332" y="10665"/>
                  <a:pt x="16333" y="10638"/>
                </a:cubicBezTo>
                <a:cubicBezTo>
                  <a:pt x="16359" y="8695"/>
                  <a:pt x="15960" y="6880"/>
                  <a:pt x="14999" y="5178"/>
                </a:cubicBezTo>
                <a:cubicBezTo>
                  <a:pt x="14062" y="3519"/>
                  <a:pt x="12686" y="2084"/>
                  <a:pt x="11025" y="1142"/>
                </a:cubicBezTo>
                <a:cubicBezTo>
                  <a:pt x="9827" y="461"/>
                  <a:pt x="8444" y="1"/>
                  <a:pt x="7057"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2"/>
          <p:cNvSpPr/>
          <p:nvPr/>
        </p:nvSpPr>
        <p:spPr>
          <a:xfrm rot="-2192488">
            <a:off x="-799545" y="275699"/>
            <a:ext cx="6602041" cy="5631072"/>
          </a:xfrm>
          <a:custGeom>
            <a:avLst/>
            <a:gdLst/>
            <a:ahLst/>
            <a:cxnLst/>
            <a:rect l="l" t="t" r="r" b="b"/>
            <a:pathLst>
              <a:path w="21527" h="18361" extrusionOk="0">
                <a:moveTo>
                  <a:pt x="9544" y="1"/>
                </a:moveTo>
                <a:cubicBezTo>
                  <a:pt x="8458" y="1"/>
                  <a:pt x="7363" y="203"/>
                  <a:pt x="6395" y="536"/>
                </a:cubicBezTo>
                <a:cubicBezTo>
                  <a:pt x="5154" y="962"/>
                  <a:pt x="4047" y="1744"/>
                  <a:pt x="3014" y="2517"/>
                </a:cubicBezTo>
                <a:cubicBezTo>
                  <a:pt x="1900" y="3354"/>
                  <a:pt x="1250" y="4345"/>
                  <a:pt x="758" y="5606"/>
                </a:cubicBezTo>
                <a:cubicBezTo>
                  <a:pt x="263" y="6874"/>
                  <a:pt x="1" y="8181"/>
                  <a:pt x="8" y="9535"/>
                </a:cubicBezTo>
                <a:cubicBezTo>
                  <a:pt x="10" y="10059"/>
                  <a:pt x="35" y="10603"/>
                  <a:pt x="122" y="11132"/>
                </a:cubicBezTo>
                <a:cubicBezTo>
                  <a:pt x="252" y="12107"/>
                  <a:pt x="533" y="13060"/>
                  <a:pt x="1014" y="13931"/>
                </a:cubicBezTo>
                <a:cubicBezTo>
                  <a:pt x="2121" y="15937"/>
                  <a:pt x="4019" y="17443"/>
                  <a:pt x="6347" y="17907"/>
                </a:cubicBezTo>
                <a:cubicBezTo>
                  <a:pt x="7844" y="18206"/>
                  <a:pt x="9395" y="18360"/>
                  <a:pt x="10942" y="18360"/>
                </a:cubicBezTo>
                <a:cubicBezTo>
                  <a:pt x="12055" y="18360"/>
                  <a:pt x="13167" y="18280"/>
                  <a:pt x="14255" y="18116"/>
                </a:cubicBezTo>
                <a:cubicBezTo>
                  <a:pt x="16542" y="17771"/>
                  <a:pt x="18887" y="16616"/>
                  <a:pt x="20317" y="14825"/>
                </a:cubicBezTo>
                <a:cubicBezTo>
                  <a:pt x="21527" y="13312"/>
                  <a:pt x="21364" y="11118"/>
                  <a:pt x="19637" y="10016"/>
                </a:cubicBezTo>
                <a:cubicBezTo>
                  <a:pt x="18843" y="9509"/>
                  <a:pt x="17893" y="9297"/>
                  <a:pt x="17043" y="8898"/>
                </a:cubicBezTo>
                <a:cubicBezTo>
                  <a:pt x="15907" y="8366"/>
                  <a:pt x="15285" y="7503"/>
                  <a:pt x="15066" y="6304"/>
                </a:cubicBezTo>
                <a:cubicBezTo>
                  <a:pt x="14845" y="5099"/>
                  <a:pt x="14964" y="3846"/>
                  <a:pt x="14485" y="2689"/>
                </a:cubicBezTo>
                <a:cubicBezTo>
                  <a:pt x="14111" y="1785"/>
                  <a:pt x="13415" y="1059"/>
                  <a:pt x="12512" y="621"/>
                </a:cubicBezTo>
                <a:cubicBezTo>
                  <a:pt x="11612" y="186"/>
                  <a:pt x="10582" y="1"/>
                  <a:pt x="9544"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2"/>
          <p:cNvSpPr/>
          <p:nvPr/>
        </p:nvSpPr>
        <p:spPr>
          <a:xfrm rot="-843490">
            <a:off x="5586006" y="982735"/>
            <a:ext cx="4540772" cy="4217010"/>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4" name="Google Shape;204;p22"/>
          <p:cNvSpPr/>
          <p:nvPr/>
        </p:nvSpPr>
        <p:spPr>
          <a:xfrm>
            <a:off x="265225" y="4334300"/>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205" name="Google Shape;205;p22"/>
          <p:cNvSpPr/>
          <p:nvPr/>
        </p:nvSpPr>
        <p:spPr>
          <a:xfrm>
            <a:off x="477022" y="4598151"/>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6" name="Google Shape;206;p22"/>
          <p:cNvSpPr/>
          <p:nvPr/>
        </p:nvSpPr>
        <p:spPr>
          <a:xfrm>
            <a:off x="8586700" y="1610188"/>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207" name="Google Shape;207;p22"/>
          <p:cNvSpPr/>
          <p:nvPr/>
        </p:nvSpPr>
        <p:spPr>
          <a:xfrm>
            <a:off x="8805125" y="868938"/>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278"/>
        <p:cNvGrpSpPr/>
        <p:nvPr/>
      </p:nvGrpSpPr>
      <p:grpSpPr>
        <a:xfrm>
          <a:off x="0" y="0"/>
          <a:ext cx="0" cy="0"/>
          <a:chOff x="0" y="0"/>
          <a:chExt cx="0" cy="0"/>
        </a:xfrm>
      </p:grpSpPr>
      <p:sp>
        <p:nvSpPr>
          <p:cNvPr id="279" name="Google Shape;279;p27"/>
          <p:cNvSpPr/>
          <p:nvPr/>
        </p:nvSpPr>
        <p:spPr>
          <a:xfrm rot="-5894531">
            <a:off x="-817586" y="3880655"/>
            <a:ext cx="2333939" cy="1814221"/>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0" name="Google Shape;280;p27"/>
          <p:cNvSpPr/>
          <p:nvPr/>
        </p:nvSpPr>
        <p:spPr>
          <a:xfrm>
            <a:off x="6004574" y="-352902"/>
            <a:ext cx="1977394" cy="2217573"/>
          </a:xfrm>
          <a:custGeom>
            <a:avLst/>
            <a:gdLst/>
            <a:ahLst/>
            <a:cxnLst/>
            <a:rect l="l" t="t" r="r" b="b"/>
            <a:pathLst>
              <a:path w="16359" h="18346" extrusionOk="0">
                <a:moveTo>
                  <a:pt x="7057" y="1"/>
                </a:moveTo>
                <a:cubicBezTo>
                  <a:pt x="6663" y="1"/>
                  <a:pt x="6268" y="38"/>
                  <a:pt x="5878" y="117"/>
                </a:cubicBezTo>
                <a:cubicBezTo>
                  <a:pt x="5073" y="282"/>
                  <a:pt x="4282" y="660"/>
                  <a:pt x="3739" y="1292"/>
                </a:cubicBezTo>
                <a:cubicBezTo>
                  <a:pt x="3081" y="2060"/>
                  <a:pt x="2659" y="3188"/>
                  <a:pt x="2431" y="4161"/>
                </a:cubicBezTo>
                <a:cubicBezTo>
                  <a:pt x="2168" y="5285"/>
                  <a:pt x="2223" y="6376"/>
                  <a:pt x="2553" y="7477"/>
                </a:cubicBezTo>
                <a:cubicBezTo>
                  <a:pt x="2870" y="8536"/>
                  <a:pt x="3378" y="9917"/>
                  <a:pt x="2432" y="10803"/>
                </a:cubicBezTo>
                <a:cubicBezTo>
                  <a:pt x="1794" y="11400"/>
                  <a:pt x="1019" y="11719"/>
                  <a:pt x="539" y="12494"/>
                </a:cubicBezTo>
                <a:cubicBezTo>
                  <a:pt x="84" y="13232"/>
                  <a:pt x="0" y="14137"/>
                  <a:pt x="261" y="14959"/>
                </a:cubicBezTo>
                <a:cubicBezTo>
                  <a:pt x="870" y="16876"/>
                  <a:pt x="2887" y="17910"/>
                  <a:pt x="4756" y="18199"/>
                </a:cubicBezTo>
                <a:cubicBezTo>
                  <a:pt x="5515" y="18316"/>
                  <a:pt x="6285" y="18345"/>
                  <a:pt x="7054" y="18345"/>
                </a:cubicBezTo>
                <a:cubicBezTo>
                  <a:pt x="7389" y="18345"/>
                  <a:pt x="7724" y="18340"/>
                  <a:pt x="8058" y="18334"/>
                </a:cubicBezTo>
                <a:cubicBezTo>
                  <a:pt x="9188" y="18314"/>
                  <a:pt x="10328" y="18262"/>
                  <a:pt x="11434" y="18014"/>
                </a:cubicBezTo>
                <a:cubicBezTo>
                  <a:pt x="12468" y="17781"/>
                  <a:pt x="13514" y="17356"/>
                  <a:pt x="14291" y="16614"/>
                </a:cubicBezTo>
                <a:cubicBezTo>
                  <a:pt x="14929" y="16007"/>
                  <a:pt x="15303" y="15208"/>
                  <a:pt x="15592" y="14389"/>
                </a:cubicBezTo>
                <a:cubicBezTo>
                  <a:pt x="16002" y="13226"/>
                  <a:pt x="16340" y="12035"/>
                  <a:pt x="16311" y="10792"/>
                </a:cubicBezTo>
                <a:cubicBezTo>
                  <a:pt x="16309" y="10759"/>
                  <a:pt x="16308" y="10727"/>
                  <a:pt x="16307" y="10695"/>
                </a:cubicBezTo>
                <a:cubicBezTo>
                  <a:pt x="16321" y="10683"/>
                  <a:pt x="16332" y="10665"/>
                  <a:pt x="16333" y="10638"/>
                </a:cubicBezTo>
                <a:cubicBezTo>
                  <a:pt x="16359" y="8695"/>
                  <a:pt x="15960" y="6880"/>
                  <a:pt x="14999" y="5178"/>
                </a:cubicBezTo>
                <a:cubicBezTo>
                  <a:pt x="14062" y="3519"/>
                  <a:pt x="12686" y="2084"/>
                  <a:pt x="11025" y="1142"/>
                </a:cubicBezTo>
                <a:cubicBezTo>
                  <a:pt x="9827" y="461"/>
                  <a:pt x="8444" y="1"/>
                  <a:pt x="7057"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7"/>
          <p:cNvSpPr/>
          <p:nvPr/>
        </p:nvSpPr>
        <p:spPr>
          <a:xfrm>
            <a:off x="837958" y="-679675"/>
            <a:ext cx="6602062" cy="5631089"/>
          </a:xfrm>
          <a:custGeom>
            <a:avLst/>
            <a:gdLst/>
            <a:ahLst/>
            <a:cxnLst/>
            <a:rect l="l" t="t" r="r" b="b"/>
            <a:pathLst>
              <a:path w="21527" h="18361" extrusionOk="0">
                <a:moveTo>
                  <a:pt x="9544" y="1"/>
                </a:moveTo>
                <a:cubicBezTo>
                  <a:pt x="8458" y="1"/>
                  <a:pt x="7363" y="203"/>
                  <a:pt x="6395" y="536"/>
                </a:cubicBezTo>
                <a:cubicBezTo>
                  <a:pt x="5154" y="962"/>
                  <a:pt x="4047" y="1744"/>
                  <a:pt x="3014" y="2517"/>
                </a:cubicBezTo>
                <a:cubicBezTo>
                  <a:pt x="1900" y="3354"/>
                  <a:pt x="1250" y="4345"/>
                  <a:pt x="758" y="5606"/>
                </a:cubicBezTo>
                <a:cubicBezTo>
                  <a:pt x="263" y="6874"/>
                  <a:pt x="1" y="8181"/>
                  <a:pt x="8" y="9535"/>
                </a:cubicBezTo>
                <a:cubicBezTo>
                  <a:pt x="10" y="10059"/>
                  <a:pt x="35" y="10603"/>
                  <a:pt x="122" y="11132"/>
                </a:cubicBezTo>
                <a:cubicBezTo>
                  <a:pt x="252" y="12107"/>
                  <a:pt x="533" y="13060"/>
                  <a:pt x="1014" y="13931"/>
                </a:cubicBezTo>
                <a:cubicBezTo>
                  <a:pt x="2121" y="15937"/>
                  <a:pt x="4019" y="17443"/>
                  <a:pt x="6347" y="17907"/>
                </a:cubicBezTo>
                <a:cubicBezTo>
                  <a:pt x="7844" y="18206"/>
                  <a:pt x="9395" y="18360"/>
                  <a:pt x="10942" y="18360"/>
                </a:cubicBezTo>
                <a:cubicBezTo>
                  <a:pt x="12055" y="18360"/>
                  <a:pt x="13167" y="18280"/>
                  <a:pt x="14255" y="18116"/>
                </a:cubicBezTo>
                <a:cubicBezTo>
                  <a:pt x="16542" y="17771"/>
                  <a:pt x="18887" y="16616"/>
                  <a:pt x="20317" y="14825"/>
                </a:cubicBezTo>
                <a:cubicBezTo>
                  <a:pt x="21527" y="13312"/>
                  <a:pt x="21364" y="11118"/>
                  <a:pt x="19637" y="10016"/>
                </a:cubicBezTo>
                <a:cubicBezTo>
                  <a:pt x="18843" y="9509"/>
                  <a:pt x="17893" y="9297"/>
                  <a:pt x="17043" y="8898"/>
                </a:cubicBezTo>
                <a:cubicBezTo>
                  <a:pt x="15907" y="8366"/>
                  <a:pt x="15285" y="7503"/>
                  <a:pt x="15066" y="6304"/>
                </a:cubicBezTo>
                <a:cubicBezTo>
                  <a:pt x="14845" y="5099"/>
                  <a:pt x="14964" y="3846"/>
                  <a:pt x="14485" y="2689"/>
                </a:cubicBezTo>
                <a:cubicBezTo>
                  <a:pt x="14111" y="1785"/>
                  <a:pt x="13415" y="1059"/>
                  <a:pt x="12512" y="621"/>
                </a:cubicBezTo>
                <a:cubicBezTo>
                  <a:pt x="11612" y="186"/>
                  <a:pt x="10582" y="1"/>
                  <a:pt x="9544"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7"/>
          <p:cNvSpPr/>
          <p:nvPr/>
        </p:nvSpPr>
        <p:spPr>
          <a:xfrm rot="1346347">
            <a:off x="6809608" y="2931632"/>
            <a:ext cx="4540880" cy="4217110"/>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3" name="Google Shape;283;p27"/>
          <p:cNvSpPr txBox="1">
            <a:spLocks noGrp="1"/>
          </p:cNvSpPr>
          <p:nvPr>
            <p:ph type="ctrTitle"/>
          </p:nvPr>
        </p:nvSpPr>
        <p:spPr>
          <a:xfrm>
            <a:off x="5362575" y="606675"/>
            <a:ext cx="3061500" cy="1126500"/>
          </a:xfrm>
          <a:prstGeom prst="rect">
            <a:avLst/>
          </a:prstGeom>
          <a:noFill/>
          <a:ln>
            <a:noFill/>
          </a:ln>
        </p:spPr>
        <p:txBody>
          <a:bodyPr spcFirstLastPara="1" wrap="square" lIns="91425" tIns="91425" rIns="91425" bIns="91425" anchor="b" anchorCtr="0">
            <a:noAutofit/>
          </a:bodyPr>
          <a:lstStyle>
            <a:lvl1pPr lvl="0" algn="r" rtl="0">
              <a:spcBef>
                <a:spcPts val="0"/>
              </a:spcBef>
              <a:spcAft>
                <a:spcPts val="0"/>
              </a:spcAft>
              <a:buSzPts val="5200"/>
              <a:buNone/>
              <a:defRPr sz="65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84" name="Google Shape;284;p27"/>
          <p:cNvSpPr txBox="1">
            <a:spLocks noGrp="1"/>
          </p:cNvSpPr>
          <p:nvPr>
            <p:ph type="subTitle" idx="1"/>
          </p:nvPr>
        </p:nvSpPr>
        <p:spPr>
          <a:xfrm>
            <a:off x="5362576" y="1675676"/>
            <a:ext cx="3061500" cy="1054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800"/>
              <a:buNone/>
              <a:defRPr sz="1800">
                <a:solidFill>
                  <a:schemeClr val="dk1"/>
                </a:solidFill>
              </a:defRPr>
            </a:lvl2pPr>
            <a:lvl3pPr lvl="2" algn="ctr" rtl="0">
              <a:lnSpc>
                <a:spcPct val="100000"/>
              </a:lnSpc>
              <a:spcBef>
                <a:spcPts val="0"/>
              </a:spcBef>
              <a:spcAft>
                <a:spcPts val="0"/>
              </a:spcAft>
              <a:buClr>
                <a:schemeClr val="dk1"/>
              </a:buClr>
              <a:buSzPts val="1800"/>
              <a:buNone/>
              <a:defRPr sz="1800">
                <a:solidFill>
                  <a:schemeClr val="dk1"/>
                </a:solidFill>
              </a:defRPr>
            </a:lvl3pPr>
            <a:lvl4pPr lvl="3" algn="ctr" rtl="0">
              <a:lnSpc>
                <a:spcPct val="100000"/>
              </a:lnSpc>
              <a:spcBef>
                <a:spcPts val="0"/>
              </a:spcBef>
              <a:spcAft>
                <a:spcPts val="0"/>
              </a:spcAft>
              <a:buClr>
                <a:schemeClr val="dk1"/>
              </a:buClr>
              <a:buSzPts val="1800"/>
              <a:buNone/>
              <a:defRPr sz="1800">
                <a:solidFill>
                  <a:schemeClr val="dk1"/>
                </a:solidFill>
              </a:defRPr>
            </a:lvl4pPr>
            <a:lvl5pPr lvl="4" algn="ctr" rtl="0">
              <a:lnSpc>
                <a:spcPct val="100000"/>
              </a:lnSpc>
              <a:spcBef>
                <a:spcPts val="0"/>
              </a:spcBef>
              <a:spcAft>
                <a:spcPts val="0"/>
              </a:spcAft>
              <a:buClr>
                <a:schemeClr val="dk1"/>
              </a:buClr>
              <a:buSzPts val="1800"/>
              <a:buNone/>
              <a:defRPr sz="1800">
                <a:solidFill>
                  <a:schemeClr val="dk1"/>
                </a:solidFill>
              </a:defRPr>
            </a:lvl5pPr>
            <a:lvl6pPr lvl="5" algn="ctr" rtl="0">
              <a:lnSpc>
                <a:spcPct val="100000"/>
              </a:lnSpc>
              <a:spcBef>
                <a:spcPts val="0"/>
              </a:spcBef>
              <a:spcAft>
                <a:spcPts val="0"/>
              </a:spcAft>
              <a:buClr>
                <a:schemeClr val="dk1"/>
              </a:buClr>
              <a:buSzPts val="1800"/>
              <a:buNone/>
              <a:defRPr sz="1800">
                <a:solidFill>
                  <a:schemeClr val="dk1"/>
                </a:solidFill>
              </a:defRPr>
            </a:lvl6pPr>
            <a:lvl7pPr lvl="6" algn="ctr" rtl="0">
              <a:lnSpc>
                <a:spcPct val="100000"/>
              </a:lnSpc>
              <a:spcBef>
                <a:spcPts val="0"/>
              </a:spcBef>
              <a:spcAft>
                <a:spcPts val="0"/>
              </a:spcAft>
              <a:buClr>
                <a:schemeClr val="dk1"/>
              </a:buClr>
              <a:buSzPts val="1800"/>
              <a:buNone/>
              <a:defRPr sz="1800">
                <a:solidFill>
                  <a:schemeClr val="dk1"/>
                </a:solidFill>
              </a:defRPr>
            </a:lvl7pPr>
            <a:lvl8pPr lvl="7" algn="ctr" rtl="0">
              <a:lnSpc>
                <a:spcPct val="100000"/>
              </a:lnSpc>
              <a:spcBef>
                <a:spcPts val="0"/>
              </a:spcBef>
              <a:spcAft>
                <a:spcPts val="0"/>
              </a:spcAft>
              <a:buClr>
                <a:schemeClr val="dk1"/>
              </a:buClr>
              <a:buSzPts val="1800"/>
              <a:buNone/>
              <a:defRPr sz="1800">
                <a:solidFill>
                  <a:schemeClr val="dk1"/>
                </a:solidFill>
              </a:defRPr>
            </a:lvl8pPr>
            <a:lvl9pPr lvl="8" algn="ctr" rtl="0">
              <a:lnSpc>
                <a:spcPct val="100000"/>
              </a:lnSpc>
              <a:spcBef>
                <a:spcPts val="0"/>
              </a:spcBef>
              <a:spcAft>
                <a:spcPts val="0"/>
              </a:spcAft>
              <a:buClr>
                <a:schemeClr val="dk1"/>
              </a:buClr>
              <a:buSzPts val="1800"/>
              <a:buNone/>
              <a:defRPr sz="1800">
                <a:solidFill>
                  <a:schemeClr val="dk1"/>
                </a:solidFill>
              </a:defRPr>
            </a:lvl9pPr>
          </a:lstStyle>
          <a:p>
            <a:endParaRPr/>
          </a:p>
        </p:txBody>
      </p:sp>
      <p:sp>
        <p:nvSpPr>
          <p:cNvPr id="285" name="Google Shape;285;p27"/>
          <p:cNvSpPr txBox="1">
            <a:spLocks noGrp="1"/>
          </p:cNvSpPr>
          <p:nvPr>
            <p:ph type="subTitle" idx="2"/>
          </p:nvPr>
        </p:nvSpPr>
        <p:spPr>
          <a:xfrm rot="-1011">
            <a:off x="5362575" y="4071179"/>
            <a:ext cx="3061500" cy="373200"/>
          </a:xfrm>
          <a:prstGeom prst="rect">
            <a:avLst/>
          </a:prstGeom>
          <a:noFill/>
          <a:ln>
            <a:noFill/>
          </a:ln>
        </p:spPr>
        <p:txBody>
          <a:bodyPr spcFirstLastPara="1" wrap="square" lIns="91425" tIns="91425" rIns="91425" bIns="91425" anchor="t" anchorCtr="0">
            <a:noAutofit/>
          </a:bodyPr>
          <a:lstStyle>
            <a:lvl1pPr lvl="0" algn="r" rtl="0">
              <a:lnSpc>
                <a:spcPct val="100000"/>
              </a:lnSpc>
              <a:spcBef>
                <a:spcPts val="300"/>
              </a:spcBef>
              <a:spcAft>
                <a:spcPts val="0"/>
              </a:spcAft>
              <a:buClr>
                <a:schemeClr val="dk1"/>
              </a:buClr>
              <a:buSzPts val="1100"/>
              <a:buNone/>
              <a:defRPr sz="1000"/>
            </a:lvl1pPr>
            <a:lvl2pPr lvl="1" algn="ctr" rtl="0">
              <a:lnSpc>
                <a:spcPct val="100000"/>
              </a:lnSpc>
              <a:spcBef>
                <a:spcPts val="0"/>
              </a:spcBef>
              <a:spcAft>
                <a:spcPts val="0"/>
              </a:spcAft>
              <a:buClr>
                <a:schemeClr val="dk1"/>
              </a:buClr>
              <a:buSzPts val="1100"/>
              <a:buNone/>
              <a:defRPr sz="1100">
                <a:solidFill>
                  <a:schemeClr val="dk1"/>
                </a:solidFill>
              </a:defRPr>
            </a:lvl2pPr>
            <a:lvl3pPr lvl="2" algn="ctr" rtl="0">
              <a:lnSpc>
                <a:spcPct val="100000"/>
              </a:lnSpc>
              <a:spcBef>
                <a:spcPts val="0"/>
              </a:spcBef>
              <a:spcAft>
                <a:spcPts val="0"/>
              </a:spcAft>
              <a:buClr>
                <a:schemeClr val="dk1"/>
              </a:buClr>
              <a:buSzPts val="1100"/>
              <a:buNone/>
              <a:defRPr sz="1100">
                <a:solidFill>
                  <a:schemeClr val="dk1"/>
                </a:solidFill>
              </a:defRPr>
            </a:lvl3pPr>
            <a:lvl4pPr lvl="3" algn="ctr" rtl="0">
              <a:lnSpc>
                <a:spcPct val="100000"/>
              </a:lnSpc>
              <a:spcBef>
                <a:spcPts val="0"/>
              </a:spcBef>
              <a:spcAft>
                <a:spcPts val="0"/>
              </a:spcAft>
              <a:buClr>
                <a:schemeClr val="dk1"/>
              </a:buClr>
              <a:buSzPts val="1100"/>
              <a:buNone/>
              <a:defRPr sz="1100">
                <a:solidFill>
                  <a:schemeClr val="dk1"/>
                </a:solidFill>
              </a:defRPr>
            </a:lvl4pPr>
            <a:lvl5pPr lvl="4" algn="ctr" rtl="0">
              <a:lnSpc>
                <a:spcPct val="100000"/>
              </a:lnSpc>
              <a:spcBef>
                <a:spcPts val="0"/>
              </a:spcBef>
              <a:spcAft>
                <a:spcPts val="0"/>
              </a:spcAft>
              <a:buClr>
                <a:schemeClr val="dk1"/>
              </a:buClr>
              <a:buSzPts val="1100"/>
              <a:buNone/>
              <a:defRPr sz="1100">
                <a:solidFill>
                  <a:schemeClr val="dk1"/>
                </a:solidFill>
              </a:defRPr>
            </a:lvl5pPr>
            <a:lvl6pPr lvl="5" algn="ctr" rtl="0">
              <a:lnSpc>
                <a:spcPct val="100000"/>
              </a:lnSpc>
              <a:spcBef>
                <a:spcPts val="0"/>
              </a:spcBef>
              <a:spcAft>
                <a:spcPts val="0"/>
              </a:spcAft>
              <a:buClr>
                <a:schemeClr val="dk1"/>
              </a:buClr>
              <a:buSzPts val="1100"/>
              <a:buNone/>
              <a:defRPr sz="1100">
                <a:solidFill>
                  <a:schemeClr val="dk1"/>
                </a:solidFill>
              </a:defRPr>
            </a:lvl6pPr>
            <a:lvl7pPr lvl="6" algn="ctr" rtl="0">
              <a:lnSpc>
                <a:spcPct val="100000"/>
              </a:lnSpc>
              <a:spcBef>
                <a:spcPts val="0"/>
              </a:spcBef>
              <a:spcAft>
                <a:spcPts val="0"/>
              </a:spcAft>
              <a:buClr>
                <a:schemeClr val="dk1"/>
              </a:buClr>
              <a:buSzPts val="1100"/>
              <a:buNone/>
              <a:defRPr sz="1100">
                <a:solidFill>
                  <a:schemeClr val="dk1"/>
                </a:solidFill>
              </a:defRPr>
            </a:lvl7pPr>
            <a:lvl8pPr lvl="7" algn="ctr" rtl="0">
              <a:lnSpc>
                <a:spcPct val="100000"/>
              </a:lnSpc>
              <a:spcBef>
                <a:spcPts val="0"/>
              </a:spcBef>
              <a:spcAft>
                <a:spcPts val="0"/>
              </a:spcAft>
              <a:buClr>
                <a:schemeClr val="dk1"/>
              </a:buClr>
              <a:buSzPts val="1100"/>
              <a:buNone/>
              <a:defRPr sz="1100">
                <a:solidFill>
                  <a:schemeClr val="dk1"/>
                </a:solidFill>
              </a:defRPr>
            </a:lvl8pPr>
            <a:lvl9pPr lvl="8" algn="ctr" rtl="0">
              <a:lnSpc>
                <a:spcPct val="100000"/>
              </a:lnSpc>
              <a:spcBef>
                <a:spcPts val="0"/>
              </a:spcBef>
              <a:spcAft>
                <a:spcPts val="0"/>
              </a:spcAft>
              <a:buClr>
                <a:schemeClr val="dk1"/>
              </a:buClr>
              <a:buSzPts val="1100"/>
              <a:buNone/>
              <a:defRPr sz="1100">
                <a:solidFill>
                  <a:schemeClr val="dk1"/>
                </a:solidFill>
              </a:defRPr>
            </a:lvl9pPr>
          </a:lstStyle>
          <a:p>
            <a:endParaRPr/>
          </a:p>
        </p:txBody>
      </p:sp>
      <p:sp>
        <p:nvSpPr>
          <p:cNvPr id="287" name="Google Shape;287;p27"/>
          <p:cNvSpPr/>
          <p:nvPr/>
        </p:nvSpPr>
        <p:spPr>
          <a:xfrm rot="-5400000" flipH="1">
            <a:off x="8785427" y="3089029"/>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8" name="Google Shape;288;p27"/>
          <p:cNvSpPr/>
          <p:nvPr/>
        </p:nvSpPr>
        <p:spPr>
          <a:xfrm rot="-5400000" flipH="1">
            <a:off x="8641260" y="28155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89"/>
        <p:cNvGrpSpPr/>
        <p:nvPr/>
      </p:nvGrpSpPr>
      <p:grpSpPr>
        <a:xfrm>
          <a:off x="0" y="0"/>
          <a:ext cx="0" cy="0"/>
          <a:chOff x="0" y="0"/>
          <a:chExt cx="0" cy="0"/>
        </a:xfrm>
      </p:grpSpPr>
      <p:sp>
        <p:nvSpPr>
          <p:cNvPr id="290" name="Google Shape;290;p28"/>
          <p:cNvSpPr/>
          <p:nvPr/>
        </p:nvSpPr>
        <p:spPr>
          <a:xfrm rot="-2192485">
            <a:off x="2986624" y="-711427"/>
            <a:ext cx="1977410" cy="2217591"/>
          </a:xfrm>
          <a:custGeom>
            <a:avLst/>
            <a:gdLst/>
            <a:ahLst/>
            <a:cxnLst/>
            <a:rect l="l" t="t" r="r" b="b"/>
            <a:pathLst>
              <a:path w="16359" h="18346" extrusionOk="0">
                <a:moveTo>
                  <a:pt x="7057" y="1"/>
                </a:moveTo>
                <a:cubicBezTo>
                  <a:pt x="6663" y="1"/>
                  <a:pt x="6268" y="38"/>
                  <a:pt x="5878" y="117"/>
                </a:cubicBezTo>
                <a:cubicBezTo>
                  <a:pt x="5073" y="282"/>
                  <a:pt x="4282" y="660"/>
                  <a:pt x="3739" y="1292"/>
                </a:cubicBezTo>
                <a:cubicBezTo>
                  <a:pt x="3081" y="2060"/>
                  <a:pt x="2659" y="3188"/>
                  <a:pt x="2431" y="4161"/>
                </a:cubicBezTo>
                <a:cubicBezTo>
                  <a:pt x="2168" y="5285"/>
                  <a:pt x="2223" y="6376"/>
                  <a:pt x="2553" y="7477"/>
                </a:cubicBezTo>
                <a:cubicBezTo>
                  <a:pt x="2870" y="8536"/>
                  <a:pt x="3378" y="9917"/>
                  <a:pt x="2432" y="10803"/>
                </a:cubicBezTo>
                <a:cubicBezTo>
                  <a:pt x="1794" y="11400"/>
                  <a:pt x="1019" y="11719"/>
                  <a:pt x="539" y="12494"/>
                </a:cubicBezTo>
                <a:cubicBezTo>
                  <a:pt x="84" y="13232"/>
                  <a:pt x="0" y="14137"/>
                  <a:pt x="261" y="14959"/>
                </a:cubicBezTo>
                <a:cubicBezTo>
                  <a:pt x="870" y="16876"/>
                  <a:pt x="2887" y="17910"/>
                  <a:pt x="4756" y="18199"/>
                </a:cubicBezTo>
                <a:cubicBezTo>
                  <a:pt x="5515" y="18316"/>
                  <a:pt x="6285" y="18345"/>
                  <a:pt x="7054" y="18345"/>
                </a:cubicBezTo>
                <a:cubicBezTo>
                  <a:pt x="7389" y="18345"/>
                  <a:pt x="7724" y="18340"/>
                  <a:pt x="8058" y="18334"/>
                </a:cubicBezTo>
                <a:cubicBezTo>
                  <a:pt x="9188" y="18314"/>
                  <a:pt x="10328" y="18262"/>
                  <a:pt x="11434" y="18014"/>
                </a:cubicBezTo>
                <a:cubicBezTo>
                  <a:pt x="12468" y="17781"/>
                  <a:pt x="13514" y="17356"/>
                  <a:pt x="14291" y="16614"/>
                </a:cubicBezTo>
                <a:cubicBezTo>
                  <a:pt x="14929" y="16007"/>
                  <a:pt x="15303" y="15208"/>
                  <a:pt x="15592" y="14389"/>
                </a:cubicBezTo>
                <a:cubicBezTo>
                  <a:pt x="16002" y="13226"/>
                  <a:pt x="16340" y="12035"/>
                  <a:pt x="16311" y="10792"/>
                </a:cubicBezTo>
                <a:cubicBezTo>
                  <a:pt x="16309" y="10759"/>
                  <a:pt x="16308" y="10727"/>
                  <a:pt x="16307" y="10695"/>
                </a:cubicBezTo>
                <a:cubicBezTo>
                  <a:pt x="16321" y="10683"/>
                  <a:pt x="16332" y="10665"/>
                  <a:pt x="16333" y="10638"/>
                </a:cubicBezTo>
                <a:cubicBezTo>
                  <a:pt x="16359" y="8695"/>
                  <a:pt x="15960" y="6880"/>
                  <a:pt x="14999" y="5178"/>
                </a:cubicBezTo>
                <a:cubicBezTo>
                  <a:pt x="14062" y="3519"/>
                  <a:pt x="12686" y="2084"/>
                  <a:pt x="11025" y="1142"/>
                </a:cubicBezTo>
                <a:cubicBezTo>
                  <a:pt x="9827" y="461"/>
                  <a:pt x="8444" y="1"/>
                  <a:pt x="7057"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8"/>
          <p:cNvSpPr/>
          <p:nvPr/>
        </p:nvSpPr>
        <p:spPr>
          <a:xfrm rot="-2192488">
            <a:off x="-799545" y="275699"/>
            <a:ext cx="6602041" cy="5631072"/>
          </a:xfrm>
          <a:custGeom>
            <a:avLst/>
            <a:gdLst/>
            <a:ahLst/>
            <a:cxnLst/>
            <a:rect l="l" t="t" r="r" b="b"/>
            <a:pathLst>
              <a:path w="21527" h="18361" extrusionOk="0">
                <a:moveTo>
                  <a:pt x="9544" y="1"/>
                </a:moveTo>
                <a:cubicBezTo>
                  <a:pt x="8458" y="1"/>
                  <a:pt x="7363" y="203"/>
                  <a:pt x="6395" y="536"/>
                </a:cubicBezTo>
                <a:cubicBezTo>
                  <a:pt x="5154" y="962"/>
                  <a:pt x="4047" y="1744"/>
                  <a:pt x="3014" y="2517"/>
                </a:cubicBezTo>
                <a:cubicBezTo>
                  <a:pt x="1900" y="3354"/>
                  <a:pt x="1250" y="4345"/>
                  <a:pt x="758" y="5606"/>
                </a:cubicBezTo>
                <a:cubicBezTo>
                  <a:pt x="263" y="6874"/>
                  <a:pt x="1" y="8181"/>
                  <a:pt x="8" y="9535"/>
                </a:cubicBezTo>
                <a:cubicBezTo>
                  <a:pt x="10" y="10059"/>
                  <a:pt x="35" y="10603"/>
                  <a:pt x="122" y="11132"/>
                </a:cubicBezTo>
                <a:cubicBezTo>
                  <a:pt x="252" y="12107"/>
                  <a:pt x="533" y="13060"/>
                  <a:pt x="1014" y="13931"/>
                </a:cubicBezTo>
                <a:cubicBezTo>
                  <a:pt x="2121" y="15937"/>
                  <a:pt x="4019" y="17443"/>
                  <a:pt x="6347" y="17907"/>
                </a:cubicBezTo>
                <a:cubicBezTo>
                  <a:pt x="7844" y="18206"/>
                  <a:pt x="9395" y="18360"/>
                  <a:pt x="10942" y="18360"/>
                </a:cubicBezTo>
                <a:cubicBezTo>
                  <a:pt x="12055" y="18360"/>
                  <a:pt x="13167" y="18280"/>
                  <a:pt x="14255" y="18116"/>
                </a:cubicBezTo>
                <a:cubicBezTo>
                  <a:pt x="16542" y="17771"/>
                  <a:pt x="18887" y="16616"/>
                  <a:pt x="20317" y="14825"/>
                </a:cubicBezTo>
                <a:cubicBezTo>
                  <a:pt x="21527" y="13312"/>
                  <a:pt x="21364" y="11118"/>
                  <a:pt x="19637" y="10016"/>
                </a:cubicBezTo>
                <a:cubicBezTo>
                  <a:pt x="18843" y="9509"/>
                  <a:pt x="17893" y="9297"/>
                  <a:pt x="17043" y="8898"/>
                </a:cubicBezTo>
                <a:cubicBezTo>
                  <a:pt x="15907" y="8366"/>
                  <a:pt x="15285" y="7503"/>
                  <a:pt x="15066" y="6304"/>
                </a:cubicBezTo>
                <a:cubicBezTo>
                  <a:pt x="14845" y="5099"/>
                  <a:pt x="14964" y="3846"/>
                  <a:pt x="14485" y="2689"/>
                </a:cubicBezTo>
                <a:cubicBezTo>
                  <a:pt x="14111" y="1785"/>
                  <a:pt x="13415" y="1059"/>
                  <a:pt x="12512" y="621"/>
                </a:cubicBezTo>
                <a:cubicBezTo>
                  <a:pt x="11612" y="186"/>
                  <a:pt x="10582" y="1"/>
                  <a:pt x="9544" y="1"/>
                </a:cubicBezTo>
                <a:close/>
              </a:path>
            </a:pathLst>
          </a:custGeom>
          <a:solidFill>
            <a:srgbClr val="BEC3C9">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8"/>
          <p:cNvSpPr/>
          <p:nvPr/>
        </p:nvSpPr>
        <p:spPr>
          <a:xfrm rot="-843490">
            <a:off x="5586006" y="982735"/>
            <a:ext cx="4540772" cy="4217010"/>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3" name="Google Shape;293;p28"/>
          <p:cNvSpPr/>
          <p:nvPr/>
        </p:nvSpPr>
        <p:spPr>
          <a:xfrm rot="-5400000" flipH="1">
            <a:off x="8381089" y="730491"/>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4" name="Google Shape;294;p28"/>
          <p:cNvSpPr/>
          <p:nvPr/>
        </p:nvSpPr>
        <p:spPr>
          <a:xfrm rot="-5400000" flipH="1">
            <a:off x="8538260" y="12404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295" name="Google Shape;295;p28"/>
          <p:cNvSpPr/>
          <p:nvPr/>
        </p:nvSpPr>
        <p:spPr>
          <a:xfrm rot="-5400000" flipH="1">
            <a:off x="8903198" y="97347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96"/>
        <p:cNvGrpSpPr/>
        <p:nvPr/>
      </p:nvGrpSpPr>
      <p:grpSpPr>
        <a:xfrm>
          <a:off x="0" y="0"/>
          <a:ext cx="0" cy="0"/>
          <a:chOff x="0" y="0"/>
          <a:chExt cx="0" cy="0"/>
        </a:xfrm>
      </p:grpSpPr>
      <p:sp>
        <p:nvSpPr>
          <p:cNvPr id="297" name="Google Shape;297;p29"/>
          <p:cNvSpPr/>
          <p:nvPr/>
        </p:nvSpPr>
        <p:spPr>
          <a:xfrm>
            <a:off x="3055322" y="881369"/>
            <a:ext cx="5708301" cy="5301293"/>
          </a:xfrm>
          <a:custGeom>
            <a:avLst/>
            <a:gdLst/>
            <a:ahLst/>
            <a:cxnLst/>
            <a:rect l="l" t="t" r="r" b="b"/>
            <a:pathLst>
              <a:path w="2864894" h="2660624" extrusionOk="0">
                <a:moveTo>
                  <a:pt x="1140818" y="2642934"/>
                </a:moveTo>
                <a:cubicBezTo>
                  <a:pt x="1627355" y="2568762"/>
                  <a:pt x="2343765" y="2268389"/>
                  <a:pt x="2714276" y="1809375"/>
                </a:cubicBezTo>
                <a:cubicBezTo>
                  <a:pt x="3056492" y="1385438"/>
                  <a:pt x="2777060" y="504915"/>
                  <a:pt x="2262815" y="162434"/>
                </a:cubicBezTo>
                <a:cubicBezTo>
                  <a:pt x="1897327" y="-80928"/>
                  <a:pt x="1423766" y="-33461"/>
                  <a:pt x="1047982" y="189641"/>
                </a:cubicBezTo>
                <a:cubicBezTo>
                  <a:pt x="604557" y="452928"/>
                  <a:pt x="634275" y="856773"/>
                  <a:pt x="434035" y="1244712"/>
                </a:cubicBezTo>
                <a:cubicBezTo>
                  <a:pt x="309471" y="1486065"/>
                  <a:pt x="-102477" y="1621936"/>
                  <a:pt x="23761" y="2110166"/>
                </a:cubicBezTo>
                <a:cubicBezTo>
                  <a:pt x="167662" y="2666542"/>
                  <a:pt x="804881" y="2694168"/>
                  <a:pt x="1140818" y="2642934"/>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29"/>
          <p:cNvSpPr/>
          <p:nvPr/>
        </p:nvSpPr>
        <p:spPr>
          <a:xfrm rot="-8100000">
            <a:off x="-483590" y="-560471"/>
            <a:ext cx="5047242" cy="3923329"/>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29"/>
          <p:cNvSpPr/>
          <p:nvPr/>
        </p:nvSpPr>
        <p:spPr>
          <a:xfrm>
            <a:off x="6804824" y="-543869"/>
            <a:ext cx="2339181" cy="1818296"/>
          </a:xfrm>
          <a:custGeom>
            <a:avLst/>
            <a:gdLst/>
            <a:ahLst/>
            <a:cxnLst/>
            <a:rect l="l" t="t" r="r" b="b"/>
            <a:pathLst>
              <a:path w="1173993" h="912570" extrusionOk="0">
                <a:moveTo>
                  <a:pt x="154334" y="626177"/>
                </a:moveTo>
                <a:cubicBezTo>
                  <a:pt x="290283" y="757444"/>
                  <a:pt x="548955" y="906290"/>
                  <a:pt x="775397" y="912485"/>
                </a:cubicBezTo>
                <a:cubicBezTo>
                  <a:pt x="984594" y="918262"/>
                  <a:pt x="1188349" y="627768"/>
                  <a:pt x="1173198" y="390936"/>
                </a:cubicBezTo>
                <a:cubicBezTo>
                  <a:pt x="1162399" y="222667"/>
                  <a:pt x="1037584" y="89057"/>
                  <a:pt x="881879" y="26270"/>
                </a:cubicBezTo>
                <a:cubicBezTo>
                  <a:pt x="698214" y="-47819"/>
                  <a:pt x="581770" y="55319"/>
                  <a:pt x="416689" y="84536"/>
                </a:cubicBezTo>
                <a:cubicBezTo>
                  <a:pt x="313974" y="102702"/>
                  <a:pt x="176518" y="8522"/>
                  <a:pt x="56809" y="160885"/>
                </a:cubicBezTo>
                <a:cubicBezTo>
                  <a:pt x="-79558" y="334511"/>
                  <a:pt x="60493" y="535513"/>
                  <a:pt x="154334" y="62617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0" name="Google Shape;300;p29"/>
          <p:cNvSpPr/>
          <p:nvPr/>
        </p:nvSpPr>
        <p:spPr>
          <a:xfrm>
            <a:off x="316400" y="4188287"/>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1" name="Google Shape;301;p29"/>
          <p:cNvSpPr/>
          <p:nvPr/>
        </p:nvSpPr>
        <p:spPr>
          <a:xfrm rot="-5400000" flipH="1">
            <a:off x="8262077" y="1010629"/>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2" name="Google Shape;302;p29"/>
          <p:cNvSpPr/>
          <p:nvPr/>
        </p:nvSpPr>
        <p:spPr>
          <a:xfrm rot="-5400000" flipH="1">
            <a:off x="8746023" y="7149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303" name="Google Shape;303;p29"/>
          <p:cNvSpPr/>
          <p:nvPr/>
        </p:nvSpPr>
        <p:spPr>
          <a:xfrm rot="-5400000" flipH="1">
            <a:off x="215948" y="47397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304" name="Google Shape;304;p29"/>
          <p:cNvSpPr/>
          <p:nvPr/>
        </p:nvSpPr>
        <p:spPr>
          <a:xfrm rot="-5400000" flipH="1">
            <a:off x="8746035" y="17492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1pPr>
            <a:lvl2pPr lvl="1"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2pPr>
            <a:lvl3pPr lvl="2"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3pPr>
            <a:lvl4pPr lvl="3"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4pPr>
            <a:lvl5pPr lvl="4"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5pPr>
            <a:lvl6pPr lvl="5"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6pPr>
            <a:lvl7pPr lvl="6"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7pPr>
            <a:lvl8pPr lvl="7"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8pPr>
            <a:lvl9pPr lvl="8" rtl="0">
              <a:spcBef>
                <a:spcPts val="0"/>
              </a:spcBef>
              <a:spcAft>
                <a:spcPts val="0"/>
              </a:spcAft>
              <a:buClr>
                <a:schemeClr val="dk1"/>
              </a:buClr>
              <a:buSzPts val="3000"/>
              <a:buFont typeface="Barlow ExtraBold"/>
              <a:buNone/>
              <a:defRPr sz="3000">
                <a:solidFill>
                  <a:schemeClr val="dk1"/>
                </a:solidFill>
                <a:latin typeface="Barlow ExtraBold"/>
                <a:ea typeface="Barlow ExtraBold"/>
                <a:cs typeface="Barlow ExtraBold"/>
                <a:sym typeface="Barlow ExtraBold"/>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1pPr>
            <a:lvl2pPr marL="914400" lvl="1"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2pPr>
            <a:lvl3pPr marL="1371600" lvl="2"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3pPr>
            <a:lvl4pPr marL="1828800" lvl="3"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4pPr>
            <a:lvl5pPr marL="2286000" lvl="4"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5pPr>
            <a:lvl6pPr marL="2743200" lvl="5"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6pPr>
            <a:lvl7pPr marL="3200400" lvl="6"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7pPr>
            <a:lvl8pPr marL="3657600" lvl="7" indent="-317500">
              <a:lnSpc>
                <a:spcPct val="100000"/>
              </a:lnSpc>
              <a:spcBef>
                <a:spcPts val="1600"/>
              </a:spcBef>
              <a:spcAft>
                <a:spcPts val="0"/>
              </a:spcAft>
              <a:buClr>
                <a:schemeClr val="dk1"/>
              </a:buClr>
              <a:buSzPts val="1400"/>
              <a:buFont typeface="Arimo"/>
              <a:buChar char="○"/>
              <a:defRPr>
                <a:solidFill>
                  <a:schemeClr val="dk1"/>
                </a:solidFill>
                <a:latin typeface="Arimo"/>
                <a:ea typeface="Arimo"/>
                <a:cs typeface="Arimo"/>
                <a:sym typeface="Arimo"/>
              </a:defRPr>
            </a:lvl8pPr>
            <a:lvl9pPr marL="4114800" lvl="8" indent="-317500">
              <a:lnSpc>
                <a:spcPct val="100000"/>
              </a:lnSpc>
              <a:spcBef>
                <a:spcPts val="1600"/>
              </a:spcBef>
              <a:spcAft>
                <a:spcPts val="1600"/>
              </a:spcAft>
              <a:buClr>
                <a:schemeClr val="dk1"/>
              </a:buClr>
              <a:buSzPts val="1400"/>
              <a:buFont typeface="Arimo"/>
              <a:buChar char="■"/>
              <a:defRPr>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68" r:id="rId9"/>
    <p:sldLayoutId id="2147483673" r:id="rId10"/>
    <p:sldLayoutId id="2147483674" r:id="rId11"/>
    <p:sldLayoutId id="2147483675"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EC3C9">
            <a:alpha val="10000"/>
          </a:srgbClr>
        </a:solidFill>
        <a:effectLst/>
      </p:bgPr>
    </p:bg>
    <p:spTree>
      <p:nvGrpSpPr>
        <p:cNvPr id="1" name="Shape 314"/>
        <p:cNvGrpSpPr/>
        <p:nvPr/>
      </p:nvGrpSpPr>
      <p:grpSpPr>
        <a:xfrm>
          <a:off x="0" y="0"/>
          <a:ext cx="0" cy="0"/>
          <a:chOff x="0" y="0"/>
          <a:chExt cx="0" cy="0"/>
        </a:xfrm>
      </p:grpSpPr>
      <p:sp>
        <p:nvSpPr>
          <p:cNvPr id="315" name="Google Shape;315;p33"/>
          <p:cNvSpPr txBox="1">
            <a:spLocks noGrp="1"/>
          </p:cNvSpPr>
          <p:nvPr>
            <p:ph type="subTitle" idx="1"/>
          </p:nvPr>
        </p:nvSpPr>
        <p:spPr>
          <a:xfrm rot="-594">
            <a:off x="422690" y="3792458"/>
            <a:ext cx="4431050" cy="682468"/>
          </a:xfrm>
          <a:prstGeom prst="rect">
            <a:avLst/>
          </a:prstGeom>
        </p:spPr>
        <p:txBody>
          <a:bodyPr spcFirstLastPara="1" wrap="square" lIns="91425" tIns="91425" rIns="91425" bIns="91425" anchor="t" anchorCtr="0">
            <a:noAutofit/>
          </a:bodyPr>
          <a:lstStyle/>
          <a:p>
            <a:r>
              <a:rPr lang="en-GB" sz="1600" dirty="0">
                <a:solidFill>
                  <a:schemeClr val="bg1">
                    <a:lumMod val="25000"/>
                  </a:schemeClr>
                </a:solidFill>
                <a:latin typeface="Barlow ExtraBold"/>
                <a:sym typeface="Barlow ExtraBold"/>
              </a:rPr>
              <a:t>Student Name: Manan </a:t>
            </a:r>
            <a:r>
              <a:rPr lang="en-GB" sz="1600" dirty="0" err="1">
                <a:solidFill>
                  <a:schemeClr val="bg1">
                    <a:lumMod val="25000"/>
                  </a:schemeClr>
                </a:solidFill>
                <a:latin typeface="Barlow ExtraBold"/>
                <a:sym typeface="Barlow ExtraBold"/>
              </a:rPr>
              <a:t>Pradyumanbhai</a:t>
            </a:r>
            <a:r>
              <a:rPr lang="en-GB" sz="1600" dirty="0">
                <a:solidFill>
                  <a:schemeClr val="bg1">
                    <a:lumMod val="25000"/>
                  </a:schemeClr>
                </a:solidFill>
                <a:latin typeface="Barlow ExtraBold"/>
                <a:sym typeface="Barlow ExtraBold"/>
              </a:rPr>
              <a:t> Soni</a:t>
            </a:r>
            <a:endParaRPr lang="en-IN" sz="1600" dirty="0">
              <a:solidFill>
                <a:schemeClr val="bg1">
                  <a:lumMod val="25000"/>
                </a:schemeClr>
              </a:solidFill>
              <a:latin typeface="Barlow ExtraBold"/>
              <a:sym typeface="Barlow ExtraBold"/>
            </a:endParaRPr>
          </a:p>
          <a:p>
            <a:r>
              <a:rPr lang="en-GB" sz="1600" dirty="0">
                <a:solidFill>
                  <a:schemeClr val="bg1">
                    <a:lumMod val="25000"/>
                  </a:schemeClr>
                </a:solidFill>
                <a:latin typeface="Barlow ExtraBold"/>
                <a:sym typeface="Barlow ExtraBold"/>
              </a:rPr>
              <a:t>Student ID: 2538344</a:t>
            </a:r>
            <a:r>
              <a:rPr lang="en-IN" sz="1600" dirty="0">
                <a:solidFill>
                  <a:schemeClr val="bg1">
                    <a:lumMod val="25000"/>
                  </a:schemeClr>
                </a:solidFill>
                <a:latin typeface="Barlow ExtraBold"/>
                <a:sym typeface="Barlow ExtraBold"/>
              </a:rPr>
              <a:t> </a:t>
            </a:r>
            <a:endParaRPr sz="1600" dirty="0">
              <a:solidFill>
                <a:schemeClr val="bg1">
                  <a:lumMod val="25000"/>
                </a:schemeClr>
              </a:solidFill>
              <a:latin typeface="Barlow ExtraBold"/>
              <a:sym typeface="Barlow ExtraBold"/>
            </a:endParaRPr>
          </a:p>
        </p:txBody>
      </p:sp>
      <p:sp>
        <p:nvSpPr>
          <p:cNvPr id="316" name="Google Shape;316;p33"/>
          <p:cNvSpPr txBox="1">
            <a:spLocks noGrp="1"/>
          </p:cNvSpPr>
          <p:nvPr>
            <p:ph type="ctrTitle"/>
          </p:nvPr>
        </p:nvSpPr>
        <p:spPr>
          <a:xfrm>
            <a:off x="308919" y="540008"/>
            <a:ext cx="6089551" cy="248526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US" sz="2400" dirty="0">
                <a:solidFill>
                  <a:schemeClr val="dk1"/>
                </a:solidFill>
              </a:rPr>
              <a:t>LCHS7003</a:t>
            </a:r>
            <a:br>
              <a:rPr lang="en-US" sz="2400" dirty="0">
                <a:solidFill>
                  <a:schemeClr val="dk1"/>
                </a:solidFill>
              </a:rPr>
            </a:br>
            <a:r>
              <a:rPr lang="en-US" sz="2400" dirty="0">
                <a:solidFill>
                  <a:schemeClr val="bg1">
                    <a:lumMod val="25000"/>
                  </a:schemeClr>
                </a:solidFill>
              </a:rPr>
              <a:t>Community Care and Management of Longer-term</a:t>
            </a:r>
            <a:br>
              <a:rPr lang="en-US" sz="2400" dirty="0">
                <a:solidFill>
                  <a:schemeClr val="bg1">
                    <a:lumMod val="25000"/>
                  </a:schemeClr>
                </a:solidFill>
              </a:rPr>
            </a:br>
            <a:r>
              <a:rPr lang="en-US" sz="2400" dirty="0">
                <a:solidFill>
                  <a:schemeClr val="bg1">
                    <a:lumMod val="25000"/>
                  </a:schemeClr>
                </a:solidFill>
              </a:rPr>
              <a:t>Conditions</a:t>
            </a:r>
            <a:br>
              <a:rPr lang="en-US" sz="2400" dirty="0">
                <a:solidFill>
                  <a:schemeClr val="dk1"/>
                </a:solidFill>
              </a:rPr>
            </a:br>
            <a:r>
              <a:rPr lang="en" sz="2400" dirty="0">
                <a:solidFill>
                  <a:schemeClr val="bg1">
                    <a:lumMod val="50000"/>
                  </a:schemeClr>
                </a:solidFill>
              </a:rPr>
              <a:t>Component 2</a:t>
            </a:r>
            <a:br>
              <a:rPr lang="en" sz="2400" dirty="0">
                <a:solidFill>
                  <a:schemeClr val="dk1"/>
                </a:solidFill>
              </a:rPr>
            </a:br>
            <a:r>
              <a:rPr lang="en" sz="2400" dirty="0">
                <a:solidFill>
                  <a:schemeClr val="bg1">
                    <a:lumMod val="75000"/>
                  </a:schemeClr>
                </a:solidFill>
              </a:rPr>
              <a:t>Chronic Kidney Disease (CKD)</a:t>
            </a:r>
            <a:endParaRPr sz="2400" dirty="0">
              <a:solidFill>
                <a:schemeClr val="bg1">
                  <a:lumMod val="75000"/>
                </a:schemeClr>
              </a:solidFill>
            </a:endParaRPr>
          </a:p>
        </p:txBody>
      </p:sp>
      <p:cxnSp>
        <p:nvCxnSpPr>
          <p:cNvPr id="317" name="Google Shape;317;p33"/>
          <p:cNvCxnSpPr/>
          <p:nvPr/>
        </p:nvCxnSpPr>
        <p:spPr>
          <a:xfrm>
            <a:off x="720000" y="3063826"/>
            <a:ext cx="4499700" cy="0"/>
          </a:xfrm>
          <a:prstGeom prst="straightConnector1">
            <a:avLst/>
          </a:prstGeom>
          <a:noFill/>
          <a:ln w="9525" cap="flat" cmpd="sng">
            <a:solidFill>
              <a:schemeClr val="dk1"/>
            </a:solidFill>
            <a:prstDash val="solid"/>
            <a:round/>
            <a:headEnd type="none" w="med" len="med"/>
            <a:tailEnd type="none" w="med" len="med"/>
          </a:ln>
        </p:spPr>
      </p:cxnSp>
      <p:grpSp>
        <p:nvGrpSpPr>
          <p:cNvPr id="318" name="Google Shape;318;p33"/>
          <p:cNvGrpSpPr/>
          <p:nvPr/>
        </p:nvGrpSpPr>
        <p:grpSpPr>
          <a:xfrm rot="-4579830">
            <a:off x="5891592" y="931256"/>
            <a:ext cx="2787897" cy="2999223"/>
            <a:chOff x="6384779" y="2186008"/>
            <a:chExt cx="2388827" cy="2569903"/>
          </a:xfrm>
        </p:grpSpPr>
        <p:grpSp>
          <p:nvGrpSpPr>
            <p:cNvPr id="319" name="Google Shape;319;p33"/>
            <p:cNvGrpSpPr/>
            <p:nvPr/>
          </p:nvGrpSpPr>
          <p:grpSpPr>
            <a:xfrm>
              <a:off x="6384779" y="2186008"/>
              <a:ext cx="2267815" cy="2569903"/>
              <a:chOff x="6500704" y="622158"/>
              <a:chExt cx="2267815" cy="2569903"/>
            </a:xfrm>
          </p:grpSpPr>
          <p:sp>
            <p:nvSpPr>
              <p:cNvPr id="320" name="Google Shape;320;p33"/>
              <p:cNvSpPr/>
              <p:nvPr/>
            </p:nvSpPr>
            <p:spPr>
              <a:xfrm>
                <a:off x="7925700" y="622158"/>
                <a:ext cx="146005" cy="153955"/>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21" name="Google Shape;321;p33"/>
              <p:cNvGrpSpPr/>
              <p:nvPr/>
            </p:nvGrpSpPr>
            <p:grpSpPr>
              <a:xfrm>
                <a:off x="6500704" y="622158"/>
                <a:ext cx="2267815" cy="2569903"/>
                <a:chOff x="6500704" y="622158"/>
                <a:chExt cx="2267815" cy="2569903"/>
              </a:xfrm>
            </p:grpSpPr>
            <p:sp>
              <p:nvSpPr>
                <p:cNvPr id="322" name="Google Shape;322;p33"/>
                <p:cNvSpPr/>
                <p:nvPr/>
              </p:nvSpPr>
              <p:spPr>
                <a:xfrm>
                  <a:off x="8151816" y="759480"/>
                  <a:ext cx="164189" cy="135192"/>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23" name="Google Shape;323;p33"/>
                <p:cNvGrpSpPr/>
                <p:nvPr/>
              </p:nvGrpSpPr>
              <p:grpSpPr>
                <a:xfrm>
                  <a:off x="6500704" y="622158"/>
                  <a:ext cx="2267815" cy="2569903"/>
                  <a:chOff x="6813929" y="4208885"/>
                  <a:chExt cx="916141" cy="1038177"/>
                </a:xfrm>
              </p:grpSpPr>
              <p:grpSp>
                <p:nvGrpSpPr>
                  <p:cNvPr id="324" name="Google Shape;324;p33"/>
                  <p:cNvGrpSpPr/>
                  <p:nvPr/>
                </p:nvGrpSpPr>
                <p:grpSpPr>
                  <a:xfrm>
                    <a:off x="6813929" y="4208885"/>
                    <a:ext cx="916141" cy="1038177"/>
                    <a:chOff x="6813929" y="4208885"/>
                    <a:chExt cx="916141" cy="1038177"/>
                  </a:xfrm>
                </p:grpSpPr>
                <p:sp>
                  <p:nvSpPr>
                    <p:cNvPr id="325" name="Google Shape;325;p33"/>
                    <p:cNvSpPr/>
                    <p:nvPr/>
                  </p:nvSpPr>
                  <p:spPr>
                    <a:xfrm>
                      <a:off x="7001549" y="4660081"/>
                      <a:ext cx="239703" cy="400092"/>
                    </a:xfrm>
                    <a:custGeom>
                      <a:avLst/>
                      <a:gdLst/>
                      <a:ahLst/>
                      <a:cxnLst/>
                      <a:rect l="l" t="t" r="r" b="b"/>
                      <a:pathLst>
                        <a:path w="239703" h="400092" extrusionOk="0">
                          <a:moveTo>
                            <a:pt x="23239" y="393173"/>
                          </a:moveTo>
                          <a:cubicBezTo>
                            <a:pt x="56975" y="331642"/>
                            <a:pt x="87112" y="260902"/>
                            <a:pt x="105864" y="193259"/>
                          </a:cubicBezTo>
                          <a:cubicBezTo>
                            <a:pt x="106784" y="189911"/>
                            <a:pt x="108040" y="186395"/>
                            <a:pt x="109631" y="182125"/>
                          </a:cubicBezTo>
                          <a:cubicBezTo>
                            <a:pt x="112477" y="174256"/>
                            <a:pt x="124615" y="175260"/>
                            <a:pt x="123862" y="183548"/>
                          </a:cubicBezTo>
                          <a:cubicBezTo>
                            <a:pt x="119341" y="233192"/>
                            <a:pt x="109631" y="288277"/>
                            <a:pt x="102934" y="331976"/>
                          </a:cubicBezTo>
                          <a:cubicBezTo>
                            <a:pt x="100757" y="346711"/>
                            <a:pt x="125034" y="348385"/>
                            <a:pt x="127126" y="333399"/>
                          </a:cubicBezTo>
                          <a:cubicBezTo>
                            <a:pt x="133991" y="286854"/>
                            <a:pt x="138260" y="240056"/>
                            <a:pt x="139934" y="193762"/>
                          </a:cubicBezTo>
                          <a:cubicBezTo>
                            <a:pt x="140186" y="187818"/>
                            <a:pt x="148724" y="185892"/>
                            <a:pt x="150398" y="191418"/>
                          </a:cubicBezTo>
                          <a:cubicBezTo>
                            <a:pt x="166053" y="242986"/>
                            <a:pt x="188404" y="292546"/>
                            <a:pt x="217368" y="338422"/>
                          </a:cubicBezTo>
                          <a:cubicBezTo>
                            <a:pt x="224986" y="350561"/>
                            <a:pt x="245663" y="334404"/>
                            <a:pt x="238045" y="322516"/>
                          </a:cubicBezTo>
                          <a:cubicBezTo>
                            <a:pt x="178442" y="230346"/>
                            <a:pt x="150398" y="116659"/>
                            <a:pt x="141441" y="8080"/>
                          </a:cubicBezTo>
                          <a:cubicBezTo>
                            <a:pt x="140520" y="-2133"/>
                            <a:pt x="127880" y="-1882"/>
                            <a:pt x="122187" y="4480"/>
                          </a:cubicBezTo>
                          <a:cubicBezTo>
                            <a:pt x="116997" y="3057"/>
                            <a:pt x="110300" y="5401"/>
                            <a:pt x="107956" y="10424"/>
                          </a:cubicBezTo>
                          <a:cubicBezTo>
                            <a:pt x="99920" y="10926"/>
                            <a:pt x="92051" y="20386"/>
                            <a:pt x="98497" y="28255"/>
                          </a:cubicBezTo>
                          <a:cubicBezTo>
                            <a:pt x="114653" y="47928"/>
                            <a:pt x="106784" y="80745"/>
                            <a:pt x="102515" y="105441"/>
                          </a:cubicBezTo>
                          <a:cubicBezTo>
                            <a:pt x="97325" y="136332"/>
                            <a:pt x="89707" y="167642"/>
                            <a:pt x="80666" y="198784"/>
                          </a:cubicBezTo>
                          <a:cubicBezTo>
                            <a:pt x="61915" y="261990"/>
                            <a:pt x="33452" y="327456"/>
                            <a:pt x="1558" y="385220"/>
                          </a:cubicBezTo>
                          <a:cubicBezTo>
                            <a:pt x="-5976" y="398363"/>
                            <a:pt x="15873" y="406735"/>
                            <a:pt x="23239" y="39317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26" name="Google Shape;326;p33"/>
                    <p:cNvGrpSpPr/>
                    <p:nvPr/>
                  </p:nvGrpSpPr>
                  <p:grpSpPr>
                    <a:xfrm>
                      <a:off x="6813929" y="4208885"/>
                      <a:ext cx="733347" cy="774338"/>
                      <a:chOff x="6813929" y="4208885"/>
                      <a:chExt cx="733347" cy="774338"/>
                    </a:xfrm>
                  </p:grpSpPr>
                  <p:grpSp>
                    <p:nvGrpSpPr>
                      <p:cNvPr id="327" name="Google Shape;327;p33"/>
                      <p:cNvGrpSpPr/>
                      <p:nvPr/>
                    </p:nvGrpSpPr>
                    <p:grpSpPr>
                      <a:xfrm>
                        <a:off x="6839040" y="4208885"/>
                        <a:ext cx="609544" cy="774338"/>
                        <a:chOff x="6839040" y="4208885"/>
                        <a:chExt cx="609544" cy="774338"/>
                      </a:xfrm>
                    </p:grpSpPr>
                    <p:grpSp>
                      <p:nvGrpSpPr>
                        <p:cNvPr id="328" name="Google Shape;328;p33"/>
                        <p:cNvGrpSpPr/>
                        <p:nvPr/>
                      </p:nvGrpSpPr>
                      <p:grpSpPr>
                        <a:xfrm>
                          <a:off x="6839040" y="4208885"/>
                          <a:ext cx="609544" cy="774338"/>
                          <a:chOff x="6839040" y="4208885"/>
                          <a:chExt cx="609544" cy="774338"/>
                        </a:xfrm>
                      </p:grpSpPr>
                      <p:sp>
                        <p:nvSpPr>
                          <p:cNvPr id="329" name="Google Shape;329;p33"/>
                          <p:cNvSpPr/>
                          <p:nvPr/>
                        </p:nvSpPr>
                        <p:spPr>
                          <a:xfrm>
                            <a:off x="6839040" y="4210989"/>
                            <a:ext cx="608411" cy="772234"/>
                          </a:xfrm>
                          <a:custGeom>
                            <a:avLst/>
                            <a:gdLst/>
                            <a:ahLst/>
                            <a:cxnLst/>
                            <a:rect l="l" t="t" r="r" b="b"/>
                            <a:pathLst>
                              <a:path w="608411" h="772234" extrusionOk="0">
                                <a:moveTo>
                                  <a:pt x="608411" y="58852"/>
                                </a:moveTo>
                                <a:cubicBezTo>
                                  <a:pt x="587483" y="33905"/>
                                  <a:pt x="575847" y="22017"/>
                                  <a:pt x="551152" y="0"/>
                                </a:cubicBezTo>
                                <a:cubicBezTo>
                                  <a:pt x="336262" y="224609"/>
                                  <a:pt x="152681" y="473245"/>
                                  <a:pt x="492" y="738541"/>
                                </a:cubicBezTo>
                                <a:cubicBezTo>
                                  <a:pt x="-2856" y="744485"/>
                                  <a:pt x="11207" y="757042"/>
                                  <a:pt x="32554" y="764911"/>
                                </a:cubicBezTo>
                                <a:cubicBezTo>
                                  <a:pt x="53901" y="772948"/>
                                  <a:pt x="73657" y="774622"/>
                                  <a:pt x="76754" y="768678"/>
                                </a:cubicBezTo>
                                <a:cubicBezTo>
                                  <a:pt x="216637" y="508406"/>
                                  <a:pt x="390675" y="265714"/>
                                  <a:pt x="608411" y="5885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0" name="Google Shape;330;p33"/>
                          <p:cNvSpPr/>
                          <p:nvPr/>
                        </p:nvSpPr>
                        <p:spPr>
                          <a:xfrm>
                            <a:off x="7389592" y="4208885"/>
                            <a:ext cx="58992" cy="62204"/>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rgbClr val="FF8088">
                              <a:alpha val="4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1" name="Google Shape;331;p33"/>
                        <p:cNvSpPr/>
                        <p:nvPr/>
                      </p:nvSpPr>
                      <p:spPr>
                        <a:xfrm>
                          <a:off x="7400189" y="4218558"/>
                          <a:ext cx="25280" cy="32111"/>
                        </a:xfrm>
                        <a:custGeom>
                          <a:avLst/>
                          <a:gdLst/>
                          <a:ahLst/>
                          <a:cxnLst/>
                          <a:rect l="l" t="t" r="r" b="b"/>
                          <a:pathLst>
                            <a:path w="25280" h="32111" extrusionOk="0">
                              <a:moveTo>
                                <a:pt x="23321" y="32112"/>
                              </a:moveTo>
                              <a:cubicBezTo>
                                <a:pt x="23823" y="32112"/>
                                <a:pt x="24493" y="31861"/>
                                <a:pt x="24744" y="31359"/>
                              </a:cubicBezTo>
                              <a:cubicBezTo>
                                <a:pt x="25497" y="30605"/>
                                <a:pt x="25497" y="29182"/>
                                <a:pt x="24493" y="28763"/>
                              </a:cubicBezTo>
                              <a:cubicBezTo>
                                <a:pt x="12606" y="18550"/>
                                <a:pt x="6243" y="10262"/>
                                <a:pt x="3816" y="1472"/>
                              </a:cubicBezTo>
                              <a:cubicBezTo>
                                <a:pt x="3565" y="551"/>
                                <a:pt x="2393" y="-202"/>
                                <a:pt x="1472" y="49"/>
                              </a:cubicBezTo>
                              <a:cubicBezTo>
                                <a:pt x="551" y="300"/>
                                <a:pt x="-202" y="1472"/>
                                <a:pt x="49" y="2393"/>
                              </a:cubicBezTo>
                              <a:cubicBezTo>
                                <a:pt x="2644" y="11853"/>
                                <a:pt x="9508" y="20894"/>
                                <a:pt x="21898" y="31610"/>
                              </a:cubicBezTo>
                              <a:cubicBezTo>
                                <a:pt x="22316" y="31861"/>
                                <a:pt x="22819" y="32112"/>
                                <a:pt x="23321" y="321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2" name="Google Shape;332;p33"/>
                      <p:cNvGrpSpPr/>
                      <p:nvPr/>
                    </p:nvGrpSpPr>
                    <p:grpSpPr>
                      <a:xfrm>
                        <a:off x="6813929" y="4264360"/>
                        <a:ext cx="733347" cy="662710"/>
                        <a:chOff x="6813929" y="4264360"/>
                        <a:chExt cx="733347" cy="662710"/>
                      </a:xfrm>
                    </p:grpSpPr>
                    <p:sp>
                      <p:nvSpPr>
                        <p:cNvPr id="333" name="Google Shape;333;p33"/>
                        <p:cNvSpPr/>
                        <p:nvPr/>
                      </p:nvSpPr>
                      <p:spPr>
                        <a:xfrm>
                          <a:off x="6813929" y="4265823"/>
                          <a:ext cx="731215" cy="661247"/>
                        </a:xfrm>
                        <a:custGeom>
                          <a:avLst/>
                          <a:gdLst/>
                          <a:ahLst/>
                          <a:cxnLst/>
                          <a:rect l="l" t="t" r="r" b="b"/>
                          <a:pathLst>
                            <a:path w="731215" h="661247" extrusionOk="0">
                              <a:moveTo>
                                <a:pt x="668013" y="0"/>
                              </a:moveTo>
                              <a:cubicBezTo>
                                <a:pt x="694633" y="19003"/>
                                <a:pt x="707190" y="29468"/>
                                <a:pt x="731215" y="52490"/>
                              </a:cubicBezTo>
                              <a:cubicBezTo>
                                <a:pt x="524613" y="284466"/>
                                <a:pt x="291474" y="487561"/>
                                <a:pt x="38998" y="660602"/>
                              </a:cubicBezTo>
                              <a:cubicBezTo>
                                <a:pt x="33305" y="664369"/>
                                <a:pt x="19744" y="651309"/>
                                <a:pt x="10033" y="630715"/>
                              </a:cubicBezTo>
                              <a:cubicBezTo>
                                <a:pt x="323" y="610037"/>
                                <a:pt x="-2775" y="590615"/>
                                <a:pt x="2666" y="587015"/>
                              </a:cubicBezTo>
                              <a:cubicBezTo>
                                <a:pt x="251209" y="426532"/>
                                <a:pt x="478990" y="233651"/>
                                <a:pt x="668013"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33"/>
                        <p:cNvSpPr/>
                        <p:nvPr/>
                      </p:nvSpPr>
                      <p:spPr>
                        <a:xfrm>
                          <a:off x="7480937" y="4264360"/>
                          <a:ext cx="66339" cy="54623"/>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5" name="Google Shape;335;p33"/>
                      <p:cNvSpPr/>
                      <p:nvPr/>
                    </p:nvSpPr>
                    <p:spPr>
                      <a:xfrm>
                        <a:off x="7503225" y="4286019"/>
                        <a:ext cx="33596" cy="22833"/>
                      </a:xfrm>
                      <a:custGeom>
                        <a:avLst/>
                        <a:gdLst/>
                        <a:ahLst/>
                        <a:cxnLst/>
                        <a:rect l="l" t="t" r="r" b="b"/>
                        <a:pathLst>
                          <a:path w="33596" h="22833" extrusionOk="0">
                            <a:moveTo>
                              <a:pt x="31622" y="22834"/>
                            </a:moveTo>
                            <a:cubicBezTo>
                              <a:pt x="32543" y="22834"/>
                              <a:pt x="33297" y="22080"/>
                              <a:pt x="33548" y="21159"/>
                            </a:cubicBezTo>
                            <a:cubicBezTo>
                              <a:pt x="33799" y="20238"/>
                              <a:pt x="33046" y="18983"/>
                              <a:pt x="32125" y="18815"/>
                            </a:cubicBezTo>
                            <a:cubicBezTo>
                              <a:pt x="23084" y="17141"/>
                              <a:pt x="14294" y="11448"/>
                              <a:pt x="3160" y="565"/>
                            </a:cubicBezTo>
                            <a:cubicBezTo>
                              <a:pt x="2407" y="-188"/>
                              <a:pt x="1235" y="-188"/>
                              <a:pt x="565" y="565"/>
                            </a:cubicBezTo>
                            <a:cubicBezTo>
                              <a:pt x="-188" y="1318"/>
                              <a:pt x="-188" y="2491"/>
                              <a:pt x="565" y="3160"/>
                            </a:cubicBezTo>
                            <a:cubicBezTo>
                              <a:pt x="12201" y="14797"/>
                              <a:pt x="21661" y="20741"/>
                              <a:pt x="31455" y="22666"/>
                            </a:cubicBezTo>
                            <a:cubicBezTo>
                              <a:pt x="31371" y="22834"/>
                              <a:pt x="31371" y="22834"/>
                              <a:pt x="31622" y="2283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33"/>
                      <p:cNvSpPr/>
                      <p:nvPr/>
                    </p:nvSpPr>
                    <p:spPr>
                      <a:xfrm>
                        <a:off x="7126022" y="4584138"/>
                        <a:ext cx="330001" cy="257908"/>
                      </a:xfrm>
                      <a:custGeom>
                        <a:avLst/>
                        <a:gdLst/>
                        <a:ahLst/>
                        <a:cxnLst/>
                        <a:rect l="l" t="t" r="r" b="b"/>
                        <a:pathLst>
                          <a:path w="330001" h="257908" extrusionOk="0">
                            <a:moveTo>
                              <a:pt x="1565" y="84191"/>
                            </a:moveTo>
                            <a:cubicBezTo>
                              <a:pt x="10857" y="70378"/>
                              <a:pt x="19646" y="56899"/>
                              <a:pt x="28436" y="43338"/>
                            </a:cubicBezTo>
                            <a:cubicBezTo>
                              <a:pt x="31534" y="38315"/>
                              <a:pt x="37896" y="35719"/>
                              <a:pt x="43672" y="38147"/>
                            </a:cubicBezTo>
                            <a:cubicBezTo>
                              <a:pt x="115413" y="69290"/>
                              <a:pt x="200633" y="52379"/>
                              <a:pt x="260487" y="2986"/>
                            </a:cubicBezTo>
                            <a:cubicBezTo>
                              <a:pt x="272625" y="-6976"/>
                              <a:pt x="286605" y="10354"/>
                              <a:pt x="274467" y="20316"/>
                            </a:cubicBezTo>
                            <a:cubicBezTo>
                              <a:pt x="255715" y="35719"/>
                              <a:pt x="199628" y="60667"/>
                              <a:pt x="160451" y="74731"/>
                            </a:cubicBezTo>
                            <a:cubicBezTo>
                              <a:pt x="150740" y="78331"/>
                              <a:pt x="150991" y="91139"/>
                              <a:pt x="160702" y="92562"/>
                            </a:cubicBezTo>
                            <a:cubicBezTo>
                              <a:pt x="212436" y="100599"/>
                              <a:pt x="266096" y="106376"/>
                              <a:pt x="320007" y="109640"/>
                            </a:cubicBezTo>
                            <a:cubicBezTo>
                              <a:pt x="335242" y="110561"/>
                              <a:pt x="332145" y="132662"/>
                              <a:pt x="316909" y="132411"/>
                            </a:cubicBezTo>
                            <a:cubicBezTo>
                              <a:pt x="268272" y="131490"/>
                              <a:pt x="211683" y="122700"/>
                              <a:pt x="159446" y="113157"/>
                            </a:cubicBezTo>
                            <a:cubicBezTo>
                              <a:pt x="149484" y="111231"/>
                              <a:pt x="141867" y="123872"/>
                              <a:pt x="149484" y="129816"/>
                            </a:cubicBezTo>
                            <a:lnTo>
                              <a:pt x="149735" y="130067"/>
                            </a:lnTo>
                            <a:cubicBezTo>
                              <a:pt x="184644" y="157358"/>
                              <a:pt x="202223" y="191347"/>
                              <a:pt x="222900" y="230526"/>
                            </a:cubicBezTo>
                            <a:cubicBezTo>
                              <a:pt x="225244" y="231698"/>
                              <a:pt x="226918" y="233624"/>
                              <a:pt x="227672" y="236972"/>
                            </a:cubicBezTo>
                            <a:cubicBezTo>
                              <a:pt x="227923" y="238396"/>
                              <a:pt x="228174" y="240070"/>
                              <a:pt x="228593" y="241493"/>
                            </a:cubicBezTo>
                            <a:cubicBezTo>
                              <a:pt x="230936" y="253381"/>
                              <a:pt x="211766" y="264766"/>
                              <a:pt x="205572" y="252878"/>
                            </a:cubicBezTo>
                            <a:cubicBezTo>
                              <a:pt x="185397" y="213699"/>
                              <a:pt x="164050" y="173767"/>
                              <a:pt x="129812" y="145555"/>
                            </a:cubicBezTo>
                            <a:cubicBezTo>
                              <a:pt x="95825" y="117510"/>
                              <a:pt x="52378" y="103027"/>
                              <a:pt x="8261" y="99930"/>
                            </a:cubicBezTo>
                            <a:cubicBezTo>
                              <a:pt x="1146" y="99176"/>
                              <a:pt x="-2203" y="89632"/>
                              <a:pt x="1565" y="841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7" name="Google Shape;337;p33"/>
                      <p:cNvSpPr/>
                      <p:nvPr/>
                    </p:nvSpPr>
                    <p:spPr>
                      <a:xfrm>
                        <a:off x="7142822" y="4336026"/>
                        <a:ext cx="369290" cy="351306"/>
                      </a:xfrm>
                      <a:custGeom>
                        <a:avLst/>
                        <a:gdLst/>
                        <a:ahLst/>
                        <a:cxnLst/>
                        <a:rect l="l" t="t" r="r" b="b"/>
                        <a:pathLst>
                          <a:path w="369290" h="351306" extrusionOk="0">
                            <a:moveTo>
                              <a:pt x="1926" y="351306"/>
                            </a:moveTo>
                            <a:cubicBezTo>
                              <a:pt x="2429" y="351306"/>
                              <a:pt x="2847" y="351055"/>
                              <a:pt x="3098" y="350804"/>
                            </a:cubicBezTo>
                            <a:cubicBezTo>
                              <a:pt x="148925" y="227825"/>
                              <a:pt x="265034" y="117404"/>
                              <a:pt x="368754" y="3132"/>
                            </a:cubicBezTo>
                            <a:cubicBezTo>
                              <a:pt x="369507" y="2379"/>
                              <a:pt x="369507" y="1207"/>
                              <a:pt x="368503" y="537"/>
                            </a:cubicBezTo>
                            <a:cubicBezTo>
                              <a:pt x="367749" y="-216"/>
                              <a:pt x="366577" y="-216"/>
                              <a:pt x="365908" y="788"/>
                            </a:cubicBezTo>
                            <a:cubicBezTo>
                              <a:pt x="262355" y="114809"/>
                              <a:pt x="146498" y="225230"/>
                              <a:pt x="670" y="347958"/>
                            </a:cubicBezTo>
                            <a:cubicBezTo>
                              <a:pt x="-83" y="348711"/>
                              <a:pt x="-250" y="349883"/>
                              <a:pt x="420" y="350553"/>
                            </a:cubicBezTo>
                            <a:cubicBezTo>
                              <a:pt x="922" y="351055"/>
                              <a:pt x="1424" y="351306"/>
                              <a:pt x="1926" y="351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8" name="Google Shape;338;p33"/>
                    <p:cNvGrpSpPr/>
                    <p:nvPr/>
                  </p:nvGrpSpPr>
                  <p:grpSpPr>
                    <a:xfrm>
                      <a:off x="6920652" y="4496041"/>
                      <a:ext cx="809418" cy="751021"/>
                      <a:chOff x="6920652" y="4496041"/>
                      <a:chExt cx="809418" cy="751021"/>
                    </a:xfrm>
                  </p:grpSpPr>
                  <p:sp>
                    <p:nvSpPr>
                      <p:cNvPr id="339" name="Google Shape;339;p33"/>
                      <p:cNvSpPr/>
                      <p:nvPr/>
                    </p:nvSpPr>
                    <p:spPr>
                      <a:xfrm>
                        <a:off x="6920652" y="4496041"/>
                        <a:ext cx="809418" cy="751021"/>
                      </a:xfrm>
                      <a:custGeom>
                        <a:avLst/>
                        <a:gdLst/>
                        <a:ahLst/>
                        <a:cxnLst/>
                        <a:rect l="l" t="t" r="r" b="b"/>
                        <a:pathLst>
                          <a:path w="809418" h="751021" extrusionOk="0">
                            <a:moveTo>
                              <a:pt x="723189" y="42611"/>
                            </a:moveTo>
                            <a:cubicBezTo>
                              <a:pt x="658144" y="-22185"/>
                              <a:pt x="543458" y="-9879"/>
                              <a:pt x="481930" y="57848"/>
                            </a:cubicBezTo>
                            <a:cubicBezTo>
                              <a:pt x="440409" y="103640"/>
                              <a:pt x="407091" y="164502"/>
                              <a:pt x="425173" y="227874"/>
                            </a:cubicBezTo>
                            <a:cubicBezTo>
                              <a:pt x="425173" y="227874"/>
                              <a:pt x="349664" y="204852"/>
                              <a:pt x="278425" y="271323"/>
                            </a:cubicBezTo>
                            <a:cubicBezTo>
                              <a:pt x="207186" y="337793"/>
                              <a:pt x="238745" y="408784"/>
                              <a:pt x="238745" y="408784"/>
                            </a:cubicBezTo>
                            <a:cubicBezTo>
                              <a:pt x="238745" y="408784"/>
                              <a:pt x="159889" y="366005"/>
                              <a:pt x="74167" y="438671"/>
                            </a:cubicBezTo>
                            <a:cubicBezTo>
                              <a:pt x="5523" y="496853"/>
                              <a:pt x="-30808" y="593461"/>
                              <a:pt x="33567" y="670396"/>
                            </a:cubicBezTo>
                            <a:cubicBezTo>
                              <a:pt x="185086" y="851557"/>
                              <a:pt x="499928" y="685800"/>
                              <a:pt x="623655" y="578476"/>
                            </a:cubicBezTo>
                            <a:cubicBezTo>
                              <a:pt x="776179" y="447294"/>
                              <a:pt x="898650" y="217410"/>
                              <a:pt x="723189" y="4261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40" name="Google Shape;340;p33"/>
                      <p:cNvGrpSpPr/>
                      <p:nvPr/>
                    </p:nvGrpSpPr>
                    <p:grpSpPr>
                      <a:xfrm>
                        <a:off x="6946852" y="4649576"/>
                        <a:ext cx="751392" cy="564914"/>
                        <a:chOff x="6946852" y="4649576"/>
                        <a:chExt cx="751392" cy="564914"/>
                      </a:xfrm>
                    </p:grpSpPr>
                    <p:sp>
                      <p:nvSpPr>
                        <p:cNvPr id="341" name="Google Shape;341;p33"/>
                        <p:cNvSpPr/>
                        <p:nvPr/>
                      </p:nvSpPr>
                      <p:spPr>
                        <a:xfrm>
                          <a:off x="7483179" y="4649576"/>
                          <a:ext cx="215065" cy="438838"/>
                        </a:xfrm>
                        <a:custGeom>
                          <a:avLst/>
                          <a:gdLst/>
                          <a:ahLst/>
                          <a:cxnLst/>
                          <a:rect l="l" t="t" r="r" b="b"/>
                          <a:pathLst>
                            <a:path w="215065" h="438838" extrusionOk="0">
                              <a:moveTo>
                                <a:pt x="1776" y="438839"/>
                              </a:moveTo>
                              <a:cubicBezTo>
                                <a:pt x="2278" y="438839"/>
                                <a:pt x="2530" y="438587"/>
                                <a:pt x="2948" y="438336"/>
                              </a:cubicBezTo>
                              <a:cubicBezTo>
                                <a:pt x="82726" y="378730"/>
                                <a:pt x="138060" y="318204"/>
                                <a:pt x="172214" y="253157"/>
                              </a:cubicBezTo>
                              <a:cubicBezTo>
                                <a:pt x="212145" y="177143"/>
                                <a:pt x="223949" y="95017"/>
                                <a:pt x="208546" y="1674"/>
                              </a:cubicBezTo>
                              <a:cubicBezTo>
                                <a:pt x="208294" y="753"/>
                                <a:pt x="207374" y="0"/>
                                <a:pt x="206369" y="0"/>
                              </a:cubicBezTo>
                              <a:cubicBezTo>
                                <a:pt x="205448" y="251"/>
                                <a:pt x="204695" y="1172"/>
                                <a:pt x="204695" y="2177"/>
                              </a:cubicBezTo>
                              <a:cubicBezTo>
                                <a:pt x="220098" y="94766"/>
                                <a:pt x="208294" y="176222"/>
                                <a:pt x="168866" y="251315"/>
                              </a:cubicBezTo>
                              <a:cubicBezTo>
                                <a:pt x="134879" y="315943"/>
                                <a:pt x="80047" y="375968"/>
                                <a:pt x="772" y="435322"/>
                              </a:cubicBezTo>
                              <a:cubicBezTo>
                                <a:pt x="-149" y="436076"/>
                                <a:pt x="-149" y="437248"/>
                                <a:pt x="269" y="437918"/>
                              </a:cubicBezTo>
                              <a:cubicBezTo>
                                <a:pt x="604" y="438336"/>
                                <a:pt x="1106" y="438839"/>
                                <a:pt x="1776" y="43883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33"/>
                        <p:cNvSpPr/>
                        <p:nvPr/>
                      </p:nvSpPr>
                      <p:spPr>
                        <a:xfrm>
                          <a:off x="7350532" y="4729460"/>
                          <a:ext cx="61277" cy="90812"/>
                        </a:xfrm>
                        <a:custGeom>
                          <a:avLst/>
                          <a:gdLst/>
                          <a:ahLst/>
                          <a:cxnLst/>
                          <a:rect l="l" t="t" r="r" b="b"/>
                          <a:pathLst>
                            <a:path w="61277" h="90812" extrusionOk="0">
                              <a:moveTo>
                                <a:pt x="59417" y="90812"/>
                              </a:moveTo>
                              <a:cubicBezTo>
                                <a:pt x="59919" y="90812"/>
                                <a:pt x="60588" y="90561"/>
                                <a:pt x="60839" y="90059"/>
                              </a:cubicBezTo>
                              <a:cubicBezTo>
                                <a:pt x="61593" y="89138"/>
                                <a:pt x="61342" y="87882"/>
                                <a:pt x="60337" y="87464"/>
                              </a:cubicBezTo>
                              <a:cubicBezTo>
                                <a:pt x="37818" y="70386"/>
                                <a:pt x="19737" y="43094"/>
                                <a:pt x="3580" y="1236"/>
                              </a:cubicBezTo>
                              <a:cubicBezTo>
                                <a:pt x="3078" y="315"/>
                                <a:pt x="2157" y="-187"/>
                                <a:pt x="1236" y="64"/>
                              </a:cubicBezTo>
                              <a:cubicBezTo>
                                <a:pt x="316" y="567"/>
                                <a:pt x="-187" y="1488"/>
                                <a:pt x="65" y="2408"/>
                              </a:cubicBezTo>
                              <a:cubicBezTo>
                                <a:pt x="16472" y="44936"/>
                                <a:pt x="34972" y="72730"/>
                                <a:pt x="57993" y="90310"/>
                              </a:cubicBezTo>
                              <a:cubicBezTo>
                                <a:pt x="58496" y="90645"/>
                                <a:pt x="58914" y="90812"/>
                                <a:pt x="59417" y="908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33"/>
                        <p:cNvSpPr/>
                        <p:nvPr/>
                      </p:nvSpPr>
                      <p:spPr>
                        <a:xfrm>
                          <a:off x="7159739" y="4906339"/>
                          <a:ext cx="51429" cy="66882"/>
                        </a:xfrm>
                        <a:custGeom>
                          <a:avLst/>
                          <a:gdLst/>
                          <a:ahLst/>
                          <a:cxnLst/>
                          <a:rect l="l" t="t" r="r" b="b"/>
                          <a:pathLst>
                            <a:path w="51429" h="66882" extrusionOk="0">
                              <a:moveTo>
                                <a:pt x="49551" y="66882"/>
                              </a:moveTo>
                              <a:cubicBezTo>
                                <a:pt x="50053" y="66882"/>
                                <a:pt x="50723" y="66631"/>
                                <a:pt x="50974" y="66129"/>
                              </a:cubicBezTo>
                              <a:cubicBezTo>
                                <a:pt x="51728" y="65375"/>
                                <a:pt x="51477" y="63952"/>
                                <a:pt x="50723" y="63534"/>
                              </a:cubicBezTo>
                              <a:cubicBezTo>
                                <a:pt x="32223" y="48297"/>
                                <a:pt x="12048" y="28876"/>
                                <a:pt x="3677" y="1333"/>
                              </a:cubicBezTo>
                              <a:cubicBezTo>
                                <a:pt x="3425" y="412"/>
                                <a:pt x="2254" y="-342"/>
                                <a:pt x="1333" y="161"/>
                              </a:cubicBezTo>
                              <a:cubicBezTo>
                                <a:pt x="412" y="412"/>
                                <a:pt x="-342" y="1584"/>
                                <a:pt x="161" y="2505"/>
                              </a:cubicBezTo>
                              <a:cubicBezTo>
                                <a:pt x="8700" y="31219"/>
                                <a:pt x="29376" y="50976"/>
                                <a:pt x="48379" y="66631"/>
                              </a:cubicBezTo>
                              <a:cubicBezTo>
                                <a:pt x="48882" y="66882"/>
                                <a:pt x="49133" y="66882"/>
                                <a:pt x="49551" y="6688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33"/>
                        <p:cNvSpPr/>
                        <p:nvPr/>
                      </p:nvSpPr>
                      <p:spPr>
                        <a:xfrm>
                          <a:off x="6946852" y="5068825"/>
                          <a:ext cx="155872" cy="145665"/>
                        </a:xfrm>
                        <a:custGeom>
                          <a:avLst/>
                          <a:gdLst/>
                          <a:ahLst/>
                          <a:cxnLst/>
                          <a:rect l="l" t="t" r="r" b="b"/>
                          <a:pathLst>
                            <a:path w="155872" h="145665" extrusionOk="0">
                              <a:moveTo>
                                <a:pt x="153947" y="145666"/>
                              </a:moveTo>
                              <a:cubicBezTo>
                                <a:pt x="154868" y="145666"/>
                                <a:pt x="155873" y="144745"/>
                                <a:pt x="155873" y="143740"/>
                              </a:cubicBezTo>
                              <a:cubicBezTo>
                                <a:pt x="155873" y="142819"/>
                                <a:pt x="155119" y="141815"/>
                                <a:pt x="153947" y="141815"/>
                              </a:cubicBezTo>
                              <a:cubicBezTo>
                                <a:pt x="70570" y="140141"/>
                                <a:pt x="20007" y="92925"/>
                                <a:pt x="3851" y="1674"/>
                              </a:cubicBezTo>
                              <a:cubicBezTo>
                                <a:pt x="3600" y="754"/>
                                <a:pt x="2679" y="0"/>
                                <a:pt x="1674" y="0"/>
                              </a:cubicBezTo>
                              <a:cubicBezTo>
                                <a:pt x="753" y="251"/>
                                <a:pt x="0" y="1172"/>
                                <a:pt x="0" y="2177"/>
                              </a:cubicBezTo>
                              <a:cubicBezTo>
                                <a:pt x="16659" y="95604"/>
                                <a:pt x="68477" y="143740"/>
                                <a:pt x="153947" y="145666"/>
                              </a:cubicBezTo>
                              <a:lnTo>
                                <a:pt x="153947" y="1456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345" name="Google Shape;345;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6" name="Google Shape;346;p33"/>
                  <p:cNvSpPr/>
                  <p:nvPr/>
                </p:nvSpPr>
                <p:spPr>
                  <a:xfrm>
                    <a:off x="7575867" y="4652171"/>
                    <a:ext cx="63286" cy="99789"/>
                  </a:xfrm>
                  <a:custGeom>
                    <a:avLst/>
                    <a:gdLst/>
                    <a:ahLst/>
                    <a:cxnLst/>
                    <a:rect l="l" t="t" r="r" b="b"/>
                    <a:pathLst>
                      <a:path w="63286" h="99789" extrusionOk="0">
                        <a:moveTo>
                          <a:pt x="63286" y="49895"/>
                        </a:moveTo>
                        <a:cubicBezTo>
                          <a:pt x="63286" y="77451"/>
                          <a:pt x="49119" y="99790"/>
                          <a:pt x="31643" y="99790"/>
                        </a:cubicBezTo>
                        <a:cubicBezTo>
                          <a:pt x="14167" y="99790"/>
                          <a:pt x="0" y="77451"/>
                          <a:pt x="0" y="49895"/>
                        </a:cubicBezTo>
                        <a:cubicBezTo>
                          <a:pt x="0" y="22339"/>
                          <a:pt x="14168" y="0"/>
                          <a:pt x="31643" y="0"/>
                        </a:cubicBezTo>
                        <a:cubicBezTo>
                          <a:pt x="49120" y="0"/>
                          <a:pt x="63286" y="22338"/>
                          <a:pt x="63286"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7" name="Google Shape;347;p33"/>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8" name="Google Shape;348;p33"/>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9" name="Google Shape;349;p33"/>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33"/>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33"/>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33"/>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3" name="Google Shape;353;p33"/>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4" name="Google Shape;354;p33"/>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5" name="Google Shape;355;p33"/>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6" name="Google Shape;356;p33"/>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7" name="Google Shape;357;p33"/>
                  <p:cNvSpPr/>
                  <p:nvPr/>
                </p:nvSpPr>
                <p:spPr>
                  <a:xfrm rot="-4468093">
                    <a:off x="7587113" y="4700325"/>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8" name="Google Shape;358;p33"/>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9" name="Google Shape;359;p33"/>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0" name="Google Shape;360;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361" name="Google Shape;361;p33"/>
            <p:cNvGrpSpPr/>
            <p:nvPr/>
          </p:nvGrpSpPr>
          <p:grpSpPr>
            <a:xfrm>
              <a:off x="8284506" y="2857582"/>
              <a:ext cx="489101" cy="899109"/>
              <a:chOff x="8284506" y="2857582"/>
              <a:chExt cx="489101" cy="899109"/>
            </a:xfrm>
          </p:grpSpPr>
          <p:grpSp>
            <p:nvGrpSpPr>
              <p:cNvPr id="362" name="Google Shape;362;p33"/>
              <p:cNvGrpSpPr/>
              <p:nvPr/>
            </p:nvGrpSpPr>
            <p:grpSpPr>
              <a:xfrm>
                <a:off x="8284506" y="2882110"/>
                <a:ext cx="221363" cy="221402"/>
                <a:chOff x="7375794" y="4932870"/>
                <a:chExt cx="99785" cy="99789"/>
              </a:xfrm>
            </p:grpSpPr>
            <p:sp>
              <p:nvSpPr>
                <p:cNvPr id="363" name="Google Shape;363;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4" name="Google Shape;364;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65" name="Google Shape;365;p33"/>
              <p:cNvGrpSpPr/>
              <p:nvPr/>
            </p:nvGrpSpPr>
            <p:grpSpPr>
              <a:xfrm rot="1128149">
                <a:off x="8411776" y="3024679"/>
                <a:ext cx="221361" cy="157436"/>
                <a:chOff x="7375794" y="4932870"/>
                <a:chExt cx="99785" cy="99789"/>
              </a:xfrm>
            </p:grpSpPr>
            <p:sp>
              <p:nvSpPr>
                <p:cNvPr id="366" name="Google Shape;366;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68" name="Google Shape;368;p33"/>
              <p:cNvGrpSpPr/>
              <p:nvPr/>
            </p:nvGrpSpPr>
            <p:grpSpPr>
              <a:xfrm rot="4499942">
                <a:off x="8499880" y="3152065"/>
                <a:ext cx="221363" cy="157432"/>
                <a:chOff x="7375794" y="4932870"/>
                <a:chExt cx="99785" cy="99789"/>
              </a:xfrm>
            </p:grpSpPr>
            <p:sp>
              <p:nvSpPr>
                <p:cNvPr id="369" name="Google Shape;369;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0" name="Google Shape;370;p33"/>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71" name="Google Shape;371;p33"/>
              <p:cNvGrpSpPr/>
              <p:nvPr/>
            </p:nvGrpSpPr>
            <p:grpSpPr>
              <a:xfrm rot="3599873">
                <a:off x="8450290" y="2914076"/>
                <a:ext cx="221369" cy="157432"/>
                <a:chOff x="7375794" y="4932870"/>
                <a:chExt cx="99785" cy="99789"/>
              </a:xfrm>
            </p:grpSpPr>
            <p:sp>
              <p:nvSpPr>
                <p:cNvPr id="372" name="Google Shape;372;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3" name="Google Shape;373;p33"/>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74" name="Google Shape;374;p33"/>
              <p:cNvGrpSpPr/>
              <p:nvPr/>
            </p:nvGrpSpPr>
            <p:grpSpPr>
              <a:xfrm>
                <a:off x="8576159" y="3033371"/>
                <a:ext cx="142922" cy="142938"/>
                <a:chOff x="7375794" y="4932870"/>
                <a:chExt cx="99785" cy="99789"/>
              </a:xfrm>
            </p:grpSpPr>
            <p:sp>
              <p:nvSpPr>
                <p:cNvPr id="375" name="Google Shape;375;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6" name="Google Shape;376;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77" name="Google Shape;377;p33"/>
              <p:cNvGrpSpPr/>
              <p:nvPr/>
            </p:nvGrpSpPr>
            <p:grpSpPr>
              <a:xfrm>
                <a:off x="8557761" y="3275373"/>
                <a:ext cx="179723" cy="179750"/>
                <a:chOff x="7375794" y="4932870"/>
                <a:chExt cx="99785" cy="99789"/>
              </a:xfrm>
            </p:grpSpPr>
            <p:sp>
              <p:nvSpPr>
                <p:cNvPr id="378" name="Google Shape;378;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9" name="Google Shape;379;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0" name="Google Shape;380;p33"/>
              <p:cNvGrpSpPr/>
              <p:nvPr/>
            </p:nvGrpSpPr>
            <p:grpSpPr>
              <a:xfrm>
                <a:off x="8630684" y="3176296"/>
                <a:ext cx="142922" cy="142938"/>
                <a:chOff x="7375794" y="4932870"/>
                <a:chExt cx="99785" cy="99789"/>
              </a:xfrm>
            </p:grpSpPr>
            <p:sp>
              <p:nvSpPr>
                <p:cNvPr id="381" name="Google Shape;381;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2" name="Google Shape;382;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3" name="Google Shape;383;p33"/>
              <p:cNvGrpSpPr/>
              <p:nvPr/>
            </p:nvGrpSpPr>
            <p:grpSpPr>
              <a:xfrm rot="6279459">
                <a:off x="8519215" y="3564904"/>
                <a:ext cx="227613" cy="128870"/>
                <a:chOff x="7375794" y="4932870"/>
                <a:chExt cx="99785" cy="99789"/>
              </a:xfrm>
            </p:grpSpPr>
            <p:sp>
              <p:nvSpPr>
                <p:cNvPr id="384" name="Google Shape;384;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5" name="Google Shape;385;p33"/>
                <p:cNvSpPr/>
                <p:nvPr/>
              </p:nvSpPr>
              <p:spPr>
                <a:xfrm rot="-7789670">
                  <a:off x="7377811" y="4978096"/>
                  <a:ext cx="41228" cy="34704"/>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6" name="Google Shape;386;p33"/>
              <p:cNvGrpSpPr/>
              <p:nvPr/>
            </p:nvGrpSpPr>
            <p:grpSpPr>
              <a:xfrm>
                <a:off x="8450997" y="3231284"/>
                <a:ext cx="142922" cy="142938"/>
                <a:chOff x="7375794" y="4932870"/>
                <a:chExt cx="99785" cy="99789"/>
              </a:xfrm>
            </p:grpSpPr>
            <p:sp>
              <p:nvSpPr>
                <p:cNvPr id="387" name="Google Shape;387;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9" name="Google Shape;389;p33"/>
              <p:cNvGrpSpPr/>
              <p:nvPr/>
            </p:nvGrpSpPr>
            <p:grpSpPr>
              <a:xfrm>
                <a:off x="8423997" y="3103496"/>
                <a:ext cx="142922" cy="142938"/>
                <a:chOff x="7375794" y="4932870"/>
                <a:chExt cx="99785" cy="99789"/>
              </a:xfrm>
            </p:grpSpPr>
            <p:sp>
              <p:nvSpPr>
                <p:cNvPr id="390" name="Google Shape;390;p33"/>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1" name="Google Shape;391;p33"/>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392" name="Google Shape;392;p33"/>
          <p:cNvGrpSpPr/>
          <p:nvPr/>
        </p:nvGrpSpPr>
        <p:grpSpPr>
          <a:xfrm>
            <a:off x="6151363" y="540008"/>
            <a:ext cx="2588717" cy="3495049"/>
            <a:chOff x="6151363" y="540008"/>
            <a:chExt cx="2588717" cy="3495049"/>
          </a:xfrm>
        </p:grpSpPr>
        <p:grpSp>
          <p:nvGrpSpPr>
            <p:cNvPr id="393" name="Google Shape;393;p33"/>
            <p:cNvGrpSpPr/>
            <p:nvPr/>
          </p:nvGrpSpPr>
          <p:grpSpPr>
            <a:xfrm>
              <a:off x="6151363" y="3402900"/>
              <a:ext cx="799637" cy="632157"/>
              <a:chOff x="1651713" y="4139725"/>
              <a:chExt cx="799637" cy="632157"/>
            </a:xfrm>
          </p:grpSpPr>
          <p:sp>
            <p:nvSpPr>
              <p:cNvPr id="394" name="Google Shape;394;p33"/>
              <p:cNvSpPr/>
              <p:nvPr/>
            </p:nvSpPr>
            <p:spPr>
              <a:xfrm>
                <a:off x="1651713" y="4528900"/>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5" name="Google Shape;395;p33"/>
              <p:cNvSpPr/>
              <p:nvPr/>
            </p:nvSpPr>
            <p:spPr>
              <a:xfrm>
                <a:off x="1651725" y="4139725"/>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396" name="Google Shape;396;p33"/>
              <p:cNvSpPr/>
              <p:nvPr/>
            </p:nvSpPr>
            <p:spPr>
              <a:xfrm>
                <a:off x="2365550" y="4607488"/>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grpSp>
        <p:grpSp>
          <p:nvGrpSpPr>
            <p:cNvPr id="397" name="Google Shape;397;p33"/>
            <p:cNvGrpSpPr/>
            <p:nvPr/>
          </p:nvGrpSpPr>
          <p:grpSpPr>
            <a:xfrm rot="-5400000" flipH="1">
              <a:off x="8024182" y="623748"/>
              <a:ext cx="799637" cy="632157"/>
              <a:chOff x="1651713" y="4139725"/>
              <a:chExt cx="799637" cy="632157"/>
            </a:xfrm>
          </p:grpSpPr>
          <p:sp>
            <p:nvSpPr>
              <p:cNvPr id="398" name="Google Shape;398;p33"/>
              <p:cNvSpPr/>
              <p:nvPr/>
            </p:nvSpPr>
            <p:spPr>
              <a:xfrm>
                <a:off x="1651713" y="4528900"/>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9" name="Google Shape;399;p33"/>
              <p:cNvSpPr/>
              <p:nvPr/>
            </p:nvSpPr>
            <p:spPr>
              <a:xfrm>
                <a:off x="1651725" y="4139725"/>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400" name="Google Shape;400;p33"/>
              <p:cNvSpPr/>
              <p:nvPr/>
            </p:nvSpPr>
            <p:spPr>
              <a:xfrm>
                <a:off x="2365550" y="4607488"/>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grpSp>
      </p:gr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36"/>
          <p:cNvSpPr txBox="1">
            <a:spLocks noGrp="1"/>
          </p:cNvSpPr>
          <p:nvPr>
            <p:ph type="title"/>
          </p:nvPr>
        </p:nvSpPr>
        <p:spPr>
          <a:xfrm>
            <a:off x="529035" y="373710"/>
            <a:ext cx="3451800" cy="8418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r>
              <a:rPr lang="en" dirty="0"/>
              <a:t>Introduction</a:t>
            </a:r>
            <a:endParaRPr dirty="0"/>
          </a:p>
        </p:txBody>
      </p:sp>
      <p:pic>
        <p:nvPicPr>
          <p:cNvPr id="440" name="Google Shape;440;p36"/>
          <p:cNvPicPr preferRelativeResize="0">
            <a:picLocks noGrp="1"/>
          </p:cNvPicPr>
          <p:nvPr>
            <p:ph type="pic" idx="3"/>
          </p:nvPr>
        </p:nvPicPr>
        <p:blipFill rotWithShape="1">
          <a:blip r:embed="rId3">
            <a:alphaModFix/>
          </a:blip>
          <a:srcRect l="51770" r="9791"/>
          <a:stretch/>
        </p:blipFill>
        <p:spPr>
          <a:xfrm>
            <a:off x="6177500" y="0"/>
            <a:ext cx="2966400" cy="5143501"/>
          </a:xfrm>
          <a:prstGeom prst="rect">
            <a:avLst/>
          </a:prstGeom>
        </p:spPr>
      </p:pic>
      <p:sp>
        <p:nvSpPr>
          <p:cNvPr id="441" name="Google Shape;441;p36"/>
          <p:cNvSpPr/>
          <p:nvPr/>
        </p:nvSpPr>
        <p:spPr>
          <a:xfrm rot="-5400000" flipH="1">
            <a:off x="5656948" y="9622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516" name="Google Shape;516;p36"/>
          <p:cNvSpPr/>
          <p:nvPr/>
        </p:nvSpPr>
        <p:spPr>
          <a:xfrm rot="-5400000" flipH="1">
            <a:off x="247798" y="45605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517" name="Google Shape;517;p36"/>
          <p:cNvSpPr/>
          <p:nvPr/>
        </p:nvSpPr>
        <p:spPr>
          <a:xfrm rot="-5400000" flipH="1">
            <a:off x="852885" y="478674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518" name="Google Shape;518;p36"/>
          <p:cNvSpPr/>
          <p:nvPr/>
        </p:nvSpPr>
        <p:spPr>
          <a:xfrm rot="-5400000" flipH="1">
            <a:off x="529035" y="429264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158" name="Google Shape;598;p37">
            <a:extLst>
              <a:ext uri="{FF2B5EF4-FFF2-40B4-BE49-F238E27FC236}">
                <a16:creationId xmlns:a16="http://schemas.microsoft.com/office/drawing/2014/main" id="{F1907A34-FA37-4F7A-8F9A-F49C27815EEF}"/>
              </a:ext>
            </a:extLst>
          </p:cNvPr>
          <p:cNvSpPr txBox="1">
            <a:spLocks/>
          </p:cNvSpPr>
          <p:nvPr/>
        </p:nvSpPr>
        <p:spPr>
          <a:xfrm rot="-441">
            <a:off x="128970" y="1383360"/>
            <a:ext cx="5634653" cy="3006348"/>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Chronic Kidney Disease (CKD) is known for involving a progressive loss of kidney function, which often leads to the requirement of renal replacement therapy, including dialysis or transplantation (</a:t>
            </a:r>
            <a:r>
              <a:rPr lang="en-US" dirty="0" err="1">
                <a:latin typeface="Arimo" panose="020B0604020202020204" charset="0"/>
                <a:ea typeface="Arimo" panose="020B0604020202020204" charset="0"/>
                <a:cs typeface="Arimo" panose="020B0604020202020204" charset="0"/>
              </a:rPr>
              <a:t>Aeddula</a:t>
            </a:r>
            <a:r>
              <a:rPr lang="en-US" dirty="0">
                <a:latin typeface="Arimo" panose="020B0604020202020204" charset="0"/>
                <a:ea typeface="Arimo" panose="020B0604020202020204" charset="0"/>
                <a:cs typeface="Arimo" panose="020B0604020202020204" charset="0"/>
              </a:rPr>
              <a:t> and Vaidya, 2024)</a:t>
            </a:r>
          </a:p>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It is significantly known for affecting a growing number of adults</a:t>
            </a:r>
          </a:p>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It requires various renal nurses, along with general practitioners, for maintaining a clear understanding of the condition</a:t>
            </a:r>
          </a:p>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It is also crucial to focus on systematic assessment, along with sustained patient support</a:t>
            </a:r>
          </a:p>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Early recognition of CKD is the first step in treating it, which can also delay progression (</a:t>
            </a:r>
            <a:r>
              <a:rPr lang="en-US" dirty="0" err="1">
                <a:latin typeface="Arimo" panose="020B0604020202020204" charset="0"/>
                <a:ea typeface="Arimo" panose="020B0604020202020204" charset="0"/>
                <a:cs typeface="Arimo" panose="020B0604020202020204" charset="0"/>
              </a:rPr>
              <a:t>Aeddula</a:t>
            </a:r>
            <a:r>
              <a:rPr lang="en-US" dirty="0">
                <a:latin typeface="Arimo" panose="020B0604020202020204" charset="0"/>
                <a:ea typeface="Arimo" panose="020B0604020202020204" charset="0"/>
                <a:cs typeface="Arimo" panose="020B0604020202020204" charset="0"/>
              </a:rPr>
              <a:t> and Vaidya, 2024)</a:t>
            </a:r>
          </a:p>
          <a:p>
            <a:pPr marL="285750" indent="-285750">
              <a:buFont typeface="Arial" panose="020B0604020202020204" pitchFamily="34" charset="0"/>
              <a:buChar char="•"/>
            </a:pPr>
            <a:r>
              <a:rPr lang="en-US" dirty="0">
                <a:latin typeface="Arimo" panose="020B0604020202020204" charset="0"/>
                <a:ea typeface="Arimo" panose="020B0604020202020204" charset="0"/>
                <a:cs typeface="Arimo" panose="020B0604020202020204" charset="0"/>
              </a:rPr>
              <a:t>Effective management is also able to reduce cardiovascular events, along with also upholding quality of life</a:t>
            </a:r>
          </a:p>
        </p:txBody>
      </p:sp>
      <p:grpSp>
        <p:nvGrpSpPr>
          <p:cNvPr id="9" name="Google Shape;2294;p53">
            <a:extLst>
              <a:ext uri="{FF2B5EF4-FFF2-40B4-BE49-F238E27FC236}">
                <a16:creationId xmlns:a16="http://schemas.microsoft.com/office/drawing/2014/main" id="{949D0B37-CC1F-42CF-95A9-687DD1A932FB}"/>
              </a:ext>
            </a:extLst>
          </p:cNvPr>
          <p:cNvGrpSpPr/>
          <p:nvPr/>
        </p:nvGrpSpPr>
        <p:grpSpPr>
          <a:xfrm>
            <a:off x="4077071" y="334049"/>
            <a:ext cx="840219" cy="838762"/>
            <a:chOff x="3145157" y="2340595"/>
            <a:chExt cx="277422" cy="303960"/>
          </a:xfrm>
        </p:grpSpPr>
        <p:sp>
          <p:nvSpPr>
            <p:cNvPr id="10" name="Google Shape;2295;p53">
              <a:extLst>
                <a:ext uri="{FF2B5EF4-FFF2-40B4-BE49-F238E27FC236}">
                  <a16:creationId xmlns:a16="http://schemas.microsoft.com/office/drawing/2014/main" id="{8CF0BF50-BB45-49E1-90F3-808B212FAA59}"/>
                </a:ext>
              </a:extLst>
            </p:cNvPr>
            <p:cNvSpPr/>
            <p:nvPr/>
          </p:nvSpPr>
          <p:spPr>
            <a:xfrm>
              <a:off x="3150640" y="2476624"/>
              <a:ext cx="266111" cy="167931"/>
            </a:xfrm>
            <a:custGeom>
              <a:avLst/>
              <a:gdLst/>
              <a:ahLst/>
              <a:cxnLst/>
              <a:rect l="l" t="t" r="r" b="b"/>
              <a:pathLst>
                <a:path w="266111" h="167931" extrusionOk="0">
                  <a:moveTo>
                    <a:pt x="255448" y="3972"/>
                  </a:moveTo>
                  <a:lnTo>
                    <a:pt x="237532" y="3972"/>
                  </a:lnTo>
                  <a:lnTo>
                    <a:pt x="237532" y="21067"/>
                  </a:lnTo>
                  <a:cubicBezTo>
                    <a:pt x="237532" y="24391"/>
                    <a:pt x="234812" y="27111"/>
                    <a:pt x="231488" y="27111"/>
                  </a:cubicBezTo>
                  <a:lnTo>
                    <a:pt x="226393" y="27111"/>
                  </a:lnTo>
                  <a:cubicBezTo>
                    <a:pt x="223069" y="27111"/>
                    <a:pt x="220349" y="24391"/>
                    <a:pt x="220349" y="21067"/>
                  </a:cubicBezTo>
                  <a:lnTo>
                    <a:pt x="220349" y="3972"/>
                  </a:lnTo>
                  <a:lnTo>
                    <a:pt x="46885" y="3972"/>
                  </a:lnTo>
                  <a:lnTo>
                    <a:pt x="46885" y="21067"/>
                  </a:lnTo>
                  <a:cubicBezTo>
                    <a:pt x="46885" y="24391"/>
                    <a:pt x="44165" y="27111"/>
                    <a:pt x="40841" y="27111"/>
                  </a:cubicBezTo>
                  <a:lnTo>
                    <a:pt x="35746" y="27111"/>
                  </a:lnTo>
                  <a:cubicBezTo>
                    <a:pt x="32422" y="27111"/>
                    <a:pt x="29702" y="24391"/>
                    <a:pt x="29702" y="21067"/>
                  </a:cubicBezTo>
                  <a:lnTo>
                    <a:pt x="29702" y="3972"/>
                  </a:lnTo>
                  <a:lnTo>
                    <a:pt x="10577" y="3972"/>
                  </a:lnTo>
                  <a:cubicBezTo>
                    <a:pt x="6519" y="3972"/>
                    <a:pt x="2806" y="2461"/>
                    <a:pt x="0" y="0"/>
                  </a:cubicBezTo>
                  <a:lnTo>
                    <a:pt x="0" y="152390"/>
                  </a:lnTo>
                  <a:cubicBezTo>
                    <a:pt x="0" y="160938"/>
                    <a:pt x="6994" y="167932"/>
                    <a:pt x="15542" y="167932"/>
                  </a:cubicBezTo>
                  <a:lnTo>
                    <a:pt x="250570" y="167932"/>
                  </a:lnTo>
                  <a:cubicBezTo>
                    <a:pt x="259118" y="167932"/>
                    <a:pt x="266112" y="160938"/>
                    <a:pt x="266112" y="152390"/>
                  </a:cubicBezTo>
                  <a:lnTo>
                    <a:pt x="266112" y="0"/>
                  </a:lnTo>
                  <a:cubicBezTo>
                    <a:pt x="263219" y="2461"/>
                    <a:pt x="259506" y="3972"/>
                    <a:pt x="255448" y="397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2296;p53">
              <a:extLst>
                <a:ext uri="{FF2B5EF4-FFF2-40B4-BE49-F238E27FC236}">
                  <a16:creationId xmlns:a16="http://schemas.microsoft.com/office/drawing/2014/main" id="{4F5B12CD-C59A-4A99-968E-FFE0894557C8}"/>
                </a:ext>
              </a:extLst>
            </p:cNvPr>
            <p:cNvSpPr/>
            <p:nvPr/>
          </p:nvSpPr>
          <p:spPr>
            <a:xfrm>
              <a:off x="3150553" y="2476624"/>
              <a:ext cx="34019" cy="167931"/>
            </a:xfrm>
            <a:custGeom>
              <a:avLst/>
              <a:gdLst/>
              <a:ahLst/>
              <a:cxnLst/>
              <a:rect l="l" t="t" r="r" b="b"/>
              <a:pathLst>
                <a:path w="34019" h="167931" extrusionOk="0">
                  <a:moveTo>
                    <a:pt x="18391" y="152390"/>
                  </a:moveTo>
                  <a:lnTo>
                    <a:pt x="18391" y="3972"/>
                  </a:lnTo>
                  <a:lnTo>
                    <a:pt x="10620" y="3972"/>
                  </a:lnTo>
                  <a:cubicBezTo>
                    <a:pt x="6562" y="3972"/>
                    <a:pt x="2849" y="2461"/>
                    <a:pt x="0" y="0"/>
                  </a:cubicBezTo>
                  <a:lnTo>
                    <a:pt x="0" y="152390"/>
                  </a:lnTo>
                  <a:cubicBezTo>
                    <a:pt x="0" y="160938"/>
                    <a:pt x="6994" y="167932"/>
                    <a:pt x="15542" y="167932"/>
                  </a:cubicBezTo>
                  <a:lnTo>
                    <a:pt x="34019" y="167932"/>
                  </a:lnTo>
                  <a:cubicBezTo>
                    <a:pt x="25428" y="167932"/>
                    <a:pt x="18391" y="160938"/>
                    <a:pt x="18391" y="15239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2297;p53">
              <a:extLst>
                <a:ext uri="{FF2B5EF4-FFF2-40B4-BE49-F238E27FC236}">
                  <a16:creationId xmlns:a16="http://schemas.microsoft.com/office/drawing/2014/main" id="{1DCDD7FC-020E-40D3-B9D7-F75FA5F10CAA}"/>
                </a:ext>
              </a:extLst>
            </p:cNvPr>
            <p:cNvSpPr/>
            <p:nvPr/>
          </p:nvSpPr>
          <p:spPr>
            <a:xfrm>
              <a:off x="3215829" y="2340595"/>
              <a:ext cx="136336" cy="58581"/>
            </a:xfrm>
            <a:custGeom>
              <a:avLst/>
              <a:gdLst/>
              <a:ahLst/>
              <a:cxnLst/>
              <a:rect l="l" t="t" r="r" b="b"/>
              <a:pathLst>
                <a:path w="136336" h="58581" extrusionOk="0">
                  <a:moveTo>
                    <a:pt x="15758" y="58582"/>
                  </a:moveTo>
                  <a:cubicBezTo>
                    <a:pt x="23140" y="33112"/>
                    <a:pt x="44251" y="15325"/>
                    <a:pt x="68212" y="15325"/>
                  </a:cubicBezTo>
                  <a:cubicBezTo>
                    <a:pt x="92172" y="15325"/>
                    <a:pt x="113283" y="33112"/>
                    <a:pt x="120665" y="58582"/>
                  </a:cubicBezTo>
                  <a:lnTo>
                    <a:pt x="136337" y="58582"/>
                  </a:lnTo>
                  <a:cubicBezTo>
                    <a:pt x="128350" y="24391"/>
                    <a:pt x="100332" y="0"/>
                    <a:pt x="68168" y="0"/>
                  </a:cubicBezTo>
                  <a:cubicBezTo>
                    <a:pt x="36005" y="0"/>
                    <a:pt x="7987" y="24348"/>
                    <a:pt x="0" y="58582"/>
                  </a:cubicBezTo>
                  <a:lnTo>
                    <a:pt x="15758" y="58582"/>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2298;p53">
              <a:extLst>
                <a:ext uri="{FF2B5EF4-FFF2-40B4-BE49-F238E27FC236}">
                  <a16:creationId xmlns:a16="http://schemas.microsoft.com/office/drawing/2014/main" id="{69CF553D-CAD4-4B15-85A1-5FD571772473}"/>
                </a:ext>
              </a:extLst>
            </p:cNvPr>
            <p:cNvSpPr/>
            <p:nvPr/>
          </p:nvSpPr>
          <p:spPr>
            <a:xfrm>
              <a:off x="3215872" y="2340638"/>
              <a:ext cx="77018" cy="58581"/>
            </a:xfrm>
            <a:custGeom>
              <a:avLst/>
              <a:gdLst/>
              <a:ahLst/>
              <a:cxnLst/>
              <a:rect l="l" t="t" r="r" b="b"/>
              <a:pathLst>
                <a:path w="77018" h="58581" extrusionOk="0">
                  <a:moveTo>
                    <a:pt x="77019" y="604"/>
                  </a:moveTo>
                  <a:cubicBezTo>
                    <a:pt x="74126" y="216"/>
                    <a:pt x="71147" y="0"/>
                    <a:pt x="68168" y="0"/>
                  </a:cubicBezTo>
                  <a:cubicBezTo>
                    <a:pt x="36005" y="0"/>
                    <a:pt x="7987" y="24348"/>
                    <a:pt x="0" y="58582"/>
                  </a:cubicBezTo>
                  <a:lnTo>
                    <a:pt x="15671" y="58582"/>
                  </a:lnTo>
                  <a:cubicBezTo>
                    <a:pt x="17700" y="51631"/>
                    <a:pt x="20723" y="45242"/>
                    <a:pt x="24608" y="39630"/>
                  </a:cubicBezTo>
                  <a:cubicBezTo>
                    <a:pt x="35444" y="18477"/>
                    <a:pt x="54828" y="3713"/>
                    <a:pt x="77019" y="604"/>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2299;p53">
              <a:extLst>
                <a:ext uri="{FF2B5EF4-FFF2-40B4-BE49-F238E27FC236}">
                  <a16:creationId xmlns:a16="http://schemas.microsoft.com/office/drawing/2014/main" id="{E6456E92-1C7C-4373-B659-8820FB0D0352}"/>
                </a:ext>
              </a:extLst>
            </p:cNvPr>
            <p:cNvSpPr/>
            <p:nvPr/>
          </p:nvSpPr>
          <p:spPr>
            <a:xfrm>
              <a:off x="3292848" y="2355921"/>
              <a:ext cx="59318" cy="43256"/>
            </a:xfrm>
            <a:custGeom>
              <a:avLst/>
              <a:gdLst/>
              <a:ahLst/>
              <a:cxnLst/>
              <a:rect l="l" t="t" r="r" b="b"/>
              <a:pathLst>
                <a:path w="59318" h="43256" extrusionOk="0">
                  <a:moveTo>
                    <a:pt x="8850" y="0"/>
                  </a:moveTo>
                  <a:cubicBezTo>
                    <a:pt x="5871" y="0"/>
                    <a:pt x="2892" y="259"/>
                    <a:pt x="0" y="820"/>
                  </a:cubicBezTo>
                  <a:cubicBezTo>
                    <a:pt x="20204" y="4576"/>
                    <a:pt x="37171" y="20981"/>
                    <a:pt x="43647" y="43257"/>
                  </a:cubicBezTo>
                  <a:lnTo>
                    <a:pt x="59318" y="43257"/>
                  </a:lnTo>
                  <a:cubicBezTo>
                    <a:pt x="57721" y="36522"/>
                    <a:pt x="55390" y="30176"/>
                    <a:pt x="52368" y="24305"/>
                  </a:cubicBezTo>
                  <a:cubicBezTo>
                    <a:pt x="42179" y="9411"/>
                    <a:pt x="26292" y="0"/>
                    <a:pt x="8850" y="0"/>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2300;p53">
              <a:extLst>
                <a:ext uri="{FF2B5EF4-FFF2-40B4-BE49-F238E27FC236}">
                  <a16:creationId xmlns:a16="http://schemas.microsoft.com/office/drawing/2014/main" id="{A8642E6E-A558-4663-B4E7-6A6F634B00E0}"/>
                </a:ext>
              </a:extLst>
            </p:cNvPr>
            <p:cNvSpPr/>
            <p:nvPr/>
          </p:nvSpPr>
          <p:spPr>
            <a:xfrm>
              <a:off x="3145200" y="2398573"/>
              <a:ext cx="277379" cy="83793"/>
            </a:xfrm>
            <a:custGeom>
              <a:avLst/>
              <a:gdLst/>
              <a:ahLst/>
              <a:cxnLst/>
              <a:rect l="l" t="t" r="r" b="b"/>
              <a:pathLst>
                <a:path w="277379" h="83793" extrusionOk="0">
                  <a:moveTo>
                    <a:pt x="261233" y="0"/>
                  </a:moveTo>
                  <a:lnTo>
                    <a:pt x="16233" y="0"/>
                  </a:lnTo>
                  <a:cubicBezTo>
                    <a:pt x="7296" y="0"/>
                    <a:pt x="0" y="7296"/>
                    <a:pt x="0" y="16232"/>
                  </a:cubicBezTo>
                  <a:lnTo>
                    <a:pt x="0" y="67561"/>
                  </a:lnTo>
                  <a:cubicBezTo>
                    <a:pt x="0" y="76497"/>
                    <a:pt x="7296" y="83793"/>
                    <a:pt x="16233" y="83793"/>
                  </a:cubicBezTo>
                  <a:lnTo>
                    <a:pt x="35056" y="83793"/>
                  </a:lnTo>
                  <a:lnTo>
                    <a:pt x="35056" y="53617"/>
                  </a:lnTo>
                  <a:cubicBezTo>
                    <a:pt x="35056" y="50293"/>
                    <a:pt x="37775" y="47573"/>
                    <a:pt x="41100" y="47573"/>
                  </a:cubicBezTo>
                  <a:lnTo>
                    <a:pt x="46194" y="47573"/>
                  </a:lnTo>
                  <a:cubicBezTo>
                    <a:pt x="49518" y="47573"/>
                    <a:pt x="52238" y="50293"/>
                    <a:pt x="52238" y="53617"/>
                  </a:cubicBezTo>
                  <a:lnTo>
                    <a:pt x="52238" y="83793"/>
                  </a:lnTo>
                  <a:lnTo>
                    <a:pt x="225703" y="83793"/>
                  </a:lnTo>
                  <a:lnTo>
                    <a:pt x="225703" y="53617"/>
                  </a:lnTo>
                  <a:cubicBezTo>
                    <a:pt x="225703" y="50293"/>
                    <a:pt x="228423" y="47573"/>
                    <a:pt x="231747" y="47573"/>
                  </a:cubicBezTo>
                  <a:lnTo>
                    <a:pt x="236841" y="47573"/>
                  </a:lnTo>
                  <a:cubicBezTo>
                    <a:pt x="240165" y="47573"/>
                    <a:pt x="242885" y="50293"/>
                    <a:pt x="242885" y="53617"/>
                  </a:cubicBezTo>
                  <a:lnTo>
                    <a:pt x="242885" y="83793"/>
                  </a:lnTo>
                  <a:lnTo>
                    <a:pt x="261147" y="83793"/>
                  </a:lnTo>
                  <a:cubicBezTo>
                    <a:pt x="270083" y="83793"/>
                    <a:pt x="277379" y="76497"/>
                    <a:pt x="277379" y="67561"/>
                  </a:cubicBezTo>
                  <a:lnTo>
                    <a:pt x="277379" y="16232"/>
                  </a:lnTo>
                  <a:cubicBezTo>
                    <a:pt x="277423" y="7296"/>
                    <a:pt x="270127" y="0"/>
                    <a:pt x="261233"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2301;p53">
              <a:extLst>
                <a:ext uri="{FF2B5EF4-FFF2-40B4-BE49-F238E27FC236}">
                  <a16:creationId xmlns:a16="http://schemas.microsoft.com/office/drawing/2014/main" id="{D533134C-0119-4473-A775-44FF38B2F01D}"/>
                </a:ext>
              </a:extLst>
            </p:cNvPr>
            <p:cNvSpPr/>
            <p:nvPr/>
          </p:nvSpPr>
          <p:spPr>
            <a:xfrm>
              <a:off x="3145157" y="2398573"/>
              <a:ext cx="34710" cy="83793"/>
            </a:xfrm>
            <a:custGeom>
              <a:avLst/>
              <a:gdLst/>
              <a:ahLst/>
              <a:cxnLst/>
              <a:rect l="l" t="t" r="r" b="b"/>
              <a:pathLst>
                <a:path w="34710" h="83793" extrusionOk="0">
                  <a:moveTo>
                    <a:pt x="18434" y="67561"/>
                  </a:moveTo>
                  <a:lnTo>
                    <a:pt x="18434" y="16232"/>
                  </a:lnTo>
                  <a:cubicBezTo>
                    <a:pt x="18434" y="7296"/>
                    <a:pt x="25774" y="0"/>
                    <a:pt x="34710" y="0"/>
                  </a:cubicBezTo>
                  <a:lnTo>
                    <a:pt x="16233" y="0"/>
                  </a:lnTo>
                  <a:cubicBezTo>
                    <a:pt x="7296" y="0"/>
                    <a:pt x="0" y="7296"/>
                    <a:pt x="0" y="16232"/>
                  </a:cubicBezTo>
                  <a:lnTo>
                    <a:pt x="0" y="67561"/>
                  </a:lnTo>
                  <a:cubicBezTo>
                    <a:pt x="0" y="76497"/>
                    <a:pt x="7296" y="83793"/>
                    <a:pt x="16233" y="83793"/>
                  </a:cubicBezTo>
                  <a:lnTo>
                    <a:pt x="34710" y="83793"/>
                  </a:lnTo>
                  <a:cubicBezTo>
                    <a:pt x="25774" y="83793"/>
                    <a:pt x="18434" y="76497"/>
                    <a:pt x="18434" y="6756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2302;p53">
              <a:extLst>
                <a:ext uri="{FF2B5EF4-FFF2-40B4-BE49-F238E27FC236}">
                  <a16:creationId xmlns:a16="http://schemas.microsoft.com/office/drawing/2014/main" id="{EF4462A6-2C3F-42AC-BBBF-FF40A1EECAD9}"/>
                </a:ext>
              </a:extLst>
            </p:cNvPr>
            <p:cNvSpPr/>
            <p:nvPr/>
          </p:nvSpPr>
          <p:spPr>
            <a:xfrm>
              <a:off x="3169203" y="2428705"/>
              <a:ext cx="39286" cy="36996"/>
            </a:xfrm>
            <a:custGeom>
              <a:avLst/>
              <a:gdLst/>
              <a:ahLst/>
              <a:cxnLst/>
              <a:rect l="l" t="t" r="r" b="b"/>
              <a:pathLst>
                <a:path w="39286" h="36996" extrusionOk="0">
                  <a:moveTo>
                    <a:pt x="19643" y="0"/>
                  </a:moveTo>
                  <a:cubicBezTo>
                    <a:pt x="8764" y="0"/>
                    <a:pt x="0" y="8893"/>
                    <a:pt x="0" y="19815"/>
                  </a:cubicBezTo>
                  <a:cubicBezTo>
                    <a:pt x="0" y="27154"/>
                    <a:pt x="5181" y="33543"/>
                    <a:pt x="11052" y="36997"/>
                  </a:cubicBezTo>
                  <a:lnTo>
                    <a:pt x="11052" y="23484"/>
                  </a:lnTo>
                  <a:cubicBezTo>
                    <a:pt x="11052" y="20161"/>
                    <a:pt x="13772" y="17441"/>
                    <a:pt x="17096" y="17441"/>
                  </a:cubicBezTo>
                  <a:lnTo>
                    <a:pt x="22190" y="17441"/>
                  </a:lnTo>
                  <a:cubicBezTo>
                    <a:pt x="25515" y="17441"/>
                    <a:pt x="28234" y="20161"/>
                    <a:pt x="28234" y="23484"/>
                  </a:cubicBezTo>
                  <a:lnTo>
                    <a:pt x="28234" y="36997"/>
                  </a:lnTo>
                  <a:cubicBezTo>
                    <a:pt x="34106" y="33586"/>
                    <a:pt x="39286" y="27154"/>
                    <a:pt x="39286" y="19815"/>
                  </a:cubicBezTo>
                  <a:cubicBezTo>
                    <a:pt x="39330" y="8893"/>
                    <a:pt x="30523" y="0"/>
                    <a:pt x="19643"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2303;p53">
              <a:extLst>
                <a:ext uri="{FF2B5EF4-FFF2-40B4-BE49-F238E27FC236}">
                  <a16:creationId xmlns:a16="http://schemas.microsoft.com/office/drawing/2014/main" id="{ED92B604-1B8E-4487-9934-F9F13DC65D31}"/>
                </a:ext>
              </a:extLst>
            </p:cNvPr>
            <p:cNvSpPr/>
            <p:nvPr/>
          </p:nvSpPr>
          <p:spPr>
            <a:xfrm>
              <a:off x="3168513" y="2428705"/>
              <a:ext cx="29011" cy="36996"/>
            </a:xfrm>
            <a:custGeom>
              <a:avLst/>
              <a:gdLst/>
              <a:ahLst/>
              <a:cxnLst/>
              <a:rect l="l" t="t" r="r" b="b"/>
              <a:pathLst>
                <a:path w="29011" h="36996" extrusionOk="0">
                  <a:moveTo>
                    <a:pt x="29011" y="2245"/>
                  </a:moveTo>
                  <a:cubicBezTo>
                    <a:pt x="26249" y="820"/>
                    <a:pt x="23140" y="0"/>
                    <a:pt x="19816" y="0"/>
                  </a:cubicBezTo>
                  <a:cubicBezTo>
                    <a:pt x="8850" y="0"/>
                    <a:pt x="0" y="8893"/>
                    <a:pt x="0" y="19815"/>
                  </a:cubicBezTo>
                  <a:cubicBezTo>
                    <a:pt x="0" y="27154"/>
                    <a:pt x="5224" y="33543"/>
                    <a:pt x="11138" y="36997"/>
                  </a:cubicBezTo>
                  <a:lnTo>
                    <a:pt x="11138" y="23484"/>
                  </a:lnTo>
                  <a:cubicBezTo>
                    <a:pt x="11138" y="20161"/>
                    <a:pt x="13858" y="17441"/>
                    <a:pt x="17182" y="17441"/>
                  </a:cubicBezTo>
                  <a:lnTo>
                    <a:pt x="18521" y="17441"/>
                  </a:lnTo>
                  <a:cubicBezTo>
                    <a:pt x="19298" y="10836"/>
                    <a:pt x="23356" y="5224"/>
                    <a:pt x="29011" y="2245"/>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2304;p53">
              <a:extLst>
                <a:ext uri="{FF2B5EF4-FFF2-40B4-BE49-F238E27FC236}">
                  <a16:creationId xmlns:a16="http://schemas.microsoft.com/office/drawing/2014/main" id="{547E8134-1697-4535-B338-10810DAD2F17}"/>
                </a:ext>
              </a:extLst>
            </p:cNvPr>
            <p:cNvSpPr/>
            <p:nvPr/>
          </p:nvSpPr>
          <p:spPr>
            <a:xfrm>
              <a:off x="3359937" y="2428705"/>
              <a:ext cx="39329" cy="36996"/>
            </a:xfrm>
            <a:custGeom>
              <a:avLst/>
              <a:gdLst/>
              <a:ahLst/>
              <a:cxnLst/>
              <a:rect l="l" t="t" r="r" b="b"/>
              <a:pathLst>
                <a:path w="39329" h="36996" extrusionOk="0">
                  <a:moveTo>
                    <a:pt x="19643" y="0"/>
                  </a:moveTo>
                  <a:cubicBezTo>
                    <a:pt x="8764" y="0"/>
                    <a:pt x="0" y="8893"/>
                    <a:pt x="0" y="19815"/>
                  </a:cubicBezTo>
                  <a:cubicBezTo>
                    <a:pt x="0" y="27154"/>
                    <a:pt x="5181" y="33543"/>
                    <a:pt x="11052" y="36997"/>
                  </a:cubicBezTo>
                  <a:lnTo>
                    <a:pt x="11052" y="23484"/>
                  </a:lnTo>
                  <a:cubicBezTo>
                    <a:pt x="11052" y="20161"/>
                    <a:pt x="13772" y="17441"/>
                    <a:pt x="17096" y="17441"/>
                  </a:cubicBezTo>
                  <a:lnTo>
                    <a:pt x="22234" y="17441"/>
                  </a:lnTo>
                  <a:cubicBezTo>
                    <a:pt x="25558" y="17441"/>
                    <a:pt x="28278" y="20161"/>
                    <a:pt x="28278" y="23484"/>
                  </a:cubicBezTo>
                  <a:lnTo>
                    <a:pt x="28278" y="36997"/>
                  </a:lnTo>
                  <a:cubicBezTo>
                    <a:pt x="34149" y="33586"/>
                    <a:pt x="39330" y="27154"/>
                    <a:pt x="39330" y="19815"/>
                  </a:cubicBezTo>
                  <a:cubicBezTo>
                    <a:pt x="39286" y="8893"/>
                    <a:pt x="30479" y="0"/>
                    <a:pt x="19643"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2305;p53">
              <a:extLst>
                <a:ext uri="{FF2B5EF4-FFF2-40B4-BE49-F238E27FC236}">
                  <a16:creationId xmlns:a16="http://schemas.microsoft.com/office/drawing/2014/main" id="{4486C365-40C1-4217-97BC-61637A711E73}"/>
                </a:ext>
              </a:extLst>
            </p:cNvPr>
            <p:cNvSpPr/>
            <p:nvPr/>
          </p:nvSpPr>
          <p:spPr>
            <a:xfrm>
              <a:off x="3359807" y="2428705"/>
              <a:ext cx="29011" cy="36996"/>
            </a:xfrm>
            <a:custGeom>
              <a:avLst/>
              <a:gdLst/>
              <a:ahLst/>
              <a:cxnLst/>
              <a:rect l="l" t="t" r="r" b="b"/>
              <a:pathLst>
                <a:path w="29011" h="36996" extrusionOk="0">
                  <a:moveTo>
                    <a:pt x="29012" y="2245"/>
                  </a:moveTo>
                  <a:cubicBezTo>
                    <a:pt x="26249" y="820"/>
                    <a:pt x="23140" y="0"/>
                    <a:pt x="19816" y="0"/>
                  </a:cubicBezTo>
                  <a:cubicBezTo>
                    <a:pt x="8850" y="0"/>
                    <a:pt x="0" y="8893"/>
                    <a:pt x="0" y="19815"/>
                  </a:cubicBezTo>
                  <a:cubicBezTo>
                    <a:pt x="0" y="27154"/>
                    <a:pt x="5224" y="33543"/>
                    <a:pt x="11138" y="36997"/>
                  </a:cubicBezTo>
                  <a:lnTo>
                    <a:pt x="11138" y="23484"/>
                  </a:lnTo>
                  <a:cubicBezTo>
                    <a:pt x="11138" y="20161"/>
                    <a:pt x="13858" y="17441"/>
                    <a:pt x="17182" y="17441"/>
                  </a:cubicBezTo>
                  <a:lnTo>
                    <a:pt x="18521" y="17441"/>
                  </a:lnTo>
                  <a:cubicBezTo>
                    <a:pt x="19341" y="10836"/>
                    <a:pt x="23356" y="5224"/>
                    <a:pt x="29012" y="2245"/>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306;p53">
              <a:extLst>
                <a:ext uri="{FF2B5EF4-FFF2-40B4-BE49-F238E27FC236}">
                  <a16:creationId xmlns:a16="http://schemas.microsoft.com/office/drawing/2014/main" id="{3023457D-3581-40CB-804F-BF42CD29D35B}"/>
                </a:ext>
              </a:extLst>
            </p:cNvPr>
            <p:cNvSpPr/>
            <p:nvPr/>
          </p:nvSpPr>
          <p:spPr>
            <a:xfrm>
              <a:off x="3179047" y="2444937"/>
              <a:ext cx="19643" cy="60049"/>
            </a:xfrm>
            <a:custGeom>
              <a:avLst/>
              <a:gdLst/>
              <a:ahLst/>
              <a:cxnLst/>
              <a:rect l="l" t="t" r="r" b="b"/>
              <a:pathLst>
                <a:path w="19643" h="60049" extrusionOk="0">
                  <a:moveTo>
                    <a:pt x="12347" y="0"/>
                  </a:moveTo>
                  <a:lnTo>
                    <a:pt x="7296" y="0"/>
                  </a:lnTo>
                  <a:cubicBezTo>
                    <a:pt x="3281" y="0"/>
                    <a:pt x="0" y="3281"/>
                    <a:pt x="0" y="7296"/>
                  </a:cubicBezTo>
                  <a:lnTo>
                    <a:pt x="0" y="52754"/>
                  </a:lnTo>
                  <a:cubicBezTo>
                    <a:pt x="0" y="56769"/>
                    <a:pt x="3281" y="60050"/>
                    <a:pt x="7296" y="60050"/>
                  </a:cubicBezTo>
                  <a:lnTo>
                    <a:pt x="12347" y="60050"/>
                  </a:lnTo>
                  <a:cubicBezTo>
                    <a:pt x="16362" y="60050"/>
                    <a:pt x="19643" y="56769"/>
                    <a:pt x="19643" y="52754"/>
                  </a:cubicBezTo>
                  <a:lnTo>
                    <a:pt x="19643" y="7296"/>
                  </a:lnTo>
                  <a:cubicBezTo>
                    <a:pt x="19600" y="3281"/>
                    <a:pt x="16319" y="0"/>
                    <a:pt x="12347"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2307;p53">
              <a:extLst>
                <a:ext uri="{FF2B5EF4-FFF2-40B4-BE49-F238E27FC236}">
                  <a16:creationId xmlns:a16="http://schemas.microsoft.com/office/drawing/2014/main" id="{B2AE9377-63E1-44B0-99DD-43939E0D231C}"/>
                </a:ext>
              </a:extLst>
            </p:cNvPr>
            <p:cNvSpPr/>
            <p:nvPr/>
          </p:nvSpPr>
          <p:spPr>
            <a:xfrm>
              <a:off x="3369737" y="2444937"/>
              <a:ext cx="19643" cy="60049"/>
            </a:xfrm>
            <a:custGeom>
              <a:avLst/>
              <a:gdLst/>
              <a:ahLst/>
              <a:cxnLst/>
              <a:rect l="l" t="t" r="r" b="b"/>
              <a:pathLst>
                <a:path w="19643" h="60049" extrusionOk="0">
                  <a:moveTo>
                    <a:pt x="12347" y="0"/>
                  </a:moveTo>
                  <a:lnTo>
                    <a:pt x="7296" y="0"/>
                  </a:lnTo>
                  <a:cubicBezTo>
                    <a:pt x="3281" y="0"/>
                    <a:pt x="0" y="3281"/>
                    <a:pt x="0" y="7296"/>
                  </a:cubicBezTo>
                  <a:lnTo>
                    <a:pt x="0" y="52754"/>
                  </a:lnTo>
                  <a:cubicBezTo>
                    <a:pt x="0" y="56769"/>
                    <a:pt x="3281" y="60050"/>
                    <a:pt x="7296" y="60050"/>
                  </a:cubicBezTo>
                  <a:lnTo>
                    <a:pt x="12347" y="60050"/>
                  </a:lnTo>
                  <a:cubicBezTo>
                    <a:pt x="16362" y="60050"/>
                    <a:pt x="19643" y="56769"/>
                    <a:pt x="19643" y="52754"/>
                  </a:cubicBezTo>
                  <a:lnTo>
                    <a:pt x="19643" y="7296"/>
                  </a:lnTo>
                  <a:cubicBezTo>
                    <a:pt x="19643" y="3281"/>
                    <a:pt x="16362" y="0"/>
                    <a:pt x="12347"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2308;p53">
              <a:extLst>
                <a:ext uri="{FF2B5EF4-FFF2-40B4-BE49-F238E27FC236}">
                  <a16:creationId xmlns:a16="http://schemas.microsoft.com/office/drawing/2014/main" id="{823628D5-B3BC-47A6-9157-E6139544157F}"/>
                </a:ext>
              </a:extLst>
            </p:cNvPr>
            <p:cNvSpPr/>
            <p:nvPr/>
          </p:nvSpPr>
          <p:spPr>
            <a:xfrm>
              <a:off x="3178442" y="2444937"/>
              <a:ext cx="16491" cy="60049"/>
            </a:xfrm>
            <a:custGeom>
              <a:avLst/>
              <a:gdLst/>
              <a:ahLst/>
              <a:cxnLst/>
              <a:rect l="l" t="t" r="r" b="b"/>
              <a:pathLst>
                <a:path w="16491" h="60049" extrusionOk="0">
                  <a:moveTo>
                    <a:pt x="13081" y="52711"/>
                  </a:moveTo>
                  <a:lnTo>
                    <a:pt x="13081" y="7296"/>
                  </a:lnTo>
                  <a:cubicBezTo>
                    <a:pt x="13081" y="4705"/>
                    <a:pt x="14463" y="2418"/>
                    <a:pt x="16492" y="1122"/>
                  </a:cubicBezTo>
                  <a:cubicBezTo>
                    <a:pt x="15369" y="388"/>
                    <a:pt x="14031" y="0"/>
                    <a:pt x="12606" y="0"/>
                  </a:cubicBezTo>
                  <a:lnTo>
                    <a:pt x="7296" y="0"/>
                  </a:lnTo>
                  <a:cubicBezTo>
                    <a:pt x="3281" y="0"/>
                    <a:pt x="0" y="3281"/>
                    <a:pt x="0" y="7296"/>
                  </a:cubicBezTo>
                  <a:lnTo>
                    <a:pt x="0" y="52754"/>
                  </a:lnTo>
                  <a:cubicBezTo>
                    <a:pt x="0" y="56769"/>
                    <a:pt x="3281" y="60050"/>
                    <a:pt x="7296" y="60050"/>
                  </a:cubicBezTo>
                  <a:lnTo>
                    <a:pt x="12606" y="60050"/>
                  </a:lnTo>
                  <a:cubicBezTo>
                    <a:pt x="14031" y="60050"/>
                    <a:pt x="15369" y="59618"/>
                    <a:pt x="16492" y="58927"/>
                  </a:cubicBezTo>
                  <a:cubicBezTo>
                    <a:pt x="14463" y="57546"/>
                    <a:pt x="13081" y="55301"/>
                    <a:pt x="13081" y="52711"/>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309;p53">
              <a:extLst>
                <a:ext uri="{FF2B5EF4-FFF2-40B4-BE49-F238E27FC236}">
                  <a16:creationId xmlns:a16="http://schemas.microsoft.com/office/drawing/2014/main" id="{CFA927D1-D052-43E7-9F0F-42FF89DA4D9E}"/>
                </a:ext>
              </a:extLst>
            </p:cNvPr>
            <p:cNvSpPr/>
            <p:nvPr/>
          </p:nvSpPr>
          <p:spPr>
            <a:xfrm>
              <a:off x="3369737" y="2444937"/>
              <a:ext cx="16491" cy="60049"/>
            </a:xfrm>
            <a:custGeom>
              <a:avLst/>
              <a:gdLst/>
              <a:ahLst/>
              <a:cxnLst/>
              <a:rect l="l" t="t" r="r" b="b"/>
              <a:pathLst>
                <a:path w="16491" h="60049" extrusionOk="0">
                  <a:moveTo>
                    <a:pt x="13081" y="52711"/>
                  </a:moveTo>
                  <a:lnTo>
                    <a:pt x="13081" y="7296"/>
                  </a:lnTo>
                  <a:cubicBezTo>
                    <a:pt x="13081" y="4705"/>
                    <a:pt x="14463" y="2418"/>
                    <a:pt x="16492" y="1122"/>
                  </a:cubicBezTo>
                  <a:cubicBezTo>
                    <a:pt x="15369" y="388"/>
                    <a:pt x="14031" y="0"/>
                    <a:pt x="12606" y="0"/>
                  </a:cubicBezTo>
                  <a:lnTo>
                    <a:pt x="7296" y="0"/>
                  </a:lnTo>
                  <a:cubicBezTo>
                    <a:pt x="3281" y="0"/>
                    <a:pt x="0" y="3281"/>
                    <a:pt x="0" y="7296"/>
                  </a:cubicBezTo>
                  <a:lnTo>
                    <a:pt x="0" y="52754"/>
                  </a:lnTo>
                  <a:cubicBezTo>
                    <a:pt x="0" y="56769"/>
                    <a:pt x="3281" y="60050"/>
                    <a:pt x="7296" y="60050"/>
                  </a:cubicBezTo>
                  <a:lnTo>
                    <a:pt x="12606" y="60050"/>
                  </a:lnTo>
                  <a:cubicBezTo>
                    <a:pt x="14031" y="60050"/>
                    <a:pt x="15369" y="59618"/>
                    <a:pt x="16492" y="58927"/>
                  </a:cubicBezTo>
                  <a:cubicBezTo>
                    <a:pt x="14463" y="57546"/>
                    <a:pt x="13081" y="55301"/>
                    <a:pt x="13081" y="52711"/>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2310;p53">
              <a:extLst>
                <a:ext uri="{FF2B5EF4-FFF2-40B4-BE49-F238E27FC236}">
                  <a16:creationId xmlns:a16="http://schemas.microsoft.com/office/drawing/2014/main" id="{D0D67F8C-E185-454F-A079-7BD10717E9C2}"/>
                </a:ext>
              </a:extLst>
            </p:cNvPr>
            <p:cNvSpPr/>
            <p:nvPr/>
          </p:nvSpPr>
          <p:spPr>
            <a:xfrm>
              <a:off x="3227183" y="2501965"/>
              <a:ext cx="112894" cy="112889"/>
            </a:xfrm>
            <a:custGeom>
              <a:avLst/>
              <a:gdLst/>
              <a:ahLst/>
              <a:cxnLst/>
              <a:rect l="l" t="t" r="r" b="b"/>
              <a:pathLst>
                <a:path w="112894" h="112889" extrusionOk="0">
                  <a:moveTo>
                    <a:pt x="92517" y="25557"/>
                  </a:moveTo>
                  <a:lnTo>
                    <a:pt x="87294" y="25557"/>
                  </a:lnTo>
                  <a:lnTo>
                    <a:pt x="87294" y="20333"/>
                  </a:lnTo>
                  <a:cubicBezTo>
                    <a:pt x="87294" y="9109"/>
                    <a:pt x="78184" y="0"/>
                    <a:pt x="66960" y="0"/>
                  </a:cubicBezTo>
                  <a:lnTo>
                    <a:pt x="45849" y="0"/>
                  </a:lnTo>
                  <a:cubicBezTo>
                    <a:pt x="34624" y="0"/>
                    <a:pt x="25515" y="9109"/>
                    <a:pt x="25515" y="20333"/>
                  </a:cubicBezTo>
                  <a:lnTo>
                    <a:pt x="25515" y="25557"/>
                  </a:lnTo>
                  <a:lnTo>
                    <a:pt x="20334" y="25557"/>
                  </a:lnTo>
                  <a:cubicBezTo>
                    <a:pt x="9109" y="25557"/>
                    <a:pt x="0" y="34665"/>
                    <a:pt x="0" y="45890"/>
                  </a:cubicBezTo>
                  <a:lnTo>
                    <a:pt x="0" y="67000"/>
                  </a:lnTo>
                  <a:cubicBezTo>
                    <a:pt x="0" y="78224"/>
                    <a:pt x="9109" y="87333"/>
                    <a:pt x="20334" y="87333"/>
                  </a:cubicBezTo>
                  <a:lnTo>
                    <a:pt x="25558" y="87333"/>
                  </a:lnTo>
                  <a:lnTo>
                    <a:pt x="25558" y="92557"/>
                  </a:lnTo>
                  <a:cubicBezTo>
                    <a:pt x="25558" y="103781"/>
                    <a:pt x="34667" y="112890"/>
                    <a:pt x="45892" y="112890"/>
                  </a:cubicBezTo>
                  <a:lnTo>
                    <a:pt x="67003" y="112890"/>
                  </a:lnTo>
                  <a:cubicBezTo>
                    <a:pt x="78227" y="112890"/>
                    <a:pt x="87337" y="103781"/>
                    <a:pt x="87337" y="92557"/>
                  </a:cubicBezTo>
                  <a:lnTo>
                    <a:pt x="87337" y="87333"/>
                  </a:lnTo>
                  <a:lnTo>
                    <a:pt x="92561" y="87333"/>
                  </a:lnTo>
                  <a:cubicBezTo>
                    <a:pt x="103785" y="87333"/>
                    <a:pt x="112895" y="78224"/>
                    <a:pt x="112895" y="67000"/>
                  </a:cubicBezTo>
                  <a:lnTo>
                    <a:pt x="112895" y="45890"/>
                  </a:lnTo>
                  <a:cubicBezTo>
                    <a:pt x="112895" y="34665"/>
                    <a:pt x="103785" y="25557"/>
                    <a:pt x="92517" y="2555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2311;p53">
              <a:extLst>
                <a:ext uri="{FF2B5EF4-FFF2-40B4-BE49-F238E27FC236}">
                  <a16:creationId xmlns:a16="http://schemas.microsoft.com/office/drawing/2014/main" id="{CE6E8C58-CA50-486D-AAFA-EEC56706DDC7}"/>
                </a:ext>
              </a:extLst>
            </p:cNvPr>
            <p:cNvSpPr/>
            <p:nvPr/>
          </p:nvSpPr>
          <p:spPr>
            <a:xfrm>
              <a:off x="3227183" y="2502008"/>
              <a:ext cx="67304" cy="112889"/>
            </a:xfrm>
            <a:custGeom>
              <a:avLst/>
              <a:gdLst/>
              <a:ahLst/>
              <a:cxnLst/>
              <a:rect l="l" t="t" r="r" b="b"/>
              <a:pathLst>
                <a:path w="67304" h="112889" extrusionOk="0">
                  <a:moveTo>
                    <a:pt x="47532" y="92427"/>
                  </a:moveTo>
                  <a:lnTo>
                    <a:pt x="47532" y="87290"/>
                  </a:lnTo>
                  <a:lnTo>
                    <a:pt x="42308" y="87290"/>
                  </a:lnTo>
                  <a:cubicBezTo>
                    <a:pt x="31084" y="87290"/>
                    <a:pt x="21975" y="78181"/>
                    <a:pt x="21975" y="66957"/>
                  </a:cubicBezTo>
                  <a:lnTo>
                    <a:pt x="21975" y="45847"/>
                  </a:lnTo>
                  <a:cubicBezTo>
                    <a:pt x="21975" y="34622"/>
                    <a:pt x="31084" y="25513"/>
                    <a:pt x="42308" y="25513"/>
                  </a:cubicBezTo>
                  <a:lnTo>
                    <a:pt x="47532" y="25513"/>
                  </a:lnTo>
                  <a:lnTo>
                    <a:pt x="47532" y="20376"/>
                  </a:lnTo>
                  <a:cubicBezTo>
                    <a:pt x="47532" y="9282"/>
                    <a:pt x="56382" y="259"/>
                    <a:pt x="67305" y="0"/>
                  </a:cubicBezTo>
                  <a:cubicBezTo>
                    <a:pt x="67175" y="0"/>
                    <a:pt x="67003" y="0"/>
                    <a:pt x="66873" y="0"/>
                  </a:cubicBezTo>
                  <a:lnTo>
                    <a:pt x="45892" y="0"/>
                  </a:lnTo>
                  <a:cubicBezTo>
                    <a:pt x="34667" y="0"/>
                    <a:pt x="25558" y="9109"/>
                    <a:pt x="25558" y="20333"/>
                  </a:cubicBezTo>
                  <a:lnTo>
                    <a:pt x="25558" y="25557"/>
                  </a:lnTo>
                  <a:lnTo>
                    <a:pt x="20334" y="25557"/>
                  </a:lnTo>
                  <a:cubicBezTo>
                    <a:pt x="9109" y="25557"/>
                    <a:pt x="0" y="34665"/>
                    <a:pt x="0" y="45890"/>
                  </a:cubicBezTo>
                  <a:lnTo>
                    <a:pt x="0" y="67000"/>
                  </a:lnTo>
                  <a:cubicBezTo>
                    <a:pt x="0" y="78224"/>
                    <a:pt x="9109" y="87333"/>
                    <a:pt x="20334" y="87333"/>
                  </a:cubicBezTo>
                  <a:lnTo>
                    <a:pt x="25558" y="87333"/>
                  </a:lnTo>
                  <a:lnTo>
                    <a:pt x="25558" y="92557"/>
                  </a:lnTo>
                  <a:cubicBezTo>
                    <a:pt x="25558" y="103781"/>
                    <a:pt x="34667" y="112890"/>
                    <a:pt x="45892" y="112890"/>
                  </a:cubicBezTo>
                  <a:lnTo>
                    <a:pt x="66873" y="112890"/>
                  </a:lnTo>
                  <a:cubicBezTo>
                    <a:pt x="67003" y="112890"/>
                    <a:pt x="67175" y="112890"/>
                    <a:pt x="67305" y="112890"/>
                  </a:cubicBezTo>
                  <a:cubicBezTo>
                    <a:pt x="56339" y="112588"/>
                    <a:pt x="47532" y="103522"/>
                    <a:pt x="47532" y="92427"/>
                  </a:cubicBezTo>
                  <a:close/>
                </a:path>
              </a:pathLst>
            </a:custGeom>
            <a:solidFill>
              <a:srgbClr val="BEC3C9">
                <a:alpha val="1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312;p53">
              <a:extLst>
                <a:ext uri="{FF2B5EF4-FFF2-40B4-BE49-F238E27FC236}">
                  <a16:creationId xmlns:a16="http://schemas.microsoft.com/office/drawing/2014/main" id="{82B9E0C8-CAD3-4B3D-8E5F-0190FB8C8DB7}"/>
                </a:ext>
              </a:extLst>
            </p:cNvPr>
            <p:cNvSpPr/>
            <p:nvPr/>
          </p:nvSpPr>
          <p:spPr>
            <a:xfrm>
              <a:off x="3245445" y="2520312"/>
              <a:ext cx="76198" cy="76195"/>
            </a:xfrm>
            <a:custGeom>
              <a:avLst/>
              <a:gdLst/>
              <a:ahLst/>
              <a:cxnLst/>
              <a:rect l="l" t="t" r="r" b="b"/>
              <a:pathLst>
                <a:path w="76198" h="76195" extrusionOk="0">
                  <a:moveTo>
                    <a:pt x="74040" y="25600"/>
                  </a:moveTo>
                  <a:lnTo>
                    <a:pt x="53361" y="25600"/>
                  </a:lnTo>
                  <a:cubicBezTo>
                    <a:pt x="52195" y="25600"/>
                    <a:pt x="51202" y="24650"/>
                    <a:pt x="51202" y="23441"/>
                  </a:cubicBezTo>
                  <a:lnTo>
                    <a:pt x="51202" y="2159"/>
                  </a:lnTo>
                  <a:cubicBezTo>
                    <a:pt x="51202" y="993"/>
                    <a:pt x="50252" y="0"/>
                    <a:pt x="49043" y="0"/>
                  </a:cubicBezTo>
                  <a:lnTo>
                    <a:pt x="27760" y="0"/>
                  </a:lnTo>
                  <a:cubicBezTo>
                    <a:pt x="26594" y="0"/>
                    <a:pt x="25601" y="950"/>
                    <a:pt x="25601" y="2159"/>
                  </a:cubicBezTo>
                  <a:lnTo>
                    <a:pt x="25601" y="23441"/>
                  </a:lnTo>
                  <a:cubicBezTo>
                    <a:pt x="25601" y="24607"/>
                    <a:pt x="24651" y="25600"/>
                    <a:pt x="23442" y="25600"/>
                  </a:cubicBezTo>
                  <a:lnTo>
                    <a:pt x="2159" y="25600"/>
                  </a:lnTo>
                  <a:cubicBezTo>
                    <a:pt x="993" y="25600"/>
                    <a:pt x="0" y="26550"/>
                    <a:pt x="0" y="27758"/>
                  </a:cubicBezTo>
                  <a:lnTo>
                    <a:pt x="0" y="49041"/>
                  </a:lnTo>
                  <a:cubicBezTo>
                    <a:pt x="0" y="50207"/>
                    <a:pt x="950" y="51200"/>
                    <a:pt x="2159" y="51200"/>
                  </a:cubicBezTo>
                  <a:lnTo>
                    <a:pt x="23442" y="51200"/>
                  </a:lnTo>
                  <a:cubicBezTo>
                    <a:pt x="24608" y="51200"/>
                    <a:pt x="25601" y="52149"/>
                    <a:pt x="25601" y="53358"/>
                  </a:cubicBezTo>
                  <a:lnTo>
                    <a:pt x="25601" y="74037"/>
                  </a:lnTo>
                  <a:cubicBezTo>
                    <a:pt x="25601" y="75202"/>
                    <a:pt x="26551" y="76195"/>
                    <a:pt x="27760" y="76195"/>
                  </a:cubicBezTo>
                  <a:lnTo>
                    <a:pt x="49043" y="76195"/>
                  </a:lnTo>
                  <a:cubicBezTo>
                    <a:pt x="50209" y="76195"/>
                    <a:pt x="51202" y="75245"/>
                    <a:pt x="51202" y="74037"/>
                  </a:cubicBezTo>
                  <a:lnTo>
                    <a:pt x="51202" y="53358"/>
                  </a:lnTo>
                  <a:cubicBezTo>
                    <a:pt x="51202" y="52193"/>
                    <a:pt x="52152" y="51200"/>
                    <a:pt x="53361" y="51200"/>
                  </a:cubicBezTo>
                  <a:lnTo>
                    <a:pt x="74040" y="51200"/>
                  </a:lnTo>
                  <a:cubicBezTo>
                    <a:pt x="75205" y="51200"/>
                    <a:pt x="76198" y="50250"/>
                    <a:pt x="76198" y="49041"/>
                  </a:cubicBezTo>
                  <a:lnTo>
                    <a:pt x="76198" y="27758"/>
                  </a:lnTo>
                  <a:cubicBezTo>
                    <a:pt x="76198" y="26593"/>
                    <a:pt x="75249" y="25600"/>
                    <a:pt x="74040" y="256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8" name="Google Shape;2313;p53">
              <a:extLst>
                <a:ext uri="{FF2B5EF4-FFF2-40B4-BE49-F238E27FC236}">
                  <a16:creationId xmlns:a16="http://schemas.microsoft.com/office/drawing/2014/main" id="{1AEC463E-C328-4120-9480-2D4472959F5A}"/>
                </a:ext>
              </a:extLst>
            </p:cNvPr>
            <p:cNvGrpSpPr/>
            <p:nvPr/>
          </p:nvGrpSpPr>
          <p:grpSpPr>
            <a:xfrm>
              <a:off x="3245575" y="2520356"/>
              <a:ext cx="45545" cy="76065"/>
              <a:chOff x="3245575" y="2520356"/>
              <a:chExt cx="45545" cy="76065"/>
            </a:xfrm>
          </p:grpSpPr>
          <p:sp>
            <p:nvSpPr>
              <p:cNvPr id="29" name="Google Shape;2314;p53">
                <a:extLst>
                  <a:ext uri="{FF2B5EF4-FFF2-40B4-BE49-F238E27FC236}">
                    <a16:creationId xmlns:a16="http://schemas.microsoft.com/office/drawing/2014/main" id="{ED699FAD-A462-400B-BC59-5D590FE750A3}"/>
                  </a:ext>
                </a:extLst>
              </p:cNvPr>
              <p:cNvSpPr/>
              <p:nvPr/>
            </p:nvSpPr>
            <p:spPr>
              <a:xfrm>
                <a:off x="3268369" y="2520356"/>
                <a:ext cx="22751" cy="25556"/>
              </a:xfrm>
              <a:custGeom>
                <a:avLst/>
                <a:gdLst/>
                <a:ahLst/>
                <a:cxnLst/>
                <a:rect l="l" t="t" r="r" b="b"/>
                <a:pathLst>
                  <a:path w="22751" h="25556" extrusionOk="0">
                    <a:moveTo>
                      <a:pt x="18434" y="25557"/>
                    </a:moveTo>
                    <a:cubicBezTo>
                      <a:pt x="19600" y="25557"/>
                      <a:pt x="20593" y="24607"/>
                      <a:pt x="20593" y="23398"/>
                    </a:cubicBezTo>
                    <a:lnTo>
                      <a:pt x="20593" y="2159"/>
                    </a:lnTo>
                    <a:cubicBezTo>
                      <a:pt x="20593" y="993"/>
                      <a:pt x="21543" y="0"/>
                      <a:pt x="22752" y="0"/>
                    </a:cubicBezTo>
                    <a:lnTo>
                      <a:pt x="4317" y="0"/>
                    </a:lnTo>
                    <a:cubicBezTo>
                      <a:pt x="3152" y="0"/>
                      <a:pt x="2159" y="950"/>
                      <a:pt x="2159" y="2159"/>
                    </a:cubicBezTo>
                    <a:lnTo>
                      <a:pt x="2159" y="23398"/>
                    </a:lnTo>
                    <a:cubicBezTo>
                      <a:pt x="2159" y="24564"/>
                      <a:pt x="1209" y="25557"/>
                      <a:pt x="0" y="25557"/>
                    </a:cubicBezTo>
                    <a:lnTo>
                      <a:pt x="18434" y="25557"/>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2315;p53">
                <a:extLst>
                  <a:ext uri="{FF2B5EF4-FFF2-40B4-BE49-F238E27FC236}">
                    <a16:creationId xmlns:a16="http://schemas.microsoft.com/office/drawing/2014/main" id="{9D6019FF-E9CC-431D-B03B-8FAA5D4DA5E0}"/>
                  </a:ext>
                </a:extLst>
              </p:cNvPr>
              <p:cNvSpPr/>
              <p:nvPr/>
            </p:nvSpPr>
            <p:spPr>
              <a:xfrm>
                <a:off x="3245575" y="2545912"/>
                <a:ext cx="20592" cy="25599"/>
              </a:xfrm>
              <a:custGeom>
                <a:avLst/>
                <a:gdLst/>
                <a:ahLst/>
                <a:cxnLst/>
                <a:rect l="l" t="t" r="r" b="b"/>
                <a:pathLst>
                  <a:path w="20592" h="25599" extrusionOk="0">
                    <a:moveTo>
                      <a:pt x="18434" y="23398"/>
                    </a:moveTo>
                    <a:lnTo>
                      <a:pt x="18434" y="2159"/>
                    </a:lnTo>
                    <a:cubicBezTo>
                      <a:pt x="18434" y="993"/>
                      <a:pt x="19384" y="0"/>
                      <a:pt x="20593" y="0"/>
                    </a:cubicBezTo>
                    <a:lnTo>
                      <a:pt x="2159" y="0"/>
                    </a:lnTo>
                    <a:cubicBezTo>
                      <a:pt x="993" y="0"/>
                      <a:pt x="0" y="950"/>
                      <a:pt x="0" y="2159"/>
                    </a:cubicBezTo>
                    <a:lnTo>
                      <a:pt x="0" y="23441"/>
                    </a:lnTo>
                    <a:cubicBezTo>
                      <a:pt x="0" y="24607"/>
                      <a:pt x="950" y="25600"/>
                      <a:pt x="2159" y="25600"/>
                    </a:cubicBezTo>
                    <a:lnTo>
                      <a:pt x="20593" y="25600"/>
                    </a:lnTo>
                    <a:cubicBezTo>
                      <a:pt x="19384" y="25557"/>
                      <a:pt x="18434" y="24607"/>
                      <a:pt x="18434" y="2339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2316;p53">
                <a:extLst>
                  <a:ext uri="{FF2B5EF4-FFF2-40B4-BE49-F238E27FC236}">
                    <a16:creationId xmlns:a16="http://schemas.microsoft.com/office/drawing/2014/main" id="{059245AF-275C-4B18-A411-1EE4B4B7F973}"/>
                  </a:ext>
                </a:extLst>
              </p:cNvPr>
              <p:cNvSpPr/>
              <p:nvPr/>
            </p:nvSpPr>
            <p:spPr>
              <a:xfrm>
                <a:off x="3268369" y="2570865"/>
                <a:ext cx="22751" cy="25556"/>
              </a:xfrm>
              <a:custGeom>
                <a:avLst/>
                <a:gdLst/>
                <a:ahLst/>
                <a:cxnLst/>
                <a:rect l="l" t="t" r="r" b="b"/>
                <a:pathLst>
                  <a:path w="22751" h="25556" extrusionOk="0">
                    <a:moveTo>
                      <a:pt x="20593" y="23398"/>
                    </a:moveTo>
                    <a:lnTo>
                      <a:pt x="20593" y="2159"/>
                    </a:lnTo>
                    <a:cubicBezTo>
                      <a:pt x="20593" y="993"/>
                      <a:pt x="19643" y="0"/>
                      <a:pt x="18434" y="0"/>
                    </a:cubicBezTo>
                    <a:lnTo>
                      <a:pt x="0" y="0"/>
                    </a:lnTo>
                    <a:cubicBezTo>
                      <a:pt x="1209" y="0"/>
                      <a:pt x="2159" y="950"/>
                      <a:pt x="2159" y="2159"/>
                    </a:cubicBezTo>
                    <a:lnTo>
                      <a:pt x="2159" y="23398"/>
                    </a:lnTo>
                    <a:cubicBezTo>
                      <a:pt x="2159" y="24564"/>
                      <a:pt x="3108" y="25557"/>
                      <a:pt x="4317" y="25557"/>
                    </a:cubicBezTo>
                    <a:lnTo>
                      <a:pt x="22752" y="25557"/>
                    </a:lnTo>
                    <a:cubicBezTo>
                      <a:pt x="21543" y="25557"/>
                      <a:pt x="20593" y="24607"/>
                      <a:pt x="20593" y="2339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6"/>
        <p:cNvGrpSpPr/>
        <p:nvPr/>
      </p:nvGrpSpPr>
      <p:grpSpPr>
        <a:xfrm>
          <a:off x="0" y="0"/>
          <a:ext cx="0" cy="0"/>
          <a:chOff x="0" y="0"/>
          <a:chExt cx="0" cy="0"/>
        </a:xfrm>
      </p:grpSpPr>
      <p:sp>
        <p:nvSpPr>
          <p:cNvPr id="597" name="Google Shape;597;p37"/>
          <p:cNvSpPr txBox="1">
            <a:spLocks noGrp="1"/>
          </p:cNvSpPr>
          <p:nvPr>
            <p:ph type="title"/>
          </p:nvPr>
        </p:nvSpPr>
        <p:spPr>
          <a:xfrm>
            <a:off x="82627" y="190839"/>
            <a:ext cx="7204800" cy="649616"/>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r>
              <a:rPr lang="en-US" dirty="0" err="1"/>
              <a:t>Aetiology</a:t>
            </a:r>
            <a:r>
              <a:rPr lang="en-US" dirty="0"/>
              <a:t> – Dahlgren &amp; Whitehead Model</a:t>
            </a:r>
          </a:p>
        </p:txBody>
      </p:sp>
      <p:sp>
        <p:nvSpPr>
          <p:cNvPr id="19" name="Google Shape;714;p39">
            <a:extLst>
              <a:ext uri="{FF2B5EF4-FFF2-40B4-BE49-F238E27FC236}">
                <a16:creationId xmlns:a16="http://schemas.microsoft.com/office/drawing/2014/main" id="{1062A432-A682-4152-B216-F98788671D41}"/>
              </a:ext>
            </a:extLst>
          </p:cNvPr>
          <p:cNvSpPr/>
          <p:nvPr/>
        </p:nvSpPr>
        <p:spPr>
          <a:xfrm>
            <a:off x="8192084" y="1151612"/>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TextBox 19">
            <a:extLst>
              <a:ext uri="{FF2B5EF4-FFF2-40B4-BE49-F238E27FC236}">
                <a16:creationId xmlns:a16="http://schemas.microsoft.com/office/drawing/2014/main" id="{01050594-DFA9-4E2F-8D6B-9C5989772B11}"/>
              </a:ext>
            </a:extLst>
          </p:cNvPr>
          <p:cNvSpPr txBox="1"/>
          <p:nvPr/>
        </p:nvSpPr>
        <p:spPr>
          <a:xfrm>
            <a:off x="82627" y="1628674"/>
            <a:ext cx="1545038" cy="332398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Older adults are known to face increased risk of developing CKD, which is due to nephron loss, hypertension, atherosclerosis, and diabetes (Gu and You, 2025)</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Genetic predisposition, alongside congenital kidney anomalies, is also known to contribute (National Kidney Foundation, 2024a)</a:t>
            </a:r>
          </a:p>
        </p:txBody>
      </p:sp>
      <p:sp>
        <p:nvSpPr>
          <p:cNvPr id="21" name="TextBox 20">
            <a:extLst>
              <a:ext uri="{FF2B5EF4-FFF2-40B4-BE49-F238E27FC236}">
                <a16:creationId xmlns:a16="http://schemas.microsoft.com/office/drawing/2014/main" id="{0400CCD7-40BC-48AD-BA28-7DC8B9DE0B78}"/>
              </a:ext>
            </a:extLst>
          </p:cNvPr>
          <p:cNvSpPr txBox="1"/>
          <p:nvPr/>
        </p:nvSpPr>
        <p:spPr>
          <a:xfrm>
            <a:off x="1648268" y="1630026"/>
            <a:ext cx="1669795" cy="219290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Smoking, physical inactivity, along with a high-salt diet and obesity, are known for raising the risk of hypertension, in addition to diabetes, which are the two leading causes of CKD (National Kidney Foundation, 2023; Neale et al., 2023)</a:t>
            </a:r>
          </a:p>
        </p:txBody>
      </p:sp>
      <p:sp>
        <p:nvSpPr>
          <p:cNvPr id="22" name="TextBox 21">
            <a:extLst>
              <a:ext uri="{FF2B5EF4-FFF2-40B4-BE49-F238E27FC236}">
                <a16:creationId xmlns:a16="http://schemas.microsoft.com/office/drawing/2014/main" id="{226C7F1F-422F-4691-888C-3945BD04ABFC}"/>
              </a:ext>
            </a:extLst>
          </p:cNvPr>
          <p:cNvSpPr txBox="1"/>
          <p:nvPr/>
        </p:nvSpPr>
        <p:spPr>
          <a:xfrm>
            <a:off x="3325812" y="1628674"/>
            <a:ext cx="1545039" cy="219290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Limited health literacy, along with social isolation in addition to weak support networks, are able to hinder early detection along with self-management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Billany</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et al., 2023; McKie and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Buttel</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2026)</a:t>
            </a:r>
          </a:p>
        </p:txBody>
      </p:sp>
      <p:sp>
        <p:nvSpPr>
          <p:cNvPr id="23" name="TextBox 22">
            <a:extLst>
              <a:ext uri="{FF2B5EF4-FFF2-40B4-BE49-F238E27FC236}">
                <a16:creationId xmlns:a16="http://schemas.microsoft.com/office/drawing/2014/main" id="{331DC26C-FAFA-4831-82A2-25751D33FA26}"/>
              </a:ext>
            </a:extLst>
          </p:cNvPr>
          <p:cNvSpPr txBox="1"/>
          <p:nvPr/>
        </p:nvSpPr>
        <p:spPr>
          <a:xfrm>
            <a:off x="4888860" y="1628674"/>
            <a:ext cx="1680137" cy="1869743"/>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Epidemiological studies indicate that nephrotoxic agents contribute to renal dysfunction through oxidative stress, mitochondrial damage, and impaired ion transport (Park and Kang, 2025)</a:t>
            </a:r>
          </a:p>
        </p:txBody>
      </p:sp>
      <p:sp>
        <p:nvSpPr>
          <p:cNvPr id="24" name="TextBox 23">
            <a:extLst>
              <a:ext uri="{FF2B5EF4-FFF2-40B4-BE49-F238E27FC236}">
                <a16:creationId xmlns:a16="http://schemas.microsoft.com/office/drawing/2014/main" id="{A5B1ECF4-7D57-42C2-84E0-972B8F78D3D3}"/>
              </a:ext>
            </a:extLst>
          </p:cNvPr>
          <p:cNvSpPr txBox="1"/>
          <p:nvPr/>
        </p:nvSpPr>
        <p:spPr>
          <a:xfrm>
            <a:off x="6605619" y="1636878"/>
            <a:ext cx="2455753" cy="154657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Poverty, food insecurity, along with unequal healthcare resources, are known for driving the global CKD burden</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Around 674 million people are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knonw</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for having CKD around the world, most of them residing in low- and middle-income countries (WHO, 2026)</a:t>
            </a:r>
          </a:p>
        </p:txBody>
      </p:sp>
      <p:graphicFrame>
        <p:nvGraphicFramePr>
          <p:cNvPr id="25" name="Table 28">
            <a:extLst>
              <a:ext uri="{FF2B5EF4-FFF2-40B4-BE49-F238E27FC236}">
                <a16:creationId xmlns:a16="http://schemas.microsoft.com/office/drawing/2014/main" id="{34882082-7F13-4F7C-B939-DAB4680B9126}"/>
              </a:ext>
            </a:extLst>
          </p:cNvPr>
          <p:cNvGraphicFramePr>
            <a:graphicFrameLocks noGrp="1"/>
          </p:cNvGraphicFramePr>
          <p:nvPr>
            <p:extLst>
              <p:ext uri="{D42A27DB-BD31-4B8C-83A1-F6EECF244321}">
                <p14:modId xmlns:p14="http://schemas.microsoft.com/office/powerpoint/2010/main" val="3792384715"/>
              </p:ext>
            </p:extLst>
          </p:nvPr>
        </p:nvGraphicFramePr>
        <p:xfrm>
          <a:off x="76200" y="988594"/>
          <a:ext cx="8991600" cy="640080"/>
        </p:xfrm>
        <a:graphic>
          <a:graphicData uri="http://schemas.openxmlformats.org/drawingml/2006/table">
            <a:tbl>
              <a:tblPr firstRow="1" bandRow="1">
                <a:tableStyleId>{CBF465E0-3096-43D6-891E-DE70AF052184}</a:tableStyleId>
              </a:tblPr>
              <a:tblGrid>
                <a:gridCol w="1562100">
                  <a:extLst>
                    <a:ext uri="{9D8B030D-6E8A-4147-A177-3AD203B41FA5}">
                      <a16:colId xmlns:a16="http://schemas.microsoft.com/office/drawing/2014/main" val="3313794690"/>
                    </a:ext>
                  </a:extLst>
                </a:gridCol>
                <a:gridCol w="1676400">
                  <a:extLst>
                    <a:ext uri="{9D8B030D-6E8A-4147-A177-3AD203B41FA5}">
                      <a16:colId xmlns:a16="http://schemas.microsoft.com/office/drawing/2014/main" val="2412935341"/>
                    </a:ext>
                  </a:extLst>
                </a:gridCol>
                <a:gridCol w="1581150">
                  <a:extLst>
                    <a:ext uri="{9D8B030D-6E8A-4147-A177-3AD203B41FA5}">
                      <a16:colId xmlns:a16="http://schemas.microsoft.com/office/drawing/2014/main" val="411093701"/>
                    </a:ext>
                  </a:extLst>
                </a:gridCol>
                <a:gridCol w="1714500">
                  <a:extLst>
                    <a:ext uri="{9D8B030D-6E8A-4147-A177-3AD203B41FA5}">
                      <a16:colId xmlns:a16="http://schemas.microsoft.com/office/drawing/2014/main" val="4124194120"/>
                    </a:ext>
                  </a:extLst>
                </a:gridCol>
                <a:gridCol w="2457450">
                  <a:extLst>
                    <a:ext uri="{9D8B030D-6E8A-4147-A177-3AD203B41FA5}">
                      <a16:colId xmlns:a16="http://schemas.microsoft.com/office/drawing/2014/main" val="2810675194"/>
                    </a:ext>
                  </a:extLst>
                </a:gridCol>
              </a:tblGrid>
              <a:tr h="370840">
                <a:tc>
                  <a:txBody>
                    <a:bodyPr/>
                    <a:lstStyle/>
                    <a:p>
                      <a:pPr algn="ctr"/>
                      <a:r>
                        <a:rPr lang="en-US" sz="1200" b="1" dirty="0">
                          <a:latin typeface="Arimo" panose="020B0604020202020204" charset="0"/>
                          <a:ea typeface="Arimo" panose="020B0604020202020204" charset="0"/>
                          <a:cs typeface="Arimo" panose="020B0604020202020204" charset="0"/>
                        </a:rPr>
                        <a:t>Individual Constitutional Factors</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Individual Lifestyle Factors</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Social and Community Networks</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Living and Working Conditions</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General Socioeconomic, Cultural and Environmental Conditions</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extLst>
                  <a:ext uri="{0D108BD9-81ED-4DB2-BD59-A6C34878D82A}">
                    <a16:rowId xmlns:a16="http://schemas.microsoft.com/office/drawing/2014/main" val="234528120"/>
                  </a:ext>
                </a:extLst>
              </a:tr>
            </a:tbl>
          </a:graphicData>
        </a:graphic>
      </p:graphicFrame>
      <p:grpSp>
        <p:nvGrpSpPr>
          <p:cNvPr id="10" name="Google Shape;1504;p53">
            <a:extLst>
              <a:ext uri="{FF2B5EF4-FFF2-40B4-BE49-F238E27FC236}">
                <a16:creationId xmlns:a16="http://schemas.microsoft.com/office/drawing/2014/main" id="{616EEE47-9797-460F-A3D8-D8FA2BC01C4D}"/>
              </a:ext>
            </a:extLst>
          </p:cNvPr>
          <p:cNvGrpSpPr/>
          <p:nvPr/>
        </p:nvGrpSpPr>
        <p:grpSpPr>
          <a:xfrm>
            <a:off x="7388422" y="154944"/>
            <a:ext cx="572043" cy="649616"/>
            <a:chOff x="6436971" y="2825230"/>
            <a:chExt cx="269176" cy="304083"/>
          </a:xfrm>
        </p:grpSpPr>
        <p:sp>
          <p:nvSpPr>
            <p:cNvPr id="11" name="Google Shape;1505;p53">
              <a:extLst>
                <a:ext uri="{FF2B5EF4-FFF2-40B4-BE49-F238E27FC236}">
                  <a16:creationId xmlns:a16="http://schemas.microsoft.com/office/drawing/2014/main" id="{26F88ED9-4CE8-4F0D-89DB-A6BCB39285B7}"/>
                </a:ext>
              </a:extLst>
            </p:cNvPr>
            <p:cNvSpPr/>
            <p:nvPr/>
          </p:nvSpPr>
          <p:spPr>
            <a:xfrm>
              <a:off x="6595066" y="2825230"/>
              <a:ext cx="78726" cy="118753"/>
            </a:xfrm>
            <a:custGeom>
              <a:avLst/>
              <a:gdLst/>
              <a:ahLst/>
              <a:cxnLst/>
              <a:rect l="l" t="t" r="r" b="b"/>
              <a:pathLst>
                <a:path w="78726" h="118753" extrusionOk="0">
                  <a:moveTo>
                    <a:pt x="55476" y="118754"/>
                  </a:moveTo>
                  <a:lnTo>
                    <a:pt x="78314" y="19376"/>
                  </a:lnTo>
                  <a:cubicBezTo>
                    <a:pt x="80127" y="11476"/>
                    <a:pt x="75810" y="3490"/>
                    <a:pt x="68298" y="856"/>
                  </a:cubicBezTo>
                  <a:cubicBezTo>
                    <a:pt x="60786" y="-1777"/>
                    <a:pt x="52540" y="1849"/>
                    <a:pt x="49259" y="9188"/>
                  </a:cubicBezTo>
                  <a:lnTo>
                    <a:pt x="0" y="118754"/>
                  </a:lnTo>
                  <a:lnTo>
                    <a:pt x="55476" y="118754"/>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506;p53">
              <a:extLst>
                <a:ext uri="{FF2B5EF4-FFF2-40B4-BE49-F238E27FC236}">
                  <a16:creationId xmlns:a16="http://schemas.microsoft.com/office/drawing/2014/main" id="{FB721A61-A7FC-4244-A368-D7DF274A8AD5}"/>
                </a:ext>
              </a:extLst>
            </p:cNvPr>
            <p:cNvSpPr/>
            <p:nvPr/>
          </p:nvSpPr>
          <p:spPr>
            <a:xfrm>
              <a:off x="6595023" y="2825230"/>
              <a:ext cx="72658" cy="118753"/>
            </a:xfrm>
            <a:custGeom>
              <a:avLst/>
              <a:gdLst/>
              <a:ahLst/>
              <a:cxnLst/>
              <a:rect l="l" t="t" r="r" b="b"/>
              <a:pathLst>
                <a:path w="72658" h="118753" extrusionOk="0">
                  <a:moveTo>
                    <a:pt x="72658" y="3231"/>
                  </a:moveTo>
                  <a:cubicBezTo>
                    <a:pt x="71363" y="2238"/>
                    <a:pt x="69895" y="1418"/>
                    <a:pt x="68298" y="856"/>
                  </a:cubicBezTo>
                  <a:cubicBezTo>
                    <a:pt x="60786" y="-1777"/>
                    <a:pt x="52540" y="1849"/>
                    <a:pt x="49259" y="9188"/>
                  </a:cubicBezTo>
                  <a:lnTo>
                    <a:pt x="0" y="118754"/>
                  </a:lnTo>
                  <a:lnTo>
                    <a:pt x="18736" y="118754"/>
                  </a:lnTo>
                  <a:lnTo>
                    <a:pt x="67996" y="9188"/>
                  </a:lnTo>
                  <a:cubicBezTo>
                    <a:pt x="69075" y="6771"/>
                    <a:pt x="70715" y="4742"/>
                    <a:pt x="72658" y="323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507;p53">
              <a:extLst>
                <a:ext uri="{FF2B5EF4-FFF2-40B4-BE49-F238E27FC236}">
                  <a16:creationId xmlns:a16="http://schemas.microsoft.com/office/drawing/2014/main" id="{BE7CA9F8-0FC2-4C73-9D80-80A39E0D3CC5}"/>
                </a:ext>
              </a:extLst>
            </p:cNvPr>
            <p:cNvSpPr/>
            <p:nvPr/>
          </p:nvSpPr>
          <p:spPr>
            <a:xfrm>
              <a:off x="6436971" y="2941609"/>
              <a:ext cx="269176" cy="158606"/>
            </a:xfrm>
            <a:custGeom>
              <a:avLst/>
              <a:gdLst/>
              <a:ahLst/>
              <a:cxnLst/>
              <a:rect l="l" t="t" r="r" b="b"/>
              <a:pathLst>
                <a:path w="269176" h="158606" extrusionOk="0">
                  <a:moveTo>
                    <a:pt x="253462" y="0"/>
                  </a:moveTo>
                  <a:lnTo>
                    <a:pt x="15671" y="0"/>
                  </a:lnTo>
                  <a:cubicBezTo>
                    <a:pt x="7037" y="0"/>
                    <a:pt x="0" y="6994"/>
                    <a:pt x="0" y="15628"/>
                  </a:cubicBezTo>
                  <a:cubicBezTo>
                    <a:pt x="0" y="51545"/>
                    <a:pt x="6649" y="87031"/>
                    <a:pt x="19427" y="119452"/>
                  </a:cubicBezTo>
                  <a:lnTo>
                    <a:pt x="28407" y="142202"/>
                  </a:lnTo>
                  <a:cubicBezTo>
                    <a:pt x="32336" y="152088"/>
                    <a:pt x="41877" y="158607"/>
                    <a:pt x="52540" y="158607"/>
                  </a:cubicBezTo>
                  <a:lnTo>
                    <a:pt x="216636" y="158607"/>
                  </a:lnTo>
                  <a:cubicBezTo>
                    <a:pt x="227300" y="158607"/>
                    <a:pt x="236841" y="152088"/>
                    <a:pt x="240770" y="142202"/>
                  </a:cubicBezTo>
                  <a:lnTo>
                    <a:pt x="249749" y="119452"/>
                  </a:lnTo>
                  <a:cubicBezTo>
                    <a:pt x="262529" y="87074"/>
                    <a:pt x="269177" y="51588"/>
                    <a:pt x="269177" y="15671"/>
                  </a:cubicBezTo>
                  <a:cubicBezTo>
                    <a:pt x="269134" y="6994"/>
                    <a:pt x="262097" y="0"/>
                    <a:pt x="253462"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508;p53">
              <a:extLst>
                <a:ext uri="{FF2B5EF4-FFF2-40B4-BE49-F238E27FC236}">
                  <a16:creationId xmlns:a16="http://schemas.microsoft.com/office/drawing/2014/main" id="{E2222D4C-D45B-43F8-B91A-9AD60F03579C}"/>
                </a:ext>
              </a:extLst>
            </p:cNvPr>
            <p:cNvSpPr/>
            <p:nvPr/>
          </p:nvSpPr>
          <p:spPr>
            <a:xfrm>
              <a:off x="6436971" y="2941609"/>
              <a:ext cx="70974" cy="158606"/>
            </a:xfrm>
            <a:custGeom>
              <a:avLst/>
              <a:gdLst/>
              <a:ahLst/>
              <a:cxnLst/>
              <a:rect l="l" t="t" r="r" b="b"/>
              <a:pathLst>
                <a:path w="70974" h="158606" extrusionOk="0">
                  <a:moveTo>
                    <a:pt x="46842" y="142202"/>
                  </a:moveTo>
                  <a:lnTo>
                    <a:pt x="37862" y="119452"/>
                  </a:lnTo>
                  <a:cubicBezTo>
                    <a:pt x="25083" y="87074"/>
                    <a:pt x="18434" y="51588"/>
                    <a:pt x="18434" y="15671"/>
                  </a:cubicBezTo>
                  <a:cubicBezTo>
                    <a:pt x="18434" y="7037"/>
                    <a:pt x="25428" y="0"/>
                    <a:pt x="34106" y="0"/>
                  </a:cubicBezTo>
                  <a:lnTo>
                    <a:pt x="15671" y="0"/>
                  </a:lnTo>
                  <a:cubicBezTo>
                    <a:pt x="7037" y="0"/>
                    <a:pt x="0" y="6994"/>
                    <a:pt x="0" y="15628"/>
                  </a:cubicBezTo>
                  <a:cubicBezTo>
                    <a:pt x="0" y="51545"/>
                    <a:pt x="6649" y="87031"/>
                    <a:pt x="19427" y="119452"/>
                  </a:cubicBezTo>
                  <a:lnTo>
                    <a:pt x="28407" y="142202"/>
                  </a:lnTo>
                  <a:cubicBezTo>
                    <a:pt x="32336" y="152088"/>
                    <a:pt x="41877" y="158607"/>
                    <a:pt x="52540" y="158607"/>
                  </a:cubicBezTo>
                  <a:lnTo>
                    <a:pt x="70975" y="158607"/>
                  </a:lnTo>
                  <a:cubicBezTo>
                    <a:pt x="60311" y="158607"/>
                    <a:pt x="50770" y="152088"/>
                    <a:pt x="46842" y="142202"/>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509;p53">
              <a:extLst>
                <a:ext uri="{FF2B5EF4-FFF2-40B4-BE49-F238E27FC236}">
                  <a16:creationId xmlns:a16="http://schemas.microsoft.com/office/drawing/2014/main" id="{76ACA01D-6F5F-42E8-A1B7-76778A2D8975}"/>
                </a:ext>
              </a:extLst>
            </p:cNvPr>
            <p:cNvSpPr/>
            <p:nvPr/>
          </p:nvSpPr>
          <p:spPr>
            <a:xfrm>
              <a:off x="6485755" y="3099007"/>
              <a:ext cx="171651" cy="30262"/>
            </a:xfrm>
            <a:custGeom>
              <a:avLst/>
              <a:gdLst/>
              <a:ahLst/>
              <a:cxnLst/>
              <a:rect l="l" t="t" r="r" b="b"/>
              <a:pathLst>
                <a:path w="171651" h="30262" extrusionOk="0">
                  <a:moveTo>
                    <a:pt x="159952" y="0"/>
                  </a:moveTo>
                  <a:lnTo>
                    <a:pt x="11700" y="0"/>
                  </a:lnTo>
                  <a:cubicBezTo>
                    <a:pt x="5267" y="0"/>
                    <a:pt x="0" y="5267"/>
                    <a:pt x="0" y="11699"/>
                  </a:cubicBezTo>
                  <a:lnTo>
                    <a:pt x="0" y="18563"/>
                  </a:lnTo>
                  <a:cubicBezTo>
                    <a:pt x="0" y="24995"/>
                    <a:pt x="5267" y="30262"/>
                    <a:pt x="11700" y="30262"/>
                  </a:cubicBezTo>
                  <a:lnTo>
                    <a:pt x="159952" y="30262"/>
                  </a:lnTo>
                  <a:cubicBezTo>
                    <a:pt x="166385" y="30262"/>
                    <a:pt x="171652" y="24995"/>
                    <a:pt x="171652" y="18563"/>
                  </a:cubicBezTo>
                  <a:lnTo>
                    <a:pt x="171652" y="11699"/>
                  </a:lnTo>
                  <a:cubicBezTo>
                    <a:pt x="171695" y="5310"/>
                    <a:pt x="166428" y="0"/>
                    <a:pt x="159952"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510;p53">
              <a:extLst>
                <a:ext uri="{FF2B5EF4-FFF2-40B4-BE49-F238E27FC236}">
                  <a16:creationId xmlns:a16="http://schemas.microsoft.com/office/drawing/2014/main" id="{9067F120-2D79-4CC9-9AC3-72B6A0401175}"/>
                </a:ext>
              </a:extLst>
            </p:cNvPr>
            <p:cNvSpPr/>
            <p:nvPr/>
          </p:nvSpPr>
          <p:spPr>
            <a:xfrm>
              <a:off x="6485712" y="3099051"/>
              <a:ext cx="30133" cy="30262"/>
            </a:xfrm>
            <a:custGeom>
              <a:avLst/>
              <a:gdLst/>
              <a:ahLst/>
              <a:cxnLst/>
              <a:rect l="l" t="t" r="r" b="b"/>
              <a:pathLst>
                <a:path w="30133" h="30262" extrusionOk="0">
                  <a:moveTo>
                    <a:pt x="18434" y="18563"/>
                  </a:moveTo>
                  <a:lnTo>
                    <a:pt x="18434" y="11699"/>
                  </a:lnTo>
                  <a:cubicBezTo>
                    <a:pt x="18434" y="5267"/>
                    <a:pt x="23701" y="0"/>
                    <a:pt x="30134" y="0"/>
                  </a:cubicBezTo>
                  <a:lnTo>
                    <a:pt x="11699" y="0"/>
                  </a:lnTo>
                  <a:cubicBezTo>
                    <a:pt x="5267" y="0"/>
                    <a:pt x="0" y="5267"/>
                    <a:pt x="0" y="11699"/>
                  </a:cubicBezTo>
                  <a:lnTo>
                    <a:pt x="0" y="18563"/>
                  </a:lnTo>
                  <a:cubicBezTo>
                    <a:pt x="0" y="24995"/>
                    <a:pt x="5267" y="30262"/>
                    <a:pt x="11699" y="30262"/>
                  </a:cubicBezTo>
                  <a:lnTo>
                    <a:pt x="30134" y="30262"/>
                  </a:lnTo>
                  <a:cubicBezTo>
                    <a:pt x="23701" y="30262"/>
                    <a:pt x="18434" y="24995"/>
                    <a:pt x="18434" y="1856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511;p53">
              <a:extLst>
                <a:ext uri="{FF2B5EF4-FFF2-40B4-BE49-F238E27FC236}">
                  <a16:creationId xmlns:a16="http://schemas.microsoft.com/office/drawing/2014/main" id="{AE425E83-2B3D-4190-8CAD-6C9BD7D9BC36}"/>
                </a:ext>
              </a:extLst>
            </p:cNvPr>
            <p:cNvSpPr/>
            <p:nvPr/>
          </p:nvSpPr>
          <p:spPr>
            <a:xfrm>
              <a:off x="6513601" y="2963540"/>
              <a:ext cx="115355" cy="115954"/>
            </a:xfrm>
            <a:custGeom>
              <a:avLst/>
              <a:gdLst/>
              <a:ahLst/>
              <a:cxnLst/>
              <a:rect l="l" t="t" r="r" b="b"/>
              <a:pathLst>
                <a:path w="115355" h="115954" extrusionOk="0">
                  <a:moveTo>
                    <a:pt x="94546" y="26765"/>
                  </a:moveTo>
                  <a:lnTo>
                    <a:pt x="89193" y="26765"/>
                  </a:lnTo>
                  <a:lnTo>
                    <a:pt x="89193" y="20808"/>
                  </a:lnTo>
                  <a:cubicBezTo>
                    <a:pt x="89193" y="9325"/>
                    <a:pt x="79868" y="0"/>
                    <a:pt x="68384" y="0"/>
                  </a:cubicBezTo>
                  <a:lnTo>
                    <a:pt x="46971" y="0"/>
                  </a:lnTo>
                  <a:cubicBezTo>
                    <a:pt x="35487" y="0"/>
                    <a:pt x="26162" y="9325"/>
                    <a:pt x="26162" y="20808"/>
                  </a:cubicBezTo>
                  <a:lnTo>
                    <a:pt x="26162" y="26765"/>
                  </a:lnTo>
                  <a:lnTo>
                    <a:pt x="20809" y="26765"/>
                  </a:lnTo>
                  <a:cubicBezTo>
                    <a:pt x="9325" y="26765"/>
                    <a:pt x="0" y="36090"/>
                    <a:pt x="0" y="47574"/>
                  </a:cubicBezTo>
                  <a:lnTo>
                    <a:pt x="0" y="68986"/>
                  </a:lnTo>
                  <a:cubicBezTo>
                    <a:pt x="0" y="80469"/>
                    <a:pt x="9325" y="89794"/>
                    <a:pt x="20809" y="89794"/>
                  </a:cubicBezTo>
                  <a:lnTo>
                    <a:pt x="26162" y="89794"/>
                  </a:lnTo>
                  <a:lnTo>
                    <a:pt x="26162" y="95147"/>
                  </a:lnTo>
                  <a:cubicBezTo>
                    <a:pt x="26162" y="106630"/>
                    <a:pt x="35487" y="115955"/>
                    <a:pt x="46971" y="115955"/>
                  </a:cubicBezTo>
                  <a:lnTo>
                    <a:pt x="68384" y="115955"/>
                  </a:lnTo>
                  <a:cubicBezTo>
                    <a:pt x="79868" y="115955"/>
                    <a:pt x="89193" y="106630"/>
                    <a:pt x="89193" y="95147"/>
                  </a:cubicBezTo>
                  <a:lnTo>
                    <a:pt x="89193" y="89794"/>
                  </a:lnTo>
                  <a:lnTo>
                    <a:pt x="94546" y="89794"/>
                  </a:lnTo>
                  <a:cubicBezTo>
                    <a:pt x="106030" y="89794"/>
                    <a:pt x="115355" y="80469"/>
                    <a:pt x="115355" y="68986"/>
                  </a:cubicBezTo>
                  <a:lnTo>
                    <a:pt x="115355" y="47574"/>
                  </a:lnTo>
                  <a:cubicBezTo>
                    <a:pt x="115312" y="36090"/>
                    <a:pt x="106030" y="26765"/>
                    <a:pt x="94546" y="2676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512;p53">
              <a:extLst>
                <a:ext uri="{FF2B5EF4-FFF2-40B4-BE49-F238E27FC236}">
                  <a16:creationId xmlns:a16="http://schemas.microsoft.com/office/drawing/2014/main" id="{84A6E46D-3793-4C3E-B944-FDFAC58DDE12}"/>
                </a:ext>
              </a:extLst>
            </p:cNvPr>
            <p:cNvSpPr/>
            <p:nvPr/>
          </p:nvSpPr>
          <p:spPr>
            <a:xfrm>
              <a:off x="6513601" y="2963583"/>
              <a:ext cx="69075" cy="115954"/>
            </a:xfrm>
            <a:custGeom>
              <a:avLst/>
              <a:gdLst/>
              <a:ahLst/>
              <a:cxnLst/>
              <a:rect l="l" t="t" r="r" b="b"/>
              <a:pathLst>
                <a:path w="69075" h="115954" extrusionOk="0">
                  <a:moveTo>
                    <a:pt x="48784" y="94974"/>
                  </a:moveTo>
                  <a:lnTo>
                    <a:pt x="48784" y="89708"/>
                  </a:lnTo>
                  <a:lnTo>
                    <a:pt x="43431" y="89708"/>
                  </a:lnTo>
                  <a:cubicBezTo>
                    <a:pt x="31947" y="89708"/>
                    <a:pt x="22622" y="80383"/>
                    <a:pt x="22622" y="68900"/>
                  </a:cubicBezTo>
                  <a:lnTo>
                    <a:pt x="22622" y="47530"/>
                  </a:lnTo>
                  <a:cubicBezTo>
                    <a:pt x="22622" y="36047"/>
                    <a:pt x="31947" y="26722"/>
                    <a:pt x="43431" y="26722"/>
                  </a:cubicBezTo>
                  <a:lnTo>
                    <a:pt x="48784" y="26722"/>
                  </a:lnTo>
                  <a:lnTo>
                    <a:pt x="48784" y="21326"/>
                  </a:lnTo>
                  <a:cubicBezTo>
                    <a:pt x="48784" y="9713"/>
                    <a:pt x="57850" y="259"/>
                    <a:pt x="69075" y="0"/>
                  </a:cubicBezTo>
                  <a:cubicBezTo>
                    <a:pt x="68903" y="0"/>
                    <a:pt x="68773" y="0"/>
                    <a:pt x="68600" y="0"/>
                  </a:cubicBezTo>
                  <a:lnTo>
                    <a:pt x="46971" y="0"/>
                  </a:lnTo>
                  <a:cubicBezTo>
                    <a:pt x="35487" y="0"/>
                    <a:pt x="26162" y="9325"/>
                    <a:pt x="26162" y="20808"/>
                  </a:cubicBezTo>
                  <a:lnTo>
                    <a:pt x="26162" y="26765"/>
                  </a:lnTo>
                  <a:lnTo>
                    <a:pt x="20809" y="26765"/>
                  </a:lnTo>
                  <a:cubicBezTo>
                    <a:pt x="9325" y="26765"/>
                    <a:pt x="0" y="36090"/>
                    <a:pt x="0" y="47574"/>
                  </a:cubicBezTo>
                  <a:lnTo>
                    <a:pt x="0" y="68986"/>
                  </a:lnTo>
                  <a:cubicBezTo>
                    <a:pt x="0" y="80469"/>
                    <a:pt x="9325" y="89794"/>
                    <a:pt x="20809" y="89794"/>
                  </a:cubicBezTo>
                  <a:lnTo>
                    <a:pt x="26162" y="89794"/>
                  </a:lnTo>
                  <a:lnTo>
                    <a:pt x="26162" y="95147"/>
                  </a:lnTo>
                  <a:cubicBezTo>
                    <a:pt x="26162" y="106630"/>
                    <a:pt x="35487" y="115955"/>
                    <a:pt x="46971" y="115955"/>
                  </a:cubicBezTo>
                  <a:lnTo>
                    <a:pt x="68600" y="115955"/>
                  </a:lnTo>
                  <a:cubicBezTo>
                    <a:pt x="68773" y="115955"/>
                    <a:pt x="68903" y="115955"/>
                    <a:pt x="69075" y="115955"/>
                  </a:cubicBezTo>
                  <a:cubicBezTo>
                    <a:pt x="57850" y="115566"/>
                    <a:pt x="48784" y="106328"/>
                    <a:pt x="48784" y="94974"/>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513;p53">
              <a:extLst>
                <a:ext uri="{FF2B5EF4-FFF2-40B4-BE49-F238E27FC236}">
                  <a16:creationId xmlns:a16="http://schemas.microsoft.com/office/drawing/2014/main" id="{AF77119D-3827-44C3-83A2-8E439C5A8DD4}"/>
                </a:ext>
              </a:extLst>
            </p:cNvPr>
            <p:cNvSpPr/>
            <p:nvPr/>
          </p:nvSpPr>
          <p:spPr>
            <a:xfrm>
              <a:off x="6532640" y="2982578"/>
              <a:ext cx="77881" cy="77878"/>
            </a:xfrm>
            <a:custGeom>
              <a:avLst/>
              <a:gdLst/>
              <a:ahLst/>
              <a:cxnLst/>
              <a:rect l="l" t="t" r="r" b="b"/>
              <a:pathLst>
                <a:path w="77881" h="77878" extrusionOk="0">
                  <a:moveTo>
                    <a:pt x="75680" y="26161"/>
                  </a:moveTo>
                  <a:lnTo>
                    <a:pt x="53921" y="26161"/>
                  </a:lnTo>
                  <a:cubicBezTo>
                    <a:pt x="52713" y="26161"/>
                    <a:pt x="51720" y="25168"/>
                    <a:pt x="51720" y="23959"/>
                  </a:cubicBezTo>
                  <a:lnTo>
                    <a:pt x="51720" y="2202"/>
                  </a:lnTo>
                  <a:cubicBezTo>
                    <a:pt x="51720" y="993"/>
                    <a:pt x="50727" y="0"/>
                    <a:pt x="49518" y="0"/>
                  </a:cubicBezTo>
                  <a:lnTo>
                    <a:pt x="28364" y="0"/>
                  </a:lnTo>
                  <a:cubicBezTo>
                    <a:pt x="27155" y="0"/>
                    <a:pt x="26162" y="993"/>
                    <a:pt x="26162" y="2202"/>
                  </a:cubicBezTo>
                  <a:lnTo>
                    <a:pt x="26162" y="23959"/>
                  </a:lnTo>
                  <a:cubicBezTo>
                    <a:pt x="26162" y="25168"/>
                    <a:pt x="25169" y="26161"/>
                    <a:pt x="23960" y="26161"/>
                  </a:cubicBezTo>
                  <a:lnTo>
                    <a:pt x="2202" y="26161"/>
                  </a:lnTo>
                  <a:cubicBezTo>
                    <a:pt x="993" y="26161"/>
                    <a:pt x="0" y="27154"/>
                    <a:pt x="0" y="28363"/>
                  </a:cubicBezTo>
                  <a:lnTo>
                    <a:pt x="0" y="50121"/>
                  </a:lnTo>
                  <a:cubicBezTo>
                    <a:pt x="0" y="51329"/>
                    <a:pt x="993" y="52322"/>
                    <a:pt x="2202" y="52322"/>
                  </a:cubicBezTo>
                  <a:lnTo>
                    <a:pt x="23356" y="52322"/>
                  </a:lnTo>
                  <a:cubicBezTo>
                    <a:pt x="24565" y="52322"/>
                    <a:pt x="25557" y="53315"/>
                    <a:pt x="25557" y="54524"/>
                  </a:cubicBezTo>
                  <a:lnTo>
                    <a:pt x="25557" y="75677"/>
                  </a:lnTo>
                  <a:cubicBezTo>
                    <a:pt x="25557" y="76886"/>
                    <a:pt x="26551" y="77879"/>
                    <a:pt x="27759" y="77879"/>
                  </a:cubicBezTo>
                  <a:lnTo>
                    <a:pt x="49518" y="77879"/>
                  </a:lnTo>
                  <a:cubicBezTo>
                    <a:pt x="50727" y="77879"/>
                    <a:pt x="51720" y="76886"/>
                    <a:pt x="51720" y="75677"/>
                  </a:cubicBezTo>
                  <a:lnTo>
                    <a:pt x="51720" y="54524"/>
                  </a:lnTo>
                  <a:cubicBezTo>
                    <a:pt x="51720" y="53315"/>
                    <a:pt x="52713" y="52322"/>
                    <a:pt x="53921" y="52322"/>
                  </a:cubicBezTo>
                  <a:lnTo>
                    <a:pt x="75680" y="52322"/>
                  </a:lnTo>
                  <a:cubicBezTo>
                    <a:pt x="76889" y="52322"/>
                    <a:pt x="77882" y="51329"/>
                    <a:pt x="77882" y="50121"/>
                  </a:cubicBezTo>
                  <a:lnTo>
                    <a:pt x="77882" y="28363"/>
                  </a:lnTo>
                  <a:cubicBezTo>
                    <a:pt x="77882" y="27111"/>
                    <a:pt x="76889" y="26161"/>
                    <a:pt x="75680" y="2616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7" name="Google Shape;1514;p53">
              <a:extLst>
                <a:ext uri="{FF2B5EF4-FFF2-40B4-BE49-F238E27FC236}">
                  <a16:creationId xmlns:a16="http://schemas.microsoft.com/office/drawing/2014/main" id="{C05969C1-534E-4354-B041-CE01F3CD9FF3}"/>
                </a:ext>
              </a:extLst>
            </p:cNvPr>
            <p:cNvGrpSpPr/>
            <p:nvPr/>
          </p:nvGrpSpPr>
          <p:grpSpPr>
            <a:xfrm>
              <a:off x="6532683" y="2982578"/>
              <a:ext cx="46711" cy="77835"/>
              <a:chOff x="6532683" y="2982578"/>
              <a:chExt cx="46711" cy="77835"/>
            </a:xfrm>
          </p:grpSpPr>
          <p:sp>
            <p:nvSpPr>
              <p:cNvPr id="28" name="Google Shape;1515;p53">
                <a:extLst>
                  <a:ext uri="{FF2B5EF4-FFF2-40B4-BE49-F238E27FC236}">
                    <a16:creationId xmlns:a16="http://schemas.microsoft.com/office/drawing/2014/main" id="{CEDC4338-B6B2-4556-8C3F-D7368E79AB50}"/>
                  </a:ext>
                </a:extLst>
              </p:cNvPr>
              <p:cNvSpPr/>
              <p:nvPr/>
            </p:nvSpPr>
            <p:spPr>
              <a:xfrm>
                <a:off x="6556643" y="2982578"/>
                <a:ext cx="22751" cy="26161"/>
              </a:xfrm>
              <a:custGeom>
                <a:avLst/>
                <a:gdLst/>
                <a:ahLst/>
                <a:cxnLst/>
                <a:rect l="l" t="t" r="r" b="b"/>
                <a:pathLst>
                  <a:path w="22751" h="26161" extrusionOk="0">
                    <a:moveTo>
                      <a:pt x="20593" y="23959"/>
                    </a:moveTo>
                    <a:lnTo>
                      <a:pt x="20593" y="2202"/>
                    </a:lnTo>
                    <a:cubicBezTo>
                      <a:pt x="20593" y="993"/>
                      <a:pt x="21543" y="0"/>
                      <a:pt x="22752" y="0"/>
                    </a:cubicBezTo>
                    <a:lnTo>
                      <a:pt x="4360" y="0"/>
                    </a:lnTo>
                    <a:cubicBezTo>
                      <a:pt x="3151" y="0"/>
                      <a:pt x="2159" y="993"/>
                      <a:pt x="2159" y="2202"/>
                    </a:cubicBezTo>
                    <a:lnTo>
                      <a:pt x="2159" y="23959"/>
                    </a:lnTo>
                    <a:cubicBezTo>
                      <a:pt x="2159" y="25168"/>
                      <a:pt x="1166" y="26161"/>
                      <a:pt x="0" y="26161"/>
                    </a:cubicBezTo>
                    <a:lnTo>
                      <a:pt x="18434" y="26161"/>
                    </a:lnTo>
                    <a:cubicBezTo>
                      <a:pt x="19643" y="26161"/>
                      <a:pt x="20593" y="25168"/>
                      <a:pt x="20593" y="2395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516;p53">
                <a:extLst>
                  <a:ext uri="{FF2B5EF4-FFF2-40B4-BE49-F238E27FC236}">
                    <a16:creationId xmlns:a16="http://schemas.microsoft.com/office/drawing/2014/main" id="{4EB20480-BBF6-4312-B39B-B6C98FCDF85F}"/>
                  </a:ext>
                </a:extLst>
              </p:cNvPr>
              <p:cNvSpPr/>
              <p:nvPr/>
            </p:nvSpPr>
            <p:spPr>
              <a:xfrm>
                <a:off x="6532683" y="3008695"/>
                <a:ext cx="20593" cy="26161"/>
              </a:xfrm>
              <a:custGeom>
                <a:avLst/>
                <a:gdLst/>
                <a:ahLst/>
                <a:cxnLst/>
                <a:rect l="l" t="t" r="r" b="b"/>
                <a:pathLst>
                  <a:path w="20593" h="26161" extrusionOk="0">
                    <a:moveTo>
                      <a:pt x="18434" y="23959"/>
                    </a:moveTo>
                    <a:lnTo>
                      <a:pt x="18434" y="2202"/>
                    </a:lnTo>
                    <a:cubicBezTo>
                      <a:pt x="18434" y="993"/>
                      <a:pt x="19384" y="0"/>
                      <a:pt x="20593" y="0"/>
                    </a:cubicBezTo>
                    <a:lnTo>
                      <a:pt x="2202" y="0"/>
                    </a:lnTo>
                    <a:cubicBezTo>
                      <a:pt x="993" y="0"/>
                      <a:pt x="0" y="993"/>
                      <a:pt x="0" y="2202"/>
                    </a:cubicBezTo>
                    <a:lnTo>
                      <a:pt x="0" y="23959"/>
                    </a:lnTo>
                    <a:cubicBezTo>
                      <a:pt x="0" y="25168"/>
                      <a:pt x="993" y="26161"/>
                      <a:pt x="2202" y="26161"/>
                    </a:cubicBezTo>
                    <a:lnTo>
                      <a:pt x="20593" y="26161"/>
                    </a:lnTo>
                    <a:cubicBezTo>
                      <a:pt x="19384" y="26161"/>
                      <a:pt x="18434" y="25168"/>
                      <a:pt x="18434" y="2395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517;p53">
                <a:extLst>
                  <a:ext uri="{FF2B5EF4-FFF2-40B4-BE49-F238E27FC236}">
                    <a16:creationId xmlns:a16="http://schemas.microsoft.com/office/drawing/2014/main" id="{7B3A3D35-14ED-471F-9E50-F57A68434C71}"/>
                  </a:ext>
                </a:extLst>
              </p:cNvPr>
              <p:cNvSpPr/>
              <p:nvPr/>
            </p:nvSpPr>
            <p:spPr>
              <a:xfrm>
                <a:off x="6556643" y="3034252"/>
                <a:ext cx="22751" cy="26161"/>
              </a:xfrm>
              <a:custGeom>
                <a:avLst/>
                <a:gdLst/>
                <a:ahLst/>
                <a:cxnLst/>
                <a:rect l="l" t="t" r="r" b="b"/>
                <a:pathLst>
                  <a:path w="22751" h="26161" extrusionOk="0">
                    <a:moveTo>
                      <a:pt x="20593" y="23959"/>
                    </a:moveTo>
                    <a:lnTo>
                      <a:pt x="20593" y="2202"/>
                    </a:lnTo>
                    <a:cubicBezTo>
                      <a:pt x="20593" y="993"/>
                      <a:pt x="19600" y="0"/>
                      <a:pt x="18391" y="0"/>
                    </a:cubicBezTo>
                    <a:lnTo>
                      <a:pt x="0" y="0"/>
                    </a:lnTo>
                    <a:cubicBezTo>
                      <a:pt x="1209" y="0"/>
                      <a:pt x="2159" y="993"/>
                      <a:pt x="2159" y="2202"/>
                    </a:cubicBezTo>
                    <a:lnTo>
                      <a:pt x="2159" y="23959"/>
                    </a:lnTo>
                    <a:cubicBezTo>
                      <a:pt x="2159" y="25168"/>
                      <a:pt x="3151" y="26161"/>
                      <a:pt x="4360" y="26161"/>
                    </a:cubicBezTo>
                    <a:lnTo>
                      <a:pt x="22752" y="26161"/>
                    </a:lnTo>
                    <a:cubicBezTo>
                      <a:pt x="21586" y="26161"/>
                      <a:pt x="20593" y="25168"/>
                      <a:pt x="20593" y="2395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pic>
        <p:nvPicPr>
          <p:cNvPr id="3" name="Picture 2">
            <a:extLst>
              <a:ext uri="{FF2B5EF4-FFF2-40B4-BE49-F238E27FC236}">
                <a16:creationId xmlns:a16="http://schemas.microsoft.com/office/drawing/2014/main" id="{2D94288F-655E-48AA-925D-7F64D4749E9D}"/>
              </a:ext>
            </a:extLst>
          </p:cNvPr>
          <p:cNvPicPr>
            <a:picLocks noChangeAspect="1"/>
          </p:cNvPicPr>
          <p:nvPr/>
        </p:nvPicPr>
        <p:blipFill>
          <a:blip r:embed="rId3"/>
          <a:stretch>
            <a:fillRect/>
          </a:stretch>
        </p:blipFill>
        <p:spPr>
          <a:xfrm rot="21286988">
            <a:off x="3974687" y="2940290"/>
            <a:ext cx="4594814" cy="25541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6" name="Google Shape;606;p38"/>
          <p:cNvSpPr txBox="1">
            <a:spLocks noGrp="1"/>
          </p:cNvSpPr>
          <p:nvPr>
            <p:ph type="subTitle" idx="2"/>
          </p:nvPr>
        </p:nvSpPr>
        <p:spPr>
          <a:xfrm>
            <a:off x="644901" y="2005765"/>
            <a:ext cx="7836950" cy="2762106"/>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Around 674 million people are known to live with CKD around the world, most of them residing in low- and middle-income countries (WHO, 2026)</a:t>
            </a:r>
          </a:p>
          <a:p>
            <a:pPr marL="285750" lvl="0" indent="-285750" algn="l" rtl="0">
              <a:spcBef>
                <a:spcPts val="0"/>
              </a:spcBef>
              <a:spcAft>
                <a:spcPts val="0"/>
              </a:spcAft>
              <a:buFont typeface="Arial" panose="020B0604020202020204" pitchFamily="34" charset="0"/>
              <a:buChar char="•"/>
            </a:pPr>
            <a:r>
              <a:rPr lang="en-US" sz="1400" dirty="0"/>
              <a:t>It is usually asymptomatic in the early stage, and several patients are known to remain undiagnosed until significant loss of kidney function has occurred (Groza et al., 2025)</a:t>
            </a:r>
          </a:p>
          <a:p>
            <a:pPr marL="285750" lvl="0" indent="-285750" algn="l" rtl="0">
              <a:spcBef>
                <a:spcPts val="0"/>
              </a:spcBef>
              <a:spcAft>
                <a:spcPts val="0"/>
              </a:spcAft>
              <a:buFont typeface="Arial" panose="020B0604020202020204" pitchFamily="34" charset="0"/>
              <a:buChar char="•"/>
            </a:pPr>
            <a:r>
              <a:rPr lang="en-US" sz="1400" dirty="0"/>
              <a:t>Older adults have an increased risk of developing CKD, due to nephron loss, hypertension, atherosclerosis, and diabetes (Gu and You, 2025)</a:t>
            </a:r>
          </a:p>
          <a:p>
            <a:pPr marL="285750" lvl="0" indent="-285750" algn="l" rtl="0">
              <a:spcBef>
                <a:spcPts val="0"/>
              </a:spcBef>
              <a:spcAft>
                <a:spcPts val="0"/>
              </a:spcAft>
              <a:buFont typeface="Arial" panose="020B0604020202020204" pitchFamily="34" charset="0"/>
              <a:buChar char="•"/>
            </a:pPr>
            <a:r>
              <a:rPr lang="en-US" sz="1400" dirty="0"/>
              <a:t>CKD is also known for contributing significantly to cardiovascular mortality, in addition to reducing quality of life through </a:t>
            </a:r>
            <a:r>
              <a:rPr lang="en-US" sz="1400" dirty="0" err="1"/>
              <a:t>anaemia</a:t>
            </a:r>
            <a:r>
              <a:rPr lang="en-US" sz="1400" dirty="0"/>
              <a:t>, bone-mineral disorders, and the requirement for renal replacement therapy.</a:t>
            </a:r>
          </a:p>
          <a:p>
            <a:pPr marL="285750" lvl="0" indent="-285750" algn="l" rtl="0">
              <a:spcBef>
                <a:spcPts val="0"/>
              </a:spcBef>
              <a:spcAft>
                <a:spcPts val="0"/>
              </a:spcAft>
              <a:buFont typeface="Arial" panose="020B0604020202020204" pitchFamily="34" charset="0"/>
              <a:buChar char="•"/>
            </a:pPr>
            <a:r>
              <a:rPr lang="en-US" sz="1400" dirty="0"/>
              <a:t>Early stages of CKD (stage 1-3) are known for having an asymptomatic presentation, which makes opportunistic screening, along with structured monitoring, important for reducing the burden of advanced disease (Kushner et al., 2024)</a:t>
            </a:r>
          </a:p>
        </p:txBody>
      </p:sp>
      <p:sp>
        <p:nvSpPr>
          <p:cNvPr id="607" name="Google Shape;607;p38"/>
          <p:cNvSpPr txBox="1">
            <a:spLocks noGrp="1"/>
          </p:cNvSpPr>
          <p:nvPr>
            <p:ph type="title"/>
          </p:nvPr>
        </p:nvSpPr>
        <p:spPr>
          <a:xfrm>
            <a:off x="124174" y="110286"/>
            <a:ext cx="8218970" cy="871974"/>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t>Epidemiology &amp; Burden – WHO Burden of Disease Framework</a:t>
            </a:r>
          </a:p>
        </p:txBody>
      </p:sp>
      <p:grpSp>
        <p:nvGrpSpPr>
          <p:cNvPr id="635" name="Google Shape;635;p38"/>
          <p:cNvGrpSpPr/>
          <p:nvPr/>
        </p:nvGrpSpPr>
        <p:grpSpPr>
          <a:xfrm rot="4761965">
            <a:off x="7753999" y="857588"/>
            <a:ext cx="1600707" cy="1566120"/>
            <a:chOff x="7038936" y="4588326"/>
            <a:chExt cx="554086" cy="542114"/>
          </a:xfrm>
        </p:grpSpPr>
        <p:sp>
          <p:nvSpPr>
            <p:cNvPr id="636" name="Google Shape;636;p38"/>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7" name="Google Shape;637;p38"/>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8" name="Google Shape;638;p38"/>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9" name="Google Shape;639;p38"/>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0" name="Google Shape;640;p38"/>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1" name="Google Shape;641;p38"/>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38"/>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38"/>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4" name="Google Shape;644;p38"/>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5" name="Google Shape;645;p38"/>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6" name="Google Shape;646;p38"/>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7" name="Google Shape;647;p38"/>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8" name="Google Shape;648;p38"/>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9" name="Google Shape;649;p38"/>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606;p38">
            <a:extLst>
              <a:ext uri="{FF2B5EF4-FFF2-40B4-BE49-F238E27FC236}">
                <a16:creationId xmlns:a16="http://schemas.microsoft.com/office/drawing/2014/main" id="{CC5303C4-2314-43B5-9DB1-3137C077DAA6}"/>
              </a:ext>
            </a:extLst>
          </p:cNvPr>
          <p:cNvSpPr txBox="1">
            <a:spLocks/>
          </p:cNvSpPr>
          <p:nvPr/>
        </p:nvSpPr>
        <p:spPr>
          <a:xfrm>
            <a:off x="1846085" y="1176997"/>
            <a:ext cx="5444700" cy="634031"/>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0" indent="0" algn="ctr"/>
            <a:r>
              <a:rPr lang="en-US" sz="1600" dirty="0"/>
              <a:t>The burden of disease is calculated using the disability-adjusted life year (DALY) (WHO, 2022)</a:t>
            </a:r>
          </a:p>
        </p:txBody>
      </p:sp>
      <p:grpSp>
        <p:nvGrpSpPr>
          <p:cNvPr id="21" name="Google Shape;1395;p53">
            <a:extLst>
              <a:ext uri="{FF2B5EF4-FFF2-40B4-BE49-F238E27FC236}">
                <a16:creationId xmlns:a16="http://schemas.microsoft.com/office/drawing/2014/main" id="{F9C14317-4DBE-4BB0-9AFF-ED00A7B4BD1C}"/>
              </a:ext>
            </a:extLst>
          </p:cNvPr>
          <p:cNvGrpSpPr/>
          <p:nvPr/>
        </p:nvGrpSpPr>
        <p:grpSpPr>
          <a:xfrm>
            <a:off x="8384710" y="229469"/>
            <a:ext cx="744342" cy="633608"/>
            <a:chOff x="7737826" y="3817142"/>
            <a:chExt cx="304232" cy="264071"/>
          </a:xfrm>
        </p:grpSpPr>
        <p:sp>
          <p:nvSpPr>
            <p:cNvPr id="22" name="Google Shape;1396;p53">
              <a:extLst>
                <a:ext uri="{FF2B5EF4-FFF2-40B4-BE49-F238E27FC236}">
                  <a16:creationId xmlns:a16="http://schemas.microsoft.com/office/drawing/2014/main" id="{2844AA40-F74A-44D9-903D-1B0C284A87C2}"/>
                </a:ext>
              </a:extLst>
            </p:cNvPr>
            <p:cNvSpPr/>
            <p:nvPr/>
          </p:nvSpPr>
          <p:spPr>
            <a:xfrm>
              <a:off x="7737826" y="3817142"/>
              <a:ext cx="304232" cy="264071"/>
            </a:xfrm>
            <a:custGeom>
              <a:avLst/>
              <a:gdLst/>
              <a:ahLst/>
              <a:cxnLst/>
              <a:rect l="l" t="t" r="r" b="b"/>
              <a:pathLst>
                <a:path w="304232" h="264071" extrusionOk="0">
                  <a:moveTo>
                    <a:pt x="228164" y="0"/>
                  </a:moveTo>
                  <a:cubicBezTo>
                    <a:pt x="182056" y="43"/>
                    <a:pt x="163233" y="37170"/>
                    <a:pt x="161808" y="38810"/>
                  </a:cubicBezTo>
                  <a:cubicBezTo>
                    <a:pt x="156455" y="44940"/>
                    <a:pt x="149375" y="46192"/>
                    <a:pt x="142165" y="38681"/>
                  </a:cubicBezTo>
                  <a:cubicBezTo>
                    <a:pt x="117428" y="-4878"/>
                    <a:pt x="57851" y="-13167"/>
                    <a:pt x="22234" y="22492"/>
                  </a:cubicBezTo>
                  <a:cubicBezTo>
                    <a:pt x="7858" y="36867"/>
                    <a:pt x="-43" y="55992"/>
                    <a:pt x="0" y="76282"/>
                  </a:cubicBezTo>
                  <a:cubicBezTo>
                    <a:pt x="87" y="161327"/>
                    <a:pt x="75119" y="228500"/>
                    <a:pt x="148814" y="263295"/>
                  </a:cubicBezTo>
                  <a:cubicBezTo>
                    <a:pt x="149936" y="263813"/>
                    <a:pt x="151102" y="264072"/>
                    <a:pt x="152311" y="264072"/>
                  </a:cubicBezTo>
                  <a:cubicBezTo>
                    <a:pt x="153519" y="264072"/>
                    <a:pt x="154685" y="263813"/>
                    <a:pt x="155808" y="263295"/>
                  </a:cubicBezTo>
                  <a:cubicBezTo>
                    <a:pt x="167507" y="257725"/>
                    <a:pt x="198073" y="242012"/>
                    <a:pt x="228638" y="216369"/>
                  </a:cubicBezTo>
                  <a:cubicBezTo>
                    <a:pt x="258600" y="191200"/>
                    <a:pt x="279711" y="164262"/>
                    <a:pt x="291885" y="135813"/>
                  </a:cubicBezTo>
                  <a:lnTo>
                    <a:pt x="297541" y="120445"/>
                  </a:lnTo>
                  <a:cubicBezTo>
                    <a:pt x="302031" y="105983"/>
                    <a:pt x="304233" y="91175"/>
                    <a:pt x="304233" y="76023"/>
                  </a:cubicBezTo>
                  <a:cubicBezTo>
                    <a:pt x="304189" y="34061"/>
                    <a:pt x="270040" y="0"/>
                    <a:pt x="228164"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397;p53">
              <a:extLst>
                <a:ext uri="{FF2B5EF4-FFF2-40B4-BE49-F238E27FC236}">
                  <a16:creationId xmlns:a16="http://schemas.microsoft.com/office/drawing/2014/main" id="{95475515-2056-4EBE-AC77-A4CD74601EF5}"/>
                </a:ext>
              </a:extLst>
            </p:cNvPr>
            <p:cNvSpPr/>
            <p:nvPr/>
          </p:nvSpPr>
          <p:spPr>
            <a:xfrm>
              <a:off x="7737826" y="3817275"/>
              <a:ext cx="161463" cy="263895"/>
            </a:xfrm>
            <a:custGeom>
              <a:avLst/>
              <a:gdLst/>
              <a:ahLst/>
              <a:cxnLst/>
              <a:rect l="l" t="t" r="r" b="b"/>
              <a:pathLst>
                <a:path w="161463" h="263895" extrusionOk="0">
                  <a:moveTo>
                    <a:pt x="18391" y="76106"/>
                  </a:moveTo>
                  <a:cubicBezTo>
                    <a:pt x="18391" y="55816"/>
                    <a:pt x="26292" y="36734"/>
                    <a:pt x="40625" y="22315"/>
                  </a:cubicBezTo>
                  <a:cubicBezTo>
                    <a:pt x="53317" y="9624"/>
                    <a:pt x="69032" y="2501"/>
                    <a:pt x="85092" y="558"/>
                  </a:cubicBezTo>
                  <a:cubicBezTo>
                    <a:pt x="63031" y="-2119"/>
                    <a:pt x="39761" y="4788"/>
                    <a:pt x="22234" y="22315"/>
                  </a:cubicBezTo>
                  <a:cubicBezTo>
                    <a:pt x="7858" y="36691"/>
                    <a:pt x="-43" y="55816"/>
                    <a:pt x="0" y="76106"/>
                  </a:cubicBezTo>
                  <a:cubicBezTo>
                    <a:pt x="87" y="161151"/>
                    <a:pt x="75119" y="228323"/>
                    <a:pt x="148814" y="263118"/>
                  </a:cubicBezTo>
                  <a:cubicBezTo>
                    <a:pt x="149936" y="263636"/>
                    <a:pt x="151102" y="263895"/>
                    <a:pt x="152311" y="263895"/>
                  </a:cubicBezTo>
                  <a:cubicBezTo>
                    <a:pt x="153519" y="263895"/>
                    <a:pt x="154685" y="263636"/>
                    <a:pt x="155808" y="263118"/>
                  </a:cubicBezTo>
                  <a:cubicBezTo>
                    <a:pt x="157362" y="262384"/>
                    <a:pt x="159261" y="261435"/>
                    <a:pt x="161463" y="260355"/>
                  </a:cubicBezTo>
                  <a:cubicBezTo>
                    <a:pt x="89668" y="224869"/>
                    <a:pt x="18478" y="158992"/>
                    <a:pt x="18391" y="76106"/>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398;p53">
              <a:extLst>
                <a:ext uri="{FF2B5EF4-FFF2-40B4-BE49-F238E27FC236}">
                  <a16:creationId xmlns:a16="http://schemas.microsoft.com/office/drawing/2014/main" id="{A887CB37-339C-4AF0-A950-4E497F745793}"/>
                </a:ext>
              </a:extLst>
            </p:cNvPr>
            <p:cNvSpPr/>
            <p:nvPr/>
          </p:nvSpPr>
          <p:spPr>
            <a:xfrm>
              <a:off x="7756347" y="3835569"/>
              <a:ext cx="267104" cy="225915"/>
            </a:xfrm>
            <a:custGeom>
              <a:avLst/>
              <a:gdLst/>
              <a:ahLst/>
              <a:cxnLst/>
              <a:rect l="l" t="t" r="r" b="b"/>
              <a:pathLst>
                <a:path w="267104" h="225915" extrusionOk="0">
                  <a:moveTo>
                    <a:pt x="159779" y="29016"/>
                  </a:moveTo>
                  <a:cubicBezTo>
                    <a:pt x="154469" y="37521"/>
                    <a:pt x="144798" y="43694"/>
                    <a:pt x="134437" y="43953"/>
                  </a:cubicBezTo>
                  <a:cubicBezTo>
                    <a:pt x="121485" y="44255"/>
                    <a:pt x="110908" y="35319"/>
                    <a:pt x="107541" y="29405"/>
                  </a:cubicBezTo>
                  <a:cubicBezTo>
                    <a:pt x="88761" y="-3620"/>
                    <a:pt x="43776" y="-9794"/>
                    <a:pt x="16837" y="17145"/>
                  </a:cubicBezTo>
                  <a:cubicBezTo>
                    <a:pt x="5958" y="28024"/>
                    <a:pt x="0" y="42486"/>
                    <a:pt x="0" y="57811"/>
                  </a:cubicBezTo>
                  <a:cubicBezTo>
                    <a:pt x="86" y="133575"/>
                    <a:pt x="68298" y="193840"/>
                    <a:pt x="133703" y="225915"/>
                  </a:cubicBezTo>
                  <a:cubicBezTo>
                    <a:pt x="146914" y="219354"/>
                    <a:pt x="172515" y="205237"/>
                    <a:pt x="198116" y="183695"/>
                  </a:cubicBezTo>
                  <a:cubicBezTo>
                    <a:pt x="223112" y="162671"/>
                    <a:pt x="241374" y="140482"/>
                    <a:pt x="252814" y="117299"/>
                  </a:cubicBezTo>
                  <a:lnTo>
                    <a:pt x="259377" y="101845"/>
                  </a:lnTo>
                  <a:cubicBezTo>
                    <a:pt x="264514" y="87426"/>
                    <a:pt x="267104" y="72618"/>
                    <a:pt x="267104" y="57509"/>
                  </a:cubicBezTo>
                  <a:cubicBezTo>
                    <a:pt x="267104" y="2078"/>
                    <a:pt x="192935" y="-24256"/>
                    <a:pt x="159779" y="2901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399;p53">
              <a:extLst>
                <a:ext uri="{FF2B5EF4-FFF2-40B4-BE49-F238E27FC236}">
                  <a16:creationId xmlns:a16="http://schemas.microsoft.com/office/drawing/2014/main" id="{EF3E51E4-9020-42AA-B322-D3BEE1EDFC9A}"/>
                </a:ext>
              </a:extLst>
            </p:cNvPr>
            <p:cNvSpPr/>
            <p:nvPr/>
          </p:nvSpPr>
          <p:spPr>
            <a:xfrm>
              <a:off x="7756433" y="3835825"/>
              <a:ext cx="142769" cy="225658"/>
            </a:xfrm>
            <a:custGeom>
              <a:avLst/>
              <a:gdLst/>
              <a:ahLst/>
              <a:cxnLst/>
              <a:rect l="l" t="t" r="r" b="b"/>
              <a:pathLst>
                <a:path w="142769" h="225658" extrusionOk="0">
                  <a:moveTo>
                    <a:pt x="18348" y="57555"/>
                  </a:moveTo>
                  <a:cubicBezTo>
                    <a:pt x="18348" y="42229"/>
                    <a:pt x="24306" y="27767"/>
                    <a:pt x="35185" y="16889"/>
                  </a:cubicBezTo>
                  <a:cubicBezTo>
                    <a:pt x="44208" y="7866"/>
                    <a:pt x="55217" y="2556"/>
                    <a:pt x="66615" y="743"/>
                  </a:cubicBezTo>
                  <a:cubicBezTo>
                    <a:pt x="49259" y="-2063"/>
                    <a:pt x="30652" y="3031"/>
                    <a:pt x="16837" y="16889"/>
                  </a:cubicBezTo>
                  <a:cubicBezTo>
                    <a:pt x="5958" y="27767"/>
                    <a:pt x="0" y="42229"/>
                    <a:pt x="0" y="57555"/>
                  </a:cubicBezTo>
                  <a:cubicBezTo>
                    <a:pt x="86" y="133318"/>
                    <a:pt x="68298" y="193584"/>
                    <a:pt x="133703" y="225659"/>
                  </a:cubicBezTo>
                  <a:cubicBezTo>
                    <a:pt x="136294" y="224364"/>
                    <a:pt x="139359" y="222810"/>
                    <a:pt x="142770" y="220910"/>
                  </a:cubicBezTo>
                  <a:cubicBezTo>
                    <a:pt x="80343" y="187842"/>
                    <a:pt x="18391" y="129735"/>
                    <a:pt x="18348" y="57555"/>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00;p53">
              <a:extLst>
                <a:ext uri="{FF2B5EF4-FFF2-40B4-BE49-F238E27FC236}">
                  <a16:creationId xmlns:a16="http://schemas.microsoft.com/office/drawing/2014/main" id="{988AB558-E856-4E31-BA72-4734725FA277}"/>
                </a:ext>
              </a:extLst>
            </p:cNvPr>
            <p:cNvSpPr/>
            <p:nvPr/>
          </p:nvSpPr>
          <p:spPr>
            <a:xfrm>
              <a:off x="7836084" y="3889778"/>
              <a:ext cx="205933" cy="103575"/>
            </a:xfrm>
            <a:custGeom>
              <a:avLst/>
              <a:gdLst/>
              <a:ahLst/>
              <a:cxnLst/>
              <a:rect l="l" t="t" r="r" b="b"/>
              <a:pathLst>
                <a:path w="205933" h="103575" extrusionOk="0">
                  <a:moveTo>
                    <a:pt x="197988" y="47765"/>
                  </a:moveTo>
                  <a:lnTo>
                    <a:pt x="119933" y="47765"/>
                  </a:lnTo>
                  <a:lnTo>
                    <a:pt x="104089" y="5027"/>
                  </a:lnTo>
                  <a:cubicBezTo>
                    <a:pt x="101499" y="-2010"/>
                    <a:pt x="91354" y="-1535"/>
                    <a:pt x="89411" y="5674"/>
                  </a:cubicBezTo>
                  <a:lnTo>
                    <a:pt x="72660" y="67753"/>
                  </a:lnTo>
                  <a:cubicBezTo>
                    <a:pt x="72444" y="68616"/>
                    <a:pt x="71235" y="68660"/>
                    <a:pt x="70933" y="67839"/>
                  </a:cubicBezTo>
                  <a:lnTo>
                    <a:pt x="57766" y="32353"/>
                  </a:lnTo>
                  <a:cubicBezTo>
                    <a:pt x="55477" y="26137"/>
                    <a:pt x="46929" y="25533"/>
                    <a:pt x="43778" y="31318"/>
                  </a:cubicBezTo>
                  <a:lnTo>
                    <a:pt x="34712" y="47765"/>
                  </a:lnTo>
                  <a:lnTo>
                    <a:pt x="7988" y="47765"/>
                  </a:lnTo>
                  <a:cubicBezTo>
                    <a:pt x="3758" y="47765"/>
                    <a:pt x="88" y="51089"/>
                    <a:pt x="2" y="55363"/>
                  </a:cubicBezTo>
                  <a:cubicBezTo>
                    <a:pt x="-84" y="59680"/>
                    <a:pt x="3412" y="63220"/>
                    <a:pt x="7729" y="63220"/>
                  </a:cubicBezTo>
                  <a:lnTo>
                    <a:pt x="39245" y="63220"/>
                  </a:lnTo>
                  <a:cubicBezTo>
                    <a:pt x="42051" y="63220"/>
                    <a:pt x="44641" y="61709"/>
                    <a:pt x="46023" y="59205"/>
                  </a:cubicBezTo>
                  <a:lnTo>
                    <a:pt x="48182" y="55277"/>
                  </a:lnTo>
                  <a:cubicBezTo>
                    <a:pt x="48570" y="54586"/>
                    <a:pt x="49563" y="54672"/>
                    <a:pt x="49822" y="55406"/>
                  </a:cubicBezTo>
                  <a:lnTo>
                    <a:pt x="65796" y="98533"/>
                  </a:lnTo>
                  <a:cubicBezTo>
                    <a:pt x="68386" y="105570"/>
                    <a:pt x="78531" y="105138"/>
                    <a:pt x="80474" y="97885"/>
                  </a:cubicBezTo>
                  <a:lnTo>
                    <a:pt x="97225" y="35807"/>
                  </a:lnTo>
                  <a:cubicBezTo>
                    <a:pt x="97441" y="34944"/>
                    <a:pt x="98649" y="34901"/>
                    <a:pt x="98952" y="35721"/>
                  </a:cubicBezTo>
                  <a:lnTo>
                    <a:pt x="107284" y="58169"/>
                  </a:lnTo>
                  <a:cubicBezTo>
                    <a:pt x="108406" y="61191"/>
                    <a:pt x="111299" y="63220"/>
                    <a:pt x="114537" y="63220"/>
                  </a:cubicBezTo>
                  <a:lnTo>
                    <a:pt x="198204" y="63220"/>
                  </a:lnTo>
                  <a:cubicBezTo>
                    <a:pt x="202521" y="63220"/>
                    <a:pt x="206018" y="59680"/>
                    <a:pt x="205932" y="55363"/>
                  </a:cubicBezTo>
                  <a:cubicBezTo>
                    <a:pt x="205889" y="51089"/>
                    <a:pt x="202219" y="47765"/>
                    <a:pt x="197988" y="4776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7" name="Google Shape;1401;p53">
              <a:extLst>
                <a:ext uri="{FF2B5EF4-FFF2-40B4-BE49-F238E27FC236}">
                  <a16:creationId xmlns:a16="http://schemas.microsoft.com/office/drawing/2014/main" id="{FA3E78A8-10FC-4994-830A-116D8539415F}"/>
                </a:ext>
              </a:extLst>
            </p:cNvPr>
            <p:cNvGrpSpPr/>
            <p:nvPr/>
          </p:nvGrpSpPr>
          <p:grpSpPr>
            <a:xfrm>
              <a:off x="7836084" y="3889676"/>
              <a:ext cx="124034" cy="103633"/>
              <a:chOff x="7836084" y="3889676"/>
              <a:chExt cx="124034" cy="103633"/>
            </a:xfrm>
          </p:grpSpPr>
          <p:sp>
            <p:nvSpPr>
              <p:cNvPr id="28" name="Google Shape;1402;p53">
                <a:extLst>
                  <a:ext uri="{FF2B5EF4-FFF2-40B4-BE49-F238E27FC236}">
                    <a16:creationId xmlns:a16="http://schemas.microsoft.com/office/drawing/2014/main" id="{2C88058D-BFEF-41C9-8DBA-D21B37E84B0F}"/>
                  </a:ext>
                </a:extLst>
              </p:cNvPr>
              <p:cNvSpPr/>
              <p:nvPr/>
            </p:nvSpPr>
            <p:spPr>
              <a:xfrm>
                <a:off x="7870796" y="3917138"/>
                <a:ext cx="20679" cy="20404"/>
              </a:xfrm>
              <a:custGeom>
                <a:avLst/>
                <a:gdLst/>
                <a:ahLst/>
                <a:cxnLst/>
                <a:rect l="l" t="t" r="r" b="b"/>
                <a:pathLst>
                  <a:path w="20679" h="20404" extrusionOk="0">
                    <a:moveTo>
                      <a:pt x="9066" y="3957"/>
                    </a:moveTo>
                    <a:lnTo>
                      <a:pt x="0" y="20405"/>
                    </a:lnTo>
                    <a:lnTo>
                      <a:pt x="4878" y="20405"/>
                    </a:lnTo>
                    <a:cubicBezTo>
                      <a:pt x="7900" y="20405"/>
                      <a:pt x="10664" y="18764"/>
                      <a:pt x="12131" y="16131"/>
                    </a:cubicBezTo>
                    <a:lnTo>
                      <a:pt x="18823" y="4000"/>
                    </a:lnTo>
                    <a:cubicBezTo>
                      <a:pt x="19341" y="3094"/>
                      <a:pt x="19946" y="2316"/>
                      <a:pt x="20680" y="1755"/>
                    </a:cubicBezTo>
                    <a:cubicBezTo>
                      <a:pt x="17226" y="-1137"/>
                      <a:pt x="11527" y="-490"/>
                      <a:pt x="9066" y="39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03;p53">
                <a:extLst>
                  <a:ext uri="{FF2B5EF4-FFF2-40B4-BE49-F238E27FC236}">
                    <a16:creationId xmlns:a16="http://schemas.microsoft.com/office/drawing/2014/main" id="{11A211F3-A8B7-47A5-91CC-D8258E19C88E}"/>
                  </a:ext>
                </a:extLst>
              </p:cNvPr>
              <p:cNvSpPr/>
              <p:nvPr/>
            </p:nvSpPr>
            <p:spPr>
              <a:xfrm>
                <a:off x="7836084" y="3937543"/>
                <a:ext cx="17788" cy="15454"/>
              </a:xfrm>
              <a:custGeom>
                <a:avLst/>
                <a:gdLst/>
                <a:ahLst/>
                <a:cxnLst/>
                <a:rect l="l" t="t" r="r" b="b"/>
                <a:pathLst>
                  <a:path w="17788" h="15454" extrusionOk="0">
                    <a:moveTo>
                      <a:pt x="9802" y="7598"/>
                    </a:moveTo>
                    <a:cubicBezTo>
                      <a:pt x="9888" y="3367"/>
                      <a:pt x="13515" y="0"/>
                      <a:pt x="17788" y="0"/>
                    </a:cubicBezTo>
                    <a:lnTo>
                      <a:pt x="7988" y="0"/>
                    </a:lnTo>
                    <a:cubicBezTo>
                      <a:pt x="3715" y="0"/>
                      <a:pt x="88" y="3324"/>
                      <a:pt x="2" y="7598"/>
                    </a:cubicBezTo>
                    <a:cubicBezTo>
                      <a:pt x="-84" y="11915"/>
                      <a:pt x="3412" y="15455"/>
                      <a:pt x="7729" y="15455"/>
                    </a:cubicBezTo>
                    <a:lnTo>
                      <a:pt x="17530" y="15455"/>
                    </a:lnTo>
                    <a:cubicBezTo>
                      <a:pt x="13212" y="15455"/>
                      <a:pt x="9759" y="11915"/>
                      <a:pt x="9802" y="75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04;p53">
                <a:extLst>
                  <a:ext uri="{FF2B5EF4-FFF2-40B4-BE49-F238E27FC236}">
                    <a16:creationId xmlns:a16="http://schemas.microsoft.com/office/drawing/2014/main" id="{5B5DA494-51C8-4480-A8E3-5D700A59A981}"/>
                  </a:ext>
                </a:extLst>
              </p:cNvPr>
              <p:cNvSpPr/>
              <p:nvPr/>
            </p:nvSpPr>
            <p:spPr>
              <a:xfrm>
                <a:off x="7885085" y="3942659"/>
                <a:ext cx="28925" cy="50650"/>
              </a:xfrm>
              <a:custGeom>
                <a:avLst/>
                <a:gdLst/>
                <a:ahLst/>
                <a:cxnLst/>
                <a:rect l="l" t="t" r="r" b="b"/>
                <a:pathLst>
                  <a:path w="28925" h="50650" extrusionOk="0">
                    <a:moveTo>
                      <a:pt x="26594" y="45566"/>
                    </a:moveTo>
                    <a:lnTo>
                      <a:pt x="10621" y="2438"/>
                    </a:lnTo>
                    <a:cubicBezTo>
                      <a:pt x="8721" y="-2699"/>
                      <a:pt x="0" y="1877"/>
                      <a:pt x="0" y="1877"/>
                    </a:cubicBezTo>
                    <a:cubicBezTo>
                      <a:pt x="346" y="1877"/>
                      <a:pt x="691" y="2093"/>
                      <a:pt x="820" y="2438"/>
                    </a:cubicBezTo>
                    <a:lnTo>
                      <a:pt x="3411" y="9475"/>
                    </a:lnTo>
                    <a:lnTo>
                      <a:pt x="16794" y="45609"/>
                    </a:lnTo>
                    <a:cubicBezTo>
                      <a:pt x="18780" y="51005"/>
                      <a:pt x="25170" y="51998"/>
                      <a:pt x="28925" y="48933"/>
                    </a:cubicBezTo>
                    <a:cubicBezTo>
                      <a:pt x="27976" y="48069"/>
                      <a:pt x="27112" y="46947"/>
                      <a:pt x="26594" y="4556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05;p53">
                <a:extLst>
                  <a:ext uri="{FF2B5EF4-FFF2-40B4-BE49-F238E27FC236}">
                    <a16:creationId xmlns:a16="http://schemas.microsoft.com/office/drawing/2014/main" id="{DD055725-323B-4BEA-A4C7-8808E5FD2042}"/>
                  </a:ext>
                </a:extLst>
              </p:cNvPr>
              <p:cNvSpPr/>
              <p:nvPr/>
            </p:nvSpPr>
            <p:spPr>
              <a:xfrm>
                <a:off x="7907751" y="3889676"/>
                <a:ext cx="29961" cy="70805"/>
              </a:xfrm>
              <a:custGeom>
                <a:avLst/>
                <a:gdLst/>
                <a:ahLst/>
                <a:cxnLst/>
                <a:rect l="l" t="t" r="r" b="b"/>
                <a:pathLst>
                  <a:path w="29961" h="70805" extrusionOk="0">
                    <a:moveTo>
                      <a:pt x="17657" y="5690"/>
                    </a:moveTo>
                    <a:lnTo>
                      <a:pt x="4274" y="55206"/>
                    </a:lnTo>
                    <a:lnTo>
                      <a:pt x="863" y="67768"/>
                    </a:lnTo>
                    <a:cubicBezTo>
                      <a:pt x="734" y="68200"/>
                      <a:pt x="389" y="68416"/>
                      <a:pt x="0" y="68416"/>
                    </a:cubicBezTo>
                    <a:lnTo>
                      <a:pt x="0" y="68416"/>
                    </a:lnTo>
                    <a:cubicBezTo>
                      <a:pt x="0" y="68416"/>
                      <a:pt x="8937" y="74201"/>
                      <a:pt x="10664" y="67768"/>
                    </a:cubicBezTo>
                    <a:lnTo>
                      <a:pt x="27414" y="5690"/>
                    </a:lnTo>
                    <a:cubicBezTo>
                      <a:pt x="27889" y="3963"/>
                      <a:pt x="28796" y="2668"/>
                      <a:pt x="29961" y="1718"/>
                    </a:cubicBezTo>
                    <a:cubicBezTo>
                      <a:pt x="26033" y="-1563"/>
                      <a:pt x="19255" y="-95"/>
                      <a:pt x="17657" y="569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06;p53">
                <a:extLst>
                  <a:ext uri="{FF2B5EF4-FFF2-40B4-BE49-F238E27FC236}">
                    <a16:creationId xmlns:a16="http://schemas.microsoft.com/office/drawing/2014/main" id="{B4F2AB95-91D6-41E6-B15D-F62F2B7BBAF1}"/>
                  </a:ext>
                </a:extLst>
              </p:cNvPr>
              <p:cNvSpPr/>
              <p:nvPr/>
            </p:nvSpPr>
            <p:spPr>
              <a:xfrm>
                <a:off x="7933913" y="3922493"/>
                <a:ext cx="26205" cy="30504"/>
              </a:xfrm>
              <a:custGeom>
                <a:avLst/>
                <a:gdLst/>
                <a:ahLst/>
                <a:cxnLst/>
                <a:rect l="l" t="t" r="r" b="b"/>
                <a:pathLst>
                  <a:path w="26205" h="30504" extrusionOk="0">
                    <a:moveTo>
                      <a:pt x="18996" y="25454"/>
                    </a:moveTo>
                    <a:lnTo>
                      <a:pt x="10664" y="3005"/>
                    </a:lnTo>
                    <a:cubicBezTo>
                      <a:pt x="8289" y="-3384"/>
                      <a:pt x="0" y="2401"/>
                      <a:pt x="0" y="2401"/>
                    </a:cubicBezTo>
                    <a:lnTo>
                      <a:pt x="0" y="2401"/>
                    </a:lnTo>
                    <a:cubicBezTo>
                      <a:pt x="345" y="2401"/>
                      <a:pt x="691" y="2573"/>
                      <a:pt x="863" y="3005"/>
                    </a:cubicBezTo>
                    <a:lnTo>
                      <a:pt x="5526" y="15654"/>
                    </a:lnTo>
                    <a:lnTo>
                      <a:pt x="9153" y="25454"/>
                    </a:lnTo>
                    <a:cubicBezTo>
                      <a:pt x="10275" y="28476"/>
                      <a:pt x="13167" y="30505"/>
                      <a:pt x="16405" y="30505"/>
                    </a:cubicBezTo>
                    <a:lnTo>
                      <a:pt x="26205" y="30505"/>
                    </a:lnTo>
                    <a:cubicBezTo>
                      <a:pt x="23011" y="30505"/>
                      <a:pt x="20118" y="28476"/>
                      <a:pt x="18996" y="2545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36"/>
          <p:cNvSpPr txBox="1">
            <a:spLocks noGrp="1"/>
          </p:cNvSpPr>
          <p:nvPr>
            <p:ph type="title"/>
          </p:nvPr>
        </p:nvSpPr>
        <p:spPr>
          <a:xfrm>
            <a:off x="126239" y="108209"/>
            <a:ext cx="8397251" cy="47581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Diagnosis &amp; Initial Assessment – NICE CKD Guideline</a:t>
            </a:r>
          </a:p>
        </p:txBody>
      </p:sp>
      <p:sp>
        <p:nvSpPr>
          <p:cNvPr id="516" name="Google Shape;516;p36"/>
          <p:cNvSpPr/>
          <p:nvPr/>
        </p:nvSpPr>
        <p:spPr>
          <a:xfrm rot="-5400000" flipH="1">
            <a:off x="247798" y="456059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517" name="Google Shape;517;p36"/>
          <p:cNvSpPr/>
          <p:nvPr/>
        </p:nvSpPr>
        <p:spPr>
          <a:xfrm rot="-5400000" flipH="1">
            <a:off x="852885" y="478674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518" name="Google Shape;518;p36"/>
          <p:cNvSpPr/>
          <p:nvPr/>
        </p:nvSpPr>
        <p:spPr>
          <a:xfrm rot="-5400000" flipH="1">
            <a:off x="529035" y="4292646"/>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sp>
        <p:nvSpPr>
          <p:cNvPr id="11" name="TextBox 10">
            <a:extLst>
              <a:ext uri="{FF2B5EF4-FFF2-40B4-BE49-F238E27FC236}">
                <a16:creationId xmlns:a16="http://schemas.microsoft.com/office/drawing/2014/main" id="{97A31F8A-7DD1-4399-B301-842D08201548}"/>
              </a:ext>
            </a:extLst>
          </p:cNvPr>
          <p:cNvSpPr txBox="1"/>
          <p:nvPr/>
        </p:nvSpPr>
        <p:spPr>
          <a:xfrm>
            <a:off x="328271" y="1680964"/>
            <a:ext cx="1545038" cy="316240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eGFR is known for being calculated using serum creatinine, age, sex, along with cystatin C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whenver</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its necessary (NIDDK, 2024)</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It is known for providing a practical, alongside accessible estimation of kidney function in primary and also secondary care settings</a:t>
            </a:r>
          </a:p>
        </p:txBody>
      </p:sp>
      <p:sp>
        <p:nvSpPr>
          <p:cNvPr id="12" name="TextBox 11">
            <a:extLst>
              <a:ext uri="{FF2B5EF4-FFF2-40B4-BE49-F238E27FC236}">
                <a16:creationId xmlns:a16="http://schemas.microsoft.com/office/drawing/2014/main" id="{8A0413A5-1A15-4B70-928E-3BAB54F2A869}"/>
              </a:ext>
            </a:extLst>
          </p:cNvPr>
          <p:cNvSpPr txBox="1"/>
          <p:nvPr/>
        </p:nvSpPr>
        <p:spPr>
          <a:xfrm>
            <a:off x="1964636" y="1678390"/>
            <a:ext cx="1712559" cy="2516073"/>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CKD is defined as kidney damage or an eGFR less than 60 mL/min/1.73 m2, persisting for 3 months or more, irrespective of the cause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Aeddula</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and Vaidya, 2024)</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Successive measurements are also able to assist clinicians to assess the rate of decline in kidney function</a:t>
            </a:r>
          </a:p>
        </p:txBody>
      </p:sp>
      <p:sp>
        <p:nvSpPr>
          <p:cNvPr id="13" name="TextBox 12">
            <a:extLst>
              <a:ext uri="{FF2B5EF4-FFF2-40B4-BE49-F238E27FC236}">
                <a16:creationId xmlns:a16="http://schemas.microsoft.com/office/drawing/2014/main" id="{AE5D047C-0E4E-47DC-9265-29D411A34E3D}"/>
              </a:ext>
            </a:extLst>
          </p:cNvPr>
          <p:cNvSpPr txBox="1"/>
          <p:nvPr/>
        </p:nvSpPr>
        <p:spPr>
          <a:xfrm>
            <a:off x="3746939" y="1678390"/>
            <a:ext cx="1660751" cy="219290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There are various factors that are able to affect serum creatinine levels, such as acute intercurrent illness, certain medications, extremes of muscle mass and also various dietary factors (National Kidney Foundation, 2022)</a:t>
            </a:r>
          </a:p>
        </p:txBody>
      </p:sp>
      <p:sp>
        <p:nvSpPr>
          <p:cNvPr id="14" name="TextBox 13">
            <a:extLst>
              <a:ext uri="{FF2B5EF4-FFF2-40B4-BE49-F238E27FC236}">
                <a16:creationId xmlns:a16="http://schemas.microsoft.com/office/drawing/2014/main" id="{4F0B5B0C-8DCD-486F-A8E1-330845A849D9}"/>
              </a:ext>
            </a:extLst>
          </p:cNvPr>
          <p:cNvSpPr txBox="1"/>
          <p:nvPr/>
        </p:nvSpPr>
        <p:spPr>
          <a:xfrm>
            <a:off x="5486400" y="1678390"/>
            <a:ext cx="1614254" cy="316240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Urine albumin-to-creatinine ratio measurement is significantly advised for patients with diabetes, hypertension, along with reduced eGFR (Shin et al., 2021)</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Albuminuria, the abnormal presence of albumin in urine, is a key marker of kidney damage (</a:t>
            </a:r>
            <a:r>
              <a:rPr lang="en-US" sz="105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Beernink</a:t>
            </a: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et al., 2025)</a:t>
            </a:r>
          </a:p>
        </p:txBody>
      </p:sp>
      <p:sp>
        <p:nvSpPr>
          <p:cNvPr id="15" name="TextBox 14">
            <a:extLst>
              <a:ext uri="{FF2B5EF4-FFF2-40B4-BE49-F238E27FC236}">
                <a16:creationId xmlns:a16="http://schemas.microsoft.com/office/drawing/2014/main" id="{37D34175-5036-4E1F-8568-0A630C24AA50}"/>
              </a:ext>
            </a:extLst>
          </p:cNvPr>
          <p:cNvSpPr txBox="1"/>
          <p:nvPr/>
        </p:nvSpPr>
        <p:spPr>
          <a:xfrm>
            <a:off x="7179364" y="1678390"/>
            <a:ext cx="1746922" cy="235449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Staging of CKD is known for relying on understanding eGFR (G1-G5), alongside albuminuria (A1-A3) categories (National Kidney Foundation, 2024b)</a:t>
            </a:r>
          </a:p>
          <a:p>
            <a:pPr marL="285750" indent="-285750" rtl="0" fontAlgn="base">
              <a:buFont typeface="Arial" panose="020B0604020202020204" pitchFamily="34" charset="0"/>
              <a:buChar char="•"/>
            </a:pPr>
            <a:r>
              <a:rPr lang="en-US" sz="105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Renal nurses ensure timely blood tests, along with also addressing concerns when the conditions of patients change</a:t>
            </a:r>
          </a:p>
        </p:txBody>
      </p:sp>
      <p:graphicFrame>
        <p:nvGraphicFramePr>
          <p:cNvPr id="16" name="Table 28">
            <a:extLst>
              <a:ext uri="{FF2B5EF4-FFF2-40B4-BE49-F238E27FC236}">
                <a16:creationId xmlns:a16="http://schemas.microsoft.com/office/drawing/2014/main" id="{5B7CC095-7CB7-418B-8038-8E0EA9CC9EBF}"/>
              </a:ext>
            </a:extLst>
          </p:cNvPr>
          <p:cNvGraphicFramePr>
            <a:graphicFrameLocks noGrp="1"/>
          </p:cNvGraphicFramePr>
          <p:nvPr>
            <p:extLst>
              <p:ext uri="{D42A27DB-BD31-4B8C-83A1-F6EECF244321}">
                <p14:modId xmlns:p14="http://schemas.microsoft.com/office/powerpoint/2010/main" val="867122112"/>
              </p:ext>
            </p:extLst>
          </p:nvPr>
        </p:nvGraphicFramePr>
        <p:xfrm>
          <a:off x="328271" y="995455"/>
          <a:ext cx="8598015" cy="640080"/>
        </p:xfrm>
        <a:graphic>
          <a:graphicData uri="http://schemas.openxmlformats.org/drawingml/2006/table">
            <a:tbl>
              <a:tblPr firstRow="1" bandRow="1">
                <a:tableStyleId>{CBF465E0-3096-43D6-891E-DE70AF052184}</a:tableStyleId>
              </a:tblPr>
              <a:tblGrid>
                <a:gridCol w="1582119">
                  <a:extLst>
                    <a:ext uri="{9D8B030D-6E8A-4147-A177-3AD203B41FA5}">
                      <a16:colId xmlns:a16="http://schemas.microsoft.com/office/drawing/2014/main" val="3313794690"/>
                    </a:ext>
                  </a:extLst>
                </a:gridCol>
                <a:gridCol w="1821050">
                  <a:extLst>
                    <a:ext uri="{9D8B030D-6E8A-4147-A177-3AD203B41FA5}">
                      <a16:colId xmlns:a16="http://schemas.microsoft.com/office/drawing/2014/main" val="2412935341"/>
                    </a:ext>
                  </a:extLst>
                </a:gridCol>
                <a:gridCol w="1728062">
                  <a:extLst>
                    <a:ext uri="{9D8B030D-6E8A-4147-A177-3AD203B41FA5}">
                      <a16:colId xmlns:a16="http://schemas.microsoft.com/office/drawing/2014/main" val="411093701"/>
                    </a:ext>
                  </a:extLst>
                </a:gridCol>
                <a:gridCol w="1666067">
                  <a:extLst>
                    <a:ext uri="{9D8B030D-6E8A-4147-A177-3AD203B41FA5}">
                      <a16:colId xmlns:a16="http://schemas.microsoft.com/office/drawing/2014/main" val="4124194120"/>
                    </a:ext>
                  </a:extLst>
                </a:gridCol>
                <a:gridCol w="1800717">
                  <a:extLst>
                    <a:ext uri="{9D8B030D-6E8A-4147-A177-3AD203B41FA5}">
                      <a16:colId xmlns:a16="http://schemas.microsoft.com/office/drawing/2014/main" val="2810675194"/>
                    </a:ext>
                  </a:extLst>
                </a:gridCol>
              </a:tblGrid>
              <a:tr h="370840">
                <a:tc>
                  <a:txBody>
                    <a:bodyPr/>
                    <a:lstStyle/>
                    <a:p>
                      <a:pPr algn="ctr"/>
                      <a:r>
                        <a:rPr lang="en-US" sz="1200" b="1" dirty="0">
                          <a:latin typeface="Arimo" panose="020B0604020202020204" charset="0"/>
                          <a:ea typeface="Arimo" panose="020B0604020202020204" charset="0"/>
                          <a:cs typeface="Arimo" panose="020B0604020202020204" charset="0"/>
                        </a:rPr>
                        <a:t>eGFR – Definition and Calculation</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Diagnostic Thresholds and Monitoring</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Interpretation in Clinical Context</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Albuminuria</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algn="ctr"/>
                      <a:r>
                        <a:rPr lang="en-US" sz="1200" b="1" dirty="0">
                          <a:latin typeface="Arimo" panose="020B0604020202020204" charset="0"/>
                          <a:ea typeface="Arimo" panose="020B0604020202020204" charset="0"/>
                          <a:cs typeface="Arimo" panose="020B0604020202020204" charset="0"/>
                        </a:rPr>
                        <a:t>Staging</a:t>
                      </a:r>
                    </a:p>
                  </a:txBody>
                  <a:tcPr anchor="ct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extLst>
                  <a:ext uri="{0D108BD9-81ED-4DB2-BD59-A6C34878D82A}">
                    <a16:rowId xmlns:a16="http://schemas.microsoft.com/office/drawing/2014/main" val="234528120"/>
                  </a:ext>
                </a:extLst>
              </a:tr>
            </a:tbl>
          </a:graphicData>
        </a:graphic>
      </p:graphicFrame>
      <p:sp>
        <p:nvSpPr>
          <p:cNvPr id="17" name="Google Shape;606;p38">
            <a:extLst>
              <a:ext uri="{FF2B5EF4-FFF2-40B4-BE49-F238E27FC236}">
                <a16:creationId xmlns:a16="http://schemas.microsoft.com/office/drawing/2014/main" id="{E2DAA5C9-9DA1-4C53-BF05-B0CA122A8AEA}"/>
              </a:ext>
            </a:extLst>
          </p:cNvPr>
          <p:cNvSpPr txBox="1">
            <a:spLocks/>
          </p:cNvSpPr>
          <p:nvPr/>
        </p:nvSpPr>
        <p:spPr>
          <a:xfrm>
            <a:off x="328271" y="603478"/>
            <a:ext cx="7839917" cy="323152"/>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0" indent="0" algn="ctr"/>
            <a:r>
              <a:rPr lang="en-US" sz="1100" dirty="0"/>
              <a:t>The NICE guideline NG203 is known for providing the national standard for diagnosis and initial assessment (NICE, 2021)</a:t>
            </a:r>
          </a:p>
        </p:txBody>
      </p:sp>
      <p:grpSp>
        <p:nvGrpSpPr>
          <p:cNvPr id="18" name="Google Shape;1238;p53">
            <a:extLst>
              <a:ext uri="{FF2B5EF4-FFF2-40B4-BE49-F238E27FC236}">
                <a16:creationId xmlns:a16="http://schemas.microsoft.com/office/drawing/2014/main" id="{E3D530AE-1B24-4DF3-88E6-04AEEEB904D8}"/>
              </a:ext>
            </a:extLst>
          </p:cNvPr>
          <p:cNvGrpSpPr/>
          <p:nvPr/>
        </p:nvGrpSpPr>
        <p:grpSpPr>
          <a:xfrm>
            <a:off x="8636746" y="26074"/>
            <a:ext cx="501393" cy="640080"/>
            <a:chOff x="8421151" y="4284803"/>
            <a:chExt cx="239129" cy="304349"/>
          </a:xfrm>
        </p:grpSpPr>
        <p:sp>
          <p:nvSpPr>
            <p:cNvPr id="19" name="Google Shape;1239;p53">
              <a:extLst>
                <a:ext uri="{FF2B5EF4-FFF2-40B4-BE49-F238E27FC236}">
                  <a16:creationId xmlns:a16="http://schemas.microsoft.com/office/drawing/2014/main" id="{A04BA29A-B8D5-42D9-9DD3-4E7B0421721A}"/>
                </a:ext>
              </a:extLst>
            </p:cNvPr>
            <p:cNvSpPr/>
            <p:nvPr/>
          </p:nvSpPr>
          <p:spPr>
            <a:xfrm>
              <a:off x="8421151" y="4435726"/>
              <a:ext cx="110563" cy="153296"/>
            </a:xfrm>
            <a:custGeom>
              <a:avLst/>
              <a:gdLst/>
              <a:ahLst/>
              <a:cxnLst/>
              <a:rect l="l" t="t" r="r" b="b"/>
              <a:pathLst>
                <a:path w="110563" h="153296" extrusionOk="0">
                  <a:moveTo>
                    <a:pt x="0" y="0"/>
                  </a:moveTo>
                  <a:lnTo>
                    <a:pt x="0" y="84398"/>
                  </a:lnTo>
                  <a:cubicBezTo>
                    <a:pt x="0" y="122474"/>
                    <a:pt x="30868" y="153297"/>
                    <a:pt x="68903" y="153297"/>
                  </a:cubicBezTo>
                  <a:cubicBezTo>
                    <a:pt x="81077" y="153297"/>
                    <a:pt x="93769" y="149498"/>
                    <a:pt x="103699" y="143972"/>
                  </a:cubicBezTo>
                  <a:cubicBezTo>
                    <a:pt x="83408" y="132446"/>
                    <a:pt x="71579" y="111249"/>
                    <a:pt x="71579" y="86254"/>
                  </a:cubicBezTo>
                  <a:cubicBezTo>
                    <a:pt x="71579" y="60049"/>
                    <a:pt x="86603" y="37385"/>
                    <a:pt x="108491" y="26377"/>
                  </a:cubicBezTo>
                  <a:cubicBezTo>
                    <a:pt x="108232" y="24046"/>
                    <a:pt x="108103" y="21628"/>
                    <a:pt x="108103" y="19254"/>
                  </a:cubicBezTo>
                  <a:cubicBezTo>
                    <a:pt x="108103" y="12994"/>
                    <a:pt x="108966" y="5742"/>
                    <a:pt x="110563" y="0"/>
                  </a:cubicBezTo>
                  <a:lnTo>
                    <a:pt x="0" y="0"/>
                  </a:lnTo>
                  <a:lnTo>
                    <a:pt x="0" y="0"/>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240;p53">
              <a:extLst>
                <a:ext uri="{FF2B5EF4-FFF2-40B4-BE49-F238E27FC236}">
                  <a16:creationId xmlns:a16="http://schemas.microsoft.com/office/drawing/2014/main" id="{697571B3-41EB-4B40-B752-2DD3A8BF21E8}"/>
                </a:ext>
              </a:extLst>
            </p:cNvPr>
            <p:cNvSpPr/>
            <p:nvPr/>
          </p:nvSpPr>
          <p:spPr>
            <a:xfrm>
              <a:off x="8421151" y="4435726"/>
              <a:ext cx="78832" cy="153296"/>
            </a:xfrm>
            <a:custGeom>
              <a:avLst/>
              <a:gdLst/>
              <a:ahLst/>
              <a:cxnLst/>
              <a:rect l="l" t="t" r="r" b="b"/>
              <a:pathLst>
                <a:path w="78832" h="153296" extrusionOk="0">
                  <a:moveTo>
                    <a:pt x="18434" y="84398"/>
                  </a:moveTo>
                  <a:lnTo>
                    <a:pt x="18434" y="0"/>
                  </a:lnTo>
                  <a:lnTo>
                    <a:pt x="0" y="0"/>
                  </a:lnTo>
                  <a:lnTo>
                    <a:pt x="0" y="84398"/>
                  </a:lnTo>
                  <a:cubicBezTo>
                    <a:pt x="0" y="122474"/>
                    <a:pt x="31300" y="153297"/>
                    <a:pt x="69895" y="153297"/>
                  </a:cubicBezTo>
                  <a:cubicBezTo>
                    <a:pt x="72874" y="153297"/>
                    <a:pt x="75853" y="153081"/>
                    <a:pt x="78832" y="152649"/>
                  </a:cubicBezTo>
                  <a:cubicBezTo>
                    <a:pt x="44726" y="148116"/>
                    <a:pt x="18434" y="119279"/>
                    <a:pt x="18434" y="8439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241;p53">
              <a:extLst>
                <a:ext uri="{FF2B5EF4-FFF2-40B4-BE49-F238E27FC236}">
                  <a16:creationId xmlns:a16="http://schemas.microsoft.com/office/drawing/2014/main" id="{76B5B102-E781-4B7C-9F23-7BBDBF515027}"/>
                </a:ext>
              </a:extLst>
            </p:cNvPr>
            <p:cNvSpPr/>
            <p:nvPr/>
          </p:nvSpPr>
          <p:spPr>
            <a:xfrm>
              <a:off x="8421151" y="4284823"/>
              <a:ext cx="137847" cy="152715"/>
            </a:xfrm>
            <a:custGeom>
              <a:avLst/>
              <a:gdLst/>
              <a:ahLst/>
              <a:cxnLst/>
              <a:rect l="l" t="t" r="r" b="b"/>
              <a:pathLst>
                <a:path w="137847" h="152715" extrusionOk="0">
                  <a:moveTo>
                    <a:pt x="109354" y="152672"/>
                  </a:moveTo>
                  <a:cubicBezTo>
                    <a:pt x="114017" y="135879"/>
                    <a:pt x="123213" y="123015"/>
                    <a:pt x="137848" y="114294"/>
                  </a:cubicBezTo>
                  <a:lnTo>
                    <a:pt x="137848" y="69656"/>
                  </a:lnTo>
                  <a:cubicBezTo>
                    <a:pt x="137848" y="32185"/>
                    <a:pt x="108232" y="1016"/>
                    <a:pt x="70759" y="23"/>
                  </a:cubicBezTo>
                  <a:cubicBezTo>
                    <a:pt x="31861" y="-970"/>
                    <a:pt x="0" y="30242"/>
                    <a:pt x="0" y="68922"/>
                  </a:cubicBezTo>
                  <a:lnTo>
                    <a:pt x="0" y="152716"/>
                  </a:lnTo>
                  <a:lnTo>
                    <a:pt x="109354" y="152716"/>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242;p53">
              <a:extLst>
                <a:ext uri="{FF2B5EF4-FFF2-40B4-BE49-F238E27FC236}">
                  <a16:creationId xmlns:a16="http://schemas.microsoft.com/office/drawing/2014/main" id="{8EF898D5-7CED-42E7-9DFF-E8B369D35C23}"/>
                </a:ext>
              </a:extLst>
            </p:cNvPr>
            <p:cNvSpPr/>
            <p:nvPr/>
          </p:nvSpPr>
          <p:spPr>
            <a:xfrm>
              <a:off x="8421151" y="4284803"/>
              <a:ext cx="79134" cy="152736"/>
            </a:xfrm>
            <a:custGeom>
              <a:avLst/>
              <a:gdLst/>
              <a:ahLst/>
              <a:cxnLst/>
              <a:rect l="l" t="t" r="r" b="b"/>
              <a:pathLst>
                <a:path w="79134" h="152736" extrusionOk="0">
                  <a:moveTo>
                    <a:pt x="79134" y="605"/>
                  </a:moveTo>
                  <a:cubicBezTo>
                    <a:pt x="70284" y="-561"/>
                    <a:pt x="60959" y="-86"/>
                    <a:pt x="51418" y="2418"/>
                  </a:cubicBezTo>
                  <a:cubicBezTo>
                    <a:pt x="20982" y="10361"/>
                    <a:pt x="0" y="38206"/>
                    <a:pt x="0" y="69677"/>
                  </a:cubicBezTo>
                  <a:lnTo>
                    <a:pt x="0" y="152736"/>
                  </a:lnTo>
                  <a:lnTo>
                    <a:pt x="18434" y="152736"/>
                  </a:lnTo>
                  <a:lnTo>
                    <a:pt x="18434" y="68900"/>
                  </a:lnTo>
                  <a:cubicBezTo>
                    <a:pt x="18434" y="33932"/>
                    <a:pt x="44856" y="5051"/>
                    <a:pt x="79134" y="6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243;p53">
              <a:extLst>
                <a:ext uri="{FF2B5EF4-FFF2-40B4-BE49-F238E27FC236}">
                  <a16:creationId xmlns:a16="http://schemas.microsoft.com/office/drawing/2014/main" id="{CCF3CA45-2972-4B0A-BBEB-10BC0706BE63}"/>
                </a:ext>
              </a:extLst>
            </p:cNvPr>
            <p:cNvSpPr/>
            <p:nvPr/>
          </p:nvSpPr>
          <p:spPr>
            <a:xfrm>
              <a:off x="8489665" y="4455066"/>
              <a:ext cx="134091" cy="134086"/>
            </a:xfrm>
            <a:custGeom>
              <a:avLst/>
              <a:gdLst/>
              <a:ahLst/>
              <a:cxnLst/>
              <a:rect l="l" t="t" r="r" b="b"/>
              <a:pathLst>
                <a:path w="134091" h="134086" extrusionOk="0">
                  <a:moveTo>
                    <a:pt x="134092" y="67043"/>
                  </a:moveTo>
                  <a:cubicBezTo>
                    <a:pt x="134092" y="104083"/>
                    <a:pt x="104087" y="134087"/>
                    <a:pt x="67046" y="134087"/>
                  </a:cubicBezTo>
                  <a:cubicBezTo>
                    <a:pt x="30004" y="134087"/>
                    <a:pt x="0" y="104083"/>
                    <a:pt x="0" y="67043"/>
                  </a:cubicBezTo>
                  <a:cubicBezTo>
                    <a:pt x="0" y="30003"/>
                    <a:pt x="30004" y="0"/>
                    <a:pt x="67046" y="0"/>
                  </a:cubicBezTo>
                  <a:cubicBezTo>
                    <a:pt x="104087" y="43"/>
                    <a:pt x="134092" y="30047"/>
                    <a:pt x="134092" y="670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244;p53">
              <a:extLst>
                <a:ext uri="{FF2B5EF4-FFF2-40B4-BE49-F238E27FC236}">
                  <a16:creationId xmlns:a16="http://schemas.microsoft.com/office/drawing/2014/main" id="{1646B436-E118-4510-8775-B53B26849717}"/>
                </a:ext>
              </a:extLst>
            </p:cNvPr>
            <p:cNvSpPr/>
            <p:nvPr/>
          </p:nvSpPr>
          <p:spPr>
            <a:xfrm>
              <a:off x="8489665" y="4455066"/>
              <a:ext cx="76284" cy="134086"/>
            </a:xfrm>
            <a:custGeom>
              <a:avLst/>
              <a:gdLst/>
              <a:ahLst/>
              <a:cxnLst/>
              <a:rect l="l" t="t" r="r" b="b"/>
              <a:pathLst>
                <a:path w="76284" h="134086" extrusionOk="0">
                  <a:moveTo>
                    <a:pt x="18521" y="67043"/>
                  </a:moveTo>
                  <a:cubicBezTo>
                    <a:pt x="18521" y="33155"/>
                    <a:pt x="43647" y="5137"/>
                    <a:pt x="76285" y="648"/>
                  </a:cubicBezTo>
                  <a:cubicBezTo>
                    <a:pt x="73263" y="216"/>
                    <a:pt x="70154" y="0"/>
                    <a:pt x="67046" y="0"/>
                  </a:cubicBezTo>
                  <a:cubicBezTo>
                    <a:pt x="30004" y="0"/>
                    <a:pt x="0" y="30003"/>
                    <a:pt x="0" y="67043"/>
                  </a:cubicBezTo>
                  <a:cubicBezTo>
                    <a:pt x="0" y="104083"/>
                    <a:pt x="30004" y="134087"/>
                    <a:pt x="67046" y="134087"/>
                  </a:cubicBezTo>
                  <a:cubicBezTo>
                    <a:pt x="70197" y="134087"/>
                    <a:pt x="73263" y="133871"/>
                    <a:pt x="76285" y="133439"/>
                  </a:cubicBezTo>
                  <a:cubicBezTo>
                    <a:pt x="43647" y="128949"/>
                    <a:pt x="18521" y="100932"/>
                    <a:pt x="18521" y="6704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245;p53">
              <a:extLst>
                <a:ext uri="{FF2B5EF4-FFF2-40B4-BE49-F238E27FC236}">
                  <a16:creationId xmlns:a16="http://schemas.microsoft.com/office/drawing/2014/main" id="{BC96642F-13E6-419B-A8D7-CEAD75A71C7D}"/>
                </a:ext>
              </a:extLst>
            </p:cNvPr>
            <p:cNvSpPr/>
            <p:nvPr/>
          </p:nvSpPr>
          <p:spPr>
            <a:xfrm>
              <a:off x="8505984" y="4471384"/>
              <a:ext cx="101453" cy="101449"/>
            </a:xfrm>
            <a:custGeom>
              <a:avLst/>
              <a:gdLst/>
              <a:ahLst/>
              <a:cxnLst/>
              <a:rect l="l" t="t" r="r" b="b"/>
              <a:pathLst>
                <a:path w="101453" h="101449" extrusionOk="0">
                  <a:moveTo>
                    <a:pt x="101454" y="50725"/>
                  </a:moveTo>
                  <a:cubicBezTo>
                    <a:pt x="101454" y="78742"/>
                    <a:pt x="78746" y="101450"/>
                    <a:pt x="50727" y="101450"/>
                  </a:cubicBezTo>
                  <a:cubicBezTo>
                    <a:pt x="22709" y="101450"/>
                    <a:pt x="0" y="78742"/>
                    <a:pt x="0" y="50725"/>
                  </a:cubicBezTo>
                  <a:cubicBezTo>
                    <a:pt x="0" y="22708"/>
                    <a:pt x="22709" y="0"/>
                    <a:pt x="50727" y="0"/>
                  </a:cubicBezTo>
                  <a:cubicBezTo>
                    <a:pt x="78746" y="0"/>
                    <a:pt x="101454" y="22708"/>
                    <a:pt x="101454" y="507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246;p53">
              <a:extLst>
                <a:ext uri="{FF2B5EF4-FFF2-40B4-BE49-F238E27FC236}">
                  <a16:creationId xmlns:a16="http://schemas.microsoft.com/office/drawing/2014/main" id="{A1B0FCD0-84A2-480A-8F4E-E809B1FBA044}"/>
                </a:ext>
              </a:extLst>
            </p:cNvPr>
            <p:cNvSpPr/>
            <p:nvPr/>
          </p:nvSpPr>
          <p:spPr>
            <a:xfrm>
              <a:off x="8505897" y="4471428"/>
              <a:ext cx="50727" cy="101449"/>
            </a:xfrm>
            <a:custGeom>
              <a:avLst/>
              <a:gdLst/>
              <a:ahLst/>
              <a:cxnLst/>
              <a:rect l="l" t="t" r="r" b="b"/>
              <a:pathLst>
                <a:path w="50727" h="101449" extrusionOk="0">
                  <a:moveTo>
                    <a:pt x="50727" y="101450"/>
                  </a:moveTo>
                  <a:lnTo>
                    <a:pt x="50727" y="0"/>
                  </a:lnTo>
                  <a:cubicBezTo>
                    <a:pt x="22709" y="0"/>
                    <a:pt x="0" y="22707"/>
                    <a:pt x="0" y="50725"/>
                  </a:cubicBezTo>
                  <a:cubicBezTo>
                    <a:pt x="-43" y="78699"/>
                    <a:pt x="22709" y="101450"/>
                    <a:pt x="50727" y="101450"/>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247;p53">
              <a:extLst>
                <a:ext uri="{FF2B5EF4-FFF2-40B4-BE49-F238E27FC236}">
                  <a16:creationId xmlns:a16="http://schemas.microsoft.com/office/drawing/2014/main" id="{2A73B1CF-6785-41FC-BBAD-A81C5E627BCC}"/>
                </a:ext>
              </a:extLst>
            </p:cNvPr>
            <p:cNvSpPr/>
            <p:nvPr/>
          </p:nvSpPr>
          <p:spPr>
            <a:xfrm>
              <a:off x="8505984" y="4471384"/>
              <a:ext cx="49734" cy="101449"/>
            </a:xfrm>
            <a:custGeom>
              <a:avLst/>
              <a:gdLst/>
              <a:ahLst/>
              <a:cxnLst/>
              <a:rect l="l" t="t" r="r" b="b"/>
              <a:pathLst>
                <a:path w="49734" h="101449" extrusionOk="0">
                  <a:moveTo>
                    <a:pt x="18521" y="50725"/>
                  </a:moveTo>
                  <a:cubicBezTo>
                    <a:pt x="18521" y="28579"/>
                    <a:pt x="31213" y="9368"/>
                    <a:pt x="49734" y="0"/>
                  </a:cubicBezTo>
                  <a:cubicBezTo>
                    <a:pt x="22191" y="518"/>
                    <a:pt x="0" y="23010"/>
                    <a:pt x="0" y="50725"/>
                  </a:cubicBezTo>
                  <a:cubicBezTo>
                    <a:pt x="0" y="78397"/>
                    <a:pt x="22191" y="100889"/>
                    <a:pt x="49734" y="101450"/>
                  </a:cubicBezTo>
                  <a:cubicBezTo>
                    <a:pt x="31213" y="92082"/>
                    <a:pt x="18521" y="72914"/>
                    <a:pt x="18521" y="50725"/>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248;p53">
              <a:extLst>
                <a:ext uri="{FF2B5EF4-FFF2-40B4-BE49-F238E27FC236}">
                  <a16:creationId xmlns:a16="http://schemas.microsoft.com/office/drawing/2014/main" id="{948A3B30-16C3-4717-BD66-A38121A72167}"/>
                </a:ext>
              </a:extLst>
            </p:cNvPr>
            <p:cNvSpPr/>
            <p:nvPr/>
          </p:nvSpPr>
          <p:spPr>
            <a:xfrm>
              <a:off x="8526188" y="4388066"/>
              <a:ext cx="134092" cy="134086"/>
            </a:xfrm>
            <a:custGeom>
              <a:avLst/>
              <a:gdLst/>
              <a:ahLst/>
              <a:cxnLst/>
              <a:rect l="l" t="t" r="r" b="b"/>
              <a:pathLst>
                <a:path w="134092" h="134086" extrusionOk="0">
                  <a:moveTo>
                    <a:pt x="134092" y="67043"/>
                  </a:moveTo>
                  <a:cubicBezTo>
                    <a:pt x="134092" y="104083"/>
                    <a:pt x="104088" y="134087"/>
                    <a:pt x="67046" y="134087"/>
                  </a:cubicBezTo>
                  <a:cubicBezTo>
                    <a:pt x="30004" y="134087"/>
                    <a:pt x="0" y="104083"/>
                    <a:pt x="0" y="67043"/>
                  </a:cubicBezTo>
                  <a:cubicBezTo>
                    <a:pt x="0" y="30003"/>
                    <a:pt x="30004" y="0"/>
                    <a:pt x="67046" y="0"/>
                  </a:cubicBezTo>
                  <a:cubicBezTo>
                    <a:pt x="104088" y="0"/>
                    <a:pt x="134092" y="30003"/>
                    <a:pt x="134092" y="670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249;p53">
              <a:extLst>
                <a:ext uri="{FF2B5EF4-FFF2-40B4-BE49-F238E27FC236}">
                  <a16:creationId xmlns:a16="http://schemas.microsoft.com/office/drawing/2014/main" id="{6A0CE6B5-AABF-4415-A338-DF6DA65372B3}"/>
                </a:ext>
              </a:extLst>
            </p:cNvPr>
            <p:cNvSpPr/>
            <p:nvPr/>
          </p:nvSpPr>
          <p:spPr>
            <a:xfrm>
              <a:off x="8526188" y="4388066"/>
              <a:ext cx="76284" cy="134086"/>
            </a:xfrm>
            <a:custGeom>
              <a:avLst/>
              <a:gdLst/>
              <a:ahLst/>
              <a:cxnLst/>
              <a:rect l="l" t="t" r="r" b="b"/>
              <a:pathLst>
                <a:path w="76284" h="134086" extrusionOk="0">
                  <a:moveTo>
                    <a:pt x="18521" y="67043"/>
                  </a:moveTo>
                  <a:cubicBezTo>
                    <a:pt x="18521" y="33155"/>
                    <a:pt x="43647" y="5137"/>
                    <a:pt x="76285" y="648"/>
                  </a:cubicBezTo>
                  <a:cubicBezTo>
                    <a:pt x="73263" y="216"/>
                    <a:pt x="70154" y="0"/>
                    <a:pt x="67046" y="0"/>
                  </a:cubicBezTo>
                  <a:cubicBezTo>
                    <a:pt x="30004" y="0"/>
                    <a:pt x="0" y="30003"/>
                    <a:pt x="0" y="67043"/>
                  </a:cubicBezTo>
                  <a:cubicBezTo>
                    <a:pt x="0" y="104083"/>
                    <a:pt x="30004" y="134087"/>
                    <a:pt x="67046" y="134087"/>
                  </a:cubicBezTo>
                  <a:cubicBezTo>
                    <a:pt x="70198" y="134087"/>
                    <a:pt x="73263" y="133871"/>
                    <a:pt x="76285" y="133439"/>
                  </a:cubicBezTo>
                  <a:cubicBezTo>
                    <a:pt x="43690" y="128906"/>
                    <a:pt x="18521" y="100889"/>
                    <a:pt x="18521" y="6704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250;p53">
              <a:extLst>
                <a:ext uri="{FF2B5EF4-FFF2-40B4-BE49-F238E27FC236}">
                  <a16:creationId xmlns:a16="http://schemas.microsoft.com/office/drawing/2014/main" id="{26BE747E-C2D5-442B-BC59-107F38FF442E}"/>
                </a:ext>
              </a:extLst>
            </p:cNvPr>
            <p:cNvSpPr/>
            <p:nvPr/>
          </p:nvSpPr>
          <p:spPr>
            <a:xfrm>
              <a:off x="8542507" y="4404385"/>
              <a:ext cx="101453" cy="101449"/>
            </a:xfrm>
            <a:custGeom>
              <a:avLst/>
              <a:gdLst/>
              <a:ahLst/>
              <a:cxnLst/>
              <a:rect l="l" t="t" r="r" b="b"/>
              <a:pathLst>
                <a:path w="101453" h="101449" extrusionOk="0">
                  <a:moveTo>
                    <a:pt x="101454" y="50725"/>
                  </a:moveTo>
                  <a:cubicBezTo>
                    <a:pt x="101454" y="78742"/>
                    <a:pt x="78745" y="101450"/>
                    <a:pt x="50727" y="101450"/>
                  </a:cubicBezTo>
                  <a:cubicBezTo>
                    <a:pt x="22708" y="101450"/>
                    <a:pt x="0" y="78742"/>
                    <a:pt x="0" y="50725"/>
                  </a:cubicBezTo>
                  <a:cubicBezTo>
                    <a:pt x="0" y="22707"/>
                    <a:pt x="22708" y="0"/>
                    <a:pt x="50727" y="0"/>
                  </a:cubicBezTo>
                  <a:cubicBezTo>
                    <a:pt x="78745" y="-43"/>
                    <a:pt x="101454" y="22664"/>
                    <a:pt x="101454" y="50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251;p53">
              <a:extLst>
                <a:ext uri="{FF2B5EF4-FFF2-40B4-BE49-F238E27FC236}">
                  <a16:creationId xmlns:a16="http://schemas.microsoft.com/office/drawing/2014/main" id="{7C91A0D7-2393-4955-8A93-4312D89F2BFC}"/>
                </a:ext>
              </a:extLst>
            </p:cNvPr>
            <p:cNvSpPr/>
            <p:nvPr/>
          </p:nvSpPr>
          <p:spPr>
            <a:xfrm>
              <a:off x="8542723" y="4404385"/>
              <a:ext cx="50726" cy="101449"/>
            </a:xfrm>
            <a:custGeom>
              <a:avLst/>
              <a:gdLst/>
              <a:ahLst/>
              <a:cxnLst/>
              <a:rect l="l" t="t" r="r" b="b"/>
              <a:pathLst>
                <a:path w="50726" h="101449" extrusionOk="0">
                  <a:moveTo>
                    <a:pt x="50727" y="101450"/>
                  </a:moveTo>
                  <a:lnTo>
                    <a:pt x="50727" y="0"/>
                  </a:lnTo>
                  <a:cubicBezTo>
                    <a:pt x="22708" y="0"/>
                    <a:pt x="0" y="22707"/>
                    <a:pt x="0" y="50725"/>
                  </a:cubicBezTo>
                  <a:cubicBezTo>
                    <a:pt x="0" y="78742"/>
                    <a:pt x="22708" y="101450"/>
                    <a:pt x="50727" y="10145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252;p53">
              <a:extLst>
                <a:ext uri="{FF2B5EF4-FFF2-40B4-BE49-F238E27FC236}">
                  <a16:creationId xmlns:a16="http://schemas.microsoft.com/office/drawing/2014/main" id="{50DAE4C1-4127-40BB-B915-FCE42F400343}"/>
                </a:ext>
              </a:extLst>
            </p:cNvPr>
            <p:cNvSpPr/>
            <p:nvPr/>
          </p:nvSpPr>
          <p:spPr>
            <a:xfrm>
              <a:off x="8542507" y="4404428"/>
              <a:ext cx="48956" cy="101363"/>
            </a:xfrm>
            <a:custGeom>
              <a:avLst/>
              <a:gdLst/>
              <a:ahLst/>
              <a:cxnLst/>
              <a:rect l="l" t="t" r="r" b="b"/>
              <a:pathLst>
                <a:path w="48956" h="101363" extrusionOk="0">
                  <a:moveTo>
                    <a:pt x="18520" y="50682"/>
                  </a:moveTo>
                  <a:cubicBezTo>
                    <a:pt x="18520" y="28708"/>
                    <a:pt x="30824" y="9670"/>
                    <a:pt x="48957" y="0"/>
                  </a:cubicBezTo>
                  <a:cubicBezTo>
                    <a:pt x="21758" y="950"/>
                    <a:pt x="0" y="23269"/>
                    <a:pt x="0" y="50682"/>
                  </a:cubicBezTo>
                  <a:cubicBezTo>
                    <a:pt x="0" y="78095"/>
                    <a:pt x="21758" y="100413"/>
                    <a:pt x="48957" y="101363"/>
                  </a:cubicBezTo>
                  <a:cubicBezTo>
                    <a:pt x="30824" y="91693"/>
                    <a:pt x="18520" y="72612"/>
                    <a:pt x="18520" y="50682"/>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71227787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6" name="Google Shape;606;p38"/>
          <p:cNvSpPr txBox="1">
            <a:spLocks noGrp="1"/>
          </p:cNvSpPr>
          <p:nvPr>
            <p:ph type="subTitle" idx="2"/>
          </p:nvPr>
        </p:nvSpPr>
        <p:spPr>
          <a:xfrm>
            <a:off x="1248303" y="1585693"/>
            <a:ext cx="6647392" cy="2842977"/>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600" dirty="0"/>
              <a:t>Both are known for combining the </a:t>
            </a:r>
            <a:r>
              <a:rPr lang="en-US" sz="1600" dirty="0" err="1"/>
              <a:t>utilisation</a:t>
            </a:r>
            <a:r>
              <a:rPr lang="en-US" sz="1600" dirty="0"/>
              <a:t> of eGFR, along with albuminuria regarding staging and risk stratification</a:t>
            </a:r>
          </a:p>
          <a:p>
            <a:pPr marL="285750" lvl="0" indent="-285750" algn="l" rtl="0">
              <a:spcBef>
                <a:spcPts val="0"/>
              </a:spcBef>
              <a:spcAft>
                <a:spcPts val="0"/>
              </a:spcAft>
              <a:buFont typeface="Arial" panose="020B0604020202020204" pitchFamily="34" charset="0"/>
              <a:buChar char="•"/>
            </a:pPr>
            <a:r>
              <a:rPr lang="en-US" sz="1600" dirty="0"/>
              <a:t>The NICE guidelines NG203 are also known for providing clear thresholds regarding patient referral (NICE, 2021)</a:t>
            </a:r>
          </a:p>
          <a:p>
            <a:pPr marL="285750" lvl="0" indent="-285750" algn="l" rtl="0">
              <a:spcBef>
                <a:spcPts val="0"/>
              </a:spcBef>
              <a:spcAft>
                <a:spcPts val="0"/>
              </a:spcAft>
              <a:buFont typeface="Arial" panose="020B0604020202020204" pitchFamily="34" charset="0"/>
              <a:buChar char="•"/>
            </a:pPr>
            <a:r>
              <a:rPr lang="en-US" sz="1600" dirty="0"/>
              <a:t>Both </a:t>
            </a:r>
            <a:r>
              <a:rPr lang="en-US" sz="1600" dirty="0" err="1"/>
              <a:t>prioritise</a:t>
            </a:r>
            <a:r>
              <a:rPr lang="en-US" sz="1600" dirty="0"/>
              <a:t> cardiovascular risk reduction as a core priority through blood-pressure control, lipid management, along with antiplatelet therapy where indicated.</a:t>
            </a:r>
          </a:p>
          <a:p>
            <a:pPr marL="285750" lvl="0" indent="-285750" algn="l" rtl="0">
              <a:spcBef>
                <a:spcPts val="0"/>
              </a:spcBef>
              <a:spcAft>
                <a:spcPts val="0"/>
              </a:spcAft>
              <a:buFont typeface="Arial" panose="020B0604020202020204" pitchFamily="34" charset="0"/>
              <a:buChar char="•"/>
            </a:pPr>
            <a:r>
              <a:rPr lang="en-US" sz="1600" dirty="0"/>
              <a:t>Shared decision-making, in addition to support for self-management, are also explicitly recommended</a:t>
            </a:r>
          </a:p>
          <a:p>
            <a:pPr marL="285750" lvl="0" indent="-285750" algn="l" rtl="0">
              <a:spcBef>
                <a:spcPts val="0"/>
              </a:spcBef>
              <a:spcAft>
                <a:spcPts val="0"/>
              </a:spcAft>
              <a:buFont typeface="Arial" panose="020B0604020202020204" pitchFamily="34" charset="0"/>
              <a:buChar char="•"/>
            </a:pPr>
            <a:r>
              <a:rPr lang="en-US" sz="1600" dirty="0"/>
              <a:t>Provided recommendations are also practical and applicable to general practitioners and also renal nurses in everyday practice</a:t>
            </a:r>
          </a:p>
        </p:txBody>
      </p:sp>
      <p:sp>
        <p:nvSpPr>
          <p:cNvPr id="607" name="Google Shape;607;p38"/>
          <p:cNvSpPr txBox="1">
            <a:spLocks noGrp="1"/>
          </p:cNvSpPr>
          <p:nvPr>
            <p:ph type="title"/>
          </p:nvPr>
        </p:nvSpPr>
        <p:spPr>
          <a:xfrm>
            <a:off x="720000" y="161613"/>
            <a:ext cx="7704000" cy="5643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t>NICE Management</a:t>
            </a:r>
          </a:p>
        </p:txBody>
      </p:sp>
      <p:grpSp>
        <p:nvGrpSpPr>
          <p:cNvPr id="635" name="Google Shape;635;p38"/>
          <p:cNvGrpSpPr/>
          <p:nvPr/>
        </p:nvGrpSpPr>
        <p:grpSpPr>
          <a:xfrm rot="4761965">
            <a:off x="7753999" y="857588"/>
            <a:ext cx="1600707" cy="1566120"/>
            <a:chOff x="7038936" y="4588326"/>
            <a:chExt cx="554086" cy="542114"/>
          </a:xfrm>
        </p:grpSpPr>
        <p:sp>
          <p:nvSpPr>
            <p:cNvPr id="636" name="Google Shape;636;p38"/>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7" name="Google Shape;637;p38"/>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8" name="Google Shape;638;p38"/>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9" name="Google Shape;639;p38"/>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0" name="Google Shape;640;p38"/>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1" name="Google Shape;641;p38"/>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38"/>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38"/>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4" name="Google Shape;644;p38"/>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5" name="Google Shape;645;p38"/>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6" name="Google Shape;646;p38"/>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7" name="Google Shape;647;p38"/>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8" name="Google Shape;648;p38"/>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9" name="Google Shape;649;p38"/>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606;p38">
            <a:extLst>
              <a:ext uri="{FF2B5EF4-FFF2-40B4-BE49-F238E27FC236}">
                <a16:creationId xmlns:a16="http://schemas.microsoft.com/office/drawing/2014/main" id="{8E68A1F9-5D37-4C94-95E3-68F5075C749B}"/>
              </a:ext>
            </a:extLst>
          </p:cNvPr>
          <p:cNvSpPr txBox="1">
            <a:spLocks/>
          </p:cNvSpPr>
          <p:nvPr/>
        </p:nvSpPr>
        <p:spPr>
          <a:xfrm>
            <a:off x="652041" y="886227"/>
            <a:ext cx="7839917" cy="481731"/>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0" indent="0" algn="ctr"/>
            <a:r>
              <a:rPr lang="en-US" sz="1100" dirty="0"/>
              <a:t>NICE NG203, alongside KDIGO guidelines, are both known for providing a comprehensive and evidence-based management framework (NICE, 2021; KDIGO, 2024)</a:t>
            </a:r>
          </a:p>
        </p:txBody>
      </p:sp>
      <p:grpSp>
        <p:nvGrpSpPr>
          <p:cNvPr id="21" name="Google Shape;1939;p53">
            <a:extLst>
              <a:ext uri="{FF2B5EF4-FFF2-40B4-BE49-F238E27FC236}">
                <a16:creationId xmlns:a16="http://schemas.microsoft.com/office/drawing/2014/main" id="{79673638-965C-4E68-96B7-11CE4E0FB5B3}"/>
              </a:ext>
            </a:extLst>
          </p:cNvPr>
          <p:cNvGrpSpPr/>
          <p:nvPr/>
        </p:nvGrpSpPr>
        <p:grpSpPr>
          <a:xfrm>
            <a:off x="8507159" y="161613"/>
            <a:ext cx="585896" cy="564300"/>
            <a:chOff x="5760235" y="4289469"/>
            <a:chExt cx="304193" cy="299727"/>
          </a:xfrm>
        </p:grpSpPr>
        <p:sp>
          <p:nvSpPr>
            <p:cNvPr id="22" name="Google Shape;1940;p53">
              <a:extLst>
                <a:ext uri="{FF2B5EF4-FFF2-40B4-BE49-F238E27FC236}">
                  <a16:creationId xmlns:a16="http://schemas.microsoft.com/office/drawing/2014/main" id="{BE91974B-124D-4A07-B806-89EFD172CAFC}"/>
                </a:ext>
              </a:extLst>
            </p:cNvPr>
            <p:cNvSpPr/>
            <p:nvPr/>
          </p:nvSpPr>
          <p:spPr>
            <a:xfrm>
              <a:off x="5804727" y="4329490"/>
              <a:ext cx="259701" cy="259670"/>
            </a:xfrm>
            <a:custGeom>
              <a:avLst/>
              <a:gdLst/>
              <a:ahLst/>
              <a:cxnLst/>
              <a:rect l="l" t="t" r="r" b="b"/>
              <a:pathLst>
                <a:path w="259701" h="259670" extrusionOk="0">
                  <a:moveTo>
                    <a:pt x="229622" y="7722"/>
                  </a:moveTo>
                  <a:lnTo>
                    <a:pt x="206094" y="340"/>
                  </a:lnTo>
                  <a:cubicBezTo>
                    <a:pt x="202294" y="-869"/>
                    <a:pt x="198193" y="1246"/>
                    <a:pt x="196984" y="5089"/>
                  </a:cubicBezTo>
                  <a:lnTo>
                    <a:pt x="178895" y="62634"/>
                  </a:lnTo>
                  <a:cubicBezTo>
                    <a:pt x="177686" y="66433"/>
                    <a:pt x="179802" y="70534"/>
                    <a:pt x="183644" y="71743"/>
                  </a:cubicBezTo>
                  <a:lnTo>
                    <a:pt x="202078" y="77528"/>
                  </a:lnTo>
                  <a:cubicBezTo>
                    <a:pt x="206223" y="78823"/>
                    <a:pt x="208338" y="83485"/>
                    <a:pt x="206525" y="87457"/>
                  </a:cubicBezTo>
                  <a:cubicBezTo>
                    <a:pt x="195646" y="111158"/>
                    <a:pt x="178938" y="135246"/>
                    <a:pt x="157093" y="157090"/>
                  </a:cubicBezTo>
                  <a:cubicBezTo>
                    <a:pt x="135248" y="178935"/>
                    <a:pt x="111158" y="195598"/>
                    <a:pt x="87457" y="206520"/>
                  </a:cubicBezTo>
                  <a:cubicBezTo>
                    <a:pt x="83485" y="208333"/>
                    <a:pt x="78823" y="206261"/>
                    <a:pt x="77528" y="202074"/>
                  </a:cubicBezTo>
                  <a:lnTo>
                    <a:pt x="71743" y="183640"/>
                  </a:lnTo>
                  <a:cubicBezTo>
                    <a:pt x="70534" y="179841"/>
                    <a:pt x="66475" y="177683"/>
                    <a:pt x="62633" y="178891"/>
                  </a:cubicBezTo>
                  <a:lnTo>
                    <a:pt x="5085" y="196980"/>
                  </a:lnTo>
                  <a:cubicBezTo>
                    <a:pt x="1286" y="198188"/>
                    <a:pt x="-873" y="202247"/>
                    <a:pt x="336" y="206088"/>
                  </a:cubicBezTo>
                  <a:lnTo>
                    <a:pt x="7719" y="229616"/>
                  </a:lnTo>
                  <a:cubicBezTo>
                    <a:pt x="14842" y="252237"/>
                    <a:pt x="38932" y="264800"/>
                    <a:pt x="61554" y="257677"/>
                  </a:cubicBezTo>
                  <a:lnTo>
                    <a:pt x="67986" y="255648"/>
                  </a:lnTo>
                  <a:cubicBezTo>
                    <a:pt x="75110" y="253403"/>
                    <a:pt x="82406" y="251806"/>
                    <a:pt x="89788" y="250640"/>
                  </a:cubicBezTo>
                  <a:cubicBezTo>
                    <a:pt x="125319" y="245114"/>
                    <a:pt x="163051" y="225947"/>
                    <a:pt x="194523" y="194476"/>
                  </a:cubicBezTo>
                  <a:cubicBezTo>
                    <a:pt x="225996" y="163005"/>
                    <a:pt x="245164" y="125274"/>
                    <a:pt x="250690" y="89745"/>
                  </a:cubicBezTo>
                  <a:cubicBezTo>
                    <a:pt x="251856" y="82363"/>
                    <a:pt x="253453" y="75067"/>
                    <a:pt x="255698" y="67944"/>
                  </a:cubicBezTo>
                  <a:lnTo>
                    <a:pt x="257727" y="61512"/>
                  </a:lnTo>
                  <a:cubicBezTo>
                    <a:pt x="264807" y="38934"/>
                    <a:pt x="252244" y="14845"/>
                    <a:pt x="229622" y="7722"/>
                  </a:cubicBezTo>
                  <a:close/>
                </a:path>
              </a:pathLst>
            </a:custGeom>
            <a:solidFill>
              <a:srgbClr val="60B8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941;p53">
              <a:extLst>
                <a:ext uri="{FF2B5EF4-FFF2-40B4-BE49-F238E27FC236}">
                  <a16:creationId xmlns:a16="http://schemas.microsoft.com/office/drawing/2014/main" id="{227FB1C7-E45E-4E10-8314-39AC8DC86D8C}"/>
                </a:ext>
              </a:extLst>
            </p:cNvPr>
            <p:cNvSpPr/>
            <p:nvPr/>
          </p:nvSpPr>
          <p:spPr>
            <a:xfrm>
              <a:off x="5804727" y="4329490"/>
              <a:ext cx="259701" cy="259670"/>
            </a:xfrm>
            <a:custGeom>
              <a:avLst/>
              <a:gdLst/>
              <a:ahLst/>
              <a:cxnLst/>
              <a:rect l="l" t="t" r="r" b="b"/>
              <a:pathLst>
                <a:path w="259701" h="259670" extrusionOk="0">
                  <a:moveTo>
                    <a:pt x="229622" y="7722"/>
                  </a:moveTo>
                  <a:lnTo>
                    <a:pt x="206094" y="340"/>
                  </a:lnTo>
                  <a:cubicBezTo>
                    <a:pt x="202294" y="-869"/>
                    <a:pt x="198193" y="1246"/>
                    <a:pt x="196984" y="5089"/>
                  </a:cubicBezTo>
                  <a:lnTo>
                    <a:pt x="178895" y="62634"/>
                  </a:lnTo>
                  <a:cubicBezTo>
                    <a:pt x="177686" y="66433"/>
                    <a:pt x="179802" y="70534"/>
                    <a:pt x="183644" y="71743"/>
                  </a:cubicBezTo>
                  <a:lnTo>
                    <a:pt x="202078" y="77528"/>
                  </a:lnTo>
                  <a:cubicBezTo>
                    <a:pt x="206223" y="78823"/>
                    <a:pt x="208338" y="83485"/>
                    <a:pt x="206525" y="87457"/>
                  </a:cubicBezTo>
                  <a:cubicBezTo>
                    <a:pt x="195646" y="111158"/>
                    <a:pt x="178938" y="135246"/>
                    <a:pt x="157093" y="157090"/>
                  </a:cubicBezTo>
                  <a:cubicBezTo>
                    <a:pt x="135248" y="178935"/>
                    <a:pt x="111158" y="195598"/>
                    <a:pt x="87457" y="206520"/>
                  </a:cubicBezTo>
                  <a:cubicBezTo>
                    <a:pt x="83485" y="208333"/>
                    <a:pt x="78823" y="206261"/>
                    <a:pt x="77528" y="202074"/>
                  </a:cubicBezTo>
                  <a:lnTo>
                    <a:pt x="71743" y="183640"/>
                  </a:lnTo>
                  <a:cubicBezTo>
                    <a:pt x="70534" y="179841"/>
                    <a:pt x="66475" y="177683"/>
                    <a:pt x="62633" y="178891"/>
                  </a:cubicBezTo>
                  <a:lnTo>
                    <a:pt x="5085" y="196980"/>
                  </a:lnTo>
                  <a:cubicBezTo>
                    <a:pt x="1286" y="198188"/>
                    <a:pt x="-873" y="202247"/>
                    <a:pt x="336" y="206088"/>
                  </a:cubicBezTo>
                  <a:lnTo>
                    <a:pt x="7719" y="229616"/>
                  </a:lnTo>
                  <a:cubicBezTo>
                    <a:pt x="14842" y="252237"/>
                    <a:pt x="38932" y="264800"/>
                    <a:pt x="61554" y="257677"/>
                  </a:cubicBezTo>
                  <a:lnTo>
                    <a:pt x="67986" y="255648"/>
                  </a:lnTo>
                  <a:cubicBezTo>
                    <a:pt x="75110" y="253403"/>
                    <a:pt x="82406" y="251806"/>
                    <a:pt x="89788" y="250640"/>
                  </a:cubicBezTo>
                  <a:cubicBezTo>
                    <a:pt x="125319" y="245114"/>
                    <a:pt x="163051" y="225947"/>
                    <a:pt x="194523" y="194476"/>
                  </a:cubicBezTo>
                  <a:cubicBezTo>
                    <a:pt x="225996" y="163005"/>
                    <a:pt x="245164" y="125274"/>
                    <a:pt x="250690" y="89745"/>
                  </a:cubicBezTo>
                  <a:cubicBezTo>
                    <a:pt x="251856" y="82363"/>
                    <a:pt x="253453" y="75067"/>
                    <a:pt x="255698" y="67944"/>
                  </a:cubicBezTo>
                  <a:lnTo>
                    <a:pt x="257727" y="61512"/>
                  </a:lnTo>
                  <a:cubicBezTo>
                    <a:pt x="264807" y="38934"/>
                    <a:pt x="252244" y="14845"/>
                    <a:pt x="229622" y="772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4" name="Google Shape;1942;p53">
              <a:extLst>
                <a:ext uri="{FF2B5EF4-FFF2-40B4-BE49-F238E27FC236}">
                  <a16:creationId xmlns:a16="http://schemas.microsoft.com/office/drawing/2014/main" id="{EDA95E14-3270-4346-A3BF-BFC8BDEB40E1}"/>
                </a:ext>
              </a:extLst>
            </p:cNvPr>
            <p:cNvGrpSpPr/>
            <p:nvPr/>
          </p:nvGrpSpPr>
          <p:grpSpPr>
            <a:xfrm>
              <a:off x="5804727" y="4329490"/>
              <a:ext cx="225402" cy="259706"/>
              <a:chOff x="5804727" y="4329490"/>
              <a:chExt cx="225402" cy="259706"/>
            </a:xfrm>
          </p:grpSpPr>
          <p:sp>
            <p:nvSpPr>
              <p:cNvPr id="34" name="Google Shape;1943;p53">
                <a:extLst>
                  <a:ext uri="{FF2B5EF4-FFF2-40B4-BE49-F238E27FC236}">
                    <a16:creationId xmlns:a16="http://schemas.microsoft.com/office/drawing/2014/main" id="{2D6F2912-AD3F-447C-8E83-D4D915E69584}"/>
                  </a:ext>
                </a:extLst>
              </p:cNvPr>
              <p:cNvSpPr/>
              <p:nvPr/>
            </p:nvSpPr>
            <p:spPr>
              <a:xfrm>
                <a:off x="5885838" y="4329490"/>
                <a:ext cx="144291" cy="215270"/>
              </a:xfrm>
              <a:custGeom>
                <a:avLst/>
                <a:gdLst/>
                <a:ahLst/>
                <a:cxnLst/>
                <a:rect l="l" t="t" r="r" b="b"/>
                <a:pathLst>
                  <a:path w="144291" h="215270" extrusionOk="0">
                    <a:moveTo>
                      <a:pt x="345" y="207470"/>
                    </a:moveTo>
                    <a:cubicBezTo>
                      <a:pt x="1640" y="211614"/>
                      <a:pt x="8419" y="217356"/>
                      <a:pt x="14549" y="214507"/>
                    </a:cubicBezTo>
                    <a:cubicBezTo>
                      <a:pt x="38207" y="203455"/>
                      <a:pt x="72356" y="178935"/>
                      <a:pt x="94201" y="157090"/>
                    </a:cubicBezTo>
                    <a:cubicBezTo>
                      <a:pt x="116046" y="135246"/>
                      <a:pt x="132710" y="111158"/>
                      <a:pt x="143633" y="87457"/>
                    </a:cubicBezTo>
                    <a:cubicBezTo>
                      <a:pt x="145446" y="83485"/>
                      <a:pt x="143374" y="78823"/>
                      <a:pt x="139186" y="77528"/>
                    </a:cubicBezTo>
                    <a:lnTo>
                      <a:pt x="120752" y="71743"/>
                    </a:lnTo>
                    <a:cubicBezTo>
                      <a:pt x="116953" y="70534"/>
                      <a:pt x="114794" y="66477"/>
                      <a:pt x="116003" y="62634"/>
                    </a:cubicBezTo>
                    <a:lnTo>
                      <a:pt x="134092" y="5089"/>
                    </a:lnTo>
                    <a:cubicBezTo>
                      <a:pt x="134265" y="4484"/>
                      <a:pt x="134523" y="3966"/>
                      <a:pt x="134869" y="3448"/>
                    </a:cubicBezTo>
                    <a:lnTo>
                      <a:pt x="124983" y="340"/>
                    </a:lnTo>
                    <a:cubicBezTo>
                      <a:pt x="121183" y="-869"/>
                      <a:pt x="117082" y="1246"/>
                      <a:pt x="115873" y="5089"/>
                    </a:cubicBezTo>
                    <a:lnTo>
                      <a:pt x="97784" y="62634"/>
                    </a:lnTo>
                    <a:cubicBezTo>
                      <a:pt x="96575" y="66433"/>
                      <a:pt x="98691" y="70534"/>
                      <a:pt x="102533" y="71743"/>
                    </a:cubicBezTo>
                    <a:lnTo>
                      <a:pt x="120968" y="77528"/>
                    </a:lnTo>
                    <a:cubicBezTo>
                      <a:pt x="125112" y="78823"/>
                      <a:pt x="127227" y="83485"/>
                      <a:pt x="125414" y="87457"/>
                    </a:cubicBezTo>
                    <a:cubicBezTo>
                      <a:pt x="114535" y="111158"/>
                      <a:pt x="97827" y="135246"/>
                      <a:pt x="75983" y="157090"/>
                    </a:cubicBezTo>
                    <a:cubicBezTo>
                      <a:pt x="54138" y="178935"/>
                      <a:pt x="30047" y="195598"/>
                      <a:pt x="6346" y="206520"/>
                    </a:cubicBezTo>
                    <a:cubicBezTo>
                      <a:pt x="4231" y="207513"/>
                      <a:pt x="1900" y="207341"/>
                      <a:pt x="0" y="206348"/>
                    </a:cubicBezTo>
                    <a:lnTo>
                      <a:pt x="345" y="207470"/>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944;p53">
                <a:extLst>
                  <a:ext uri="{FF2B5EF4-FFF2-40B4-BE49-F238E27FC236}">
                    <a16:creationId xmlns:a16="http://schemas.microsoft.com/office/drawing/2014/main" id="{2514B68C-7846-477B-87A4-630915B21136}"/>
                  </a:ext>
                </a:extLst>
              </p:cNvPr>
              <p:cNvSpPr/>
              <p:nvPr/>
            </p:nvSpPr>
            <p:spPr>
              <a:xfrm>
                <a:off x="5804727" y="4522498"/>
                <a:ext cx="57754" cy="66698"/>
              </a:xfrm>
              <a:custGeom>
                <a:avLst/>
                <a:gdLst/>
                <a:ahLst/>
                <a:cxnLst/>
                <a:rect l="l" t="t" r="r" b="b"/>
                <a:pathLst>
                  <a:path w="57754" h="66698" extrusionOk="0">
                    <a:moveTo>
                      <a:pt x="25937" y="36608"/>
                    </a:moveTo>
                    <a:lnTo>
                      <a:pt x="16742" y="6476"/>
                    </a:lnTo>
                    <a:cubicBezTo>
                      <a:pt x="16008" y="4188"/>
                      <a:pt x="16526" y="1813"/>
                      <a:pt x="17821" y="0"/>
                    </a:cubicBezTo>
                    <a:lnTo>
                      <a:pt x="5085" y="4015"/>
                    </a:lnTo>
                    <a:cubicBezTo>
                      <a:pt x="1286" y="5223"/>
                      <a:pt x="-873" y="9282"/>
                      <a:pt x="336" y="13124"/>
                    </a:cubicBezTo>
                    <a:lnTo>
                      <a:pt x="7719" y="36652"/>
                    </a:lnTo>
                    <a:cubicBezTo>
                      <a:pt x="14453" y="58021"/>
                      <a:pt x="36298" y="70410"/>
                      <a:pt x="57755" y="65705"/>
                    </a:cubicBezTo>
                    <a:cubicBezTo>
                      <a:pt x="43249" y="62467"/>
                      <a:pt x="30729" y="51804"/>
                      <a:pt x="25937" y="3660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945;p53">
                <a:extLst>
                  <a:ext uri="{FF2B5EF4-FFF2-40B4-BE49-F238E27FC236}">
                    <a16:creationId xmlns:a16="http://schemas.microsoft.com/office/drawing/2014/main" id="{AB105941-A6B9-4829-A986-22540438E3F9}"/>
                  </a:ext>
                </a:extLst>
              </p:cNvPr>
              <p:cNvSpPr/>
              <p:nvPr/>
            </p:nvSpPr>
            <p:spPr>
              <a:xfrm>
                <a:off x="5983286" y="4329490"/>
                <a:ext cx="42428" cy="76362"/>
              </a:xfrm>
              <a:custGeom>
                <a:avLst/>
                <a:gdLst/>
                <a:ahLst/>
                <a:cxnLst/>
                <a:rect l="l" t="t" r="r" b="b"/>
                <a:pathLst>
                  <a:path w="42428" h="76362" extrusionOk="0">
                    <a:moveTo>
                      <a:pt x="5085" y="71700"/>
                    </a:moveTo>
                    <a:lnTo>
                      <a:pt x="19979" y="76362"/>
                    </a:lnTo>
                    <a:lnTo>
                      <a:pt x="42429" y="5002"/>
                    </a:lnTo>
                    <a:lnTo>
                      <a:pt x="27535" y="340"/>
                    </a:lnTo>
                    <a:cubicBezTo>
                      <a:pt x="23735" y="-869"/>
                      <a:pt x="19634" y="1246"/>
                      <a:pt x="18425" y="5089"/>
                    </a:cubicBezTo>
                    <a:lnTo>
                      <a:pt x="336" y="62634"/>
                    </a:lnTo>
                    <a:cubicBezTo>
                      <a:pt x="-873" y="66433"/>
                      <a:pt x="1286" y="70491"/>
                      <a:pt x="5085" y="7170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5" name="Google Shape;1946;p53">
              <a:extLst>
                <a:ext uri="{FF2B5EF4-FFF2-40B4-BE49-F238E27FC236}">
                  <a16:creationId xmlns:a16="http://schemas.microsoft.com/office/drawing/2014/main" id="{A09386E9-CEB6-4713-BA19-0DB1FA26A12B}"/>
                </a:ext>
              </a:extLst>
            </p:cNvPr>
            <p:cNvSpPr/>
            <p:nvPr/>
          </p:nvSpPr>
          <p:spPr>
            <a:xfrm>
              <a:off x="5983309" y="4329446"/>
              <a:ext cx="37441" cy="76405"/>
            </a:xfrm>
            <a:custGeom>
              <a:avLst/>
              <a:gdLst/>
              <a:ahLst/>
              <a:cxnLst/>
              <a:rect l="l" t="t" r="r" b="b"/>
              <a:pathLst>
                <a:path w="37441" h="76405" extrusionOk="0">
                  <a:moveTo>
                    <a:pt x="5062" y="71743"/>
                  </a:moveTo>
                  <a:lnTo>
                    <a:pt x="19957" y="76406"/>
                  </a:lnTo>
                  <a:lnTo>
                    <a:pt x="21684" y="70966"/>
                  </a:lnTo>
                  <a:cubicBezTo>
                    <a:pt x="18920" y="69283"/>
                    <a:pt x="17539" y="65872"/>
                    <a:pt x="18575" y="62635"/>
                  </a:cubicBezTo>
                  <a:cubicBezTo>
                    <a:pt x="38175" y="297"/>
                    <a:pt x="36751" y="4571"/>
                    <a:pt x="37441" y="3448"/>
                  </a:cubicBezTo>
                  <a:lnTo>
                    <a:pt x="27555" y="340"/>
                  </a:lnTo>
                  <a:cubicBezTo>
                    <a:pt x="23756" y="-869"/>
                    <a:pt x="19654" y="1247"/>
                    <a:pt x="18446" y="5089"/>
                  </a:cubicBezTo>
                  <a:lnTo>
                    <a:pt x="356" y="62635"/>
                  </a:lnTo>
                  <a:cubicBezTo>
                    <a:pt x="-895" y="66477"/>
                    <a:pt x="1263" y="70535"/>
                    <a:pt x="5062" y="7174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947;p53">
              <a:extLst>
                <a:ext uri="{FF2B5EF4-FFF2-40B4-BE49-F238E27FC236}">
                  <a16:creationId xmlns:a16="http://schemas.microsoft.com/office/drawing/2014/main" id="{20110171-4149-467E-AC75-99901121ED78}"/>
                </a:ext>
              </a:extLst>
            </p:cNvPr>
            <p:cNvSpPr/>
            <p:nvPr/>
          </p:nvSpPr>
          <p:spPr>
            <a:xfrm>
              <a:off x="5804684" y="4508045"/>
              <a:ext cx="76232" cy="41822"/>
            </a:xfrm>
            <a:custGeom>
              <a:avLst/>
              <a:gdLst/>
              <a:ahLst/>
              <a:cxnLst/>
              <a:rect l="l" t="t" r="r" b="b"/>
              <a:pathLst>
                <a:path w="76232" h="41822" extrusionOk="0">
                  <a:moveTo>
                    <a:pt x="4869" y="41823"/>
                  </a:moveTo>
                  <a:lnTo>
                    <a:pt x="76232" y="19374"/>
                  </a:lnTo>
                  <a:lnTo>
                    <a:pt x="71742" y="5085"/>
                  </a:lnTo>
                  <a:cubicBezTo>
                    <a:pt x="70534" y="1286"/>
                    <a:pt x="66476" y="-873"/>
                    <a:pt x="62633" y="336"/>
                  </a:cubicBezTo>
                  <a:lnTo>
                    <a:pt x="5085" y="18425"/>
                  </a:lnTo>
                  <a:cubicBezTo>
                    <a:pt x="1286" y="19633"/>
                    <a:pt x="-873" y="23691"/>
                    <a:pt x="336" y="27533"/>
                  </a:cubicBezTo>
                  <a:lnTo>
                    <a:pt x="4869" y="41823"/>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948;p53">
              <a:extLst>
                <a:ext uri="{FF2B5EF4-FFF2-40B4-BE49-F238E27FC236}">
                  <a16:creationId xmlns:a16="http://schemas.microsoft.com/office/drawing/2014/main" id="{EA4C3A98-E6F2-4712-BD56-23CD7147BB45}"/>
                </a:ext>
              </a:extLst>
            </p:cNvPr>
            <p:cNvSpPr/>
            <p:nvPr/>
          </p:nvSpPr>
          <p:spPr>
            <a:xfrm>
              <a:off x="5804727" y="4522455"/>
              <a:ext cx="21533" cy="27413"/>
            </a:xfrm>
            <a:custGeom>
              <a:avLst/>
              <a:gdLst/>
              <a:ahLst/>
              <a:cxnLst/>
              <a:rect l="l" t="t" r="r" b="b"/>
              <a:pathLst>
                <a:path w="21533" h="27413" extrusionOk="0">
                  <a:moveTo>
                    <a:pt x="336" y="13123"/>
                  </a:moveTo>
                  <a:cubicBezTo>
                    <a:pt x="2883" y="21153"/>
                    <a:pt x="2279" y="19297"/>
                    <a:pt x="4826" y="27413"/>
                  </a:cubicBezTo>
                  <a:lnTo>
                    <a:pt x="21534" y="22146"/>
                  </a:lnTo>
                  <a:lnTo>
                    <a:pt x="16742" y="6476"/>
                  </a:lnTo>
                  <a:cubicBezTo>
                    <a:pt x="16008" y="4187"/>
                    <a:pt x="16526" y="1813"/>
                    <a:pt x="17821" y="0"/>
                  </a:cubicBezTo>
                  <a:lnTo>
                    <a:pt x="17821" y="0"/>
                  </a:lnTo>
                  <a:lnTo>
                    <a:pt x="5085" y="4015"/>
                  </a:lnTo>
                  <a:cubicBezTo>
                    <a:pt x="1286" y="5223"/>
                    <a:pt x="-873" y="9282"/>
                    <a:pt x="336" y="1312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949;p53">
              <a:extLst>
                <a:ext uri="{FF2B5EF4-FFF2-40B4-BE49-F238E27FC236}">
                  <a16:creationId xmlns:a16="http://schemas.microsoft.com/office/drawing/2014/main" id="{96C44E1A-42EB-4498-95C1-EAC7B9D3ECB1}"/>
                </a:ext>
              </a:extLst>
            </p:cNvPr>
            <p:cNvSpPr/>
            <p:nvPr/>
          </p:nvSpPr>
          <p:spPr>
            <a:xfrm>
              <a:off x="5760235" y="4289502"/>
              <a:ext cx="175956" cy="176020"/>
            </a:xfrm>
            <a:custGeom>
              <a:avLst/>
              <a:gdLst/>
              <a:ahLst/>
              <a:cxnLst/>
              <a:rect l="l" t="t" r="r" b="b"/>
              <a:pathLst>
                <a:path w="175956" h="176020" extrusionOk="0">
                  <a:moveTo>
                    <a:pt x="24797" y="26643"/>
                  </a:moveTo>
                  <a:cubicBezTo>
                    <a:pt x="-8143" y="60489"/>
                    <a:pt x="-8272" y="114926"/>
                    <a:pt x="24452" y="148987"/>
                  </a:cubicBezTo>
                  <a:cubicBezTo>
                    <a:pt x="49966" y="175537"/>
                    <a:pt x="87958" y="182530"/>
                    <a:pt x="120034" y="169968"/>
                  </a:cubicBezTo>
                  <a:cubicBezTo>
                    <a:pt x="125042" y="168025"/>
                    <a:pt x="130482" y="167464"/>
                    <a:pt x="135792" y="168284"/>
                  </a:cubicBezTo>
                  <a:lnTo>
                    <a:pt x="166142" y="172947"/>
                  </a:lnTo>
                  <a:cubicBezTo>
                    <a:pt x="170071" y="173551"/>
                    <a:pt x="173481" y="170141"/>
                    <a:pt x="172877" y="166212"/>
                  </a:cubicBezTo>
                  <a:lnTo>
                    <a:pt x="168214" y="135863"/>
                  </a:lnTo>
                  <a:cubicBezTo>
                    <a:pt x="167394" y="130554"/>
                    <a:pt x="167955" y="125071"/>
                    <a:pt x="169941" y="120063"/>
                  </a:cubicBezTo>
                  <a:cubicBezTo>
                    <a:pt x="182245" y="88506"/>
                    <a:pt x="175683" y="51250"/>
                    <a:pt x="150168" y="25780"/>
                  </a:cubicBezTo>
                  <a:cubicBezTo>
                    <a:pt x="115458" y="-8886"/>
                    <a:pt x="59076" y="-8584"/>
                    <a:pt x="24797" y="266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950;p53">
              <a:extLst>
                <a:ext uri="{FF2B5EF4-FFF2-40B4-BE49-F238E27FC236}">
                  <a16:creationId xmlns:a16="http://schemas.microsoft.com/office/drawing/2014/main" id="{6042A3A2-31BA-4D7A-915C-1526E944CB7D}"/>
                </a:ext>
              </a:extLst>
            </p:cNvPr>
            <p:cNvSpPr/>
            <p:nvPr/>
          </p:nvSpPr>
          <p:spPr>
            <a:xfrm>
              <a:off x="5760235" y="4289469"/>
              <a:ext cx="97066" cy="176037"/>
            </a:xfrm>
            <a:custGeom>
              <a:avLst/>
              <a:gdLst/>
              <a:ahLst/>
              <a:cxnLst/>
              <a:rect l="l" t="t" r="r" b="b"/>
              <a:pathLst>
                <a:path w="97066" h="176037" extrusionOk="0">
                  <a:moveTo>
                    <a:pt x="42800" y="149020"/>
                  </a:moveTo>
                  <a:cubicBezTo>
                    <a:pt x="10076" y="115002"/>
                    <a:pt x="10205" y="60521"/>
                    <a:pt x="43145" y="26676"/>
                  </a:cubicBezTo>
                  <a:cubicBezTo>
                    <a:pt x="58126" y="11264"/>
                    <a:pt x="77294" y="2543"/>
                    <a:pt x="97067" y="471"/>
                  </a:cubicBezTo>
                  <a:cubicBezTo>
                    <a:pt x="71207" y="-2205"/>
                    <a:pt x="44397" y="6515"/>
                    <a:pt x="24797" y="26676"/>
                  </a:cubicBezTo>
                  <a:cubicBezTo>
                    <a:pt x="-8143" y="60521"/>
                    <a:pt x="-8272" y="114959"/>
                    <a:pt x="24452" y="149020"/>
                  </a:cubicBezTo>
                  <a:cubicBezTo>
                    <a:pt x="44095" y="169439"/>
                    <a:pt x="71077" y="178246"/>
                    <a:pt x="97067" y="175570"/>
                  </a:cubicBezTo>
                  <a:cubicBezTo>
                    <a:pt x="77165" y="173497"/>
                    <a:pt x="57824" y="164647"/>
                    <a:pt x="42800" y="149020"/>
                  </a:cubicBezTo>
                  <a:close/>
                </a:path>
              </a:pathLst>
            </a:custGeom>
            <a:solidFill>
              <a:srgbClr val="B4DB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951;p53">
              <a:extLst>
                <a:ext uri="{FF2B5EF4-FFF2-40B4-BE49-F238E27FC236}">
                  <a16:creationId xmlns:a16="http://schemas.microsoft.com/office/drawing/2014/main" id="{CAD436A9-79A1-41A7-B5ED-1272DAAFDBE1}"/>
                </a:ext>
              </a:extLst>
            </p:cNvPr>
            <p:cNvSpPr/>
            <p:nvPr/>
          </p:nvSpPr>
          <p:spPr>
            <a:xfrm>
              <a:off x="5808906" y="4338593"/>
              <a:ext cx="78486" cy="77879"/>
            </a:xfrm>
            <a:custGeom>
              <a:avLst/>
              <a:gdLst/>
              <a:ahLst/>
              <a:cxnLst/>
              <a:rect l="l" t="t" r="r" b="b"/>
              <a:pathLst>
                <a:path w="78486" h="77879" extrusionOk="0">
                  <a:moveTo>
                    <a:pt x="76285" y="26161"/>
                  </a:moveTo>
                  <a:lnTo>
                    <a:pt x="54526" y="26161"/>
                  </a:lnTo>
                  <a:cubicBezTo>
                    <a:pt x="53317" y="26161"/>
                    <a:pt x="52324" y="25168"/>
                    <a:pt x="52324" y="23959"/>
                  </a:cubicBezTo>
                  <a:lnTo>
                    <a:pt x="52324" y="2202"/>
                  </a:lnTo>
                  <a:cubicBezTo>
                    <a:pt x="52324" y="993"/>
                    <a:pt x="51331" y="0"/>
                    <a:pt x="50123" y="0"/>
                  </a:cubicBezTo>
                  <a:lnTo>
                    <a:pt x="28364" y="0"/>
                  </a:lnTo>
                  <a:cubicBezTo>
                    <a:pt x="27155" y="0"/>
                    <a:pt x="26162" y="993"/>
                    <a:pt x="26162" y="2202"/>
                  </a:cubicBezTo>
                  <a:lnTo>
                    <a:pt x="26162" y="23355"/>
                  </a:lnTo>
                  <a:cubicBezTo>
                    <a:pt x="26162" y="24564"/>
                    <a:pt x="25169" y="25557"/>
                    <a:pt x="23960" y="25557"/>
                  </a:cubicBezTo>
                  <a:lnTo>
                    <a:pt x="2202" y="25557"/>
                  </a:lnTo>
                  <a:cubicBezTo>
                    <a:pt x="993" y="25557"/>
                    <a:pt x="0" y="26550"/>
                    <a:pt x="0" y="27758"/>
                  </a:cubicBezTo>
                  <a:lnTo>
                    <a:pt x="0" y="49516"/>
                  </a:lnTo>
                  <a:cubicBezTo>
                    <a:pt x="0" y="50725"/>
                    <a:pt x="993" y="51718"/>
                    <a:pt x="2202" y="51718"/>
                  </a:cubicBezTo>
                  <a:lnTo>
                    <a:pt x="23960" y="51718"/>
                  </a:lnTo>
                  <a:cubicBezTo>
                    <a:pt x="25169" y="51718"/>
                    <a:pt x="26162" y="52711"/>
                    <a:pt x="26162" y="53920"/>
                  </a:cubicBezTo>
                  <a:lnTo>
                    <a:pt x="26162" y="75677"/>
                  </a:lnTo>
                  <a:cubicBezTo>
                    <a:pt x="26162" y="76886"/>
                    <a:pt x="27155" y="77879"/>
                    <a:pt x="28364" y="77879"/>
                  </a:cubicBezTo>
                  <a:lnTo>
                    <a:pt x="50123" y="77879"/>
                  </a:lnTo>
                  <a:cubicBezTo>
                    <a:pt x="51331" y="77879"/>
                    <a:pt x="52324" y="76886"/>
                    <a:pt x="52324" y="75677"/>
                  </a:cubicBezTo>
                  <a:lnTo>
                    <a:pt x="52324" y="53920"/>
                  </a:lnTo>
                  <a:cubicBezTo>
                    <a:pt x="52324" y="52711"/>
                    <a:pt x="53317" y="51718"/>
                    <a:pt x="54526" y="51718"/>
                  </a:cubicBezTo>
                  <a:lnTo>
                    <a:pt x="76285" y="51718"/>
                  </a:lnTo>
                  <a:cubicBezTo>
                    <a:pt x="77494" y="51718"/>
                    <a:pt x="78486" y="50725"/>
                    <a:pt x="78486" y="49516"/>
                  </a:cubicBezTo>
                  <a:lnTo>
                    <a:pt x="78486" y="28363"/>
                  </a:lnTo>
                  <a:cubicBezTo>
                    <a:pt x="78486" y="27154"/>
                    <a:pt x="77494" y="26161"/>
                    <a:pt x="76285" y="2616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952;p53">
              <a:extLst>
                <a:ext uri="{FF2B5EF4-FFF2-40B4-BE49-F238E27FC236}">
                  <a16:creationId xmlns:a16="http://schemas.microsoft.com/office/drawing/2014/main" id="{B21808A8-A6FA-444F-AE12-DBA29AE0E057}"/>
                </a:ext>
              </a:extLst>
            </p:cNvPr>
            <p:cNvSpPr/>
            <p:nvPr/>
          </p:nvSpPr>
          <p:spPr>
            <a:xfrm>
              <a:off x="5832866" y="4338593"/>
              <a:ext cx="22837" cy="26160"/>
            </a:xfrm>
            <a:custGeom>
              <a:avLst/>
              <a:gdLst/>
              <a:ahLst/>
              <a:cxnLst/>
              <a:rect l="l" t="t" r="r" b="b"/>
              <a:pathLst>
                <a:path w="22837" h="26160" extrusionOk="0">
                  <a:moveTo>
                    <a:pt x="18434" y="26161"/>
                  </a:moveTo>
                  <a:cubicBezTo>
                    <a:pt x="19643" y="26161"/>
                    <a:pt x="20636" y="25168"/>
                    <a:pt x="20636" y="23959"/>
                  </a:cubicBezTo>
                  <a:lnTo>
                    <a:pt x="20636" y="2202"/>
                  </a:lnTo>
                  <a:cubicBezTo>
                    <a:pt x="20636" y="993"/>
                    <a:pt x="21629" y="0"/>
                    <a:pt x="22838" y="0"/>
                  </a:cubicBezTo>
                  <a:lnTo>
                    <a:pt x="4404" y="0"/>
                  </a:lnTo>
                  <a:cubicBezTo>
                    <a:pt x="3195" y="0"/>
                    <a:pt x="2202" y="993"/>
                    <a:pt x="2202" y="2202"/>
                  </a:cubicBezTo>
                  <a:lnTo>
                    <a:pt x="2202" y="23959"/>
                  </a:lnTo>
                  <a:cubicBezTo>
                    <a:pt x="2202" y="25168"/>
                    <a:pt x="1209" y="26161"/>
                    <a:pt x="0" y="26161"/>
                  </a:cubicBezTo>
                  <a:lnTo>
                    <a:pt x="18434" y="26161"/>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953;p53">
              <a:extLst>
                <a:ext uri="{FF2B5EF4-FFF2-40B4-BE49-F238E27FC236}">
                  <a16:creationId xmlns:a16="http://schemas.microsoft.com/office/drawing/2014/main" id="{41154642-89B0-47E8-BC98-1108C7975397}"/>
                </a:ext>
              </a:extLst>
            </p:cNvPr>
            <p:cNvSpPr/>
            <p:nvPr/>
          </p:nvSpPr>
          <p:spPr>
            <a:xfrm>
              <a:off x="5832866" y="4390311"/>
              <a:ext cx="22837" cy="26161"/>
            </a:xfrm>
            <a:custGeom>
              <a:avLst/>
              <a:gdLst/>
              <a:ahLst/>
              <a:cxnLst/>
              <a:rect l="l" t="t" r="r" b="b"/>
              <a:pathLst>
                <a:path w="22837" h="26161" extrusionOk="0">
                  <a:moveTo>
                    <a:pt x="20636" y="23959"/>
                  </a:moveTo>
                  <a:lnTo>
                    <a:pt x="20636" y="2202"/>
                  </a:lnTo>
                  <a:cubicBezTo>
                    <a:pt x="20636" y="993"/>
                    <a:pt x="19643" y="0"/>
                    <a:pt x="18434" y="0"/>
                  </a:cubicBezTo>
                  <a:lnTo>
                    <a:pt x="0" y="0"/>
                  </a:lnTo>
                  <a:cubicBezTo>
                    <a:pt x="1209" y="0"/>
                    <a:pt x="2202" y="993"/>
                    <a:pt x="2202" y="2202"/>
                  </a:cubicBezTo>
                  <a:lnTo>
                    <a:pt x="2202" y="23959"/>
                  </a:lnTo>
                  <a:cubicBezTo>
                    <a:pt x="2202" y="25168"/>
                    <a:pt x="3195" y="26161"/>
                    <a:pt x="4404" y="26161"/>
                  </a:cubicBezTo>
                  <a:lnTo>
                    <a:pt x="22838" y="26161"/>
                  </a:lnTo>
                  <a:cubicBezTo>
                    <a:pt x="21629" y="26161"/>
                    <a:pt x="20636" y="25168"/>
                    <a:pt x="20636" y="2395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954;p53">
              <a:extLst>
                <a:ext uri="{FF2B5EF4-FFF2-40B4-BE49-F238E27FC236}">
                  <a16:creationId xmlns:a16="http://schemas.microsoft.com/office/drawing/2014/main" id="{3BE72A6D-3D03-4493-803A-26994497F19A}"/>
                </a:ext>
              </a:extLst>
            </p:cNvPr>
            <p:cNvSpPr/>
            <p:nvPr/>
          </p:nvSpPr>
          <p:spPr>
            <a:xfrm>
              <a:off x="5808949" y="4364150"/>
              <a:ext cx="20636" cy="26160"/>
            </a:xfrm>
            <a:custGeom>
              <a:avLst/>
              <a:gdLst/>
              <a:ahLst/>
              <a:cxnLst/>
              <a:rect l="l" t="t" r="r" b="b"/>
              <a:pathLst>
                <a:path w="20636" h="26160" extrusionOk="0">
                  <a:moveTo>
                    <a:pt x="18434" y="23959"/>
                  </a:moveTo>
                  <a:lnTo>
                    <a:pt x="18434" y="2202"/>
                  </a:lnTo>
                  <a:cubicBezTo>
                    <a:pt x="18434" y="993"/>
                    <a:pt x="19427" y="0"/>
                    <a:pt x="20636" y="0"/>
                  </a:cubicBezTo>
                  <a:lnTo>
                    <a:pt x="2202" y="0"/>
                  </a:lnTo>
                  <a:cubicBezTo>
                    <a:pt x="993" y="0"/>
                    <a:pt x="0" y="993"/>
                    <a:pt x="0" y="2202"/>
                  </a:cubicBezTo>
                  <a:lnTo>
                    <a:pt x="0" y="23959"/>
                  </a:lnTo>
                  <a:cubicBezTo>
                    <a:pt x="0" y="25168"/>
                    <a:pt x="993" y="26161"/>
                    <a:pt x="2202" y="26161"/>
                  </a:cubicBezTo>
                  <a:lnTo>
                    <a:pt x="20636" y="26161"/>
                  </a:lnTo>
                  <a:cubicBezTo>
                    <a:pt x="19427" y="26161"/>
                    <a:pt x="18434" y="25168"/>
                    <a:pt x="18434" y="2395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156573391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231795" y="127184"/>
            <a:ext cx="7704000" cy="5643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000" dirty="0"/>
              <a:t>Treatment Options – CKD Stage-based Management Framework</a:t>
            </a:r>
          </a:p>
        </p:txBody>
      </p:sp>
      <p:sp>
        <p:nvSpPr>
          <p:cNvPr id="655" name="Google Shape;655;p39"/>
          <p:cNvSpPr txBox="1">
            <a:spLocks noGrp="1"/>
          </p:cNvSpPr>
          <p:nvPr>
            <p:ph type="title" idx="2"/>
          </p:nvPr>
        </p:nvSpPr>
        <p:spPr>
          <a:xfrm>
            <a:off x="206652" y="861327"/>
            <a:ext cx="1782569" cy="706290"/>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200" dirty="0"/>
              <a:t>Early to moderate stages (G1–G3)</a:t>
            </a:r>
          </a:p>
        </p:txBody>
      </p:sp>
      <p:sp>
        <p:nvSpPr>
          <p:cNvPr id="656" name="Google Shape;656;p39"/>
          <p:cNvSpPr txBox="1">
            <a:spLocks noGrp="1"/>
          </p:cNvSpPr>
          <p:nvPr>
            <p:ph type="subTitle" idx="1"/>
          </p:nvPr>
        </p:nvSpPr>
        <p:spPr>
          <a:xfrm>
            <a:off x="184628" y="1700251"/>
            <a:ext cx="1804593" cy="3316065"/>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100" dirty="0"/>
              <a:t>Estimated glomerular filtration rate (eGFR) helps providers determine kidney disease stages (NIDDK, 2024)</a:t>
            </a:r>
          </a:p>
          <a:p>
            <a:pPr marL="171450" lvl="0" indent="-171450" algn="l" rtl="0">
              <a:spcBef>
                <a:spcPts val="0"/>
              </a:spcBef>
              <a:spcAft>
                <a:spcPts val="0"/>
              </a:spcAft>
              <a:buFont typeface="Arial" panose="020B0604020202020204" pitchFamily="34" charset="0"/>
              <a:buChar char="•"/>
            </a:pPr>
            <a:r>
              <a:rPr lang="en-US" sz="1100" dirty="0"/>
              <a:t>It is known for providing a practical, alongside accessible estimation of kidney function in primary and also secondary care settings</a:t>
            </a:r>
          </a:p>
        </p:txBody>
      </p:sp>
      <p:sp>
        <p:nvSpPr>
          <p:cNvPr id="657" name="Google Shape;657;p39"/>
          <p:cNvSpPr txBox="1">
            <a:spLocks noGrp="1"/>
          </p:cNvSpPr>
          <p:nvPr>
            <p:ph type="title" idx="3"/>
          </p:nvPr>
        </p:nvSpPr>
        <p:spPr>
          <a:xfrm>
            <a:off x="2250231" y="861326"/>
            <a:ext cx="1902783" cy="706291"/>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b" anchorCtr="0">
            <a:noAutofit/>
          </a:bodyPr>
          <a:lstStyle/>
          <a:p>
            <a:pPr marL="0" lvl="0" indent="0" algn="ctr" rtl="0">
              <a:spcBef>
                <a:spcPts val="0"/>
              </a:spcBef>
              <a:spcAft>
                <a:spcPts val="0"/>
              </a:spcAft>
              <a:buNone/>
            </a:pPr>
            <a:r>
              <a:rPr lang="en-US" sz="1600" dirty="0"/>
              <a:t>Early to moderate stages (G1–G3)</a:t>
            </a:r>
          </a:p>
        </p:txBody>
      </p:sp>
      <p:sp>
        <p:nvSpPr>
          <p:cNvPr id="658" name="Google Shape;658;p39"/>
          <p:cNvSpPr txBox="1">
            <a:spLocks noGrp="1"/>
          </p:cNvSpPr>
          <p:nvPr>
            <p:ph type="subTitle" idx="4"/>
          </p:nvPr>
        </p:nvSpPr>
        <p:spPr>
          <a:xfrm>
            <a:off x="2252282" y="1709264"/>
            <a:ext cx="1902783" cy="3316065"/>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100" dirty="0"/>
              <a:t>Central to these stages are lifestyle modification, blood-pressure control, such as using ACE inhibitors or ARBs, in addition to reducing albuminuria (Wolf and Ritz, 2005)</a:t>
            </a:r>
          </a:p>
          <a:p>
            <a:pPr marL="171450" lvl="0" indent="-171450" algn="l" rtl="0">
              <a:spcBef>
                <a:spcPts val="0"/>
              </a:spcBef>
              <a:spcAft>
                <a:spcPts val="0"/>
              </a:spcAft>
              <a:buFont typeface="Arial" panose="020B0604020202020204" pitchFamily="34" charset="0"/>
              <a:buChar char="•"/>
            </a:pPr>
            <a:r>
              <a:rPr lang="en-US" sz="1100" dirty="0"/>
              <a:t>The use of SGLT2 inhibitors, along with non-steroidal mineralocorticoid-receptor antagonists are also able to slow overall progression in particular patients (Shenoy et al., 2021)</a:t>
            </a:r>
          </a:p>
        </p:txBody>
      </p:sp>
      <p:sp>
        <p:nvSpPr>
          <p:cNvPr id="659" name="Google Shape;659;p39"/>
          <p:cNvSpPr txBox="1">
            <a:spLocks noGrp="1"/>
          </p:cNvSpPr>
          <p:nvPr>
            <p:ph type="title" idx="5"/>
          </p:nvPr>
        </p:nvSpPr>
        <p:spPr>
          <a:xfrm>
            <a:off x="4414025" y="894313"/>
            <a:ext cx="2374234" cy="673304"/>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200" dirty="0"/>
              <a:t>Advanced Stages and Renal Replacement Therapy</a:t>
            </a:r>
          </a:p>
        </p:txBody>
      </p:sp>
      <p:sp>
        <p:nvSpPr>
          <p:cNvPr id="660" name="Google Shape;660;p39"/>
          <p:cNvSpPr txBox="1">
            <a:spLocks noGrp="1"/>
          </p:cNvSpPr>
          <p:nvPr>
            <p:ph type="subTitle" idx="6"/>
          </p:nvPr>
        </p:nvSpPr>
        <p:spPr>
          <a:xfrm>
            <a:off x="4414025" y="1709265"/>
            <a:ext cx="2374233" cy="3316064"/>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100" dirty="0"/>
              <a:t>Decline of residual renal function is also known for contributing significantly to </a:t>
            </a:r>
            <a:r>
              <a:rPr lang="en-US" sz="1100" dirty="0" err="1"/>
              <a:t>anaemia</a:t>
            </a:r>
            <a:r>
              <a:rPr lang="en-US" sz="1100" dirty="0"/>
              <a:t>, inflammation, and malnutrition in patients on dialysis (Wang and Lai, 2006)</a:t>
            </a:r>
          </a:p>
          <a:p>
            <a:pPr marL="171450" lvl="0" indent="-171450" algn="l" rtl="0">
              <a:spcBef>
                <a:spcPts val="0"/>
              </a:spcBef>
              <a:spcAft>
                <a:spcPts val="0"/>
              </a:spcAft>
              <a:buFont typeface="Arial" panose="020B0604020202020204" pitchFamily="34" charset="0"/>
              <a:buChar char="•"/>
            </a:pPr>
            <a:r>
              <a:rPr lang="en-US" sz="1100" dirty="0" err="1"/>
              <a:t>Haemodialysis</a:t>
            </a:r>
            <a:r>
              <a:rPr lang="en-US" sz="1100" dirty="0"/>
              <a:t>, along with peritoneal dialysis both are able to carry distinct practical and lifestyle implications that are required to be discussed early (FL Kidney, 2025) </a:t>
            </a:r>
          </a:p>
          <a:p>
            <a:pPr marL="171450" lvl="0" indent="-171450" algn="l" rtl="0">
              <a:spcBef>
                <a:spcPts val="0"/>
              </a:spcBef>
              <a:spcAft>
                <a:spcPts val="0"/>
              </a:spcAft>
              <a:buFont typeface="Arial" panose="020B0604020202020204" pitchFamily="34" charset="0"/>
              <a:buChar char="•"/>
            </a:pPr>
            <a:r>
              <a:rPr lang="en-US" sz="1100" dirty="0"/>
              <a:t>Shared decision-making that begins months or years in advance is known to allow patients, alongside families, to prepare properly (</a:t>
            </a:r>
            <a:r>
              <a:rPr lang="en-US" sz="1100" dirty="0" err="1"/>
              <a:t>Nagaraju</a:t>
            </a:r>
            <a:r>
              <a:rPr lang="en-US" sz="1100" dirty="0"/>
              <a:t> et al., 2021)</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659;p39">
            <a:extLst>
              <a:ext uri="{FF2B5EF4-FFF2-40B4-BE49-F238E27FC236}">
                <a16:creationId xmlns:a16="http://schemas.microsoft.com/office/drawing/2014/main" id="{1D4E7399-CD3C-43E4-9897-D48A72A266D3}"/>
              </a:ext>
            </a:extLst>
          </p:cNvPr>
          <p:cNvSpPr txBox="1">
            <a:spLocks/>
          </p:cNvSpPr>
          <p:nvPr/>
        </p:nvSpPr>
        <p:spPr>
          <a:xfrm>
            <a:off x="7044511" y="937499"/>
            <a:ext cx="1782569" cy="673304"/>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Barlow ExtraBold"/>
              <a:buNone/>
              <a:defRPr sz="1800" b="0" i="0" u="none" strike="noStrike" cap="none" spc="0">
                <a:solidFill>
                  <a:schemeClr val="dk1"/>
                </a:solidFill>
                <a:latin typeface="Barlow ExtraBold"/>
                <a:ea typeface="Barlow ExtraBold"/>
                <a:cs typeface="Barlow ExtraBold"/>
                <a:sym typeface="Barlow ExtraBold"/>
              </a:defRPr>
            </a:lvl1pPr>
            <a:lvl2pPr marR="0" lvl="1"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2pPr>
            <a:lvl3pPr marR="0" lvl="2"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3pPr>
            <a:lvl4pPr marR="0" lvl="3"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4pPr>
            <a:lvl5pPr marR="0" lvl="4"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5pPr>
            <a:lvl6pPr marR="0" lvl="5"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6pPr>
            <a:lvl7pPr marR="0" lvl="6"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7pPr>
            <a:lvl8pPr marR="0" lvl="7"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8pPr>
            <a:lvl9pPr marR="0" lvl="8" algn="ctr"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9pPr>
          </a:lstStyle>
          <a:p>
            <a:pPr algn="ctr"/>
            <a:r>
              <a:rPr lang="en-US" sz="1600" dirty="0"/>
              <a:t>Kidney Transplantation</a:t>
            </a:r>
          </a:p>
        </p:txBody>
      </p:sp>
      <p:sp>
        <p:nvSpPr>
          <p:cNvPr id="64" name="Google Shape;660;p39">
            <a:extLst>
              <a:ext uri="{FF2B5EF4-FFF2-40B4-BE49-F238E27FC236}">
                <a16:creationId xmlns:a16="http://schemas.microsoft.com/office/drawing/2014/main" id="{B8E6BFC9-A395-4F1F-A6F4-E4302B51C805}"/>
              </a:ext>
            </a:extLst>
          </p:cNvPr>
          <p:cNvSpPr txBox="1">
            <a:spLocks/>
          </p:cNvSpPr>
          <p:nvPr/>
        </p:nvSpPr>
        <p:spPr>
          <a:xfrm>
            <a:off x="6912220" y="1709264"/>
            <a:ext cx="2047152" cy="3316065"/>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171450" indent="-171450">
              <a:buFont typeface="Arial" panose="020B0604020202020204" pitchFamily="34" charset="0"/>
              <a:buChar char="•"/>
            </a:pPr>
            <a:r>
              <a:rPr lang="en-US" sz="1100" dirty="0"/>
              <a:t>Candidates who are suitable can benefit from transplantation as it offers superior survival, fewer dietary restrictions, and better quality of life than dialysis (</a:t>
            </a:r>
            <a:r>
              <a:rPr lang="en-US" sz="1100" dirty="0" err="1"/>
              <a:t>Abramyan</a:t>
            </a:r>
            <a:r>
              <a:rPr lang="en-US" sz="1100" dirty="0"/>
              <a:t> and Hanlon, 2023).</a:t>
            </a:r>
          </a:p>
          <a:p>
            <a:pPr marL="171450" indent="-171450">
              <a:buFont typeface="Arial" panose="020B0604020202020204" pitchFamily="34" charset="0"/>
              <a:buChar char="•"/>
            </a:pPr>
            <a:r>
              <a:rPr lang="en-US" sz="1100" dirty="0"/>
              <a:t>It is also essential to note that living and deceased </a:t>
            </a:r>
            <a:r>
              <a:rPr lang="en-US" sz="1100" dirty="0" err="1"/>
              <a:t>donot</a:t>
            </a:r>
            <a:r>
              <a:rPr lang="en-US" sz="1100" dirty="0"/>
              <a:t> </a:t>
            </a:r>
            <a:r>
              <a:rPr lang="en-US" sz="1100" dirty="0" err="1"/>
              <a:t>programmes</a:t>
            </a:r>
            <a:r>
              <a:rPr lang="en-US" sz="1100" dirty="0"/>
              <a:t> are able to restore function in a much more effective manner, along with improving cardiovascular outcomes (Murray et al., 2025)</a:t>
            </a:r>
          </a:p>
        </p:txBody>
      </p:sp>
      <p:grpSp>
        <p:nvGrpSpPr>
          <p:cNvPr id="12" name="Google Shape;1365;p53">
            <a:extLst>
              <a:ext uri="{FF2B5EF4-FFF2-40B4-BE49-F238E27FC236}">
                <a16:creationId xmlns:a16="http://schemas.microsoft.com/office/drawing/2014/main" id="{4006BB20-B317-4718-BEB2-200AB5B315D6}"/>
              </a:ext>
            </a:extLst>
          </p:cNvPr>
          <p:cNvGrpSpPr/>
          <p:nvPr/>
        </p:nvGrpSpPr>
        <p:grpSpPr>
          <a:xfrm>
            <a:off x="8146879" y="118171"/>
            <a:ext cx="557305" cy="664278"/>
            <a:chOff x="9064747" y="3803414"/>
            <a:chExt cx="270379" cy="303610"/>
          </a:xfrm>
        </p:grpSpPr>
        <p:sp>
          <p:nvSpPr>
            <p:cNvPr id="13" name="Google Shape;1366;p53">
              <a:extLst>
                <a:ext uri="{FF2B5EF4-FFF2-40B4-BE49-F238E27FC236}">
                  <a16:creationId xmlns:a16="http://schemas.microsoft.com/office/drawing/2014/main" id="{B96F6EDE-1A3A-4952-9A91-B8477175F4B7}"/>
                </a:ext>
              </a:extLst>
            </p:cNvPr>
            <p:cNvSpPr/>
            <p:nvPr/>
          </p:nvSpPr>
          <p:spPr>
            <a:xfrm>
              <a:off x="9160038" y="3803414"/>
              <a:ext cx="160772" cy="140837"/>
            </a:xfrm>
            <a:custGeom>
              <a:avLst/>
              <a:gdLst/>
              <a:ahLst/>
              <a:cxnLst/>
              <a:rect l="l" t="t" r="r" b="b"/>
              <a:pathLst>
                <a:path w="160772" h="140837" extrusionOk="0">
                  <a:moveTo>
                    <a:pt x="76674" y="140001"/>
                  </a:moveTo>
                  <a:cubicBezTo>
                    <a:pt x="37430" y="121481"/>
                    <a:pt x="43" y="86470"/>
                    <a:pt x="0" y="42738"/>
                  </a:cubicBezTo>
                  <a:cubicBezTo>
                    <a:pt x="0" y="31385"/>
                    <a:pt x="4404" y="20679"/>
                    <a:pt x="12477" y="12606"/>
                  </a:cubicBezTo>
                  <a:cubicBezTo>
                    <a:pt x="32206" y="-7166"/>
                    <a:pt x="65190" y="-2892"/>
                    <a:pt x="79264" y="21067"/>
                  </a:cubicBezTo>
                  <a:cubicBezTo>
                    <a:pt x="79911" y="21672"/>
                    <a:pt x="80343" y="21801"/>
                    <a:pt x="80473" y="21801"/>
                  </a:cubicBezTo>
                  <a:cubicBezTo>
                    <a:pt x="80645" y="21801"/>
                    <a:pt x="81250" y="21413"/>
                    <a:pt x="81508" y="20981"/>
                  </a:cubicBezTo>
                  <a:cubicBezTo>
                    <a:pt x="89927" y="7468"/>
                    <a:pt x="102922" y="0"/>
                    <a:pt x="118162" y="0"/>
                  </a:cubicBezTo>
                  <a:cubicBezTo>
                    <a:pt x="141474" y="-43"/>
                    <a:pt x="160729" y="18952"/>
                    <a:pt x="160772" y="42523"/>
                  </a:cubicBezTo>
                  <a:cubicBezTo>
                    <a:pt x="160815" y="69331"/>
                    <a:pt x="147605" y="94024"/>
                    <a:pt x="121486" y="115955"/>
                  </a:cubicBezTo>
                  <a:cubicBezTo>
                    <a:pt x="105858" y="129079"/>
                    <a:pt x="90273" y="137109"/>
                    <a:pt x="84272" y="139958"/>
                  </a:cubicBezTo>
                  <a:cubicBezTo>
                    <a:pt x="81854" y="141123"/>
                    <a:pt x="79091" y="141123"/>
                    <a:pt x="76674" y="14000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367;p53">
              <a:extLst>
                <a:ext uri="{FF2B5EF4-FFF2-40B4-BE49-F238E27FC236}">
                  <a16:creationId xmlns:a16="http://schemas.microsoft.com/office/drawing/2014/main" id="{EFC7E180-7DDD-4C19-AB5D-8601BEA6FA61}"/>
                </a:ext>
              </a:extLst>
            </p:cNvPr>
            <p:cNvSpPr/>
            <p:nvPr/>
          </p:nvSpPr>
          <p:spPr>
            <a:xfrm>
              <a:off x="9160081" y="3803579"/>
              <a:ext cx="89538" cy="140720"/>
            </a:xfrm>
            <a:custGeom>
              <a:avLst/>
              <a:gdLst/>
              <a:ahLst/>
              <a:cxnLst/>
              <a:rect l="l" t="t" r="r" b="b"/>
              <a:pathLst>
                <a:path w="89538" h="140720" extrusionOk="0">
                  <a:moveTo>
                    <a:pt x="18305" y="42616"/>
                  </a:moveTo>
                  <a:cubicBezTo>
                    <a:pt x="18305" y="31262"/>
                    <a:pt x="22708" y="20556"/>
                    <a:pt x="30781" y="12527"/>
                  </a:cubicBezTo>
                  <a:cubicBezTo>
                    <a:pt x="36826" y="6483"/>
                    <a:pt x="44121" y="2684"/>
                    <a:pt x="51720" y="1000"/>
                  </a:cubicBezTo>
                  <a:cubicBezTo>
                    <a:pt x="38207" y="-1979"/>
                    <a:pt x="23356" y="1648"/>
                    <a:pt x="12476" y="12527"/>
                  </a:cubicBezTo>
                  <a:cubicBezTo>
                    <a:pt x="4447" y="20600"/>
                    <a:pt x="0" y="31262"/>
                    <a:pt x="0" y="42616"/>
                  </a:cubicBezTo>
                  <a:cubicBezTo>
                    <a:pt x="43" y="86348"/>
                    <a:pt x="37473" y="121358"/>
                    <a:pt x="76673" y="139879"/>
                  </a:cubicBezTo>
                  <a:cubicBezTo>
                    <a:pt x="79091" y="141001"/>
                    <a:pt x="81854" y="141001"/>
                    <a:pt x="84228" y="139879"/>
                  </a:cubicBezTo>
                  <a:cubicBezTo>
                    <a:pt x="85566" y="139231"/>
                    <a:pt x="87380" y="138368"/>
                    <a:pt x="89538" y="137202"/>
                  </a:cubicBezTo>
                  <a:cubicBezTo>
                    <a:pt x="52367" y="118078"/>
                    <a:pt x="18348" y="84276"/>
                    <a:pt x="18305" y="4261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368;p53">
              <a:extLst>
                <a:ext uri="{FF2B5EF4-FFF2-40B4-BE49-F238E27FC236}">
                  <a16:creationId xmlns:a16="http://schemas.microsoft.com/office/drawing/2014/main" id="{7E1FD942-9FF6-4504-A2D7-7CEF1DAB8D66}"/>
                </a:ext>
              </a:extLst>
            </p:cNvPr>
            <p:cNvSpPr/>
            <p:nvPr/>
          </p:nvSpPr>
          <p:spPr>
            <a:xfrm>
              <a:off x="9265550" y="3973120"/>
              <a:ext cx="54714" cy="46664"/>
            </a:xfrm>
            <a:custGeom>
              <a:avLst/>
              <a:gdLst/>
              <a:ahLst/>
              <a:cxnLst/>
              <a:rect l="l" t="t" r="r" b="b"/>
              <a:pathLst>
                <a:path w="54714" h="46664" extrusionOk="0">
                  <a:moveTo>
                    <a:pt x="5181" y="46619"/>
                  </a:moveTo>
                  <a:cubicBezTo>
                    <a:pt x="7166" y="46835"/>
                    <a:pt x="9153" y="46273"/>
                    <a:pt x="10793" y="45108"/>
                  </a:cubicBezTo>
                  <a:lnTo>
                    <a:pt x="47316" y="18817"/>
                  </a:lnTo>
                  <a:cubicBezTo>
                    <a:pt x="49561" y="17177"/>
                    <a:pt x="52152" y="16356"/>
                    <a:pt x="54699" y="16184"/>
                  </a:cubicBezTo>
                  <a:cubicBezTo>
                    <a:pt x="54915" y="11305"/>
                    <a:pt x="52842" y="5564"/>
                    <a:pt x="48741" y="2628"/>
                  </a:cubicBezTo>
                  <a:cubicBezTo>
                    <a:pt x="42351" y="-1947"/>
                    <a:pt x="33545" y="-393"/>
                    <a:pt x="29055" y="6082"/>
                  </a:cubicBezTo>
                  <a:lnTo>
                    <a:pt x="3281" y="43251"/>
                  </a:lnTo>
                  <a:cubicBezTo>
                    <a:pt x="2417" y="44460"/>
                    <a:pt x="1295" y="45410"/>
                    <a:pt x="0" y="46057"/>
                  </a:cubicBezTo>
                  <a:lnTo>
                    <a:pt x="5181" y="46619"/>
                  </a:lnTo>
                  <a:close/>
                </a:path>
              </a:pathLst>
            </a:custGeom>
            <a:solidFill>
              <a:srgbClr val="FFBD8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369;p53">
              <a:extLst>
                <a:ext uri="{FF2B5EF4-FFF2-40B4-BE49-F238E27FC236}">
                  <a16:creationId xmlns:a16="http://schemas.microsoft.com/office/drawing/2014/main" id="{204870E4-ACF7-40E9-AD3A-9798079FA156}"/>
                </a:ext>
              </a:extLst>
            </p:cNvPr>
            <p:cNvSpPr/>
            <p:nvPr/>
          </p:nvSpPr>
          <p:spPr>
            <a:xfrm>
              <a:off x="9265593" y="3973163"/>
              <a:ext cx="49777" cy="46621"/>
            </a:xfrm>
            <a:custGeom>
              <a:avLst/>
              <a:gdLst/>
              <a:ahLst/>
              <a:cxnLst/>
              <a:rect l="l" t="t" r="r" b="b"/>
              <a:pathLst>
                <a:path w="49777" h="46621" extrusionOk="0">
                  <a:moveTo>
                    <a:pt x="47446" y="6082"/>
                  </a:moveTo>
                  <a:cubicBezTo>
                    <a:pt x="48137" y="5089"/>
                    <a:pt x="48914" y="4226"/>
                    <a:pt x="49777" y="3492"/>
                  </a:cubicBezTo>
                  <a:cubicBezTo>
                    <a:pt x="49432" y="3190"/>
                    <a:pt x="49087" y="2888"/>
                    <a:pt x="48741" y="2628"/>
                  </a:cubicBezTo>
                  <a:cubicBezTo>
                    <a:pt x="42352" y="-1947"/>
                    <a:pt x="33545" y="-393"/>
                    <a:pt x="29055" y="6082"/>
                  </a:cubicBezTo>
                  <a:lnTo>
                    <a:pt x="3281" y="43252"/>
                  </a:lnTo>
                  <a:cubicBezTo>
                    <a:pt x="2418" y="44460"/>
                    <a:pt x="1295" y="45410"/>
                    <a:pt x="0" y="46058"/>
                  </a:cubicBezTo>
                  <a:lnTo>
                    <a:pt x="5224" y="46576"/>
                  </a:lnTo>
                  <a:cubicBezTo>
                    <a:pt x="7210" y="46792"/>
                    <a:pt x="9196" y="46230"/>
                    <a:pt x="10836" y="45065"/>
                  </a:cubicBezTo>
                  <a:lnTo>
                    <a:pt x="30091" y="31207"/>
                  </a:lnTo>
                  <a:lnTo>
                    <a:pt x="47446" y="6082"/>
                  </a:lnTo>
                  <a:close/>
                </a:path>
              </a:pathLst>
            </a:custGeom>
            <a:solidFill>
              <a:srgbClr val="F6A9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370;p53">
              <a:extLst>
                <a:ext uri="{FF2B5EF4-FFF2-40B4-BE49-F238E27FC236}">
                  <a16:creationId xmlns:a16="http://schemas.microsoft.com/office/drawing/2014/main" id="{1D8C9515-D747-4544-B9A9-74B3EE38545F}"/>
                </a:ext>
              </a:extLst>
            </p:cNvPr>
            <p:cNvSpPr/>
            <p:nvPr/>
          </p:nvSpPr>
          <p:spPr>
            <a:xfrm>
              <a:off x="9126537" y="3975430"/>
              <a:ext cx="208589" cy="83377"/>
            </a:xfrm>
            <a:custGeom>
              <a:avLst/>
              <a:gdLst/>
              <a:ahLst/>
              <a:cxnLst/>
              <a:rect l="l" t="t" r="r" b="b"/>
              <a:pathLst>
                <a:path w="208589" h="83377" extrusionOk="0">
                  <a:moveTo>
                    <a:pt x="206318" y="20090"/>
                  </a:moveTo>
                  <a:cubicBezTo>
                    <a:pt x="201915" y="13399"/>
                    <a:pt x="192849" y="11716"/>
                    <a:pt x="186330" y="16334"/>
                  </a:cubicBezTo>
                  <a:lnTo>
                    <a:pt x="149806" y="42064"/>
                  </a:lnTo>
                  <a:cubicBezTo>
                    <a:pt x="148166" y="43230"/>
                    <a:pt x="146180" y="43747"/>
                    <a:pt x="144194" y="43532"/>
                  </a:cubicBezTo>
                  <a:lnTo>
                    <a:pt x="120968" y="41201"/>
                  </a:lnTo>
                  <a:cubicBezTo>
                    <a:pt x="120104" y="41114"/>
                    <a:pt x="119931" y="39949"/>
                    <a:pt x="120752" y="39603"/>
                  </a:cubicBezTo>
                  <a:cubicBezTo>
                    <a:pt x="125846" y="37574"/>
                    <a:pt x="129732" y="32912"/>
                    <a:pt x="130422" y="27084"/>
                  </a:cubicBezTo>
                  <a:cubicBezTo>
                    <a:pt x="131415" y="18795"/>
                    <a:pt x="125630" y="11197"/>
                    <a:pt x="117341" y="9945"/>
                  </a:cubicBezTo>
                  <a:lnTo>
                    <a:pt x="54526" y="318"/>
                  </a:lnTo>
                  <a:cubicBezTo>
                    <a:pt x="47403" y="-761"/>
                    <a:pt x="40150" y="923"/>
                    <a:pt x="34322" y="5067"/>
                  </a:cubicBezTo>
                  <a:lnTo>
                    <a:pt x="0" y="29242"/>
                  </a:lnTo>
                  <a:lnTo>
                    <a:pt x="38552" y="83378"/>
                  </a:lnTo>
                  <a:cubicBezTo>
                    <a:pt x="52281" y="75391"/>
                    <a:pt x="67952" y="71204"/>
                    <a:pt x="83926" y="71420"/>
                  </a:cubicBezTo>
                  <a:lnTo>
                    <a:pt x="140525" y="72110"/>
                  </a:lnTo>
                  <a:cubicBezTo>
                    <a:pt x="150238" y="72370"/>
                    <a:pt x="159779" y="69477"/>
                    <a:pt x="167723" y="63865"/>
                  </a:cubicBezTo>
                  <a:lnTo>
                    <a:pt x="202433" y="39430"/>
                  </a:lnTo>
                  <a:cubicBezTo>
                    <a:pt x="208650" y="35070"/>
                    <a:pt x="210549" y="26436"/>
                    <a:pt x="206318" y="20090"/>
                  </a:cubicBezTo>
                  <a:close/>
                </a:path>
              </a:pathLst>
            </a:custGeom>
            <a:solidFill>
              <a:srgbClr val="FED2A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371;p53">
              <a:extLst>
                <a:ext uri="{FF2B5EF4-FFF2-40B4-BE49-F238E27FC236}">
                  <a16:creationId xmlns:a16="http://schemas.microsoft.com/office/drawing/2014/main" id="{9DF54136-8FC3-4D7D-8E32-FACB3E69F147}"/>
                </a:ext>
              </a:extLst>
            </p:cNvPr>
            <p:cNvSpPr/>
            <p:nvPr/>
          </p:nvSpPr>
          <p:spPr>
            <a:xfrm>
              <a:off x="9126493" y="3975257"/>
              <a:ext cx="60484" cy="83377"/>
            </a:xfrm>
            <a:custGeom>
              <a:avLst/>
              <a:gdLst/>
              <a:ahLst/>
              <a:cxnLst/>
              <a:rect l="l" t="t" r="r" b="b"/>
              <a:pathLst>
                <a:path w="60484" h="83377" extrusionOk="0">
                  <a:moveTo>
                    <a:pt x="28019" y="22422"/>
                  </a:moveTo>
                  <a:lnTo>
                    <a:pt x="52627" y="5067"/>
                  </a:lnTo>
                  <a:cubicBezTo>
                    <a:pt x="55044" y="3384"/>
                    <a:pt x="57721" y="2089"/>
                    <a:pt x="60484" y="1225"/>
                  </a:cubicBezTo>
                  <a:lnTo>
                    <a:pt x="54526" y="318"/>
                  </a:lnTo>
                  <a:cubicBezTo>
                    <a:pt x="47403" y="-761"/>
                    <a:pt x="40150" y="923"/>
                    <a:pt x="34322" y="5067"/>
                  </a:cubicBezTo>
                  <a:lnTo>
                    <a:pt x="0" y="29242"/>
                  </a:lnTo>
                  <a:lnTo>
                    <a:pt x="38553" y="83378"/>
                  </a:lnTo>
                  <a:cubicBezTo>
                    <a:pt x="42956" y="80831"/>
                    <a:pt x="47533" y="78672"/>
                    <a:pt x="52281" y="76902"/>
                  </a:cubicBezTo>
                  <a:lnTo>
                    <a:pt x="25213" y="38913"/>
                  </a:lnTo>
                  <a:cubicBezTo>
                    <a:pt x="21414" y="33603"/>
                    <a:pt x="22665" y="26221"/>
                    <a:pt x="28019" y="22422"/>
                  </a:cubicBezTo>
                  <a:close/>
                </a:path>
              </a:pathLst>
            </a:custGeom>
            <a:solidFill>
              <a:srgbClr val="FFBD8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372;p53">
              <a:extLst>
                <a:ext uri="{FF2B5EF4-FFF2-40B4-BE49-F238E27FC236}">
                  <a16:creationId xmlns:a16="http://schemas.microsoft.com/office/drawing/2014/main" id="{A55DECEA-57AD-4D22-A2E6-7D0D462334EF}"/>
                </a:ext>
              </a:extLst>
            </p:cNvPr>
            <p:cNvSpPr/>
            <p:nvPr/>
          </p:nvSpPr>
          <p:spPr>
            <a:xfrm>
              <a:off x="9207035" y="4004051"/>
              <a:ext cx="48067" cy="12406"/>
            </a:xfrm>
            <a:custGeom>
              <a:avLst/>
              <a:gdLst/>
              <a:ahLst/>
              <a:cxnLst/>
              <a:rect l="l" t="t" r="r" b="b"/>
              <a:pathLst>
                <a:path w="48067" h="12406" extrusionOk="0">
                  <a:moveTo>
                    <a:pt x="40426" y="12407"/>
                  </a:moveTo>
                  <a:cubicBezTo>
                    <a:pt x="39606" y="12278"/>
                    <a:pt x="39433" y="11155"/>
                    <a:pt x="40253" y="10810"/>
                  </a:cubicBezTo>
                  <a:cubicBezTo>
                    <a:pt x="43577" y="9514"/>
                    <a:pt x="46340" y="7054"/>
                    <a:pt x="48067" y="3946"/>
                  </a:cubicBezTo>
                  <a:cubicBezTo>
                    <a:pt x="47808" y="3859"/>
                    <a:pt x="47506" y="3816"/>
                    <a:pt x="47247" y="3773"/>
                  </a:cubicBezTo>
                  <a:lnTo>
                    <a:pt x="5025" y="17"/>
                  </a:lnTo>
                  <a:cubicBezTo>
                    <a:pt x="2478" y="-199"/>
                    <a:pt x="233" y="1658"/>
                    <a:pt x="17" y="4162"/>
                  </a:cubicBezTo>
                  <a:cubicBezTo>
                    <a:pt x="-199" y="6665"/>
                    <a:pt x="1658" y="8910"/>
                    <a:pt x="4205" y="9126"/>
                  </a:cubicBezTo>
                  <a:lnTo>
                    <a:pt x="40426" y="12407"/>
                  </a:lnTo>
                  <a:close/>
                </a:path>
              </a:pathLst>
            </a:custGeom>
            <a:solidFill>
              <a:srgbClr val="FFBD8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373;p53">
              <a:extLst>
                <a:ext uri="{FF2B5EF4-FFF2-40B4-BE49-F238E27FC236}">
                  <a16:creationId xmlns:a16="http://schemas.microsoft.com/office/drawing/2014/main" id="{5C0CF8CB-8DD1-4F6A-ABE9-E1A6E7A5CBBA}"/>
                </a:ext>
              </a:extLst>
            </p:cNvPr>
            <p:cNvSpPr/>
            <p:nvPr/>
          </p:nvSpPr>
          <p:spPr>
            <a:xfrm>
              <a:off x="9064747" y="4006356"/>
              <a:ext cx="89764" cy="100668"/>
            </a:xfrm>
            <a:custGeom>
              <a:avLst/>
              <a:gdLst/>
              <a:ahLst/>
              <a:cxnLst/>
              <a:rect l="l" t="t" r="r" b="b"/>
              <a:pathLst>
                <a:path w="89764" h="100668" extrusionOk="0">
                  <a:moveTo>
                    <a:pt x="35930" y="0"/>
                  </a:moveTo>
                  <a:lnTo>
                    <a:pt x="2817" y="23441"/>
                  </a:lnTo>
                  <a:cubicBezTo>
                    <a:pt x="-119" y="25556"/>
                    <a:pt x="-896" y="29572"/>
                    <a:pt x="1133" y="32421"/>
                  </a:cubicBezTo>
                  <a:lnTo>
                    <a:pt x="47629" y="98039"/>
                  </a:lnTo>
                  <a:cubicBezTo>
                    <a:pt x="49658" y="100888"/>
                    <a:pt x="53716" y="101536"/>
                    <a:pt x="56652" y="99421"/>
                  </a:cubicBezTo>
                  <a:lnTo>
                    <a:pt x="89765" y="75979"/>
                  </a:lnTo>
                  <a:lnTo>
                    <a:pt x="35930"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374;p53">
              <a:extLst>
                <a:ext uri="{FF2B5EF4-FFF2-40B4-BE49-F238E27FC236}">
                  <a16:creationId xmlns:a16="http://schemas.microsoft.com/office/drawing/2014/main" id="{9972CF0A-ACB3-4C49-AE4A-ACBBA92090DC}"/>
                </a:ext>
              </a:extLst>
            </p:cNvPr>
            <p:cNvSpPr/>
            <p:nvPr/>
          </p:nvSpPr>
          <p:spPr>
            <a:xfrm>
              <a:off x="9064747" y="4006356"/>
              <a:ext cx="64380" cy="100668"/>
            </a:xfrm>
            <a:custGeom>
              <a:avLst/>
              <a:gdLst/>
              <a:ahLst/>
              <a:cxnLst/>
              <a:rect l="l" t="t" r="r" b="b"/>
              <a:pathLst>
                <a:path w="64380" h="100668" extrusionOk="0">
                  <a:moveTo>
                    <a:pt x="20776" y="32421"/>
                  </a:moveTo>
                  <a:cubicBezTo>
                    <a:pt x="18747" y="29572"/>
                    <a:pt x="19481" y="25556"/>
                    <a:pt x="22460" y="23441"/>
                  </a:cubicBezTo>
                  <a:lnTo>
                    <a:pt x="42708" y="9583"/>
                  </a:lnTo>
                  <a:lnTo>
                    <a:pt x="35930" y="0"/>
                  </a:lnTo>
                  <a:lnTo>
                    <a:pt x="2817" y="23441"/>
                  </a:lnTo>
                  <a:cubicBezTo>
                    <a:pt x="-119" y="25556"/>
                    <a:pt x="-896" y="29572"/>
                    <a:pt x="1133" y="32421"/>
                  </a:cubicBezTo>
                  <a:lnTo>
                    <a:pt x="47629" y="98039"/>
                  </a:lnTo>
                  <a:cubicBezTo>
                    <a:pt x="49658" y="100888"/>
                    <a:pt x="53716" y="101536"/>
                    <a:pt x="56652" y="99421"/>
                  </a:cubicBezTo>
                  <a:lnTo>
                    <a:pt x="64380" y="93938"/>
                  </a:lnTo>
                  <a:lnTo>
                    <a:pt x="20776" y="32421"/>
                  </a:ln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375;p53">
              <a:extLst>
                <a:ext uri="{FF2B5EF4-FFF2-40B4-BE49-F238E27FC236}">
                  <a16:creationId xmlns:a16="http://schemas.microsoft.com/office/drawing/2014/main" id="{4E57D3E2-A48C-40F9-93F3-CC50DA7BE076}"/>
                </a:ext>
              </a:extLst>
            </p:cNvPr>
            <p:cNvSpPr/>
            <p:nvPr/>
          </p:nvSpPr>
          <p:spPr>
            <a:xfrm>
              <a:off x="9100072" y="3995592"/>
              <a:ext cx="70699" cy="87175"/>
            </a:xfrm>
            <a:custGeom>
              <a:avLst/>
              <a:gdLst/>
              <a:ahLst/>
              <a:cxnLst/>
              <a:rect l="l" t="t" r="r" b="b"/>
              <a:pathLst>
                <a:path w="70699" h="87175" extrusionOk="0">
                  <a:moveTo>
                    <a:pt x="53835" y="87176"/>
                  </a:moveTo>
                  <a:lnTo>
                    <a:pt x="67952" y="77160"/>
                  </a:lnTo>
                  <a:cubicBezTo>
                    <a:pt x="70845" y="75088"/>
                    <a:pt x="71579" y="71116"/>
                    <a:pt x="69550" y="68267"/>
                  </a:cubicBezTo>
                  <a:lnTo>
                    <a:pt x="23054" y="2648"/>
                  </a:lnTo>
                  <a:cubicBezTo>
                    <a:pt x="21024" y="-201"/>
                    <a:pt x="17053" y="-848"/>
                    <a:pt x="14117" y="1181"/>
                  </a:cubicBezTo>
                  <a:lnTo>
                    <a:pt x="0" y="11196"/>
                  </a:lnTo>
                  <a:lnTo>
                    <a:pt x="53835" y="87176"/>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376;p53">
              <a:extLst>
                <a:ext uri="{FF2B5EF4-FFF2-40B4-BE49-F238E27FC236}">
                  <a16:creationId xmlns:a16="http://schemas.microsoft.com/office/drawing/2014/main" id="{52086E00-5950-4D4A-9B33-461D47A7695E}"/>
                </a:ext>
              </a:extLst>
            </p:cNvPr>
            <p:cNvSpPr/>
            <p:nvPr/>
          </p:nvSpPr>
          <p:spPr>
            <a:xfrm>
              <a:off x="9100072" y="3995592"/>
              <a:ext cx="26377" cy="20779"/>
            </a:xfrm>
            <a:custGeom>
              <a:avLst/>
              <a:gdLst/>
              <a:ahLst/>
              <a:cxnLst/>
              <a:rect l="l" t="t" r="r" b="b"/>
              <a:pathLst>
                <a:path w="26377" h="20779" extrusionOk="0">
                  <a:moveTo>
                    <a:pt x="26378" y="7311"/>
                  </a:moveTo>
                  <a:lnTo>
                    <a:pt x="23054" y="2648"/>
                  </a:lnTo>
                  <a:cubicBezTo>
                    <a:pt x="21024" y="-201"/>
                    <a:pt x="17053" y="-848"/>
                    <a:pt x="14117" y="1181"/>
                  </a:cubicBezTo>
                  <a:lnTo>
                    <a:pt x="0" y="11196"/>
                  </a:lnTo>
                  <a:lnTo>
                    <a:pt x="6778" y="20780"/>
                  </a:lnTo>
                  <a:lnTo>
                    <a:pt x="26378" y="7311"/>
                  </a:ln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806013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7" name="Google Shape;607;p38"/>
          <p:cNvSpPr txBox="1">
            <a:spLocks noGrp="1"/>
          </p:cNvSpPr>
          <p:nvPr>
            <p:ph type="title"/>
          </p:nvPr>
        </p:nvSpPr>
        <p:spPr>
          <a:xfrm>
            <a:off x="720000" y="324050"/>
            <a:ext cx="7704000" cy="5643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t>Comorbidities – Biopsychosocial Model</a:t>
            </a:r>
          </a:p>
        </p:txBody>
      </p:sp>
      <p:grpSp>
        <p:nvGrpSpPr>
          <p:cNvPr id="635" name="Google Shape;635;p38"/>
          <p:cNvGrpSpPr/>
          <p:nvPr/>
        </p:nvGrpSpPr>
        <p:grpSpPr>
          <a:xfrm rot="4761965">
            <a:off x="8090883" y="754249"/>
            <a:ext cx="1600707" cy="1566120"/>
            <a:chOff x="7038936" y="4588326"/>
            <a:chExt cx="554086" cy="542114"/>
          </a:xfrm>
        </p:grpSpPr>
        <p:sp>
          <p:nvSpPr>
            <p:cNvPr id="636" name="Google Shape;636;p38"/>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7" name="Google Shape;637;p38"/>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8" name="Google Shape;638;p38"/>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9" name="Google Shape;639;p38"/>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0" name="Google Shape;640;p38"/>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1" name="Google Shape;641;p38"/>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38"/>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38"/>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4" name="Google Shape;644;p38"/>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5" name="Google Shape;645;p38"/>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6" name="Google Shape;646;p38"/>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7" name="Google Shape;647;p38"/>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8" name="Google Shape;648;p38"/>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9" name="Google Shape;649;p38"/>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1" name="Google Shape;655;p39">
            <a:extLst>
              <a:ext uri="{FF2B5EF4-FFF2-40B4-BE49-F238E27FC236}">
                <a16:creationId xmlns:a16="http://schemas.microsoft.com/office/drawing/2014/main" id="{FE9E50AB-6D93-4BDA-858D-3554991E529C}"/>
              </a:ext>
            </a:extLst>
          </p:cNvPr>
          <p:cNvSpPr txBox="1">
            <a:spLocks/>
          </p:cNvSpPr>
          <p:nvPr/>
        </p:nvSpPr>
        <p:spPr>
          <a:xfrm>
            <a:off x="1100770" y="1177673"/>
            <a:ext cx="2348313" cy="730533"/>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0" indent="0" algn="ctr"/>
            <a:r>
              <a:rPr lang="en-US" sz="1600" dirty="0">
                <a:solidFill>
                  <a:schemeClr val="tx1"/>
                </a:solidFill>
                <a:latin typeface="Barlow ExtraBold" panose="00000900000000000000" pitchFamily="2" charset="0"/>
              </a:rPr>
              <a:t>Biological</a:t>
            </a:r>
          </a:p>
        </p:txBody>
      </p:sp>
      <p:sp>
        <p:nvSpPr>
          <p:cNvPr id="22" name="Google Shape;656;p39">
            <a:extLst>
              <a:ext uri="{FF2B5EF4-FFF2-40B4-BE49-F238E27FC236}">
                <a16:creationId xmlns:a16="http://schemas.microsoft.com/office/drawing/2014/main" id="{B1D1C148-7F17-48BF-A464-87E06F7C9552}"/>
              </a:ext>
            </a:extLst>
          </p:cNvPr>
          <p:cNvSpPr txBox="1">
            <a:spLocks noGrp="1"/>
          </p:cNvSpPr>
          <p:nvPr>
            <p:ph type="subTitle" idx="1"/>
          </p:nvPr>
        </p:nvSpPr>
        <p:spPr>
          <a:xfrm>
            <a:off x="1100770" y="2016599"/>
            <a:ext cx="2348313" cy="2736106"/>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Hypertension is both an important cause and consequence of chronic kidney disease (</a:t>
            </a:r>
            <a:r>
              <a:rPr lang="en-US" sz="1100" dirty="0" err="1">
                <a:latin typeface="Arimo" panose="020B0604020202020204" charset="0"/>
                <a:ea typeface="Arimo" panose="020B0604020202020204" charset="0"/>
                <a:cs typeface="Arimo" panose="020B0604020202020204" charset="0"/>
              </a:rPr>
              <a:t>Tedla</a:t>
            </a:r>
            <a:r>
              <a:rPr lang="en-US" sz="1100" dirty="0">
                <a:latin typeface="Arimo" panose="020B0604020202020204" charset="0"/>
                <a:ea typeface="Arimo" panose="020B0604020202020204" charset="0"/>
                <a:cs typeface="Arimo" panose="020B0604020202020204" charset="0"/>
              </a:rPr>
              <a:t> et al., 2011)</a:t>
            </a:r>
          </a:p>
          <a:p>
            <a:pPr marL="171450" lvl="0" indent="-171450" algn="l" rtl="0">
              <a:spcBef>
                <a:spcPts val="0"/>
              </a:spcBef>
              <a:spcAft>
                <a:spcPts val="0"/>
              </a:spcAft>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It is recommended to lower target blood-pressure levels in patients who are diagnosed with significant albuminuria (Zheng, Cai and Chen, 2024)</a:t>
            </a:r>
          </a:p>
          <a:p>
            <a:pPr marL="171450" lvl="0" indent="-171450" algn="l" rtl="0">
              <a:spcBef>
                <a:spcPts val="0"/>
              </a:spcBef>
              <a:spcAft>
                <a:spcPts val="0"/>
              </a:spcAft>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It is also crucial to provide proper attention to the risk of </a:t>
            </a:r>
            <a:r>
              <a:rPr lang="en-US" sz="1100" dirty="0" err="1">
                <a:latin typeface="Arimo" panose="020B0604020202020204" charset="0"/>
                <a:ea typeface="Arimo" panose="020B0604020202020204" charset="0"/>
                <a:cs typeface="Arimo" panose="020B0604020202020204" charset="0"/>
              </a:rPr>
              <a:t>hyperkalaemia</a:t>
            </a:r>
            <a:r>
              <a:rPr lang="en-US" sz="1100" dirty="0">
                <a:latin typeface="Arimo" panose="020B0604020202020204" charset="0"/>
                <a:ea typeface="Arimo" panose="020B0604020202020204" charset="0"/>
                <a:cs typeface="Arimo" panose="020B0604020202020204" charset="0"/>
              </a:rPr>
              <a:t> (</a:t>
            </a:r>
            <a:r>
              <a:rPr lang="en-US" sz="1100" dirty="0" err="1">
                <a:latin typeface="Arimo" panose="020B0604020202020204" charset="0"/>
                <a:ea typeface="Arimo" panose="020B0604020202020204" charset="0"/>
                <a:cs typeface="Arimo" panose="020B0604020202020204" charset="0"/>
              </a:rPr>
              <a:t>Sarnowski</a:t>
            </a:r>
            <a:r>
              <a:rPr lang="en-US" sz="1100" dirty="0">
                <a:latin typeface="Arimo" panose="020B0604020202020204" charset="0"/>
                <a:ea typeface="Arimo" panose="020B0604020202020204" charset="0"/>
                <a:cs typeface="Arimo" panose="020B0604020202020204" charset="0"/>
              </a:rPr>
              <a:t> et al., 2022)</a:t>
            </a:r>
          </a:p>
        </p:txBody>
      </p:sp>
      <p:sp>
        <p:nvSpPr>
          <p:cNvPr id="23" name="Google Shape;657;p39">
            <a:extLst>
              <a:ext uri="{FF2B5EF4-FFF2-40B4-BE49-F238E27FC236}">
                <a16:creationId xmlns:a16="http://schemas.microsoft.com/office/drawing/2014/main" id="{E41777A2-49C3-48EC-BD11-3F8DB990F0AE}"/>
              </a:ext>
            </a:extLst>
          </p:cNvPr>
          <p:cNvSpPr txBox="1">
            <a:spLocks noGrp="1"/>
          </p:cNvSpPr>
          <p:nvPr>
            <p:ph type="title" idx="3"/>
          </p:nvPr>
        </p:nvSpPr>
        <p:spPr>
          <a:xfrm>
            <a:off x="3586051" y="1177673"/>
            <a:ext cx="2254134" cy="730533"/>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600" dirty="0">
                <a:solidFill>
                  <a:schemeClr val="tx1"/>
                </a:solidFill>
                <a:latin typeface="Barlow ExtraBold" panose="00000900000000000000" pitchFamily="2" charset="0"/>
              </a:rPr>
              <a:t>Psychological</a:t>
            </a:r>
          </a:p>
        </p:txBody>
      </p:sp>
      <p:sp>
        <p:nvSpPr>
          <p:cNvPr id="24" name="Google Shape;658;p39">
            <a:extLst>
              <a:ext uri="{FF2B5EF4-FFF2-40B4-BE49-F238E27FC236}">
                <a16:creationId xmlns:a16="http://schemas.microsoft.com/office/drawing/2014/main" id="{6665EBD0-604F-484E-AC8A-A096EFE5D5B3}"/>
              </a:ext>
            </a:extLst>
          </p:cNvPr>
          <p:cNvSpPr txBox="1">
            <a:spLocks/>
          </p:cNvSpPr>
          <p:nvPr/>
        </p:nvSpPr>
        <p:spPr>
          <a:xfrm>
            <a:off x="3586051" y="2025613"/>
            <a:ext cx="2254134" cy="2727092"/>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Barlow ExtraBold"/>
              <a:buNone/>
              <a:defRPr sz="1800" b="0" i="0" u="none" strike="noStrike" cap="none" spc="0">
                <a:solidFill>
                  <a:schemeClr val="dk1"/>
                </a:solidFill>
                <a:latin typeface="Barlow ExtraBold"/>
                <a:ea typeface="Barlow ExtraBold"/>
                <a:cs typeface="Barlow ExtraBold"/>
                <a:sym typeface="Barlow ExtraBold"/>
              </a:defRPr>
            </a:lvl1pPr>
            <a:lvl2pPr marR="0" lvl="1"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2pPr>
            <a:lvl3pPr marR="0" lvl="2"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3pPr>
            <a:lvl4pPr marR="0" lvl="3"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4pPr>
            <a:lvl5pPr marR="0" lvl="4"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5pPr>
            <a:lvl6pPr marR="0" lvl="5"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6pPr>
            <a:lvl7pPr marR="0" lvl="6"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7pPr>
            <a:lvl8pPr marR="0" lvl="7"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8pPr>
            <a:lvl9pPr marR="0" lvl="8" algn="l" rtl="0">
              <a:lnSpc>
                <a:spcPct val="100000"/>
              </a:lnSpc>
              <a:spcBef>
                <a:spcPts val="0"/>
              </a:spcBef>
              <a:spcAft>
                <a:spcPts val="0"/>
              </a:spcAft>
              <a:buClr>
                <a:schemeClr val="dk1"/>
              </a:buClr>
              <a:buSzPts val="2400"/>
              <a:buFont typeface="Barlow ExtraBold"/>
              <a:buNone/>
              <a:defRPr sz="2400" b="0" i="0" u="none" strike="noStrike" cap="none" spc="0">
                <a:solidFill>
                  <a:schemeClr val="dk1"/>
                </a:solidFill>
                <a:latin typeface="Barlow ExtraBold"/>
                <a:ea typeface="Barlow ExtraBold"/>
                <a:cs typeface="Barlow ExtraBold"/>
                <a:sym typeface="Barlow ExtraBold"/>
              </a:defRPr>
            </a:lvl9pPr>
          </a:lstStyle>
          <a:p>
            <a:pPr marL="171450" indent="-171450">
              <a:buSzPct val="100000"/>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Anxiety, along with depression, in addition to adjustment difficulties, are quite common, particularly when facing dialysis or transplantation (Brito et al., 2019)</a:t>
            </a:r>
          </a:p>
        </p:txBody>
      </p:sp>
      <p:sp>
        <p:nvSpPr>
          <p:cNvPr id="25" name="Google Shape;659;p39">
            <a:extLst>
              <a:ext uri="{FF2B5EF4-FFF2-40B4-BE49-F238E27FC236}">
                <a16:creationId xmlns:a16="http://schemas.microsoft.com/office/drawing/2014/main" id="{227AB29B-9501-4381-9A85-ACB9B3D3488A}"/>
              </a:ext>
            </a:extLst>
          </p:cNvPr>
          <p:cNvSpPr txBox="1">
            <a:spLocks/>
          </p:cNvSpPr>
          <p:nvPr/>
        </p:nvSpPr>
        <p:spPr>
          <a:xfrm>
            <a:off x="5938860" y="1177673"/>
            <a:ext cx="2172211" cy="730533"/>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lt1"/>
                </a:solidFill>
                <a:latin typeface="+mn-lt"/>
                <a:ea typeface="+mn-ea"/>
                <a:cs typeface="+mn-cs"/>
                <a:sym typeface="Arial"/>
              </a:defRPr>
            </a:lvl9pPr>
          </a:lstStyle>
          <a:p>
            <a:pPr algn="ctr"/>
            <a:r>
              <a:rPr lang="en-US" sz="1600" dirty="0">
                <a:solidFill>
                  <a:schemeClr val="tx1"/>
                </a:solidFill>
                <a:latin typeface="Barlow ExtraBold" panose="00000900000000000000" pitchFamily="2" charset="0"/>
              </a:rPr>
              <a:t>Social</a:t>
            </a:r>
          </a:p>
        </p:txBody>
      </p:sp>
      <p:sp>
        <p:nvSpPr>
          <p:cNvPr id="26" name="Google Shape;660;p39">
            <a:extLst>
              <a:ext uri="{FF2B5EF4-FFF2-40B4-BE49-F238E27FC236}">
                <a16:creationId xmlns:a16="http://schemas.microsoft.com/office/drawing/2014/main" id="{34F2BD0B-3AC2-4662-94C4-C9291B5CC2F5}"/>
              </a:ext>
            </a:extLst>
          </p:cNvPr>
          <p:cNvSpPr txBox="1">
            <a:spLocks/>
          </p:cNvSpPr>
          <p:nvPr/>
        </p:nvSpPr>
        <p:spPr>
          <a:xfrm>
            <a:off x="5938860" y="2025612"/>
            <a:ext cx="2172211" cy="2727092"/>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indent="-171450">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There are also impacts on employment, family roles, alongside social </a:t>
            </a:r>
            <a:r>
              <a:rPr lang="en-US" sz="1100" dirty="0" err="1">
                <a:latin typeface="Arimo" panose="020B0604020202020204" charset="0"/>
                <a:ea typeface="Arimo" panose="020B0604020202020204" charset="0"/>
                <a:cs typeface="Arimo" panose="020B0604020202020204" charset="0"/>
              </a:rPr>
              <a:t>paritcipation</a:t>
            </a:r>
            <a:endParaRPr lang="en-US" sz="1100" dirty="0">
              <a:latin typeface="Arimo" panose="020B0604020202020204" charset="0"/>
              <a:ea typeface="Arimo" panose="020B0604020202020204" charset="0"/>
              <a:cs typeface="Arimo" panose="020B0604020202020204" charset="0"/>
            </a:endParaRPr>
          </a:p>
          <a:p>
            <a:pPr marL="171450" indent="-171450">
              <a:buFont typeface="Arial" panose="020B0604020202020204" pitchFamily="34" charset="0"/>
              <a:buChar char="•"/>
            </a:pPr>
            <a:r>
              <a:rPr lang="en-US" sz="1100" dirty="0">
                <a:latin typeface="Arimo" panose="020B0604020202020204" charset="0"/>
                <a:ea typeface="Arimo" panose="020B0604020202020204" charset="0"/>
                <a:cs typeface="Arimo" panose="020B0604020202020204" charset="0"/>
              </a:rPr>
              <a:t>It is essential to collaborate between general practitioners, alongside renal nurses (Wu, Wang and Liang, 2025)</a:t>
            </a:r>
          </a:p>
        </p:txBody>
      </p:sp>
      <p:grpSp>
        <p:nvGrpSpPr>
          <p:cNvPr id="27" name="Google Shape;1336;p53">
            <a:extLst>
              <a:ext uri="{FF2B5EF4-FFF2-40B4-BE49-F238E27FC236}">
                <a16:creationId xmlns:a16="http://schemas.microsoft.com/office/drawing/2014/main" id="{42711D57-6217-4771-91BF-B12A9AEF95E5}"/>
              </a:ext>
            </a:extLst>
          </p:cNvPr>
          <p:cNvGrpSpPr/>
          <p:nvPr/>
        </p:nvGrpSpPr>
        <p:grpSpPr>
          <a:xfrm>
            <a:off x="8577445" y="324048"/>
            <a:ext cx="436471" cy="564299"/>
            <a:chOff x="8413672" y="3315635"/>
            <a:chExt cx="254076" cy="303571"/>
          </a:xfrm>
        </p:grpSpPr>
        <p:sp>
          <p:nvSpPr>
            <p:cNvPr id="28" name="Google Shape;1337;p53">
              <a:extLst>
                <a:ext uri="{FF2B5EF4-FFF2-40B4-BE49-F238E27FC236}">
                  <a16:creationId xmlns:a16="http://schemas.microsoft.com/office/drawing/2014/main" id="{FE3C039D-6E87-4F42-B908-864E08D4FAF3}"/>
                </a:ext>
              </a:extLst>
            </p:cNvPr>
            <p:cNvSpPr/>
            <p:nvPr/>
          </p:nvSpPr>
          <p:spPr>
            <a:xfrm>
              <a:off x="8413672" y="3315635"/>
              <a:ext cx="254076" cy="303529"/>
            </a:xfrm>
            <a:custGeom>
              <a:avLst/>
              <a:gdLst/>
              <a:ahLst/>
              <a:cxnLst/>
              <a:rect l="l" t="t" r="r" b="b"/>
              <a:pathLst>
                <a:path w="254076" h="303529" extrusionOk="0">
                  <a:moveTo>
                    <a:pt x="127065" y="0"/>
                  </a:moveTo>
                  <a:cubicBezTo>
                    <a:pt x="57299" y="0"/>
                    <a:pt x="873" y="55689"/>
                    <a:pt x="10" y="125452"/>
                  </a:cubicBezTo>
                  <a:cubicBezTo>
                    <a:pt x="-638" y="178292"/>
                    <a:pt x="30964" y="223794"/>
                    <a:pt x="76338" y="243566"/>
                  </a:cubicBezTo>
                  <a:cubicBezTo>
                    <a:pt x="81173" y="245681"/>
                    <a:pt x="85317" y="249135"/>
                    <a:pt x="88339" y="253409"/>
                  </a:cubicBezTo>
                  <a:lnTo>
                    <a:pt x="122229" y="301068"/>
                  </a:lnTo>
                  <a:cubicBezTo>
                    <a:pt x="124561" y="304349"/>
                    <a:pt x="129482" y="304349"/>
                    <a:pt x="131813" y="301068"/>
                  </a:cubicBezTo>
                  <a:lnTo>
                    <a:pt x="165703" y="253365"/>
                  </a:lnTo>
                  <a:cubicBezTo>
                    <a:pt x="168769" y="249048"/>
                    <a:pt x="172913" y="245595"/>
                    <a:pt x="177792" y="243480"/>
                  </a:cubicBezTo>
                  <a:cubicBezTo>
                    <a:pt x="222690" y="223880"/>
                    <a:pt x="254076" y="179113"/>
                    <a:pt x="254076" y="126963"/>
                  </a:cubicBezTo>
                  <a:cubicBezTo>
                    <a:pt x="254119" y="56898"/>
                    <a:pt x="197219" y="0"/>
                    <a:pt x="127065" y="0"/>
                  </a:cubicBezTo>
                  <a:close/>
                  <a:moveTo>
                    <a:pt x="127065" y="227377"/>
                  </a:moveTo>
                  <a:cubicBezTo>
                    <a:pt x="71632" y="227377"/>
                    <a:pt x="26517" y="182264"/>
                    <a:pt x="26517" y="126834"/>
                  </a:cubicBezTo>
                  <a:cubicBezTo>
                    <a:pt x="26517" y="71403"/>
                    <a:pt x="71632" y="26291"/>
                    <a:pt x="127065" y="26291"/>
                  </a:cubicBezTo>
                  <a:cubicBezTo>
                    <a:pt x="182497" y="26291"/>
                    <a:pt x="227612" y="71403"/>
                    <a:pt x="227612" y="126834"/>
                  </a:cubicBezTo>
                  <a:cubicBezTo>
                    <a:pt x="227569" y="182307"/>
                    <a:pt x="182497" y="227377"/>
                    <a:pt x="127065" y="2273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338;p53">
              <a:extLst>
                <a:ext uri="{FF2B5EF4-FFF2-40B4-BE49-F238E27FC236}">
                  <a16:creationId xmlns:a16="http://schemas.microsoft.com/office/drawing/2014/main" id="{53D81912-6C75-42B4-B3D4-D564FA0F76F2}"/>
                </a:ext>
              </a:extLst>
            </p:cNvPr>
            <p:cNvSpPr/>
            <p:nvPr/>
          </p:nvSpPr>
          <p:spPr>
            <a:xfrm>
              <a:off x="8413672" y="3315678"/>
              <a:ext cx="136217" cy="303528"/>
            </a:xfrm>
            <a:custGeom>
              <a:avLst/>
              <a:gdLst/>
              <a:ahLst/>
              <a:cxnLst/>
              <a:rect l="l" t="t" r="r" b="b"/>
              <a:pathLst>
                <a:path w="136217" h="303528" extrusionOk="0">
                  <a:moveTo>
                    <a:pt x="106687" y="253408"/>
                  </a:moveTo>
                  <a:cubicBezTo>
                    <a:pt x="103622" y="249091"/>
                    <a:pt x="99521" y="245681"/>
                    <a:pt x="94686" y="243566"/>
                  </a:cubicBezTo>
                  <a:cubicBezTo>
                    <a:pt x="49312" y="223794"/>
                    <a:pt x="17710" y="178249"/>
                    <a:pt x="18358" y="125452"/>
                  </a:cubicBezTo>
                  <a:cubicBezTo>
                    <a:pt x="19178" y="58798"/>
                    <a:pt x="70769" y="4965"/>
                    <a:pt x="136217" y="345"/>
                  </a:cubicBezTo>
                  <a:cubicBezTo>
                    <a:pt x="133195" y="129"/>
                    <a:pt x="130173" y="0"/>
                    <a:pt x="127065" y="0"/>
                  </a:cubicBezTo>
                  <a:cubicBezTo>
                    <a:pt x="57299" y="0"/>
                    <a:pt x="873" y="55689"/>
                    <a:pt x="10" y="125452"/>
                  </a:cubicBezTo>
                  <a:cubicBezTo>
                    <a:pt x="-638" y="178292"/>
                    <a:pt x="30964" y="223794"/>
                    <a:pt x="76338" y="243566"/>
                  </a:cubicBezTo>
                  <a:cubicBezTo>
                    <a:pt x="81173" y="245681"/>
                    <a:pt x="85317" y="249134"/>
                    <a:pt x="88339" y="253408"/>
                  </a:cubicBezTo>
                  <a:lnTo>
                    <a:pt x="122229" y="301068"/>
                  </a:lnTo>
                  <a:cubicBezTo>
                    <a:pt x="124561" y="304349"/>
                    <a:pt x="129482" y="304349"/>
                    <a:pt x="131813" y="301068"/>
                  </a:cubicBezTo>
                  <a:lnTo>
                    <a:pt x="136174" y="294938"/>
                  </a:lnTo>
                  <a:lnTo>
                    <a:pt x="106687" y="253408"/>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339;p53">
              <a:extLst>
                <a:ext uri="{FF2B5EF4-FFF2-40B4-BE49-F238E27FC236}">
                  <a16:creationId xmlns:a16="http://schemas.microsoft.com/office/drawing/2014/main" id="{8BFDF4F9-B673-444C-A3E0-021F15E6C521}"/>
                </a:ext>
              </a:extLst>
            </p:cNvPr>
            <p:cNvSpPr/>
            <p:nvPr/>
          </p:nvSpPr>
          <p:spPr>
            <a:xfrm>
              <a:off x="8438981" y="3340760"/>
              <a:ext cx="203512" cy="203503"/>
            </a:xfrm>
            <a:custGeom>
              <a:avLst/>
              <a:gdLst/>
              <a:ahLst/>
              <a:cxnLst/>
              <a:rect l="l" t="t" r="r" b="b"/>
              <a:pathLst>
                <a:path w="203512" h="203503" extrusionOk="0">
                  <a:moveTo>
                    <a:pt x="101756" y="203504"/>
                  </a:moveTo>
                  <a:cubicBezTo>
                    <a:pt x="45633" y="203504"/>
                    <a:pt x="0" y="157873"/>
                    <a:pt x="0" y="101752"/>
                  </a:cubicBezTo>
                  <a:cubicBezTo>
                    <a:pt x="0" y="45631"/>
                    <a:pt x="45633" y="0"/>
                    <a:pt x="101756" y="0"/>
                  </a:cubicBezTo>
                  <a:cubicBezTo>
                    <a:pt x="157880" y="0"/>
                    <a:pt x="203512" y="45631"/>
                    <a:pt x="203512" y="101752"/>
                  </a:cubicBezTo>
                  <a:cubicBezTo>
                    <a:pt x="203512" y="157830"/>
                    <a:pt x="157837" y="203504"/>
                    <a:pt x="101756" y="203504"/>
                  </a:cubicBezTo>
                  <a:close/>
                  <a:moveTo>
                    <a:pt x="101756" y="20031"/>
                  </a:moveTo>
                  <a:cubicBezTo>
                    <a:pt x="56685" y="20031"/>
                    <a:pt x="20032" y="56682"/>
                    <a:pt x="20032" y="101752"/>
                  </a:cubicBezTo>
                  <a:cubicBezTo>
                    <a:pt x="20032" y="146822"/>
                    <a:pt x="56685" y="183473"/>
                    <a:pt x="101756" y="183473"/>
                  </a:cubicBezTo>
                  <a:cubicBezTo>
                    <a:pt x="146828" y="183473"/>
                    <a:pt x="183481" y="146822"/>
                    <a:pt x="183481" y="101752"/>
                  </a:cubicBezTo>
                  <a:cubicBezTo>
                    <a:pt x="183438" y="56682"/>
                    <a:pt x="146784" y="20031"/>
                    <a:pt x="101756" y="2003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340;p53">
              <a:extLst>
                <a:ext uri="{FF2B5EF4-FFF2-40B4-BE49-F238E27FC236}">
                  <a16:creationId xmlns:a16="http://schemas.microsoft.com/office/drawing/2014/main" id="{C6AF87B1-E7CE-4965-B44F-317BDC9997A3}"/>
                </a:ext>
              </a:extLst>
            </p:cNvPr>
            <p:cNvSpPr/>
            <p:nvPr/>
          </p:nvSpPr>
          <p:spPr>
            <a:xfrm>
              <a:off x="8438981" y="3340760"/>
              <a:ext cx="110908" cy="203503"/>
            </a:xfrm>
            <a:custGeom>
              <a:avLst/>
              <a:gdLst/>
              <a:ahLst/>
              <a:cxnLst/>
              <a:rect l="l" t="t" r="r" b="b"/>
              <a:pathLst>
                <a:path w="110908" h="203503" extrusionOk="0">
                  <a:moveTo>
                    <a:pt x="18305" y="101752"/>
                  </a:moveTo>
                  <a:cubicBezTo>
                    <a:pt x="18305" y="48739"/>
                    <a:pt x="59059" y="5051"/>
                    <a:pt x="110909" y="432"/>
                  </a:cubicBezTo>
                  <a:cubicBezTo>
                    <a:pt x="107887" y="173"/>
                    <a:pt x="104822" y="0"/>
                    <a:pt x="101756" y="0"/>
                  </a:cubicBezTo>
                  <a:cubicBezTo>
                    <a:pt x="45633" y="0"/>
                    <a:pt x="0" y="45631"/>
                    <a:pt x="0" y="101752"/>
                  </a:cubicBezTo>
                  <a:cubicBezTo>
                    <a:pt x="0" y="157873"/>
                    <a:pt x="45633" y="203504"/>
                    <a:pt x="101756" y="203504"/>
                  </a:cubicBezTo>
                  <a:cubicBezTo>
                    <a:pt x="104865" y="203504"/>
                    <a:pt x="107887" y="203374"/>
                    <a:pt x="110909" y="203072"/>
                  </a:cubicBezTo>
                  <a:cubicBezTo>
                    <a:pt x="59059" y="198410"/>
                    <a:pt x="18305" y="154765"/>
                    <a:pt x="18305" y="10175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341;p53">
              <a:extLst>
                <a:ext uri="{FF2B5EF4-FFF2-40B4-BE49-F238E27FC236}">
                  <a16:creationId xmlns:a16="http://schemas.microsoft.com/office/drawing/2014/main" id="{B5337EBB-A8BC-4B35-826A-C8B52D725135}"/>
                </a:ext>
              </a:extLst>
            </p:cNvPr>
            <p:cNvSpPr/>
            <p:nvPr/>
          </p:nvSpPr>
          <p:spPr>
            <a:xfrm>
              <a:off x="8487981" y="3389758"/>
              <a:ext cx="105771" cy="105723"/>
            </a:xfrm>
            <a:custGeom>
              <a:avLst/>
              <a:gdLst/>
              <a:ahLst/>
              <a:cxnLst/>
              <a:rect l="l" t="t" r="r" b="b"/>
              <a:pathLst>
                <a:path w="105771" h="105723" extrusionOk="0">
                  <a:moveTo>
                    <a:pt x="86603" y="23744"/>
                  </a:moveTo>
                  <a:lnTo>
                    <a:pt x="81941" y="23744"/>
                  </a:lnTo>
                  <a:lnTo>
                    <a:pt x="81941" y="19081"/>
                  </a:lnTo>
                  <a:cubicBezTo>
                    <a:pt x="81941" y="8548"/>
                    <a:pt x="73392" y="0"/>
                    <a:pt x="62859" y="0"/>
                  </a:cubicBezTo>
                  <a:lnTo>
                    <a:pt x="42827" y="0"/>
                  </a:lnTo>
                  <a:cubicBezTo>
                    <a:pt x="32293" y="0"/>
                    <a:pt x="23745" y="8548"/>
                    <a:pt x="23745" y="19081"/>
                  </a:cubicBezTo>
                  <a:lnTo>
                    <a:pt x="23745" y="23744"/>
                  </a:lnTo>
                  <a:lnTo>
                    <a:pt x="19082" y="23744"/>
                  </a:lnTo>
                  <a:cubicBezTo>
                    <a:pt x="8548" y="23744"/>
                    <a:pt x="0" y="32291"/>
                    <a:pt x="0" y="42825"/>
                  </a:cubicBezTo>
                  <a:lnTo>
                    <a:pt x="0" y="62856"/>
                  </a:lnTo>
                  <a:cubicBezTo>
                    <a:pt x="0" y="73389"/>
                    <a:pt x="8548" y="81937"/>
                    <a:pt x="19082" y="81937"/>
                  </a:cubicBezTo>
                  <a:lnTo>
                    <a:pt x="23745" y="81937"/>
                  </a:lnTo>
                  <a:lnTo>
                    <a:pt x="23745" y="86599"/>
                  </a:lnTo>
                  <a:cubicBezTo>
                    <a:pt x="23745" y="97133"/>
                    <a:pt x="32293" y="105724"/>
                    <a:pt x="42870" y="105724"/>
                  </a:cubicBezTo>
                  <a:lnTo>
                    <a:pt x="62902" y="105724"/>
                  </a:lnTo>
                  <a:cubicBezTo>
                    <a:pt x="73436" y="105724"/>
                    <a:pt x="82027" y="97176"/>
                    <a:pt x="82027" y="86599"/>
                  </a:cubicBezTo>
                  <a:lnTo>
                    <a:pt x="82027" y="81980"/>
                  </a:lnTo>
                  <a:lnTo>
                    <a:pt x="86690" y="81980"/>
                  </a:lnTo>
                  <a:cubicBezTo>
                    <a:pt x="97223" y="81980"/>
                    <a:pt x="105771" y="73432"/>
                    <a:pt x="105771" y="62899"/>
                  </a:cubicBezTo>
                  <a:lnTo>
                    <a:pt x="105771" y="42868"/>
                  </a:lnTo>
                  <a:cubicBezTo>
                    <a:pt x="105728" y="32291"/>
                    <a:pt x="97137" y="23744"/>
                    <a:pt x="86603" y="2374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342;p53">
              <a:extLst>
                <a:ext uri="{FF2B5EF4-FFF2-40B4-BE49-F238E27FC236}">
                  <a16:creationId xmlns:a16="http://schemas.microsoft.com/office/drawing/2014/main" id="{4084D820-84EC-4DD5-AA90-A494DDB53CA5}"/>
                </a:ext>
              </a:extLst>
            </p:cNvPr>
            <p:cNvSpPr/>
            <p:nvPr/>
          </p:nvSpPr>
          <p:spPr>
            <a:xfrm>
              <a:off x="8487851" y="3389758"/>
              <a:ext cx="63333" cy="105766"/>
            </a:xfrm>
            <a:custGeom>
              <a:avLst/>
              <a:gdLst/>
              <a:ahLst/>
              <a:cxnLst/>
              <a:rect l="l" t="t" r="r" b="b"/>
              <a:pathLst>
                <a:path w="63333" h="105766" extrusionOk="0">
                  <a:moveTo>
                    <a:pt x="44640" y="86772"/>
                  </a:moveTo>
                  <a:lnTo>
                    <a:pt x="44640" y="81980"/>
                  </a:lnTo>
                  <a:lnTo>
                    <a:pt x="39977" y="81980"/>
                  </a:lnTo>
                  <a:cubicBezTo>
                    <a:pt x="29443" y="81980"/>
                    <a:pt x="20895" y="73432"/>
                    <a:pt x="20895" y="62899"/>
                  </a:cubicBezTo>
                  <a:lnTo>
                    <a:pt x="20895" y="42868"/>
                  </a:lnTo>
                  <a:cubicBezTo>
                    <a:pt x="20895" y="32334"/>
                    <a:pt x="29443" y="23787"/>
                    <a:pt x="39977" y="23787"/>
                  </a:cubicBezTo>
                  <a:lnTo>
                    <a:pt x="44640" y="23787"/>
                  </a:lnTo>
                  <a:lnTo>
                    <a:pt x="44640" y="18952"/>
                  </a:lnTo>
                  <a:cubicBezTo>
                    <a:pt x="44640" y="8634"/>
                    <a:pt x="52972" y="216"/>
                    <a:pt x="63333" y="0"/>
                  </a:cubicBezTo>
                  <a:cubicBezTo>
                    <a:pt x="63204" y="0"/>
                    <a:pt x="63031" y="0"/>
                    <a:pt x="62902" y="0"/>
                  </a:cubicBezTo>
                  <a:lnTo>
                    <a:pt x="42913" y="0"/>
                  </a:lnTo>
                  <a:cubicBezTo>
                    <a:pt x="32379" y="0"/>
                    <a:pt x="23788" y="8548"/>
                    <a:pt x="23788" y="19124"/>
                  </a:cubicBezTo>
                  <a:lnTo>
                    <a:pt x="23788" y="23787"/>
                  </a:lnTo>
                  <a:lnTo>
                    <a:pt x="19125" y="23787"/>
                  </a:lnTo>
                  <a:cubicBezTo>
                    <a:pt x="8591" y="23787"/>
                    <a:pt x="0" y="32334"/>
                    <a:pt x="0" y="42911"/>
                  </a:cubicBezTo>
                  <a:lnTo>
                    <a:pt x="0" y="62942"/>
                  </a:lnTo>
                  <a:cubicBezTo>
                    <a:pt x="0" y="73475"/>
                    <a:pt x="8548" y="82023"/>
                    <a:pt x="19082" y="82023"/>
                  </a:cubicBezTo>
                  <a:lnTo>
                    <a:pt x="23745" y="82023"/>
                  </a:lnTo>
                  <a:lnTo>
                    <a:pt x="23745" y="86685"/>
                  </a:lnTo>
                  <a:cubicBezTo>
                    <a:pt x="23745" y="97219"/>
                    <a:pt x="32292" y="105767"/>
                    <a:pt x="42827" y="105767"/>
                  </a:cubicBezTo>
                  <a:lnTo>
                    <a:pt x="62815" y="105767"/>
                  </a:lnTo>
                  <a:cubicBezTo>
                    <a:pt x="62945" y="105767"/>
                    <a:pt x="63117" y="105767"/>
                    <a:pt x="63247" y="105767"/>
                  </a:cubicBezTo>
                  <a:cubicBezTo>
                    <a:pt x="53015" y="105508"/>
                    <a:pt x="44640" y="97089"/>
                    <a:pt x="44640" y="86772"/>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343;p53">
              <a:extLst>
                <a:ext uri="{FF2B5EF4-FFF2-40B4-BE49-F238E27FC236}">
                  <a16:creationId xmlns:a16="http://schemas.microsoft.com/office/drawing/2014/main" id="{30A6376C-69F9-4F5F-94C7-3BE134AB1BE6}"/>
                </a:ext>
              </a:extLst>
            </p:cNvPr>
            <p:cNvSpPr/>
            <p:nvPr/>
          </p:nvSpPr>
          <p:spPr>
            <a:xfrm>
              <a:off x="8505077" y="3406940"/>
              <a:ext cx="71364" cy="71360"/>
            </a:xfrm>
            <a:custGeom>
              <a:avLst/>
              <a:gdLst/>
              <a:ahLst/>
              <a:cxnLst/>
              <a:rect l="l" t="t" r="r" b="b"/>
              <a:pathLst>
                <a:path w="71364" h="71360" extrusionOk="0">
                  <a:moveTo>
                    <a:pt x="69377" y="23787"/>
                  </a:moveTo>
                  <a:lnTo>
                    <a:pt x="49604" y="23787"/>
                  </a:lnTo>
                  <a:cubicBezTo>
                    <a:pt x="48482" y="23787"/>
                    <a:pt x="47576" y="22880"/>
                    <a:pt x="47576" y="21758"/>
                  </a:cubicBezTo>
                  <a:lnTo>
                    <a:pt x="47576" y="2029"/>
                  </a:lnTo>
                  <a:cubicBezTo>
                    <a:pt x="47576" y="907"/>
                    <a:pt x="46669" y="0"/>
                    <a:pt x="45546" y="0"/>
                  </a:cubicBezTo>
                  <a:lnTo>
                    <a:pt x="25817" y="0"/>
                  </a:lnTo>
                  <a:cubicBezTo>
                    <a:pt x="24694" y="0"/>
                    <a:pt x="23788" y="907"/>
                    <a:pt x="23788" y="2029"/>
                  </a:cubicBezTo>
                  <a:lnTo>
                    <a:pt x="23788" y="21758"/>
                  </a:lnTo>
                  <a:cubicBezTo>
                    <a:pt x="23788" y="22880"/>
                    <a:pt x="22881" y="23787"/>
                    <a:pt x="21758" y="23787"/>
                  </a:cubicBezTo>
                  <a:lnTo>
                    <a:pt x="2029" y="23787"/>
                  </a:lnTo>
                  <a:cubicBezTo>
                    <a:pt x="906" y="23787"/>
                    <a:pt x="0" y="24693"/>
                    <a:pt x="0" y="25816"/>
                  </a:cubicBezTo>
                  <a:lnTo>
                    <a:pt x="0" y="45544"/>
                  </a:lnTo>
                  <a:cubicBezTo>
                    <a:pt x="0" y="46667"/>
                    <a:pt x="906" y="47574"/>
                    <a:pt x="2029" y="47574"/>
                  </a:cubicBezTo>
                  <a:lnTo>
                    <a:pt x="21758" y="47574"/>
                  </a:lnTo>
                  <a:cubicBezTo>
                    <a:pt x="22881" y="47574"/>
                    <a:pt x="23788" y="48480"/>
                    <a:pt x="23788" y="49602"/>
                  </a:cubicBezTo>
                  <a:lnTo>
                    <a:pt x="23788" y="69331"/>
                  </a:lnTo>
                  <a:cubicBezTo>
                    <a:pt x="23788" y="70454"/>
                    <a:pt x="24694" y="71360"/>
                    <a:pt x="25817" y="71360"/>
                  </a:cubicBezTo>
                  <a:lnTo>
                    <a:pt x="45546" y="71360"/>
                  </a:lnTo>
                  <a:cubicBezTo>
                    <a:pt x="46669" y="71360"/>
                    <a:pt x="47576" y="70454"/>
                    <a:pt x="47576" y="69331"/>
                  </a:cubicBezTo>
                  <a:lnTo>
                    <a:pt x="47576" y="49602"/>
                  </a:lnTo>
                  <a:cubicBezTo>
                    <a:pt x="47576" y="48480"/>
                    <a:pt x="48482" y="47574"/>
                    <a:pt x="49604" y="47574"/>
                  </a:cubicBezTo>
                  <a:lnTo>
                    <a:pt x="69334" y="47574"/>
                  </a:lnTo>
                  <a:cubicBezTo>
                    <a:pt x="70457" y="47574"/>
                    <a:pt x="71363" y="46667"/>
                    <a:pt x="71363" y="45544"/>
                  </a:cubicBezTo>
                  <a:lnTo>
                    <a:pt x="71363" y="25773"/>
                  </a:lnTo>
                  <a:cubicBezTo>
                    <a:pt x="71406" y="24693"/>
                    <a:pt x="70500" y="23787"/>
                    <a:pt x="69377" y="2378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5" name="Google Shape;1344;p53">
              <a:extLst>
                <a:ext uri="{FF2B5EF4-FFF2-40B4-BE49-F238E27FC236}">
                  <a16:creationId xmlns:a16="http://schemas.microsoft.com/office/drawing/2014/main" id="{C6A2A126-FF05-4CCD-8F27-5F67F6DCEA8D}"/>
                </a:ext>
              </a:extLst>
            </p:cNvPr>
            <p:cNvGrpSpPr/>
            <p:nvPr/>
          </p:nvGrpSpPr>
          <p:grpSpPr>
            <a:xfrm>
              <a:off x="8504559" y="3406940"/>
              <a:ext cx="43646" cy="71316"/>
              <a:chOff x="8504559" y="3406940"/>
              <a:chExt cx="43646" cy="71316"/>
            </a:xfrm>
          </p:grpSpPr>
          <p:sp>
            <p:nvSpPr>
              <p:cNvPr id="36" name="Google Shape;1345;p53">
                <a:extLst>
                  <a:ext uri="{FF2B5EF4-FFF2-40B4-BE49-F238E27FC236}">
                    <a16:creationId xmlns:a16="http://schemas.microsoft.com/office/drawing/2014/main" id="{6F8CCD5A-9465-4DC1-AC6B-6C0A90822417}"/>
                  </a:ext>
                </a:extLst>
              </p:cNvPr>
              <p:cNvSpPr/>
              <p:nvPr/>
            </p:nvSpPr>
            <p:spPr>
              <a:xfrm>
                <a:off x="8526922" y="3406940"/>
                <a:ext cx="21283" cy="23786"/>
              </a:xfrm>
              <a:custGeom>
                <a:avLst/>
                <a:gdLst/>
                <a:ahLst/>
                <a:cxnLst/>
                <a:rect l="l" t="t" r="r" b="b"/>
                <a:pathLst>
                  <a:path w="21283" h="23786" extrusionOk="0">
                    <a:moveTo>
                      <a:pt x="17226" y="23787"/>
                    </a:moveTo>
                    <a:cubicBezTo>
                      <a:pt x="18348" y="23787"/>
                      <a:pt x="19255" y="22880"/>
                      <a:pt x="19255" y="21758"/>
                    </a:cubicBezTo>
                    <a:lnTo>
                      <a:pt x="19255" y="1986"/>
                    </a:lnTo>
                    <a:cubicBezTo>
                      <a:pt x="19255" y="863"/>
                      <a:pt x="20161" y="0"/>
                      <a:pt x="21284" y="0"/>
                    </a:cubicBezTo>
                    <a:lnTo>
                      <a:pt x="4058" y="0"/>
                    </a:lnTo>
                    <a:cubicBezTo>
                      <a:pt x="2936" y="0"/>
                      <a:pt x="2029" y="907"/>
                      <a:pt x="2029" y="2029"/>
                    </a:cubicBezTo>
                    <a:lnTo>
                      <a:pt x="2029" y="21801"/>
                    </a:lnTo>
                    <a:cubicBezTo>
                      <a:pt x="2029" y="22923"/>
                      <a:pt x="1123" y="23787"/>
                      <a:pt x="0" y="23787"/>
                    </a:cubicBezTo>
                    <a:lnTo>
                      <a:pt x="17226" y="23787"/>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346;p53">
                <a:extLst>
                  <a:ext uri="{FF2B5EF4-FFF2-40B4-BE49-F238E27FC236}">
                    <a16:creationId xmlns:a16="http://schemas.microsoft.com/office/drawing/2014/main" id="{194D46F8-39BF-4364-A251-5A645AC34FA5}"/>
                  </a:ext>
                </a:extLst>
              </p:cNvPr>
              <p:cNvSpPr/>
              <p:nvPr/>
            </p:nvSpPr>
            <p:spPr>
              <a:xfrm>
                <a:off x="8504559" y="3430726"/>
                <a:ext cx="19254" cy="23786"/>
              </a:xfrm>
              <a:custGeom>
                <a:avLst/>
                <a:gdLst/>
                <a:ahLst/>
                <a:cxnLst/>
                <a:rect l="l" t="t" r="r" b="b"/>
                <a:pathLst>
                  <a:path w="19254" h="23786" extrusionOk="0">
                    <a:moveTo>
                      <a:pt x="17226" y="21758"/>
                    </a:moveTo>
                    <a:lnTo>
                      <a:pt x="17226" y="1986"/>
                    </a:lnTo>
                    <a:cubicBezTo>
                      <a:pt x="17226" y="863"/>
                      <a:pt x="18132" y="0"/>
                      <a:pt x="19254" y="0"/>
                    </a:cubicBezTo>
                    <a:lnTo>
                      <a:pt x="2029" y="0"/>
                    </a:lnTo>
                    <a:cubicBezTo>
                      <a:pt x="906" y="0"/>
                      <a:pt x="0" y="907"/>
                      <a:pt x="0" y="2029"/>
                    </a:cubicBezTo>
                    <a:lnTo>
                      <a:pt x="0" y="21758"/>
                    </a:lnTo>
                    <a:cubicBezTo>
                      <a:pt x="0" y="22880"/>
                      <a:pt x="906" y="23787"/>
                      <a:pt x="2029" y="23787"/>
                    </a:cubicBezTo>
                    <a:lnTo>
                      <a:pt x="19254" y="23787"/>
                    </a:lnTo>
                    <a:cubicBezTo>
                      <a:pt x="18132" y="23744"/>
                      <a:pt x="17226" y="22880"/>
                      <a:pt x="17226" y="217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347;p53">
                <a:extLst>
                  <a:ext uri="{FF2B5EF4-FFF2-40B4-BE49-F238E27FC236}">
                    <a16:creationId xmlns:a16="http://schemas.microsoft.com/office/drawing/2014/main" id="{B9961EFF-1E3E-4636-8007-42D26D84048B}"/>
                  </a:ext>
                </a:extLst>
              </p:cNvPr>
              <p:cNvSpPr/>
              <p:nvPr/>
            </p:nvSpPr>
            <p:spPr>
              <a:xfrm>
                <a:off x="8526922" y="3454470"/>
                <a:ext cx="21283" cy="23786"/>
              </a:xfrm>
              <a:custGeom>
                <a:avLst/>
                <a:gdLst/>
                <a:ahLst/>
                <a:cxnLst/>
                <a:rect l="l" t="t" r="r" b="b"/>
                <a:pathLst>
                  <a:path w="21283" h="23786" extrusionOk="0">
                    <a:moveTo>
                      <a:pt x="19255" y="21801"/>
                    </a:moveTo>
                    <a:lnTo>
                      <a:pt x="19255" y="2029"/>
                    </a:lnTo>
                    <a:cubicBezTo>
                      <a:pt x="19255" y="907"/>
                      <a:pt x="18348" y="0"/>
                      <a:pt x="17226" y="0"/>
                    </a:cubicBezTo>
                    <a:lnTo>
                      <a:pt x="0" y="0"/>
                    </a:lnTo>
                    <a:cubicBezTo>
                      <a:pt x="1123" y="0"/>
                      <a:pt x="2029" y="907"/>
                      <a:pt x="2029" y="1986"/>
                    </a:cubicBezTo>
                    <a:lnTo>
                      <a:pt x="2029" y="21758"/>
                    </a:lnTo>
                    <a:cubicBezTo>
                      <a:pt x="2029" y="22880"/>
                      <a:pt x="2936" y="23787"/>
                      <a:pt x="4058" y="23787"/>
                    </a:cubicBezTo>
                    <a:lnTo>
                      <a:pt x="21284" y="23787"/>
                    </a:lnTo>
                    <a:cubicBezTo>
                      <a:pt x="20161" y="23787"/>
                      <a:pt x="19255" y="22880"/>
                      <a:pt x="19255" y="2180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extLst>
      <p:ext uri="{BB962C8B-B14F-4D97-AF65-F5344CB8AC3E}">
        <p14:creationId xmlns:p14="http://schemas.microsoft.com/office/powerpoint/2010/main" val="37484430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386368" y="127183"/>
            <a:ext cx="7704000" cy="855634"/>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t>Prevention – Leavell &amp; Clark Levels of Prevention</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aphicFrame>
        <p:nvGraphicFramePr>
          <p:cNvPr id="24" name="Table 28">
            <a:extLst>
              <a:ext uri="{FF2B5EF4-FFF2-40B4-BE49-F238E27FC236}">
                <a16:creationId xmlns:a16="http://schemas.microsoft.com/office/drawing/2014/main" id="{FC33BF8A-C1D8-438C-8B40-896330E35E64}"/>
              </a:ext>
            </a:extLst>
          </p:cNvPr>
          <p:cNvGraphicFramePr>
            <a:graphicFrameLocks noGrp="1"/>
          </p:cNvGraphicFramePr>
          <p:nvPr>
            <p:extLst>
              <p:ext uri="{D42A27DB-BD31-4B8C-83A1-F6EECF244321}">
                <p14:modId xmlns:p14="http://schemas.microsoft.com/office/powerpoint/2010/main" val="2358797030"/>
              </p:ext>
            </p:extLst>
          </p:nvPr>
        </p:nvGraphicFramePr>
        <p:xfrm>
          <a:off x="1051661" y="1087484"/>
          <a:ext cx="6799237" cy="3718560"/>
        </p:xfrm>
        <a:graphic>
          <a:graphicData uri="http://schemas.openxmlformats.org/drawingml/2006/table">
            <a:tbl>
              <a:tblPr firstRow="1" bandRow="1">
                <a:tableStyleId>{CBF465E0-3096-43D6-891E-DE70AF052184}</a:tableStyleId>
              </a:tblPr>
              <a:tblGrid>
                <a:gridCol w="2203705">
                  <a:extLst>
                    <a:ext uri="{9D8B030D-6E8A-4147-A177-3AD203B41FA5}">
                      <a16:colId xmlns:a16="http://schemas.microsoft.com/office/drawing/2014/main" val="3313794690"/>
                    </a:ext>
                  </a:extLst>
                </a:gridCol>
                <a:gridCol w="2364952">
                  <a:extLst>
                    <a:ext uri="{9D8B030D-6E8A-4147-A177-3AD203B41FA5}">
                      <a16:colId xmlns:a16="http://schemas.microsoft.com/office/drawing/2014/main" val="2412935341"/>
                    </a:ext>
                  </a:extLst>
                </a:gridCol>
                <a:gridCol w="2230580">
                  <a:extLst>
                    <a:ext uri="{9D8B030D-6E8A-4147-A177-3AD203B41FA5}">
                      <a16:colId xmlns:a16="http://schemas.microsoft.com/office/drawing/2014/main" val="411093701"/>
                    </a:ext>
                  </a:extLst>
                </a:gridCol>
              </a:tblGrid>
              <a:tr h="357548">
                <a:tc>
                  <a:txBody>
                    <a:bodyPr/>
                    <a:lstStyle/>
                    <a:p>
                      <a:pPr algn="ctr"/>
                      <a:r>
                        <a:rPr lang="en-US" sz="2000" b="1" dirty="0">
                          <a:latin typeface="Barlow ExtraBold" panose="00000900000000000000" pitchFamily="2" charset="0"/>
                          <a:ea typeface="Arimo" panose="020B0604020202020204" charset="0"/>
                          <a:cs typeface="Arimo" panose="020B0604020202020204" charset="0"/>
                        </a:rPr>
                        <a:t>Primary Prevention</a:t>
                      </a:r>
                    </a:p>
                  </a:txBody>
                  <a:tcPr anchor="ct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pPr algn="ctr"/>
                      <a:r>
                        <a:rPr lang="en-US" sz="2000" b="1" dirty="0">
                          <a:latin typeface="Barlow ExtraBold" panose="00000900000000000000" pitchFamily="2" charset="0"/>
                          <a:ea typeface="Arimo" panose="020B0604020202020204" charset="0"/>
                          <a:cs typeface="Arimo" panose="020B0604020202020204" charset="0"/>
                        </a:rPr>
                        <a:t>Secondary Prevention</a:t>
                      </a:r>
                    </a:p>
                  </a:txBody>
                  <a:tcPr anchor="ct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tcPr>
                </a:tc>
                <a:tc>
                  <a:txBody>
                    <a:bodyPr/>
                    <a:lstStyle/>
                    <a:p>
                      <a:pPr algn="ctr"/>
                      <a:r>
                        <a:rPr lang="en-US" sz="2000" b="1" dirty="0">
                          <a:latin typeface="Barlow ExtraBold" panose="00000900000000000000" pitchFamily="2" charset="0"/>
                          <a:ea typeface="Arimo" panose="020B0604020202020204" charset="0"/>
                          <a:cs typeface="Arimo" panose="020B0604020202020204" charset="0"/>
                        </a:rPr>
                        <a:t>Tertiary Prevention</a:t>
                      </a:r>
                    </a:p>
                  </a:txBody>
                  <a:tcPr anchor="ct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tcPr>
                </a:tc>
                <a:extLst>
                  <a:ext uri="{0D108BD9-81ED-4DB2-BD59-A6C34878D82A}">
                    <a16:rowId xmlns:a16="http://schemas.microsoft.com/office/drawing/2014/main" val="234528120"/>
                  </a:ext>
                </a:extLst>
              </a:tr>
              <a:tr h="370840">
                <a:tc>
                  <a:txBody>
                    <a:bodyPr/>
                    <a:lstStyle/>
                    <a:p>
                      <a:pPr algn="l"/>
                      <a:r>
                        <a:rPr lang="en-US" sz="1600" b="0" dirty="0">
                          <a:latin typeface="Arimo" panose="020B0604020202020204" charset="0"/>
                          <a:ea typeface="Arimo" panose="020B0604020202020204" charset="0"/>
                          <a:cs typeface="Arimo" panose="020B0604020202020204" charset="0"/>
                        </a:rPr>
                        <a:t>To address various upstream determinants, such as smoking cessation, healthy diet, physical activity, and control of hypertension and diabetes in the general population.</a:t>
                      </a:r>
                    </a:p>
                  </a:txBody>
                  <a:tc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pPr algn="l"/>
                      <a:r>
                        <a:rPr lang="en-US" sz="1600" b="0" dirty="0">
                          <a:latin typeface="Arimo" panose="020B0604020202020204" charset="0"/>
                          <a:ea typeface="Arimo" panose="020B0604020202020204" charset="0"/>
                          <a:cs typeface="Arimo" panose="020B0604020202020204" charset="0"/>
                        </a:rPr>
                        <a:t>To focus on opportunistic screening with eGFR, along with ACR in various higher-risk groups, which will allow early detection and intervention before symptoms appear (Kushner et al., 2024; Chen et al., 2025)</a:t>
                      </a:r>
                    </a:p>
                  </a:txBody>
                  <a:tc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tcPr>
                </a:tc>
                <a:tc>
                  <a:txBody>
                    <a:bodyPr/>
                    <a:lstStyle/>
                    <a:p>
                      <a:pPr algn="l"/>
                      <a:r>
                        <a:rPr lang="en-US" sz="1600" b="0" dirty="0">
                          <a:latin typeface="Arimo" panose="020B0604020202020204" charset="0"/>
                          <a:ea typeface="Arimo" panose="020B0604020202020204" charset="0"/>
                          <a:cs typeface="Arimo" panose="020B0604020202020204" charset="0"/>
                        </a:rPr>
                        <a:t>Slower progression through </a:t>
                      </a:r>
                      <a:r>
                        <a:rPr lang="en-US" sz="1600" b="0" dirty="0" err="1">
                          <a:latin typeface="Arimo" panose="020B0604020202020204" charset="0"/>
                          <a:ea typeface="Arimo" panose="020B0604020202020204" charset="0"/>
                          <a:cs typeface="Arimo" panose="020B0604020202020204" charset="0"/>
                        </a:rPr>
                        <a:t>optimising</a:t>
                      </a:r>
                      <a:r>
                        <a:rPr lang="en-US" sz="1600" b="0" dirty="0">
                          <a:latin typeface="Arimo" panose="020B0604020202020204" charset="0"/>
                          <a:ea typeface="Arimo" panose="020B0604020202020204" charset="0"/>
                          <a:cs typeface="Arimo" panose="020B0604020202020204" charset="0"/>
                        </a:rPr>
                        <a:t> blood-pressure control, along with albuminuria reduction and lifestyle measures, which can help in </a:t>
                      </a:r>
                      <a:r>
                        <a:rPr lang="en-US" sz="1600" b="0" dirty="0" err="1">
                          <a:latin typeface="Arimo" panose="020B0604020202020204" charset="0"/>
                          <a:ea typeface="Arimo" panose="020B0604020202020204" charset="0"/>
                          <a:cs typeface="Arimo" panose="020B0604020202020204" charset="0"/>
                        </a:rPr>
                        <a:t>minimising</a:t>
                      </a:r>
                      <a:r>
                        <a:rPr lang="en-US" sz="1600" b="0" dirty="0">
                          <a:latin typeface="Arimo" panose="020B0604020202020204" charset="0"/>
                          <a:ea typeface="Arimo" panose="020B0604020202020204" charset="0"/>
                          <a:cs typeface="Arimo" panose="020B0604020202020204" charset="0"/>
                        </a:rPr>
                        <a:t> complications, in addition to preserving quality of life (Zheng, Cai and Chen, 2024)</a:t>
                      </a:r>
                    </a:p>
                  </a:txBody>
                  <a:tc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tcPr>
                </a:tc>
                <a:extLst>
                  <a:ext uri="{0D108BD9-81ED-4DB2-BD59-A6C34878D82A}">
                    <a16:rowId xmlns:a16="http://schemas.microsoft.com/office/drawing/2014/main" val="2096548825"/>
                  </a:ext>
                </a:extLst>
              </a:tr>
            </a:tbl>
          </a:graphicData>
        </a:graphic>
      </p:graphicFrame>
      <p:grpSp>
        <p:nvGrpSpPr>
          <p:cNvPr id="5" name="Google Shape;1955;p53">
            <a:extLst>
              <a:ext uri="{FF2B5EF4-FFF2-40B4-BE49-F238E27FC236}">
                <a16:creationId xmlns:a16="http://schemas.microsoft.com/office/drawing/2014/main" id="{BCADE08F-23E7-4674-9D91-EF7F849892B0}"/>
              </a:ext>
            </a:extLst>
          </p:cNvPr>
          <p:cNvGrpSpPr/>
          <p:nvPr/>
        </p:nvGrpSpPr>
        <p:grpSpPr>
          <a:xfrm>
            <a:off x="8304045" y="175670"/>
            <a:ext cx="580463" cy="685656"/>
            <a:chOff x="4468937" y="3315505"/>
            <a:chExt cx="266802" cy="303888"/>
          </a:xfrm>
        </p:grpSpPr>
        <p:sp>
          <p:nvSpPr>
            <p:cNvPr id="6" name="Google Shape;1956;p53">
              <a:extLst>
                <a:ext uri="{FF2B5EF4-FFF2-40B4-BE49-F238E27FC236}">
                  <a16:creationId xmlns:a16="http://schemas.microsoft.com/office/drawing/2014/main" id="{B2098E74-9D43-43F1-8C02-6A455347429E}"/>
                </a:ext>
              </a:extLst>
            </p:cNvPr>
            <p:cNvSpPr/>
            <p:nvPr/>
          </p:nvSpPr>
          <p:spPr>
            <a:xfrm>
              <a:off x="4684019" y="3485725"/>
              <a:ext cx="51720" cy="109954"/>
            </a:xfrm>
            <a:custGeom>
              <a:avLst/>
              <a:gdLst/>
              <a:ahLst/>
              <a:cxnLst/>
              <a:rect l="l" t="t" r="r" b="b"/>
              <a:pathLst>
                <a:path w="51720" h="109954" extrusionOk="0">
                  <a:moveTo>
                    <a:pt x="13254" y="66093"/>
                  </a:moveTo>
                  <a:cubicBezTo>
                    <a:pt x="19557" y="53574"/>
                    <a:pt x="14290" y="38421"/>
                    <a:pt x="1468" y="32291"/>
                  </a:cubicBezTo>
                  <a:cubicBezTo>
                    <a:pt x="993" y="32076"/>
                    <a:pt x="475" y="31860"/>
                    <a:pt x="0" y="31644"/>
                  </a:cubicBezTo>
                  <a:lnTo>
                    <a:pt x="0" y="25255"/>
                  </a:lnTo>
                  <a:cubicBezTo>
                    <a:pt x="0" y="11311"/>
                    <a:pt x="11570" y="0"/>
                    <a:pt x="25860" y="0"/>
                  </a:cubicBezTo>
                  <a:cubicBezTo>
                    <a:pt x="40150" y="0"/>
                    <a:pt x="51720" y="11311"/>
                    <a:pt x="51720" y="25255"/>
                  </a:cubicBezTo>
                  <a:lnTo>
                    <a:pt x="51720" y="84700"/>
                  </a:lnTo>
                  <a:cubicBezTo>
                    <a:pt x="51720" y="98644"/>
                    <a:pt x="40150" y="109954"/>
                    <a:pt x="25860" y="109954"/>
                  </a:cubicBezTo>
                  <a:cubicBezTo>
                    <a:pt x="13772" y="109954"/>
                    <a:pt x="3626" y="101838"/>
                    <a:pt x="820" y="90916"/>
                  </a:cubicBezTo>
                  <a:lnTo>
                    <a:pt x="13254" y="66093"/>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957;p53">
              <a:extLst>
                <a:ext uri="{FF2B5EF4-FFF2-40B4-BE49-F238E27FC236}">
                  <a16:creationId xmlns:a16="http://schemas.microsoft.com/office/drawing/2014/main" id="{43F39B70-7AF4-421D-BA16-B328367CE7DD}"/>
                </a:ext>
              </a:extLst>
            </p:cNvPr>
            <p:cNvSpPr/>
            <p:nvPr/>
          </p:nvSpPr>
          <p:spPr>
            <a:xfrm>
              <a:off x="4684062" y="3498590"/>
              <a:ext cx="35099" cy="94499"/>
            </a:xfrm>
            <a:custGeom>
              <a:avLst/>
              <a:gdLst/>
              <a:ahLst/>
              <a:cxnLst/>
              <a:rect l="l" t="t" r="r" b="b"/>
              <a:pathLst>
                <a:path w="35099" h="94499" extrusionOk="0">
                  <a:moveTo>
                    <a:pt x="10707" y="2849"/>
                  </a:moveTo>
                  <a:cubicBezTo>
                    <a:pt x="8289" y="1640"/>
                    <a:pt x="5785" y="691"/>
                    <a:pt x="3238" y="0"/>
                  </a:cubicBezTo>
                  <a:cubicBezTo>
                    <a:pt x="1166" y="3626"/>
                    <a:pt x="0" y="7814"/>
                    <a:pt x="0" y="12260"/>
                  </a:cubicBezTo>
                  <a:lnTo>
                    <a:pt x="0" y="18693"/>
                  </a:lnTo>
                  <a:cubicBezTo>
                    <a:pt x="518" y="18908"/>
                    <a:pt x="993" y="19124"/>
                    <a:pt x="1468" y="19340"/>
                  </a:cubicBezTo>
                  <a:cubicBezTo>
                    <a:pt x="14290" y="25513"/>
                    <a:pt x="19600" y="40666"/>
                    <a:pt x="13254" y="53229"/>
                  </a:cubicBezTo>
                  <a:lnTo>
                    <a:pt x="777" y="78051"/>
                  </a:lnTo>
                  <a:cubicBezTo>
                    <a:pt x="2634" y="85261"/>
                    <a:pt x="7685" y="91218"/>
                    <a:pt x="14333" y="94499"/>
                  </a:cubicBezTo>
                  <a:lnTo>
                    <a:pt x="30652" y="61345"/>
                  </a:lnTo>
                  <a:cubicBezTo>
                    <a:pt x="41229" y="39716"/>
                    <a:pt x="32292" y="13512"/>
                    <a:pt x="10707" y="284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958;p53">
              <a:extLst>
                <a:ext uri="{FF2B5EF4-FFF2-40B4-BE49-F238E27FC236}">
                  <a16:creationId xmlns:a16="http://schemas.microsoft.com/office/drawing/2014/main" id="{A7B93D02-1C7B-4837-A259-51FCD6A9D07C}"/>
                </a:ext>
              </a:extLst>
            </p:cNvPr>
            <p:cNvSpPr/>
            <p:nvPr/>
          </p:nvSpPr>
          <p:spPr>
            <a:xfrm>
              <a:off x="4684753" y="3540767"/>
              <a:ext cx="50986" cy="55084"/>
            </a:xfrm>
            <a:custGeom>
              <a:avLst/>
              <a:gdLst/>
              <a:ahLst/>
              <a:cxnLst/>
              <a:rect l="l" t="t" r="r" b="b"/>
              <a:pathLst>
                <a:path w="50986" h="55084" extrusionOk="0">
                  <a:moveTo>
                    <a:pt x="12477" y="11181"/>
                  </a:moveTo>
                  <a:cubicBezTo>
                    <a:pt x="14290" y="7598"/>
                    <a:pt x="15153" y="3755"/>
                    <a:pt x="15153" y="0"/>
                  </a:cubicBezTo>
                  <a:lnTo>
                    <a:pt x="50986" y="0"/>
                  </a:lnTo>
                  <a:lnTo>
                    <a:pt x="50986" y="29787"/>
                  </a:lnTo>
                  <a:cubicBezTo>
                    <a:pt x="50986" y="43774"/>
                    <a:pt x="39416" y="55085"/>
                    <a:pt x="25083" y="55085"/>
                  </a:cubicBezTo>
                  <a:cubicBezTo>
                    <a:pt x="12995" y="55085"/>
                    <a:pt x="2806" y="46969"/>
                    <a:pt x="0" y="36004"/>
                  </a:cubicBezTo>
                  <a:lnTo>
                    <a:pt x="12477" y="11181"/>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959;p53">
              <a:extLst>
                <a:ext uri="{FF2B5EF4-FFF2-40B4-BE49-F238E27FC236}">
                  <a16:creationId xmlns:a16="http://schemas.microsoft.com/office/drawing/2014/main" id="{F4DC9145-C00D-44B5-A27D-9E2411764978}"/>
                </a:ext>
              </a:extLst>
            </p:cNvPr>
            <p:cNvSpPr/>
            <p:nvPr/>
          </p:nvSpPr>
          <p:spPr>
            <a:xfrm>
              <a:off x="4684882" y="3540810"/>
              <a:ext cx="34364" cy="52408"/>
            </a:xfrm>
            <a:custGeom>
              <a:avLst/>
              <a:gdLst/>
              <a:ahLst/>
              <a:cxnLst/>
              <a:rect l="l" t="t" r="r" b="b"/>
              <a:pathLst>
                <a:path w="34364" h="52408" extrusionOk="0">
                  <a:moveTo>
                    <a:pt x="12477" y="11138"/>
                  </a:moveTo>
                  <a:lnTo>
                    <a:pt x="0" y="35961"/>
                  </a:lnTo>
                  <a:cubicBezTo>
                    <a:pt x="1857" y="43170"/>
                    <a:pt x="6908" y="49127"/>
                    <a:pt x="13556" y="52409"/>
                  </a:cubicBezTo>
                  <a:lnTo>
                    <a:pt x="29875" y="19254"/>
                  </a:lnTo>
                  <a:cubicBezTo>
                    <a:pt x="32940" y="13037"/>
                    <a:pt x="34365" y="6476"/>
                    <a:pt x="34365" y="0"/>
                  </a:cubicBezTo>
                  <a:lnTo>
                    <a:pt x="15197" y="0"/>
                  </a:lnTo>
                  <a:cubicBezTo>
                    <a:pt x="15110" y="3756"/>
                    <a:pt x="14290" y="7555"/>
                    <a:pt x="12477" y="1113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960;p53">
              <a:extLst>
                <a:ext uri="{FF2B5EF4-FFF2-40B4-BE49-F238E27FC236}">
                  <a16:creationId xmlns:a16="http://schemas.microsoft.com/office/drawing/2014/main" id="{9E1FB684-F27F-4A91-8509-B88C8B7E506C}"/>
                </a:ext>
              </a:extLst>
            </p:cNvPr>
            <p:cNvSpPr/>
            <p:nvPr/>
          </p:nvSpPr>
          <p:spPr>
            <a:xfrm>
              <a:off x="4468937" y="3374476"/>
              <a:ext cx="210937" cy="68294"/>
            </a:xfrm>
            <a:custGeom>
              <a:avLst/>
              <a:gdLst/>
              <a:ahLst/>
              <a:cxnLst/>
              <a:rect l="l" t="t" r="r" b="b"/>
              <a:pathLst>
                <a:path w="210937" h="68294" extrusionOk="0">
                  <a:moveTo>
                    <a:pt x="210938" y="68295"/>
                  </a:moveTo>
                  <a:lnTo>
                    <a:pt x="210938" y="60611"/>
                  </a:lnTo>
                  <a:cubicBezTo>
                    <a:pt x="210938" y="39414"/>
                    <a:pt x="193712" y="22060"/>
                    <a:pt x="172644" y="21974"/>
                  </a:cubicBezTo>
                  <a:cubicBezTo>
                    <a:pt x="167550" y="21974"/>
                    <a:pt x="163406" y="17916"/>
                    <a:pt x="163406" y="12865"/>
                  </a:cubicBezTo>
                  <a:lnTo>
                    <a:pt x="163406" y="0"/>
                  </a:lnTo>
                  <a:lnTo>
                    <a:pt x="47532" y="0"/>
                  </a:lnTo>
                  <a:lnTo>
                    <a:pt x="47532" y="12865"/>
                  </a:lnTo>
                  <a:cubicBezTo>
                    <a:pt x="47532" y="17959"/>
                    <a:pt x="43388" y="21974"/>
                    <a:pt x="38293" y="21974"/>
                  </a:cubicBezTo>
                  <a:cubicBezTo>
                    <a:pt x="17226" y="22060"/>
                    <a:pt x="0" y="39414"/>
                    <a:pt x="0" y="60611"/>
                  </a:cubicBezTo>
                  <a:lnTo>
                    <a:pt x="0" y="68295"/>
                  </a:lnTo>
                  <a:lnTo>
                    <a:pt x="210938" y="68295"/>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961;p53">
              <a:extLst>
                <a:ext uri="{FF2B5EF4-FFF2-40B4-BE49-F238E27FC236}">
                  <a16:creationId xmlns:a16="http://schemas.microsoft.com/office/drawing/2014/main" id="{479537C7-E2B5-4F4E-8464-78266EB004D8}"/>
                </a:ext>
              </a:extLst>
            </p:cNvPr>
            <p:cNvSpPr/>
            <p:nvPr/>
          </p:nvSpPr>
          <p:spPr>
            <a:xfrm>
              <a:off x="4468980" y="3578800"/>
              <a:ext cx="179422" cy="40407"/>
            </a:xfrm>
            <a:custGeom>
              <a:avLst/>
              <a:gdLst/>
              <a:ahLst/>
              <a:cxnLst/>
              <a:rect l="l" t="t" r="r" b="b"/>
              <a:pathLst>
                <a:path w="179422" h="40407" extrusionOk="0">
                  <a:moveTo>
                    <a:pt x="168845" y="36565"/>
                  </a:moveTo>
                  <a:cubicBezTo>
                    <a:pt x="156325" y="30392"/>
                    <a:pt x="153001" y="16405"/>
                    <a:pt x="159175" y="3842"/>
                  </a:cubicBezTo>
                  <a:lnTo>
                    <a:pt x="161118" y="0"/>
                  </a:lnTo>
                  <a:lnTo>
                    <a:pt x="0" y="0"/>
                  </a:lnTo>
                  <a:lnTo>
                    <a:pt x="0" y="24132"/>
                  </a:lnTo>
                  <a:cubicBezTo>
                    <a:pt x="0" y="33068"/>
                    <a:pt x="7339" y="40407"/>
                    <a:pt x="16276" y="40407"/>
                  </a:cubicBezTo>
                  <a:lnTo>
                    <a:pt x="179422" y="40407"/>
                  </a:lnTo>
                  <a:lnTo>
                    <a:pt x="179422" y="40407"/>
                  </a:lnTo>
                  <a:cubicBezTo>
                    <a:pt x="175839" y="40321"/>
                    <a:pt x="172256" y="38249"/>
                    <a:pt x="168845" y="36565"/>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962;p53">
              <a:extLst>
                <a:ext uri="{FF2B5EF4-FFF2-40B4-BE49-F238E27FC236}">
                  <a16:creationId xmlns:a16="http://schemas.microsoft.com/office/drawing/2014/main" id="{9B000A4F-F98B-4F9C-A9F7-A920CE13CFBD}"/>
                </a:ext>
              </a:extLst>
            </p:cNvPr>
            <p:cNvSpPr/>
            <p:nvPr/>
          </p:nvSpPr>
          <p:spPr>
            <a:xfrm>
              <a:off x="4468937" y="3374476"/>
              <a:ext cx="65966" cy="68294"/>
            </a:xfrm>
            <a:custGeom>
              <a:avLst/>
              <a:gdLst/>
              <a:ahLst/>
              <a:cxnLst/>
              <a:rect l="l" t="t" r="r" b="b"/>
              <a:pathLst>
                <a:path w="65966" h="68294" extrusionOk="0">
                  <a:moveTo>
                    <a:pt x="56728" y="21974"/>
                  </a:moveTo>
                  <a:cubicBezTo>
                    <a:pt x="61822" y="21974"/>
                    <a:pt x="65967" y="17916"/>
                    <a:pt x="65967" y="12865"/>
                  </a:cubicBezTo>
                  <a:lnTo>
                    <a:pt x="65967" y="0"/>
                  </a:lnTo>
                  <a:lnTo>
                    <a:pt x="47532" y="0"/>
                  </a:lnTo>
                  <a:lnTo>
                    <a:pt x="47532" y="12865"/>
                  </a:lnTo>
                  <a:cubicBezTo>
                    <a:pt x="47532" y="17959"/>
                    <a:pt x="43388" y="21974"/>
                    <a:pt x="38293" y="21974"/>
                  </a:cubicBezTo>
                  <a:cubicBezTo>
                    <a:pt x="17226" y="22060"/>
                    <a:pt x="0" y="39414"/>
                    <a:pt x="0" y="60611"/>
                  </a:cubicBezTo>
                  <a:lnTo>
                    <a:pt x="0" y="68295"/>
                  </a:lnTo>
                  <a:lnTo>
                    <a:pt x="18434" y="68295"/>
                  </a:lnTo>
                  <a:lnTo>
                    <a:pt x="18434" y="60611"/>
                  </a:lnTo>
                  <a:cubicBezTo>
                    <a:pt x="18434" y="39414"/>
                    <a:pt x="35660" y="22017"/>
                    <a:pt x="56728" y="21974"/>
                  </a:cubicBezTo>
                  <a:close/>
                </a:path>
              </a:pathLst>
            </a:custGeom>
            <a:solidFill>
              <a:srgbClr val="B4DB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963;p53">
              <a:extLst>
                <a:ext uri="{FF2B5EF4-FFF2-40B4-BE49-F238E27FC236}">
                  <a16:creationId xmlns:a16="http://schemas.microsoft.com/office/drawing/2014/main" id="{086B7080-7095-4C91-A462-6750F16B84B1}"/>
                </a:ext>
              </a:extLst>
            </p:cNvPr>
            <p:cNvSpPr/>
            <p:nvPr/>
          </p:nvSpPr>
          <p:spPr>
            <a:xfrm>
              <a:off x="4468937" y="3578800"/>
              <a:ext cx="34710" cy="40407"/>
            </a:xfrm>
            <a:custGeom>
              <a:avLst/>
              <a:gdLst/>
              <a:ahLst/>
              <a:cxnLst/>
              <a:rect l="l" t="t" r="r" b="b"/>
              <a:pathLst>
                <a:path w="34710" h="40407" extrusionOk="0">
                  <a:moveTo>
                    <a:pt x="18434" y="24089"/>
                  </a:moveTo>
                  <a:lnTo>
                    <a:pt x="18434" y="0"/>
                  </a:lnTo>
                  <a:lnTo>
                    <a:pt x="0" y="0"/>
                  </a:lnTo>
                  <a:lnTo>
                    <a:pt x="0" y="24132"/>
                  </a:lnTo>
                  <a:cubicBezTo>
                    <a:pt x="0" y="33068"/>
                    <a:pt x="7339" y="40407"/>
                    <a:pt x="16276" y="40407"/>
                  </a:cubicBezTo>
                  <a:lnTo>
                    <a:pt x="34710" y="40407"/>
                  </a:lnTo>
                  <a:cubicBezTo>
                    <a:pt x="25773" y="40407"/>
                    <a:pt x="18434" y="33068"/>
                    <a:pt x="18434" y="24089"/>
                  </a:cubicBezTo>
                  <a:close/>
                </a:path>
              </a:pathLst>
            </a:custGeom>
            <a:solidFill>
              <a:srgbClr val="B4DB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964;p53">
              <a:extLst>
                <a:ext uri="{FF2B5EF4-FFF2-40B4-BE49-F238E27FC236}">
                  <a16:creationId xmlns:a16="http://schemas.microsoft.com/office/drawing/2014/main" id="{945CCD5E-5311-4239-98FB-64FD7F1E9A80}"/>
                </a:ext>
              </a:extLst>
            </p:cNvPr>
            <p:cNvSpPr/>
            <p:nvPr/>
          </p:nvSpPr>
          <p:spPr>
            <a:xfrm>
              <a:off x="4468980" y="3441001"/>
              <a:ext cx="210894" cy="139612"/>
            </a:xfrm>
            <a:custGeom>
              <a:avLst/>
              <a:gdLst/>
              <a:ahLst/>
              <a:cxnLst/>
              <a:rect l="l" t="t" r="r" b="b"/>
              <a:pathLst>
                <a:path w="210894" h="139612" extrusionOk="0">
                  <a:moveTo>
                    <a:pt x="185639" y="90182"/>
                  </a:moveTo>
                  <a:cubicBezTo>
                    <a:pt x="190734" y="79865"/>
                    <a:pt x="200059" y="74555"/>
                    <a:pt x="210895" y="76454"/>
                  </a:cubicBezTo>
                  <a:lnTo>
                    <a:pt x="210895" y="0"/>
                  </a:lnTo>
                  <a:lnTo>
                    <a:pt x="0" y="0"/>
                  </a:lnTo>
                  <a:lnTo>
                    <a:pt x="0" y="139612"/>
                  </a:lnTo>
                  <a:lnTo>
                    <a:pt x="160427" y="139612"/>
                  </a:lnTo>
                  <a:lnTo>
                    <a:pt x="185639" y="90182"/>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965;p53">
              <a:extLst>
                <a:ext uri="{FF2B5EF4-FFF2-40B4-BE49-F238E27FC236}">
                  <a16:creationId xmlns:a16="http://schemas.microsoft.com/office/drawing/2014/main" id="{8C26A097-7B62-49D8-AF66-CA5BF0384FC3}"/>
                </a:ext>
              </a:extLst>
            </p:cNvPr>
            <p:cNvSpPr/>
            <p:nvPr/>
          </p:nvSpPr>
          <p:spPr>
            <a:xfrm>
              <a:off x="4468980" y="3441001"/>
              <a:ext cx="18434" cy="139612"/>
            </a:xfrm>
            <a:custGeom>
              <a:avLst/>
              <a:gdLst/>
              <a:ahLst/>
              <a:cxnLst/>
              <a:rect l="l" t="t" r="r" b="b"/>
              <a:pathLst>
                <a:path w="18434" h="139612" extrusionOk="0">
                  <a:moveTo>
                    <a:pt x="0" y="0"/>
                  </a:moveTo>
                  <a:lnTo>
                    <a:pt x="18434" y="0"/>
                  </a:lnTo>
                  <a:lnTo>
                    <a:pt x="18434" y="139612"/>
                  </a:lnTo>
                  <a:lnTo>
                    <a:pt x="0" y="139612"/>
                  </a:lnTo>
                  <a:lnTo>
                    <a:pt x="0"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966;p53">
              <a:extLst>
                <a:ext uri="{FF2B5EF4-FFF2-40B4-BE49-F238E27FC236}">
                  <a16:creationId xmlns:a16="http://schemas.microsoft.com/office/drawing/2014/main" id="{2648CEE1-79DD-4482-9D9A-38A15C49C48A}"/>
                </a:ext>
              </a:extLst>
            </p:cNvPr>
            <p:cNvSpPr/>
            <p:nvPr/>
          </p:nvSpPr>
          <p:spPr>
            <a:xfrm>
              <a:off x="4623909" y="3515344"/>
              <a:ext cx="76917" cy="104049"/>
            </a:xfrm>
            <a:custGeom>
              <a:avLst/>
              <a:gdLst/>
              <a:ahLst/>
              <a:cxnLst/>
              <a:rect l="l" t="t" r="r" b="b"/>
              <a:pathLst>
                <a:path w="76917" h="104049" extrusionOk="0">
                  <a:moveTo>
                    <a:pt x="62786" y="2586"/>
                  </a:moveTo>
                  <a:cubicBezTo>
                    <a:pt x="75306" y="8759"/>
                    <a:pt x="80487" y="23912"/>
                    <a:pt x="74313" y="36474"/>
                  </a:cubicBezTo>
                  <a:lnTo>
                    <a:pt x="48021" y="89919"/>
                  </a:lnTo>
                  <a:cubicBezTo>
                    <a:pt x="41848" y="102438"/>
                    <a:pt x="26695" y="107618"/>
                    <a:pt x="14132" y="101445"/>
                  </a:cubicBezTo>
                  <a:cubicBezTo>
                    <a:pt x="1612" y="95272"/>
                    <a:pt x="-3569" y="80119"/>
                    <a:pt x="2605" y="67557"/>
                  </a:cubicBezTo>
                  <a:lnTo>
                    <a:pt x="28896" y="14112"/>
                  </a:lnTo>
                  <a:cubicBezTo>
                    <a:pt x="35070" y="1593"/>
                    <a:pt x="50223" y="-3545"/>
                    <a:pt x="62786" y="2586"/>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967;p53">
              <a:extLst>
                <a:ext uri="{FF2B5EF4-FFF2-40B4-BE49-F238E27FC236}">
                  <a16:creationId xmlns:a16="http://schemas.microsoft.com/office/drawing/2014/main" id="{4B397A96-44D6-42AD-8BF7-7B9C21E93DDD}"/>
                </a:ext>
              </a:extLst>
            </p:cNvPr>
            <p:cNvSpPr/>
            <p:nvPr/>
          </p:nvSpPr>
          <p:spPr>
            <a:xfrm>
              <a:off x="4623952" y="3515299"/>
              <a:ext cx="60973" cy="104092"/>
            </a:xfrm>
            <a:custGeom>
              <a:avLst/>
              <a:gdLst/>
              <a:ahLst/>
              <a:cxnLst/>
              <a:rect l="l" t="t" r="r" b="b"/>
              <a:pathLst>
                <a:path w="60973" h="104092" extrusionOk="0">
                  <a:moveTo>
                    <a:pt x="32911" y="101490"/>
                  </a:moveTo>
                  <a:cubicBezTo>
                    <a:pt x="20392" y="95317"/>
                    <a:pt x="15211" y="80164"/>
                    <a:pt x="21384" y="67602"/>
                  </a:cubicBezTo>
                  <a:lnTo>
                    <a:pt x="47676" y="14157"/>
                  </a:lnTo>
                  <a:cubicBezTo>
                    <a:pt x="50569" y="8329"/>
                    <a:pt x="55361" y="4055"/>
                    <a:pt x="60973" y="1811"/>
                  </a:cubicBezTo>
                  <a:cubicBezTo>
                    <a:pt x="48799" y="-3068"/>
                    <a:pt x="34768" y="2199"/>
                    <a:pt x="28896" y="14157"/>
                  </a:cubicBezTo>
                  <a:lnTo>
                    <a:pt x="2605" y="67602"/>
                  </a:lnTo>
                  <a:cubicBezTo>
                    <a:pt x="-3569" y="80121"/>
                    <a:pt x="1612" y="95317"/>
                    <a:pt x="14132" y="101490"/>
                  </a:cubicBezTo>
                  <a:cubicBezTo>
                    <a:pt x="20823" y="104771"/>
                    <a:pt x="28249" y="104857"/>
                    <a:pt x="34681" y="102267"/>
                  </a:cubicBezTo>
                  <a:cubicBezTo>
                    <a:pt x="34077" y="102051"/>
                    <a:pt x="33473" y="101793"/>
                    <a:pt x="32911" y="10149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968;p53">
              <a:extLst>
                <a:ext uri="{FF2B5EF4-FFF2-40B4-BE49-F238E27FC236}">
                  <a16:creationId xmlns:a16="http://schemas.microsoft.com/office/drawing/2014/main" id="{BF02DC25-F6B2-4A37-BEDC-1F9F7D8D4F70}"/>
                </a:ext>
              </a:extLst>
            </p:cNvPr>
            <p:cNvSpPr/>
            <p:nvPr/>
          </p:nvSpPr>
          <p:spPr>
            <a:xfrm>
              <a:off x="4623952" y="3556178"/>
              <a:ext cx="61145" cy="63215"/>
            </a:xfrm>
            <a:custGeom>
              <a:avLst/>
              <a:gdLst/>
              <a:ahLst/>
              <a:cxnLst/>
              <a:rect l="l" t="t" r="r" b="b"/>
              <a:pathLst>
                <a:path w="61145" h="63215" extrusionOk="0">
                  <a:moveTo>
                    <a:pt x="61146" y="22362"/>
                  </a:moveTo>
                  <a:lnTo>
                    <a:pt x="48022" y="49084"/>
                  </a:lnTo>
                  <a:cubicBezTo>
                    <a:pt x="41848" y="61604"/>
                    <a:pt x="26695" y="66784"/>
                    <a:pt x="14132" y="60611"/>
                  </a:cubicBezTo>
                  <a:cubicBezTo>
                    <a:pt x="1612" y="54438"/>
                    <a:pt x="-3569" y="39285"/>
                    <a:pt x="2605" y="26722"/>
                  </a:cubicBezTo>
                  <a:lnTo>
                    <a:pt x="15729" y="0"/>
                  </a:lnTo>
                  <a:lnTo>
                    <a:pt x="61146" y="22362"/>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69;p53">
              <a:extLst>
                <a:ext uri="{FF2B5EF4-FFF2-40B4-BE49-F238E27FC236}">
                  <a16:creationId xmlns:a16="http://schemas.microsoft.com/office/drawing/2014/main" id="{5401B93A-F62A-4454-AFBC-91AF093B0F69}"/>
                </a:ext>
              </a:extLst>
            </p:cNvPr>
            <p:cNvSpPr/>
            <p:nvPr/>
          </p:nvSpPr>
          <p:spPr>
            <a:xfrm>
              <a:off x="4623959" y="3556178"/>
              <a:ext cx="34675" cy="63194"/>
            </a:xfrm>
            <a:custGeom>
              <a:avLst/>
              <a:gdLst/>
              <a:ahLst/>
              <a:cxnLst/>
              <a:rect l="l" t="t" r="r" b="b"/>
              <a:pathLst>
                <a:path w="34675" h="63194" extrusionOk="0">
                  <a:moveTo>
                    <a:pt x="34675" y="61388"/>
                  </a:moveTo>
                  <a:cubicBezTo>
                    <a:pt x="20860" y="55862"/>
                    <a:pt x="14903" y="39846"/>
                    <a:pt x="21335" y="26722"/>
                  </a:cubicBezTo>
                  <a:lnTo>
                    <a:pt x="30833" y="7425"/>
                  </a:lnTo>
                  <a:lnTo>
                    <a:pt x="15723" y="0"/>
                  </a:lnTo>
                  <a:lnTo>
                    <a:pt x="2599" y="26722"/>
                  </a:lnTo>
                  <a:cubicBezTo>
                    <a:pt x="-2107" y="36349"/>
                    <a:pt x="-294" y="47746"/>
                    <a:pt x="7002" y="55388"/>
                  </a:cubicBezTo>
                  <a:cubicBezTo>
                    <a:pt x="7002" y="55388"/>
                    <a:pt x="7002" y="55388"/>
                    <a:pt x="7002" y="55388"/>
                  </a:cubicBezTo>
                  <a:cubicBezTo>
                    <a:pt x="14082" y="62812"/>
                    <a:pt x="25048" y="65230"/>
                    <a:pt x="34675" y="6138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970;p53">
              <a:extLst>
                <a:ext uri="{FF2B5EF4-FFF2-40B4-BE49-F238E27FC236}">
                  <a16:creationId xmlns:a16="http://schemas.microsoft.com/office/drawing/2014/main" id="{D6F838DE-E399-4370-B514-A8244BB83E4A}"/>
                </a:ext>
              </a:extLst>
            </p:cNvPr>
            <p:cNvSpPr/>
            <p:nvPr/>
          </p:nvSpPr>
          <p:spPr>
            <a:xfrm>
              <a:off x="4527132" y="3464140"/>
              <a:ext cx="94546" cy="93938"/>
            </a:xfrm>
            <a:custGeom>
              <a:avLst/>
              <a:gdLst/>
              <a:ahLst/>
              <a:cxnLst/>
              <a:rect l="l" t="t" r="r" b="b"/>
              <a:pathLst>
                <a:path w="94546" h="93938" extrusionOk="0">
                  <a:moveTo>
                    <a:pt x="77623" y="21412"/>
                  </a:moveTo>
                  <a:lnTo>
                    <a:pt x="73133" y="21412"/>
                  </a:lnTo>
                  <a:lnTo>
                    <a:pt x="73133" y="16923"/>
                  </a:lnTo>
                  <a:cubicBezTo>
                    <a:pt x="73133" y="7598"/>
                    <a:pt x="65578" y="0"/>
                    <a:pt x="56210" y="0"/>
                  </a:cubicBezTo>
                  <a:lnTo>
                    <a:pt x="38337" y="0"/>
                  </a:lnTo>
                  <a:cubicBezTo>
                    <a:pt x="29012" y="0"/>
                    <a:pt x="21413" y="7555"/>
                    <a:pt x="21413" y="16923"/>
                  </a:cubicBezTo>
                  <a:lnTo>
                    <a:pt x="21413" y="20808"/>
                  </a:lnTo>
                  <a:lnTo>
                    <a:pt x="16923" y="20808"/>
                  </a:lnTo>
                  <a:cubicBezTo>
                    <a:pt x="7598" y="20808"/>
                    <a:pt x="0" y="28363"/>
                    <a:pt x="0" y="37731"/>
                  </a:cubicBezTo>
                  <a:lnTo>
                    <a:pt x="0" y="55603"/>
                  </a:lnTo>
                  <a:cubicBezTo>
                    <a:pt x="0" y="64928"/>
                    <a:pt x="7555" y="72526"/>
                    <a:pt x="16923" y="72526"/>
                  </a:cubicBezTo>
                  <a:lnTo>
                    <a:pt x="21413" y="72526"/>
                  </a:lnTo>
                  <a:lnTo>
                    <a:pt x="21413" y="77015"/>
                  </a:lnTo>
                  <a:cubicBezTo>
                    <a:pt x="21413" y="86340"/>
                    <a:pt x="28968" y="93938"/>
                    <a:pt x="38337" y="93938"/>
                  </a:cubicBezTo>
                  <a:lnTo>
                    <a:pt x="56210" y="93938"/>
                  </a:lnTo>
                  <a:cubicBezTo>
                    <a:pt x="65535" y="93938"/>
                    <a:pt x="73133" y="86383"/>
                    <a:pt x="73133" y="77015"/>
                  </a:cubicBezTo>
                  <a:lnTo>
                    <a:pt x="73133" y="72526"/>
                  </a:lnTo>
                  <a:lnTo>
                    <a:pt x="77623" y="72526"/>
                  </a:lnTo>
                  <a:cubicBezTo>
                    <a:pt x="86948" y="72526"/>
                    <a:pt x="94546" y="64971"/>
                    <a:pt x="94546" y="55603"/>
                  </a:cubicBezTo>
                  <a:lnTo>
                    <a:pt x="94546" y="38335"/>
                  </a:lnTo>
                  <a:cubicBezTo>
                    <a:pt x="94503" y="28967"/>
                    <a:pt x="86948" y="21412"/>
                    <a:pt x="77623" y="2141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971;p53">
              <a:extLst>
                <a:ext uri="{FF2B5EF4-FFF2-40B4-BE49-F238E27FC236}">
                  <a16:creationId xmlns:a16="http://schemas.microsoft.com/office/drawing/2014/main" id="{61C8E1EB-A237-42A0-A1B1-E47BCAA8F5F1}"/>
                </a:ext>
              </a:extLst>
            </p:cNvPr>
            <p:cNvSpPr/>
            <p:nvPr/>
          </p:nvSpPr>
          <p:spPr>
            <a:xfrm>
              <a:off x="4527132" y="3464140"/>
              <a:ext cx="56425" cy="93938"/>
            </a:xfrm>
            <a:custGeom>
              <a:avLst/>
              <a:gdLst/>
              <a:ahLst/>
              <a:cxnLst/>
              <a:rect l="l" t="t" r="r" b="b"/>
              <a:pathLst>
                <a:path w="56425" h="93938" extrusionOk="0">
                  <a:moveTo>
                    <a:pt x="39848" y="76800"/>
                  </a:moveTo>
                  <a:lnTo>
                    <a:pt x="39848" y="72483"/>
                  </a:lnTo>
                  <a:lnTo>
                    <a:pt x="35358" y="72483"/>
                  </a:lnTo>
                  <a:cubicBezTo>
                    <a:pt x="26033" y="72483"/>
                    <a:pt x="18434" y="64928"/>
                    <a:pt x="18434" y="55560"/>
                  </a:cubicBezTo>
                  <a:lnTo>
                    <a:pt x="18434" y="38292"/>
                  </a:lnTo>
                  <a:cubicBezTo>
                    <a:pt x="18434" y="28967"/>
                    <a:pt x="25990" y="21369"/>
                    <a:pt x="35358" y="21369"/>
                  </a:cubicBezTo>
                  <a:lnTo>
                    <a:pt x="39848" y="21369"/>
                  </a:lnTo>
                  <a:lnTo>
                    <a:pt x="39848" y="17052"/>
                  </a:lnTo>
                  <a:cubicBezTo>
                    <a:pt x="39848" y="7771"/>
                    <a:pt x="47230" y="173"/>
                    <a:pt x="56426" y="0"/>
                  </a:cubicBezTo>
                  <a:cubicBezTo>
                    <a:pt x="56296" y="0"/>
                    <a:pt x="56167" y="0"/>
                    <a:pt x="56037" y="0"/>
                  </a:cubicBezTo>
                  <a:lnTo>
                    <a:pt x="38337" y="0"/>
                  </a:lnTo>
                  <a:cubicBezTo>
                    <a:pt x="29012" y="0"/>
                    <a:pt x="21413" y="7555"/>
                    <a:pt x="21413" y="16923"/>
                  </a:cubicBezTo>
                  <a:lnTo>
                    <a:pt x="21413" y="20808"/>
                  </a:lnTo>
                  <a:lnTo>
                    <a:pt x="16923" y="20808"/>
                  </a:lnTo>
                  <a:cubicBezTo>
                    <a:pt x="7598" y="20808"/>
                    <a:pt x="0" y="28363"/>
                    <a:pt x="0" y="37731"/>
                  </a:cubicBezTo>
                  <a:lnTo>
                    <a:pt x="0" y="55603"/>
                  </a:lnTo>
                  <a:cubicBezTo>
                    <a:pt x="0" y="64928"/>
                    <a:pt x="7555" y="72526"/>
                    <a:pt x="16923" y="72526"/>
                  </a:cubicBezTo>
                  <a:lnTo>
                    <a:pt x="21413" y="72526"/>
                  </a:lnTo>
                  <a:lnTo>
                    <a:pt x="21413" y="77015"/>
                  </a:lnTo>
                  <a:cubicBezTo>
                    <a:pt x="21413" y="86340"/>
                    <a:pt x="28968" y="93938"/>
                    <a:pt x="38337" y="93938"/>
                  </a:cubicBezTo>
                  <a:lnTo>
                    <a:pt x="56037" y="93938"/>
                  </a:lnTo>
                  <a:cubicBezTo>
                    <a:pt x="56167" y="93938"/>
                    <a:pt x="56296" y="93938"/>
                    <a:pt x="56426" y="93938"/>
                  </a:cubicBezTo>
                  <a:cubicBezTo>
                    <a:pt x="47273" y="93679"/>
                    <a:pt x="39848" y="86081"/>
                    <a:pt x="39848" y="7680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972;p53">
              <a:extLst>
                <a:ext uri="{FF2B5EF4-FFF2-40B4-BE49-F238E27FC236}">
                  <a16:creationId xmlns:a16="http://schemas.microsoft.com/office/drawing/2014/main" id="{D6385B53-6D84-402E-AC7C-BE08D854D241}"/>
                </a:ext>
              </a:extLst>
            </p:cNvPr>
            <p:cNvSpPr/>
            <p:nvPr/>
          </p:nvSpPr>
          <p:spPr>
            <a:xfrm>
              <a:off x="4542631" y="3479034"/>
              <a:ext cx="63507" cy="63503"/>
            </a:xfrm>
            <a:custGeom>
              <a:avLst/>
              <a:gdLst/>
              <a:ahLst/>
              <a:cxnLst/>
              <a:rect l="l" t="t" r="r" b="b"/>
              <a:pathLst>
                <a:path w="63507" h="63503" extrusionOk="0">
                  <a:moveTo>
                    <a:pt x="61779" y="21369"/>
                  </a:moveTo>
                  <a:lnTo>
                    <a:pt x="44553" y="21369"/>
                  </a:lnTo>
                  <a:cubicBezTo>
                    <a:pt x="43560" y="21369"/>
                    <a:pt x="42783" y="20592"/>
                    <a:pt x="42783" y="19599"/>
                  </a:cubicBezTo>
                  <a:lnTo>
                    <a:pt x="42783" y="1770"/>
                  </a:lnTo>
                  <a:cubicBezTo>
                    <a:pt x="42783" y="777"/>
                    <a:pt x="42006" y="0"/>
                    <a:pt x="41013" y="0"/>
                  </a:cubicBezTo>
                  <a:lnTo>
                    <a:pt x="23183" y="0"/>
                  </a:lnTo>
                  <a:cubicBezTo>
                    <a:pt x="22190" y="0"/>
                    <a:pt x="21413" y="777"/>
                    <a:pt x="21413" y="1770"/>
                  </a:cubicBezTo>
                  <a:lnTo>
                    <a:pt x="21413" y="19599"/>
                  </a:lnTo>
                  <a:cubicBezTo>
                    <a:pt x="21413" y="20592"/>
                    <a:pt x="20636" y="21369"/>
                    <a:pt x="19643" y="21369"/>
                  </a:cubicBezTo>
                  <a:lnTo>
                    <a:pt x="1770" y="21369"/>
                  </a:lnTo>
                  <a:cubicBezTo>
                    <a:pt x="777" y="21369"/>
                    <a:pt x="0" y="22146"/>
                    <a:pt x="0" y="23139"/>
                  </a:cubicBezTo>
                  <a:lnTo>
                    <a:pt x="0" y="40364"/>
                  </a:lnTo>
                  <a:cubicBezTo>
                    <a:pt x="0" y="41357"/>
                    <a:pt x="777" y="42134"/>
                    <a:pt x="1770" y="42134"/>
                  </a:cubicBezTo>
                  <a:lnTo>
                    <a:pt x="19600" y="42134"/>
                  </a:lnTo>
                  <a:cubicBezTo>
                    <a:pt x="20593" y="42134"/>
                    <a:pt x="21370" y="42911"/>
                    <a:pt x="21370" y="43904"/>
                  </a:cubicBezTo>
                  <a:lnTo>
                    <a:pt x="21370" y="61733"/>
                  </a:lnTo>
                  <a:cubicBezTo>
                    <a:pt x="21370" y="62726"/>
                    <a:pt x="22147" y="63503"/>
                    <a:pt x="23140" y="63503"/>
                  </a:cubicBezTo>
                  <a:lnTo>
                    <a:pt x="40970" y="63503"/>
                  </a:lnTo>
                  <a:cubicBezTo>
                    <a:pt x="41963" y="63503"/>
                    <a:pt x="42740" y="62726"/>
                    <a:pt x="42740" y="61733"/>
                  </a:cubicBezTo>
                  <a:lnTo>
                    <a:pt x="42740" y="44508"/>
                  </a:lnTo>
                  <a:cubicBezTo>
                    <a:pt x="42740" y="43516"/>
                    <a:pt x="43517" y="42738"/>
                    <a:pt x="44510" y="42738"/>
                  </a:cubicBezTo>
                  <a:lnTo>
                    <a:pt x="61736" y="42738"/>
                  </a:lnTo>
                  <a:cubicBezTo>
                    <a:pt x="62729" y="42738"/>
                    <a:pt x="63506" y="41961"/>
                    <a:pt x="63506" y="40968"/>
                  </a:cubicBezTo>
                  <a:lnTo>
                    <a:pt x="63506" y="23139"/>
                  </a:lnTo>
                  <a:cubicBezTo>
                    <a:pt x="63549" y="22146"/>
                    <a:pt x="62772" y="21369"/>
                    <a:pt x="61779" y="2136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973;p53">
              <a:extLst>
                <a:ext uri="{FF2B5EF4-FFF2-40B4-BE49-F238E27FC236}">
                  <a16:creationId xmlns:a16="http://schemas.microsoft.com/office/drawing/2014/main" id="{F166B290-D441-4CFD-B28B-A8F0F187E162}"/>
                </a:ext>
              </a:extLst>
            </p:cNvPr>
            <p:cNvSpPr/>
            <p:nvPr/>
          </p:nvSpPr>
          <p:spPr>
            <a:xfrm>
              <a:off x="4562274" y="3478990"/>
              <a:ext cx="18304" cy="21412"/>
            </a:xfrm>
            <a:custGeom>
              <a:avLst/>
              <a:gdLst/>
              <a:ahLst/>
              <a:cxnLst/>
              <a:rect l="l" t="t" r="r" b="b"/>
              <a:pathLst>
                <a:path w="18304" h="21412" extrusionOk="0">
                  <a:moveTo>
                    <a:pt x="14808" y="21412"/>
                  </a:moveTo>
                  <a:cubicBezTo>
                    <a:pt x="15801" y="21412"/>
                    <a:pt x="16578" y="20635"/>
                    <a:pt x="16578" y="19642"/>
                  </a:cubicBezTo>
                  <a:lnTo>
                    <a:pt x="16578" y="1813"/>
                  </a:lnTo>
                  <a:cubicBezTo>
                    <a:pt x="16578" y="820"/>
                    <a:pt x="17355" y="0"/>
                    <a:pt x="18305" y="0"/>
                  </a:cubicBezTo>
                  <a:lnTo>
                    <a:pt x="3497" y="0"/>
                  </a:lnTo>
                  <a:cubicBezTo>
                    <a:pt x="2504" y="0"/>
                    <a:pt x="1727" y="777"/>
                    <a:pt x="1727" y="1770"/>
                  </a:cubicBezTo>
                  <a:lnTo>
                    <a:pt x="1727" y="19599"/>
                  </a:lnTo>
                  <a:cubicBezTo>
                    <a:pt x="1727" y="20592"/>
                    <a:pt x="950" y="21412"/>
                    <a:pt x="0" y="21412"/>
                  </a:cubicBezTo>
                  <a:lnTo>
                    <a:pt x="14808" y="21412"/>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974;p53">
              <a:extLst>
                <a:ext uri="{FF2B5EF4-FFF2-40B4-BE49-F238E27FC236}">
                  <a16:creationId xmlns:a16="http://schemas.microsoft.com/office/drawing/2014/main" id="{5214E88B-9BBA-4916-A6A5-5E879778936B}"/>
                </a:ext>
              </a:extLst>
            </p:cNvPr>
            <p:cNvSpPr/>
            <p:nvPr/>
          </p:nvSpPr>
          <p:spPr>
            <a:xfrm>
              <a:off x="4542631" y="3500403"/>
              <a:ext cx="16577" cy="21369"/>
            </a:xfrm>
            <a:custGeom>
              <a:avLst/>
              <a:gdLst/>
              <a:ahLst/>
              <a:cxnLst/>
              <a:rect l="l" t="t" r="r" b="b"/>
              <a:pathLst>
                <a:path w="16577" h="21369" extrusionOk="0">
                  <a:moveTo>
                    <a:pt x="14851" y="19599"/>
                  </a:moveTo>
                  <a:lnTo>
                    <a:pt x="14851" y="1813"/>
                  </a:lnTo>
                  <a:cubicBezTo>
                    <a:pt x="14851" y="820"/>
                    <a:pt x="15628" y="0"/>
                    <a:pt x="16578" y="0"/>
                  </a:cubicBezTo>
                  <a:lnTo>
                    <a:pt x="1770" y="0"/>
                  </a:lnTo>
                  <a:cubicBezTo>
                    <a:pt x="777" y="0"/>
                    <a:pt x="0" y="777"/>
                    <a:pt x="0" y="1770"/>
                  </a:cubicBezTo>
                  <a:lnTo>
                    <a:pt x="0" y="19599"/>
                  </a:lnTo>
                  <a:cubicBezTo>
                    <a:pt x="0" y="20592"/>
                    <a:pt x="777" y="21369"/>
                    <a:pt x="1770" y="21369"/>
                  </a:cubicBezTo>
                  <a:lnTo>
                    <a:pt x="16578" y="21369"/>
                  </a:lnTo>
                  <a:cubicBezTo>
                    <a:pt x="15628" y="21369"/>
                    <a:pt x="14851" y="20592"/>
                    <a:pt x="14851" y="195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975;p53">
              <a:extLst>
                <a:ext uri="{FF2B5EF4-FFF2-40B4-BE49-F238E27FC236}">
                  <a16:creationId xmlns:a16="http://schemas.microsoft.com/office/drawing/2014/main" id="{09DB9157-B30F-4DD9-B5E8-0FC129C4D93C}"/>
                </a:ext>
              </a:extLst>
            </p:cNvPr>
            <p:cNvSpPr/>
            <p:nvPr/>
          </p:nvSpPr>
          <p:spPr>
            <a:xfrm>
              <a:off x="4562274" y="3521168"/>
              <a:ext cx="18304" cy="21412"/>
            </a:xfrm>
            <a:custGeom>
              <a:avLst/>
              <a:gdLst/>
              <a:ahLst/>
              <a:cxnLst/>
              <a:rect l="l" t="t" r="r" b="b"/>
              <a:pathLst>
                <a:path w="18304" h="21412" extrusionOk="0">
                  <a:moveTo>
                    <a:pt x="16578" y="19599"/>
                  </a:moveTo>
                  <a:lnTo>
                    <a:pt x="16578" y="1770"/>
                  </a:lnTo>
                  <a:cubicBezTo>
                    <a:pt x="16578" y="777"/>
                    <a:pt x="15801" y="0"/>
                    <a:pt x="14808" y="0"/>
                  </a:cubicBezTo>
                  <a:lnTo>
                    <a:pt x="0" y="0"/>
                  </a:lnTo>
                  <a:cubicBezTo>
                    <a:pt x="950" y="0"/>
                    <a:pt x="1727" y="820"/>
                    <a:pt x="1727" y="1813"/>
                  </a:cubicBezTo>
                  <a:lnTo>
                    <a:pt x="1727" y="19642"/>
                  </a:lnTo>
                  <a:cubicBezTo>
                    <a:pt x="1727" y="20635"/>
                    <a:pt x="2504" y="21412"/>
                    <a:pt x="3497" y="21412"/>
                  </a:cubicBezTo>
                  <a:lnTo>
                    <a:pt x="18305" y="21412"/>
                  </a:lnTo>
                  <a:cubicBezTo>
                    <a:pt x="17398" y="21412"/>
                    <a:pt x="16578" y="20592"/>
                    <a:pt x="16578" y="195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976;p53">
              <a:extLst>
                <a:ext uri="{FF2B5EF4-FFF2-40B4-BE49-F238E27FC236}">
                  <a16:creationId xmlns:a16="http://schemas.microsoft.com/office/drawing/2014/main" id="{B2DFB010-F552-49C9-911A-D4E850A22C63}"/>
                </a:ext>
              </a:extLst>
            </p:cNvPr>
            <p:cNvSpPr/>
            <p:nvPr/>
          </p:nvSpPr>
          <p:spPr>
            <a:xfrm>
              <a:off x="4529809" y="3315505"/>
              <a:ext cx="89279" cy="16749"/>
            </a:xfrm>
            <a:custGeom>
              <a:avLst/>
              <a:gdLst/>
              <a:ahLst/>
              <a:cxnLst/>
              <a:rect l="l" t="t" r="r" b="b"/>
              <a:pathLst>
                <a:path w="89279" h="16749" extrusionOk="0">
                  <a:moveTo>
                    <a:pt x="89279" y="16750"/>
                  </a:moveTo>
                  <a:cubicBezTo>
                    <a:pt x="77148" y="6260"/>
                    <a:pt x="61606" y="0"/>
                    <a:pt x="44640" y="0"/>
                  </a:cubicBezTo>
                  <a:cubicBezTo>
                    <a:pt x="27673" y="0"/>
                    <a:pt x="12088" y="6303"/>
                    <a:pt x="0" y="16750"/>
                  </a:cubicBezTo>
                  <a:lnTo>
                    <a:pt x="89279" y="16750"/>
                  </a:ln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977;p53">
              <a:extLst>
                <a:ext uri="{FF2B5EF4-FFF2-40B4-BE49-F238E27FC236}">
                  <a16:creationId xmlns:a16="http://schemas.microsoft.com/office/drawing/2014/main" id="{AEF535B3-10BA-4B5E-9F8E-70EB7FAFF62A}"/>
                </a:ext>
              </a:extLst>
            </p:cNvPr>
            <p:cNvSpPr/>
            <p:nvPr/>
          </p:nvSpPr>
          <p:spPr>
            <a:xfrm>
              <a:off x="4529766" y="3315505"/>
              <a:ext cx="53878" cy="16749"/>
            </a:xfrm>
            <a:custGeom>
              <a:avLst/>
              <a:gdLst/>
              <a:ahLst/>
              <a:cxnLst/>
              <a:rect l="l" t="t" r="r" b="b"/>
              <a:pathLst>
                <a:path w="53878" h="16749" extrusionOk="0">
                  <a:moveTo>
                    <a:pt x="44640" y="0"/>
                  </a:moveTo>
                  <a:cubicBezTo>
                    <a:pt x="27673" y="0"/>
                    <a:pt x="12088" y="6303"/>
                    <a:pt x="0" y="16750"/>
                  </a:cubicBezTo>
                  <a:lnTo>
                    <a:pt x="18391" y="16750"/>
                  </a:lnTo>
                  <a:cubicBezTo>
                    <a:pt x="28278" y="8202"/>
                    <a:pt x="40495" y="2418"/>
                    <a:pt x="53878" y="604"/>
                  </a:cubicBezTo>
                  <a:cubicBezTo>
                    <a:pt x="50813" y="216"/>
                    <a:pt x="47748" y="0"/>
                    <a:pt x="44640" y="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978;p53">
              <a:extLst>
                <a:ext uri="{FF2B5EF4-FFF2-40B4-BE49-F238E27FC236}">
                  <a16:creationId xmlns:a16="http://schemas.microsoft.com/office/drawing/2014/main" id="{3C4D89A5-0FE5-48CF-8A01-B297DB124D99}"/>
                </a:ext>
              </a:extLst>
            </p:cNvPr>
            <p:cNvSpPr/>
            <p:nvPr/>
          </p:nvSpPr>
          <p:spPr>
            <a:xfrm>
              <a:off x="4503388" y="3331651"/>
              <a:ext cx="142597" cy="45155"/>
            </a:xfrm>
            <a:custGeom>
              <a:avLst/>
              <a:gdLst/>
              <a:ahLst/>
              <a:cxnLst/>
              <a:rect l="l" t="t" r="r" b="b"/>
              <a:pathLst>
                <a:path w="142597" h="45155" extrusionOk="0">
                  <a:moveTo>
                    <a:pt x="135257" y="0"/>
                  </a:moveTo>
                  <a:lnTo>
                    <a:pt x="7339" y="0"/>
                  </a:lnTo>
                  <a:cubicBezTo>
                    <a:pt x="3281" y="0"/>
                    <a:pt x="0" y="3324"/>
                    <a:pt x="0" y="7339"/>
                  </a:cubicBezTo>
                  <a:lnTo>
                    <a:pt x="0" y="37817"/>
                  </a:lnTo>
                  <a:cubicBezTo>
                    <a:pt x="0" y="41875"/>
                    <a:pt x="3324" y="45156"/>
                    <a:pt x="7339" y="45156"/>
                  </a:cubicBezTo>
                  <a:lnTo>
                    <a:pt x="135257" y="45156"/>
                  </a:lnTo>
                  <a:cubicBezTo>
                    <a:pt x="139316" y="45156"/>
                    <a:pt x="142597" y="41832"/>
                    <a:pt x="142597" y="37817"/>
                  </a:cubicBezTo>
                  <a:lnTo>
                    <a:pt x="142597" y="7339"/>
                  </a:lnTo>
                  <a:cubicBezTo>
                    <a:pt x="142640" y="3324"/>
                    <a:pt x="139316" y="0"/>
                    <a:pt x="135257"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979;p53">
              <a:extLst>
                <a:ext uri="{FF2B5EF4-FFF2-40B4-BE49-F238E27FC236}">
                  <a16:creationId xmlns:a16="http://schemas.microsoft.com/office/drawing/2014/main" id="{8880B65D-B51B-44A3-B000-104B4D327C06}"/>
                </a:ext>
              </a:extLst>
            </p:cNvPr>
            <p:cNvSpPr/>
            <p:nvPr/>
          </p:nvSpPr>
          <p:spPr>
            <a:xfrm>
              <a:off x="4503431" y="3331651"/>
              <a:ext cx="25773" cy="45155"/>
            </a:xfrm>
            <a:custGeom>
              <a:avLst/>
              <a:gdLst/>
              <a:ahLst/>
              <a:cxnLst/>
              <a:rect l="l" t="t" r="r" b="b"/>
              <a:pathLst>
                <a:path w="25773" h="45155" extrusionOk="0">
                  <a:moveTo>
                    <a:pt x="18391" y="37860"/>
                  </a:moveTo>
                  <a:lnTo>
                    <a:pt x="18391" y="7296"/>
                  </a:lnTo>
                  <a:cubicBezTo>
                    <a:pt x="18391" y="3281"/>
                    <a:pt x="21715" y="0"/>
                    <a:pt x="25773" y="0"/>
                  </a:cubicBezTo>
                  <a:lnTo>
                    <a:pt x="7339" y="0"/>
                  </a:lnTo>
                  <a:cubicBezTo>
                    <a:pt x="3281" y="0"/>
                    <a:pt x="0" y="3324"/>
                    <a:pt x="0" y="7339"/>
                  </a:cubicBezTo>
                  <a:lnTo>
                    <a:pt x="0" y="37817"/>
                  </a:lnTo>
                  <a:cubicBezTo>
                    <a:pt x="0" y="41875"/>
                    <a:pt x="3324" y="45156"/>
                    <a:pt x="7339" y="45156"/>
                  </a:cubicBezTo>
                  <a:lnTo>
                    <a:pt x="25773" y="45156"/>
                  </a:lnTo>
                  <a:cubicBezTo>
                    <a:pt x="21715" y="45156"/>
                    <a:pt x="18391" y="41875"/>
                    <a:pt x="18391" y="3786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1" name="Google Shape;1980;p53">
              <a:extLst>
                <a:ext uri="{FF2B5EF4-FFF2-40B4-BE49-F238E27FC236}">
                  <a16:creationId xmlns:a16="http://schemas.microsoft.com/office/drawing/2014/main" id="{F90BEFC5-7C28-46BB-9093-98B0923E9E0B}"/>
                </a:ext>
              </a:extLst>
            </p:cNvPr>
            <p:cNvGrpSpPr/>
            <p:nvPr/>
          </p:nvGrpSpPr>
          <p:grpSpPr>
            <a:xfrm>
              <a:off x="4518239" y="3346293"/>
              <a:ext cx="112333" cy="30513"/>
              <a:chOff x="4518239" y="3346293"/>
              <a:chExt cx="112333" cy="30513"/>
            </a:xfrm>
          </p:grpSpPr>
          <p:sp>
            <p:nvSpPr>
              <p:cNvPr id="34" name="Google Shape;1981;p53">
                <a:extLst>
                  <a:ext uri="{FF2B5EF4-FFF2-40B4-BE49-F238E27FC236}">
                    <a16:creationId xmlns:a16="http://schemas.microsoft.com/office/drawing/2014/main" id="{D3DC93A4-65B6-4570-8F12-B1A622012A34}"/>
                  </a:ext>
                </a:extLst>
              </p:cNvPr>
              <p:cNvSpPr/>
              <p:nvPr/>
            </p:nvSpPr>
            <p:spPr>
              <a:xfrm>
                <a:off x="4559857" y="3346300"/>
                <a:ext cx="8936" cy="30506"/>
              </a:xfrm>
              <a:custGeom>
                <a:avLst/>
                <a:gdLst/>
                <a:ahLst/>
                <a:cxnLst/>
                <a:rect l="l" t="t" r="r" b="b"/>
                <a:pathLst>
                  <a:path w="8936" h="30506" extrusionOk="0">
                    <a:moveTo>
                      <a:pt x="8937" y="4604"/>
                    </a:moveTo>
                    <a:cubicBezTo>
                      <a:pt x="8937" y="1885"/>
                      <a:pt x="6649" y="-274"/>
                      <a:pt x="3929" y="28"/>
                    </a:cubicBezTo>
                    <a:cubicBezTo>
                      <a:pt x="1641" y="287"/>
                      <a:pt x="0" y="2359"/>
                      <a:pt x="0" y="4648"/>
                    </a:cubicBezTo>
                    <a:lnTo>
                      <a:pt x="0" y="30506"/>
                    </a:lnTo>
                    <a:lnTo>
                      <a:pt x="8893" y="30506"/>
                    </a:lnTo>
                    <a:lnTo>
                      <a:pt x="8893" y="460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982;p53">
                <a:extLst>
                  <a:ext uri="{FF2B5EF4-FFF2-40B4-BE49-F238E27FC236}">
                    <a16:creationId xmlns:a16="http://schemas.microsoft.com/office/drawing/2014/main" id="{35AA08D7-92B1-4006-BF36-B55C9FF26F64}"/>
                  </a:ext>
                </a:extLst>
              </p:cNvPr>
              <p:cNvSpPr/>
              <p:nvPr/>
            </p:nvSpPr>
            <p:spPr>
              <a:xfrm>
                <a:off x="4539048" y="3346300"/>
                <a:ext cx="8936" cy="30506"/>
              </a:xfrm>
              <a:custGeom>
                <a:avLst/>
                <a:gdLst/>
                <a:ahLst/>
                <a:cxnLst/>
                <a:rect l="l" t="t" r="r" b="b"/>
                <a:pathLst>
                  <a:path w="8936" h="30506" extrusionOk="0">
                    <a:moveTo>
                      <a:pt x="8936" y="4604"/>
                    </a:moveTo>
                    <a:cubicBezTo>
                      <a:pt x="8936" y="1885"/>
                      <a:pt x="6648" y="-274"/>
                      <a:pt x="3929" y="28"/>
                    </a:cubicBezTo>
                    <a:cubicBezTo>
                      <a:pt x="1640" y="287"/>
                      <a:pt x="0" y="2359"/>
                      <a:pt x="0" y="4648"/>
                    </a:cubicBezTo>
                    <a:lnTo>
                      <a:pt x="0" y="30506"/>
                    </a:lnTo>
                    <a:lnTo>
                      <a:pt x="8893" y="30506"/>
                    </a:lnTo>
                    <a:lnTo>
                      <a:pt x="8893" y="460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983;p53">
                <a:extLst>
                  <a:ext uri="{FF2B5EF4-FFF2-40B4-BE49-F238E27FC236}">
                    <a16:creationId xmlns:a16="http://schemas.microsoft.com/office/drawing/2014/main" id="{39DD648F-92ED-4EB9-928A-3F426DAC41F3}"/>
                  </a:ext>
                </a:extLst>
              </p:cNvPr>
              <p:cNvSpPr/>
              <p:nvPr/>
            </p:nvSpPr>
            <p:spPr>
              <a:xfrm>
                <a:off x="4518239" y="3346293"/>
                <a:ext cx="8936" cy="30513"/>
              </a:xfrm>
              <a:custGeom>
                <a:avLst/>
                <a:gdLst/>
                <a:ahLst/>
                <a:cxnLst/>
                <a:rect l="l" t="t" r="r" b="b"/>
                <a:pathLst>
                  <a:path w="8936" h="30513" extrusionOk="0">
                    <a:moveTo>
                      <a:pt x="8937" y="30514"/>
                    </a:moveTo>
                    <a:lnTo>
                      <a:pt x="8937" y="4655"/>
                    </a:lnTo>
                    <a:cubicBezTo>
                      <a:pt x="8937" y="2367"/>
                      <a:pt x="7296" y="295"/>
                      <a:pt x="5008" y="36"/>
                    </a:cubicBezTo>
                    <a:cubicBezTo>
                      <a:pt x="2288" y="-310"/>
                      <a:pt x="0" y="1892"/>
                      <a:pt x="0" y="4612"/>
                    </a:cubicBezTo>
                    <a:lnTo>
                      <a:pt x="0" y="30514"/>
                    </a:lnTo>
                    <a:lnTo>
                      <a:pt x="8937" y="3051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984;p53">
                <a:extLst>
                  <a:ext uri="{FF2B5EF4-FFF2-40B4-BE49-F238E27FC236}">
                    <a16:creationId xmlns:a16="http://schemas.microsoft.com/office/drawing/2014/main" id="{65A56617-6DB3-410C-86A7-708E7D468279}"/>
                  </a:ext>
                </a:extLst>
              </p:cNvPr>
              <p:cNvSpPr/>
              <p:nvPr/>
            </p:nvSpPr>
            <p:spPr>
              <a:xfrm>
                <a:off x="4580018" y="3346300"/>
                <a:ext cx="8936" cy="30506"/>
              </a:xfrm>
              <a:custGeom>
                <a:avLst/>
                <a:gdLst/>
                <a:ahLst/>
                <a:cxnLst/>
                <a:rect l="l" t="t" r="r" b="b"/>
                <a:pathLst>
                  <a:path w="8936" h="30506" extrusionOk="0">
                    <a:moveTo>
                      <a:pt x="8937" y="4604"/>
                    </a:moveTo>
                    <a:cubicBezTo>
                      <a:pt x="8937" y="1885"/>
                      <a:pt x="6648" y="-274"/>
                      <a:pt x="3929" y="28"/>
                    </a:cubicBezTo>
                    <a:cubicBezTo>
                      <a:pt x="1640" y="287"/>
                      <a:pt x="0" y="2359"/>
                      <a:pt x="0" y="4648"/>
                    </a:cubicBezTo>
                    <a:lnTo>
                      <a:pt x="0" y="30506"/>
                    </a:lnTo>
                    <a:lnTo>
                      <a:pt x="8893" y="30506"/>
                    </a:lnTo>
                    <a:lnTo>
                      <a:pt x="8893" y="460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985;p53">
                <a:extLst>
                  <a:ext uri="{FF2B5EF4-FFF2-40B4-BE49-F238E27FC236}">
                    <a16:creationId xmlns:a16="http://schemas.microsoft.com/office/drawing/2014/main" id="{8AE2F877-B5D0-4C18-AD9F-E0631C7C9B06}"/>
                  </a:ext>
                </a:extLst>
              </p:cNvPr>
              <p:cNvSpPr/>
              <p:nvPr/>
            </p:nvSpPr>
            <p:spPr>
              <a:xfrm>
                <a:off x="4621636" y="3346300"/>
                <a:ext cx="8936" cy="30506"/>
              </a:xfrm>
              <a:custGeom>
                <a:avLst/>
                <a:gdLst/>
                <a:ahLst/>
                <a:cxnLst/>
                <a:rect l="l" t="t" r="r" b="b"/>
                <a:pathLst>
                  <a:path w="8936" h="30506" extrusionOk="0">
                    <a:moveTo>
                      <a:pt x="8937" y="4604"/>
                    </a:moveTo>
                    <a:cubicBezTo>
                      <a:pt x="8937" y="1885"/>
                      <a:pt x="6648" y="-274"/>
                      <a:pt x="3929" y="28"/>
                    </a:cubicBezTo>
                    <a:cubicBezTo>
                      <a:pt x="1641" y="287"/>
                      <a:pt x="0" y="2359"/>
                      <a:pt x="0" y="4648"/>
                    </a:cubicBezTo>
                    <a:lnTo>
                      <a:pt x="0" y="30506"/>
                    </a:lnTo>
                    <a:lnTo>
                      <a:pt x="8893" y="30506"/>
                    </a:lnTo>
                    <a:lnTo>
                      <a:pt x="8893" y="460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986;p53">
                <a:extLst>
                  <a:ext uri="{FF2B5EF4-FFF2-40B4-BE49-F238E27FC236}">
                    <a16:creationId xmlns:a16="http://schemas.microsoft.com/office/drawing/2014/main" id="{83BFD41E-12F3-4C87-8B9E-8E9247DD8679}"/>
                  </a:ext>
                </a:extLst>
              </p:cNvPr>
              <p:cNvSpPr/>
              <p:nvPr/>
            </p:nvSpPr>
            <p:spPr>
              <a:xfrm>
                <a:off x="4600827" y="3346300"/>
                <a:ext cx="8936" cy="30506"/>
              </a:xfrm>
              <a:custGeom>
                <a:avLst/>
                <a:gdLst/>
                <a:ahLst/>
                <a:cxnLst/>
                <a:rect l="l" t="t" r="r" b="b"/>
                <a:pathLst>
                  <a:path w="8936" h="30506" extrusionOk="0">
                    <a:moveTo>
                      <a:pt x="8936" y="4604"/>
                    </a:moveTo>
                    <a:cubicBezTo>
                      <a:pt x="8936" y="1885"/>
                      <a:pt x="6648" y="-274"/>
                      <a:pt x="3928" y="28"/>
                    </a:cubicBezTo>
                    <a:cubicBezTo>
                      <a:pt x="1640" y="287"/>
                      <a:pt x="0" y="2359"/>
                      <a:pt x="0" y="4648"/>
                    </a:cubicBezTo>
                    <a:lnTo>
                      <a:pt x="0" y="30506"/>
                    </a:lnTo>
                    <a:lnTo>
                      <a:pt x="8893" y="30506"/>
                    </a:lnTo>
                    <a:lnTo>
                      <a:pt x="8893" y="4604"/>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2" name="Google Shape;1987;p53">
              <a:extLst>
                <a:ext uri="{FF2B5EF4-FFF2-40B4-BE49-F238E27FC236}">
                  <a16:creationId xmlns:a16="http://schemas.microsoft.com/office/drawing/2014/main" id="{6F596D27-9B11-4B1A-9F1A-8EC2DE607362}"/>
                </a:ext>
              </a:extLst>
            </p:cNvPr>
            <p:cNvSpPr/>
            <p:nvPr/>
          </p:nvSpPr>
          <p:spPr>
            <a:xfrm>
              <a:off x="4503388" y="3331651"/>
              <a:ext cx="142597" cy="22577"/>
            </a:xfrm>
            <a:custGeom>
              <a:avLst/>
              <a:gdLst/>
              <a:ahLst/>
              <a:cxnLst/>
              <a:rect l="l" t="t" r="r" b="b"/>
              <a:pathLst>
                <a:path w="142597" h="22577" extrusionOk="0">
                  <a:moveTo>
                    <a:pt x="135257" y="0"/>
                  </a:moveTo>
                  <a:lnTo>
                    <a:pt x="7339" y="0"/>
                  </a:lnTo>
                  <a:cubicBezTo>
                    <a:pt x="3281" y="0"/>
                    <a:pt x="0" y="3324"/>
                    <a:pt x="0" y="7339"/>
                  </a:cubicBezTo>
                  <a:lnTo>
                    <a:pt x="0" y="22578"/>
                  </a:lnTo>
                  <a:lnTo>
                    <a:pt x="142597" y="22578"/>
                  </a:lnTo>
                  <a:lnTo>
                    <a:pt x="142597" y="7339"/>
                  </a:lnTo>
                  <a:cubicBezTo>
                    <a:pt x="142640" y="3324"/>
                    <a:pt x="139316" y="0"/>
                    <a:pt x="135257" y="0"/>
                  </a:cubicBezTo>
                  <a:close/>
                </a:path>
              </a:pathLst>
            </a:custGeom>
            <a:solidFill>
              <a:srgbClr val="FFFFFF">
                <a:alpha val="6962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988;p53">
              <a:extLst>
                <a:ext uri="{FF2B5EF4-FFF2-40B4-BE49-F238E27FC236}">
                  <a16:creationId xmlns:a16="http://schemas.microsoft.com/office/drawing/2014/main" id="{111BE87B-1EDF-4B71-9AF7-E9BEB59F6BF7}"/>
                </a:ext>
              </a:extLst>
            </p:cNvPr>
            <p:cNvSpPr/>
            <p:nvPr/>
          </p:nvSpPr>
          <p:spPr>
            <a:xfrm>
              <a:off x="4503431" y="3331651"/>
              <a:ext cx="25773" cy="22577"/>
            </a:xfrm>
            <a:custGeom>
              <a:avLst/>
              <a:gdLst/>
              <a:ahLst/>
              <a:cxnLst/>
              <a:rect l="l" t="t" r="r" b="b"/>
              <a:pathLst>
                <a:path w="25773" h="22577" extrusionOk="0">
                  <a:moveTo>
                    <a:pt x="25773" y="0"/>
                  </a:moveTo>
                  <a:lnTo>
                    <a:pt x="7339" y="0"/>
                  </a:lnTo>
                  <a:cubicBezTo>
                    <a:pt x="3281" y="0"/>
                    <a:pt x="0" y="3324"/>
                    <a:pt x="0" y="7339"/>
                  </a:cubicBezTo>
                  <a:lnTo>
                    <a:pt x="0" y="22578"/>
                  </a:lnTo>
                  <a:lnTo>
                    <a:pt x="18434" y="22578"/>
                  </a:lnTo>
                  <a:lnTo>
                    <a:pt x="18434" y="7296"/>
                  </a:lnTo>
                  <a:cubicBezTo>
                    <a:pt x="18391" y="3324"/>
                    <a:pt x="21715" y="0"/>
                    <a:pt x="25773" y="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6" name="Google Shape;606;p38"/>
          <p:cNvSpPr txBox="1">
            <a:spLocks noGrp="1"/>
          </p:cNvSpPr>
          <p:nvPr>
            <p:ph type="subTitle" idx="2"/>
          </p:nvPr>
        </p:nvSpPr>
        <p:spPr>
          <a:xfrm>
            <a:off x="3061906" y="1620496"/>
            <a:ext cx="5348064" cy="3089993"/>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Self-management is known to be an essential component in the effective management of patients with CKD (Lightfoot et al., 2025)</a:t>
            </a:r>
          </a:p>
          <a:p>
            <a:pPr marL="285750" lvl="0" indent="-285750" algn="l" rtl="0">
              <a:spcBef>
                <a:spcPts val="0"/>
              </a:spcBef>
              <a:spcAft>
                <a:spcPts val="0"/>
              </a:spcAft>
              <a:buFont typeface="Arial" panose="020B0604020202020204" pitchFamily="34" charset="0"/>
              <a:buChar char="•"/>
            </a:pPr>
            <a:r>
              <a:rPr lang="en-US" sz="1400" dirty="0"/>
              <a:t>It is essential to note that patients who are able to understand their condition, in addition to monitoring their blood pressure at home, are known for faring better in preserving kidney function (Ye et al., 2016)</a:t>
            </a:r>
          </a:p>
          <a:p>
            <a:pPr marL="285750" lvl="0" indent="-285750" algn="l" rtl="0">
              <a:spcBef>
                <a:spcPts val="0"/>
              </a:spcBef>
              <a:spcAft>
                <a:spcPts val="0"/>
              </a:spcAft>
              <a:buFont typeface="Arial" panose="020B0604020202020204" pitchFamily="34" charset="0"/>
              <a:buChar char="•"/>
            </a:pPr>
            <a:r>
              <a:rPr lang="en-US" sz="1400" dirty="0"/>
              <a:t>Structured education by renal or practice nurses also have the possibility to significantly decrease anxiety, along with improving control (</a:t>
            </a:r>
            <a:r>
              <a:rPr lang="en-US" sz="1400" dirty="0" err="1"/>
              <a:t>Arooj</a:t>
            </a:r>
            <a:r>
              <a:rPr lang="en-US" sz="1400" dirty="0"/>
              <a:t> et al., 2025)</a:t>
            </a:r>
          </a:p>
          <a:p>
            <a:pPr marL="285750" lvl="0" indent="-285750" algn="l" rtl="0">
              <a:spcBef>
                <a:spcPts val="0"/>
              </a:spcBef>
              <a:spcAft>
                <a:spcPts val="0"/>
              </a:spcAft>
              <a:buFont typeface="Arial" panose="020B0604020202020204" pitchFamily="34" charset="0"/>
              <a:buChar char="•"/>
            </a:pPr>
            <a:r>
              <a:rPr lang="en-US" sz="1400" dirty="0"/>
              <a:t>Shared decision-making that begins months or years in advance is known to allow patients, alongside families, to prepare properly (</a:t>
            </a:r>
            <a:r>
              <a:rPr lang="en-US" sz="1400" dirty="0" err="1"/>
              <a:t>Nagaraju</a:t>
            </a:r>
            <a:r>
              <a:rPr lang="en-US" sz="1400" dirty="0"/>
              <a:t> et al., 2021)</a:t>
            </a:r>
          </a:p>
        </p:txBody>
      </p:sp>
      <p:sp>
        <p:nvSpPr>
          <p:cNvPr id="607" name="Google Shape;607;p38"/>
          <p:cNvSpPr txBox="1">
            <a:spLocks noGrp="1"/>
          </p:cNvSpPr>
          <p:nvPr>
            <p:ph type="title"/>
          </p:nvPr>
        </p:nvSpPr>
        <p:spPr>
          <a:xfrm>
            <a:off x="720000" y="135182"/>
            <a:ext cx="7704000" cy="5643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Co-productive Care Model</a:t>
            </a:r>
          </a:p>
        </p:txBody>
      </p:sp>
      <p:grpSp>
        <p:nvGrpSpPr>
          <p:cNvPr id="635" name="Google Shape;635;p38"/>
          <p:cNvGrpSpPr/>
          <p:nvPr/>
        </p:nvGrpSpPr>
        <p:grpSpPr>
          <a:xfrm rot="4761965">
            <a:off x="8090883" y="754249"/>
            <a:ext cx="1600707" cy="1566120"/>
            <a:chOff x="7038936" y="4588326"/>
            <a:chExt cx="554086" cy="542114"/>
          </a:xfrm>
        </p:grpSpPr>
        <p:sp>
          <p:nvSpPr>
            <p:cNvPr id="636" name="Google Shape;636;p38"/>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7" name="Google Shape;637;p38"/>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8" name="Google Shape;638;p38"/>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9" name="Google Shape;639;p38"/>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0" name="Google Shape;640;p38"/>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1" name="Google Shape;641;p38"/>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38"/>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38"/>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4" name="Google Shape;644;p38"/>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5" name="Google Shape;645;p38"/>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6" name="Google Shape;646;p38"/>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7" name="Google Shape;647;p38"/>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8" name="Google Shape;648;p38"/>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9" name="Google Shape;649;p38"/>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606;p38">
            <a:extLst>
              <a:ext uri="{FF2B5EF4-FFF2-40B4-BE49-F238E27FC236}">
                <a16:creationId xmlns:a16="http://schemas.microsoft.com/office/drawing/2014/main" id="{B9654DA1-A8C7-48C2-BEB2-F5839409E4FE}"/>
              </a:ext>
            </a:extLst>
          </p:cNvPr>
          <p:cNvSpPr txBox="1">
            <a:spLocks/>
          </p:cNvSpPr>
          <p:nvPr/>
        </p:nvSpPr>
        <p:spPr>
          <a:xfrm>
            <a:off x="652041" y="886227"/>
            <a:ext cx="7839917" cy="481731"/>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rimo"/>
              <a:buNone/>
              <a:defRPr sz="1200" b="0" i="0" u="none" strike="noStrike" cap="none" spc="0">
                <a:solidFill>
                  <a:schemeClr val="dk1"/>
                </a:solidFill>
                <a:latin typeface="Arimo"/>
                <a:ea typeface="Arimo"/>
                <a:cs typeface="Arimo"/>
                <a:sym typeface="Arimo"/>
              </a:defRPr>
            </a:lvl1pPr>
            <a:lvl2pPr marL="914400" marR="0" lvl="1"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2pPr>
            <a:lvl3pPr marL="1371600" marR="0" lvl="2"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3pPr>
            <a:lvl4pPr marL="1828800" marR="0" lvl="3"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4pPr>
            <a:lvl5pPr marL="2286000" marR="0" lvl="4"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5pPr>
            <a:lvl6pPr marL="2743200" marR="0" lvl="5"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6pPr>
            <a:lvl7pPr marL="3200400" marR="0" lvl="6"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7pPr>
            <a:lvl8pPr marL="3657600" marR="0" lvl="7"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8pPr>
            <a:lvl9pPr marL="4114800" marR="0" lvl="8" indent="-317500" algn="ctr" rtl="0">
              <a:lnSpc>
                <a:spcPct val="100000"/>
              </a:lnSpc>
              <a:spcBef>
                <a:spcPts val="0"/>
              </a:spcBef>
              <a:spcAft>
                <a:spcPts val="0"/>
              </a:spcAft>
              <a:buClr>
                <a:schemeClr val="dk1"/>
              </a:buClr>
              <a:buSzPts val="1400"/>
              <a:buFont typeface="Arimo"/>
              <a:buNone/>
              <a:defRPr sz="1400" b="0" i="0" u="none" strike="noStrike" cap="none" spc="0">
                <a:solidFill>
                  <a:schemeClr val="dk1"/>
                </a:solidFill>
                <a:latin typeface="Arimo"/>
                <a:ea typeface="Arimo"/>
                <a:cs typeface="Arimo"/>
                <a:sym typeface="Arimo"/>
              </a:defRPr>
            </a:lvl9pPr>
          </a:lstStyle>
          <a:p>
            <a:pPr marL="0" indent="0" algn="ctr"/>
            <a:r>
              <a:rPr lang="en-US" sz="1100" dirty="0"/>
              <a:t>Co-production is acknowledged as an approach where professionals share power and have an equal partnership with people to plan, design and evaluate together (Conquer et al., 2024)</a:t>
            </a:r>
          </a:p>
        </p:txBody>
      </p:sp>
      <p:grpSp>
        <p:nvGrpSpPr>
          <p:cNvPr id="21" name="Google Shape;2323;p54">
            <a:extLst>
              <a:ext uri="{FF2B5EF4-FFF2-40B4-BE49-F238E27FC236}">
                <a16:creationId xmlns:a16="http://schemas.microsoft.com/office/drawing/2014/main" id="{D5A60CC8-2333-47F0-BFA5-CFB1730CD402}"/>
              </a:ext>
            </a:extLst>
          </p:cNvPr>
          <p:cNvGrpSpPr/>
          <p:nvPr/>
        </p:nvGrpSpPr>
        <p:grpSpPr>
          <a:xfrm>
            <a:off x="734030" y="3495088"/>
            <a:ext cx="777725" cy="1215401"/>
            <a:chOff x="5765748" y="4281451"/>
            <a:chExt cx="509683" cy="796462"/>
          </a:xfrm>
        </p:grpSpPr>
        <p:grpSp>
          <p:nvGrpSpPr>
            <p:cNvPr id="22" name="Google Shape;2324;p54">
              <a:extLst>
                <a:ext uri="{FF2B5EF4-FFF2-40B4-BE49-F238E27FC236}">
                  <a16:creationId xmlns:a16="http://schemas.microsoft.com/office/drawing/2014/main" id="{73DD862F-21EB-47C0-A345-27873A027BBA}"/>
                </a:ext>
              </a:extLst>
            </p:cNvPr>
            <p:cNvGrpSpPr/>
            <p:nvPr/>
          </p:nvGrpSpPr>
          <p:grpSpPr>
            <a:xfrm>
              <a:off x="5798060" y="4409544"/>
              <a:ext cx="445060" cy="668369"/>
              <a:chOff x="5798060" y="4409544"/>
              <a:chExt cx="445060" cy="668369"/>
            </a:xfrm>
          </p:grpSpPr>
          <p:grpSp>
            <p:nvGrpSpPr>
              <p:cNvPr id="40" name="Google Shape;2325;p54">
                <a:extLst>
                  <a:ext uri="{FF2B5EF4-FFF2-40B4-BE49-F238E27FC236}">
                    <a16:creationId xmlns:a16="http://schemas.microsoft.com/office/drawing/2014/main" id="{A68B2985-8B10-49A5-B46B-7168B8BCA2EB}"/>
                  </a:ext>
                </a:extLst>
              </p:cNvPr>
              <p:cNvGrpSpPr/>
              <p:nvPr/>
            </p:nvGrpSpPr>
            <p:grpSpPr>
              <a:xfrm>
                <a:off x="5798060" y="4409544"/>
                <a:ext cx="445059" cy="668369"/>
                <a:chOff x="5798060" y="4409544"/>
                <a:chExt cx="445059" cy="668369"/>
              </a:xfrm>
            </p:grpSpPr>
            <p:sp>
              <p:nvSpPr>
                <p:cNvPr id="43" name="Google Shape;2326;p54">
                  <a:extLst>
                    <a:ext uri="{FF2B5EF4-FFF2-40B4-BE49-F238E27FC236}">
                      <a16:creationId xmlns:a16="http://schemas.microsoft.com/office/drawing/2014/main" id="{CFE9FB29-24E7-4F41-9FB6-4AC05D909060}"/>
                    </a:ext>
                  </a:extLst>
                </p:cNvPr>
                <p:cNvSpPr/>
                <p:nvPr/>
              </p:nvSpPr>
              <p:spPr>
                <a:xfrm>
                  <a:off x="5798060" y="4409544"/>
                  <a:ext cx="445059" cy="668369"/>
                </a:xfrm>
                <a:custGeom>
                  <a:avLst/>
                  <a:gdLst/>
                  <a:ahLst/>
                  <a:cxnLst/>
                  <a:rect l="l" t="t" r="r" b="b"/>
                  <a:pathLst>
                    <a:path w="445059" h="668369" extrusionOk="0">
                      <a:moveTo>
                        <a:pt x="400070" y="668369"/>
                      </a:moveTo>
                      <a:lnTo>
                        <a:pt x="44990" y="668369"/>
                      </a:lnTo>
                      <a:lnTo>
                        <a:pt x="0" y="0"/>
                      </a:lnTo>
                      <a:lnTo>
                        <a:pt x="445060" y="0"/>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2327;p54">
                  <a:extLst>
                    <a:ext uri="{FF2B5EF4-FFF2-40B4-BE49-F238E27FC236}">
                      <a16:creationId xmlns:a16="http://schemas.microsoft.com/office/drawing/2014/main" id="{59206A0B-ACEE-441A-9587-7BE161E4326A}"/>
                    </a:ext>
                  </a:extLst>
                </p:cNvPr>
                <p:cNvSpPr/>
                <p:nvPr/>
              </p:nvSpPr>
              <p:spPr>
                <a:xfrm>
                  <a:off x="5847453" y="4624264"/>
                  <a:ext cx="346363" cy="406813"/>
                </a:xfrm>
                <a:custGeom>
                  <a:avLst/>
                  <a:gdLst/>
                  <a:ahLst/>
                  <a:cxnLst/>
                  <a:rect l="l" t="t" r="r" b="b"/>
                  <a:pathLst>
                    <a:path w="346363" h="406813" extrusionOk="0">
                      <a:moveTo>
                        <a:pt x="0" y="0"/>
                      </a:moveTo>
                      <a:lnTo>
                        <a:pt x="27382" y="406814"/>
                      </a:lnTo>
                      <a:lnTo>
                        <a:pt x="318982" y="406814"/>
                      </a:lnTo>
                      <a:lnTo>
                        <a:pt x="346363" y="0"/>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5" name="Google Shape;2328;p54">
                  <a:extLst>
                    <a:ext uri="{FF2B5EF4-FFF2-40B4-BE49-F238E27FC236}">
                      <a16:creationId xmlns:a16="http://schemas.microsoft.com/office/drawing/2014/main" id="{C5F7B8BB-3543-42FF-A2B3-428A47CC3584}"/>
                    </a:ext>
                  </a:extLst>
                </p:cNvPr>
                <p:cNvGrpSpPr/>
                <p:nvPr/>
              </p:nvGrpSpPr>
              <p:grpSpPr>
                <a:xfrm>
                  <a:off x="5950728" y="4608329"/>
                  <a:ext cx="279009" cy="219385"/>
                  <a:chOff x="5950728" y="4608329"/>
                  <a:chExt cx="279009" cy="219385"/>
                </a:xfrm>
              </p:grpSpPr>
              <p:sp>
                <p:nvSpPr>
                  <p:cNvPr id="46" name="Google Shape;2329;p54">
                    <a:extLst>
                      <a:ext uri="{FF2B5EF4-FFF2-40B4-BE49-F238E27FC236}">
                        <a16:creationId xmlns:a16="http://schemas.microsoft.com/office/drawing/2014/main" id="{2ECD29BA-E681-4E46-9A90-D60F819698E9}"/>
                      </a:ext>
                    </a:extLst>
                  </p:cNvPr>
                  <p:cNvSpPr/>
                  <p:nvPr/>
                </p:nvSpPr>
                <p:spPr>
                  <a:xfrm>
                    <a:off x="5950728" y="4608329"/>
                    <a:ext cx="279009" cy="219385"/>
                  </a:xfrm>
                  <a:custGeom>
                    <a:avLst/>
                    <a:gdLst/>
                    <a:ahLst/>
                    <a:cxnLst/>
                    <a:rect l="l" t="t" r="r" b="b"/>
                    <a:pathLst>
                      <a:path w="279009" h="219385" extrusionOk="0">
                        <a:moveTo>
                          <a:pt x="279010" y="0"/>
                        </a:moveTo>
                        <a:lnTo>
                          <a:pt x="0" y="0"/>
                        </a:lnTo>
                        <a:lnTo>
                          <a:pt x="0" y="219385"/>
                        </a:lnTo>
                        <a:lnTo>
                          <a:pt x="264219" y="219385"/>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7" name="Google Shape;2330;p54">
                    <a:extLst>
                      <a:ext uri="{FF2B5EF4-FFF2-40B4-BE49-F238E27FC236}">
                        <a16:creationId xmlns:a16="http://schemas.microsoft.com/office/drawing/2014/main" id="{7877EAAF-8553-444F-94F7-4A5F88109288}"/>
                      </a:ext>
                    </a:extLst>
                  </p:cNvPr>
                  <p:cNvGrpSpPr/>
                  <p:nvPr/>
                </p:nvGrpSpPr>
                <p:grpSpPr>
                  <a:xfrm>
                    <a:off x="6002497" y="4684392"/>
                    <a:ext cx="187444" cy="75007"/>
                    <a:chOff x="6002497" y="4684392"/>
                    <a:chExt cx="187444" cy="75007"/>
                  </a:xfrm>
                </p:grpSpPr>
                <p:sp>
                  <p:nvSpPr>
                    <p:cNvPr id="48" name="Google Shape;2331;p54">
                      <a:extLst>
                        <a:ext uri="{FF2B5EF4-FFF2-40B4-BE49-F238E27FC236}">
                          <a16:creationId xmlns:a16="http://schemas.microsoft.com/office/drawing/2014/main" id="{16F94524-6D74-40DE-B4AC-C09C7AEC6AE2}"/>
                        </a:ext>
                      </a:extLst>
                    </p:cNvPr>
                    <p:cNvSpPr/>
                    <p:nvPr/>
                  </p:nvSpPr>
                  <p:spPr>
                    <a:xfrm>
                      <a:off x="6002497" y="4684392"/>
                      <a:ext cx="187444" cy="17167"/>
                    </a:xfrm>
                    <a:custGeom>
                      <a:avLst/>
                      <a:gdLst/>
                      <a:ahLst/>
                      <a:cxnLst/>
                      <a:rect l="l" t="t" r="r" b="b"/>
                      <a:pathLst>
                        <a:path w="187444" h="17167" extrusionOk="0">
                          <a:moveTo>
                            <a:pt x="0" y="0"/>
                          </a:moveTo>
                          <a:lnTo>
                            <a:pt x="187445" y="0"/>
                          </a:lnTo>
                          <a:lnTo>
                            <a:pt x="187445" y="17167"/>
                          </a:lnTo>
                          <a:lnTo>
                            <a:pt x="0" y="17167"/>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2332;p54">
                      <a:extLst>
                        <a:ext uri="{FF2B5EF4-FFF2-40B4-BE49-F238E27FC236}">
                          <a16:creationId xmlns:a16="http://schemas.microsoft.com/office/drawing/2014/main" id="{74835D92-C312-4E0B-BE6A-92FBD633EF3E}"/>
                        </a:ext>
                      </a:extLst>
                    </p:cNvPr>
                    <p:cNvSpPr/>
                    <p:nvPr/>
                  </p:nvSpPr>
                  <p:spPr>
                    <a:xfrm>
                      <a:off x="6002497" y="4742232"/>
                      <a:ext cx="187444" cy="17167"/>
                    </a:xfrm>
                    <a:custGeom>
                      <a:avLst/>
                      <a:gdLst/>
                      <a:ahLst/>
                      <a:cxnLst/>
                      <a:rect l="l" t="t" r="r" b="b"/>
                      <a:pathLst>
                        <a:path w="187444" h="17167" extrusionOk="0">
                          <a:moveTo>
                            <a:pt x="0" y="0"/>
                          </a:moveTo>
                          <a:lnTo>
                            <a:pt x="187445" y="0"/>
                          </a:lnTo>
                          <a:lnTo>
                            <a:pt x="187445" y="17167"/>
                          </a:lnTo>
                          <a:lnTo>
                            <a:pt x="0" y="17167"/>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41" name="Google Shape;2333;p54">
                <a:extLst>
                  <a:ext uri="{FF2B5EF4-FFF2-40B4-BE49-F238E27FC236}">
                    <a16:creationId xmlns:a16="http://schemas.microsoft.com/office/drawing/2014/main" id="{FA4B5A92-254C-4F33-AA76-9C995232723E}"/>
                  </a:ext>
                </a:extLst>
              </p:cNvPr>
              <p:cNvSpPr/>
              <p:nvPr/>
            </p:nvSpPr>
            <p:spPr>
              <a:xfrm>
                <a:off x="5840409" y="4409544"/>
                <a:ext cx="402711" cy="668369"/>
              </a:xfrm>
              <a:custGeom>
                <a:avLst/>
                <a:gdLst/>
                <a:ahLst/>
                <a:cxnLst/>
                <a:rect l="l" t="t" r="r" b="b"/>
                <a:pathLst>
                  <a:path w="402711" h="668369" extrusionOk="0">
                    <a:moveTo>
                      <a:pt x="290720" y="0"/>
                    </a:moveTo>
                    <a:cubicBezTo>
                      <a:pt x="304454" y="52117"/>
                      <a:pt x="312026" y="108724"/>
                      <a:pt x="312026" y="168061"/>
                    </a:cubicBezTo>
                    <a:cubicBezTo>
                      <a:pt x="312026" y="421780"/>
                      <a:pt x="174766" y="627520"/>
                      <a:pt x="5459" y="627520"/>
                    </a:cubicBezTo>
                    <a:cubicBezTo>
                      <a:pt x="3610" y="627520"/>
                      <a:pt x="1849" y="627344"/>
                      <a:pt x="0" y="627344"/>
                    </a:cubicBezTo>
                    <a:lnTo>
                      <a:pt x="2817" y="668369"/>
                    </a:lnTo>
                    <a:lnTo>
                      <a:pt x="357721" y="668369"/>
                    </a:lnTo>
                    <a:lnTo>
                      <a:pt x="402711" y="88"/>
                    </a:lnTo>
                    <a:lnTo>
                      <a:pt x="290720" y="0"/>
                    </a:lnTo>
                    <a:lnTo>
                      <a:pt x="290720" y="0"/>
                    </a:lnTo>
                    <a:close/>
                  </a:path>
                </a:pathLst>
              </a:custGeom>
              <a:solidFill>
                <a:srgbClr val="BEC3C9">
                  <a:alpha val="481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2334;p54">
                <a:extLst>
                  <a:ext uri="{FF2B5EF4-FFF2-40B4-BE49-F238E27FC236}">
                    <a16:creationId xmlns:a16="http://schemas.microsoft.com/office/drawing/2014/main" id="{24943DC8-D538-4641-BA40-89F4153F5439}"/>
                  </a:ext>
                </a:extLst>
              </p:cNvPr>
              <p:cNvSpPr/>
              <p:nvPr/>
            </p:nvSpPr>
            <p:spPr>
              <a:xfrm>
                <a:off x="5798148" y="4409544"/>
                <a:ext cx="243000" cy="466062"/>
              </a:xfrm>
              <a:custGeom>
                <a:avLst/>
                <a:gdLst/>
                <a:ahLst/>
                <a:cxnLst/>
                <a:rect l="l" t="t" r="r" b="b"/>
                <a:pathLst>
                  <a:path w="243000" h="466062" extrusionOk="0">
                    <a:moveTo>
                      <a:pt x="243000" y="0"/>
                    </a:moveTo>
                    <a:lnTo>
                      <a:pt x="0" y="0"/>
                    </a:lnTo>
                    <a:lnTo>
                      <a:pt x="31344" y="466063"/>
                    </a:lnTo>
                    <a:cubicBezTo>
                      <a:pt x="152227" y="370719"/>
                      <a:pt x="235252" y="198697"/>
                      <a:pt x="243000" y="0"/>
                    </a:cubicBezTo>
                    <a:close/>
                  </a:path>
                </a:pathLst>
              </a:custGeom>
              <a:solidFill>
                <a:srgbClr val="FFFFFF">
                  <a:alpha val="5823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3" name="Google Shape;2335;p54">
              <a:extLst>
                <a:ext uri="{FF2B5EF4-FFF2-40B4-BE49-F238E27FC236}">
                  <a16:creationId xmlns:a16="http://schemas.microsoft.com/office/drawing/2014/main" id="{39FE1206-F699-4CAB-A5B6-C09C160A3201}"/>
                </a:ext>
              </a:extLst>
            </p:cNvPr>
            <p:cNvGrpSpPr/>
            <p:nvPr/>
          </p:nvGrpSpPr>
          <p:grpSpPr>
            <a:xfrm>
              <a:off x="5765748" y="4281451"/>
              <a:ext cx="509683" cy="187869"/>
              <a:chOff x="5765748" y="4281451"/>
              <a:chExt cx="509683" cy="187869"/>
            </a:xfrm>
          </p:grpSpPr>
          <p:grpSp>
            <p:nvGrpSpPr>
              <p:cNvPr id="24" name="Google Shape;2336;p54">
                <a:extLst>
                  <a:ext uri="{FF2B5EF4-FFF2-40B4-BE49-F238E27FC236}">
                    <a16:creationId xmlns:a16="http://schemas.microsoft.com/office/drawing/2014/main" id="{68C1C99C-421E-4AF7-8C1F-E8348D698ECF}"/>
                  </a:ext>
                </a:extLst>
              </p:cNvPr>
              <p:cNvGrpSpPr/>
              <p:nvPr/>
            </p:nvGrpSpPr>
            <p:grpSpPr>
              <a:xfrm>
                <a:off x="5765748" y="4281451"/>
                <a:ext cx="509683" cy="187869"/>
                <a:chOff x="5765748" y="4281451"/>
                <a:chExt cx="509683" cy="187869"/>
              </a:xfrm>
            </p:grpSpPr>
            <p:sp>
              <p:nvSpPr>
                <p:cNvPr id="26" name="Google Shape;2337;p54">
                  <a:extLst>
                    <a:ext uri="{FF2B5EF4-FFF2-40B4-BE49-F238E27FC236}">
                      <a16:creationId xmlns:a16="http://schemas.microsoft.com/office/drawing/2014/main" id="{0274B8D2-56BC-47D8-BB5B-A3E6C98EDCA9}"/>
                    </a:ext>
                  </a:extLst>
                </p:cNvPr>
                <p:cNvSpPr/>
                <p:nvPr/>
              </p:nvSpPr>
              <p:spPr>
                <a:xfrm>
                  <a:off x="5765748" y="4281451"/>
                  <a:ext cx="509683" cy="187869"/>
                </a:xfrm>
                <a:custGeom>
                  <a:avLst/>
                  <a:gdLst/>
                  <a:ahLst/>
                  <a:cxnLst/>
                  <a:rect l="l" t="t" r="r" b="b"/>
                  <a:pathLst>
                    <a:path w="509683" h="187869" extrusionOk="0">
                      <a:moveTo>
                        <a:pt x="509684" y="181442"/>
                      </a:moveTo>
                      <a:cubicBezTo>
                        <a:pt x="509684" y="184964"/>
                        <a:pt x="506778" y="187869"/>
                        <a:pt x="503257" y="187869"/>
                      </a:cubicBezTo>
                      <a:lnTo>
                        <a:pt x="6427" y="187869"/>
                      </a:lnTo>
                      <a:cubicBezTo>
                        <a:pt x="2905" y="187869"/>
                        <a:pt x="0" y="184964"/>
                        <a:pt x="0" y="181442"/>
                      </a:cubicBezTo>
                      <a:lnTo>
                        <a:pt x="0" y="6427"/>
                      </a:lnTo>
                      <a:cubicBezTo>
                        <a:pt x="0" y="2905"/>
                        <a:pt x="2905" y="0"/>
                        <a:pt x="6427" y="0"/>
                      </a:cubicBezTo>
                      <a:lnTo>
                        <a:pt x="503257" y="0"/>
                      </a:lnTo>
                      <a:cubicBezTo>
                        <a:pt x="506778" y="0"/>
                        <a:pt x="509684" y="2905"/>
                        <a:pt x="509684" y="6427"/>
                      </a:cubicBezTo>
                      <a:lnTo>
                        <a:pt x="509684" y="181442"/>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7" name="Google Shape;2338;p54">
                  <a:extLst>
                    <a:ext uri="{FF2B5EF4-FFF2-40B4-BE49-F238E27FC236}">
                      <a16:creationId xmlns:a16="http://schemas.microsoft.com/office/drawing/2014/main" id="{CC6410A4-7E64-4B2B-8578-105443584C11}"/>
                    </a:ext>
                  </a:extLst>
                </p:cNvPr>
                <p:cNvGrpSpPr/>
                <p:nvPr/>
              </p:nvGrpSpPr>
              <p:grpSpPr>
                <a:xfrm>
                  <a:off x="5789256" y="4299147"/>
                  <a:ext cx="462685" cy="152566"/>
                  <a:chOff x="5789256" y="4299147"/>
                  <a:chExt cx="462685" cy="152566"/>
                </a:xfrm>
              </p:grpSpPr>
              <p:grpSp>
                <p:nvGrpSpPr>
                  <p:cNvPr id="28" name="Google Shape;2339;p54">
                    <a:extLst>
                      <a:ext uri="{FF2B5EF4-FFF2-40B4-BE49-F238E27FC236}">
                        <a16:creationId xmlns:a16="http://schemas.microsoft.com/office/drawing/2014/main" id="{D14B4145-C4AE-4AAA-9C8C-73743E177027}"/>
                      </a:ext>
                    </a:extLst>
                  </p:cNvPr>
                  <p:cNvGrpSpPr/>
                  <p:nvPr/>
                </p:nvGrpSpPr>
                <p:grpSpPr>
                  <a:xfrm>
                    <a:off x="5789256" y="4299147"/>
                    <a:ext cx="77302" cy="152566"/>
                    <a:chOff x="5789256" y="4299147"/>
                    <a:chExt cx="77302" cy="152566"/>
                  </a:xfrm>
                </p:grpSpPr>
                <p:sp>
                  <p:nvSpPr>
                    <p:cNvPr id="38" name="Google Shape;2340;p54">
                      <a:extLst>
                        <a:ext uri="{FF2B5EF4-FFF2-40B4-BE49-F238E27FC236}">
                          <a16:creationId xmlns:a16="http://schemas.microsoft.com/office/drawing/2014/main" id="{6AF47EF2-199C-4462-813A-5D1FDB249929}"/>
                        </a:ext>
                      </a:extLst>
                    </p:cNvPr>
                    <p:cNvSpPr/>
                    <p:nvPr/>
                  </p:nvSpPr>
                  <p:spPr>
                    <a:xfrm>
                      <a:off x="5789256" y="4299147"/>
                      <a:ext cx="13047" cy="152566"/>
                    </a:xfrm>
                    <a:custGeom>
                      <a:avLst/>
                      <a:gdLst/>
                      <a:ahLst/>
                      <a:cxnLst/>
                      <a:rect l="l" t="t" r="r" b="b"/>
                      <a:pathLst>
                        <a:path w="13047"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0" y="264"/>
                            <a:pt x="13030" y="440"/>
                          </a:cubicBezTo>
                          <a:lnTo>
                            <a:pt x="13030" y="152126"/>
                          </a:lnTo>
                          <a:cubicBezTo>
                            <a:pt x="13118"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2341;p54">
                      <a:extLst>
                        <a:ext uri="{FF2B5EF4-FFF2-40B4-BE49-F238E27FC236}">
                          <a16:creationId xmlns:a16="http://schemas.microsoft.com/office/drawing/2014/main" id="{B44BF7A5-682B-407D-AD49-0AAB56D426F6}"/>
                        </a:ext>
                      </a:extLst>
                    </p:cNvPr>
                    <p:cNvSpPr/>
                    <p:nvPr/>
                  </p:nvSpPr>
                  <p:spPr>
                    <a:xfrm>
                      <a:off x="5853528" y="4299147"/>
                      <a:ext cx="13030" cy="152566"/>
                    </a:xfrm>
                    <a:custGeom>
                      <a:avLst/>
                      <a:gdLst/>
                      <a:ahLst/>
                      <a:cxnLst/>
                      <a:rect l="l" t="t" r="r" b="b"/>
                      <a:pathLst>
                        <a:path w="13030"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0" y="264"/>
                            <a:pt x="13030" y="440"/>
                          </a:cubicBezTo>
                          <a:lnTo>
                            <a:pt x="13030" y="152126"/>
                          </a:lnTo>
                          <a:cubicBezTo>
                            <a:pt x="13030" y="152302"/>
                            <a:pt x="12766"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9" name="Google Shape;2342;p54">
                    <a:extLst>
                      <a:ext uri="{FF2B5EF4-FFF2-40B4-BE49-F238E27FC236}">
                        <a16:creationId xmlns:a16="http://schemas.microsoft.com/office/drawing/2014/main" id="{46B054F5-7650-481B-9104-FA1AFE7C5EC2}"/>
                      </a:ext>
                    </a:extLst>
                  </p:cNvPr>
                  <p:cNvGrpSpPr/>
                  <p:nvPr/>
                </p:nvGrpSpPr>
                <p:grpSpPr>
                  <a:xfrm>
                    <a:off x="5917711" y="4299147"/>
                    <a:ext cx="77302" cy="152566"/>
                    <a:chOff x="5917711" y="4299147"/>
                    <a:chExt cx="77302" cy="152566"/>
                  </a:xfrm>
                </p:grpSpPr>
                <p:sp>
                  <p:nvSpPr>
                    <p:cNvPr id="36" name="Google Shape;2343;p54">
                      <a:extLst>
                        <a:ext uri="{FF2B5EF4-FFF2-40B4-BE49-F238E27FC236}">
                          <a16:creationId xmlns:a16="http://schemas.microsoft.com/office/drawing/2014/main" id="{7A4FDCF9-F2F5-480B-8A7E-ACB232810075}"/>
                        </a:ext>
                      </a:extLst>
                    </p:cNvPr>
                    <p:cNvSpPr/>
                    <p:nvPr/>
                  </p:nvSpPr>
                  <p:spPr>
                    <a:xfrm>
                      <a:off x="5917711" y="4299147"/>
                      <a:ext cx="13047" cy="152566"/>
                    </a:xfrm>
                    <a:custGeom>
                      <a:avLst/>
                      <a:gdLst/>
                      <a:ahLst/>
                      <a:cxnLst/>
                      <a:rect l="l" t="t" r="r" b="b"/>
                      <a:pathLst>
                        <a:path w="13047"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0" y="264"/>
                            <a:pt x="13030" y="440"/>
                          </a:cubicBezTo>
                          <a:lnTo>
                            <a:pt x="13030" y="152126"/>
                          </a:lnTo>
                          <a:cubicBezTo>
                            <a:pt x="13118"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2344;p54">
                      <a:extLst>
                        <a:ext uri="{FF2B5EF4-FFF2-40B4-BE49-F238E27FC236}">
                          <a16:creationId xmlns:a16="http://schemas.microsoft.com/office/drawing/2014/main" id="{E7DBE3BE-FAA4-40DC-8001-AD005412DA73}"/>
                        </a:ext>
                      </a:extLst>
                    </p:cNvPr>
                    <p:cNvSpPr/>
                    <p:nvPr/>
                  </p:nvSpPr>
                  <p:spPr>
                    <a:xfrm>
                      <a:off x="5981983" y="4299147"/>
                      <a:ext cx="13030" cy="152566"/>
                    </a:xfrm>
                    <a:custGeom>
                      <a:avLst/>
                      <a:gdLst/>
                      <a:ahLst/>
                      <a:cxnLst/>
                      <a:rect l="l" t="t" r="r" b="b"/>
                      <a:pathLst>
                        <a:path w="13030"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0" y="264"/>
                            <a:pt x="13030" y="440"/>
                          </a:cubicBezTo>
                          <a:lnTo>
                            <a:pt x="13030" y="152126"/>
                          </a:lnTo>
                          <a:cubicBezTo>
                            <a:pt x="13030"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0" name="Google Shape;2345;p54">
                    <a:extLst>
                      <a:ext uri="{FF2B5EF4-FFF2-40B4-BE49-F238E27FC236}">
                        <a16:creationId xmlns:a16="http://schemas.microsoft.com/office/drawing/2014/main" id="{116EBD38-A1EB-492C-8318-F8FD4A067BDF}"/>
                      </a:ext>
                    </a:extLst>
                  </p:cNvPr>
                  <p:cNvGrpSpPr/>
                  <p:nvPr/>
                </p:nvGrpSpPr>
                <p:grpSpPr>
                  <a:xfrm>
                    <a:off x="6046167" y="4299147"/>
                    <a:ext cx="77319" cy="152566"/>
                    <a:chOff x="6046167" y="4299147"/>
                    <a:chExt cx="77319" cy="152566"/>
                  </a:xfrm>
                </p:grpSpPr>
                <p:sp>
                  <p:nvSpPr>
                    <p:cNvPr id="34" name="Google Shape;2346;p54">
                      <a:extLst>
                        <a:ext uri="{FF2B5EF4-FFF2-40B4-BE49-F238E27FC236}">
                          <a16:creationId xmlns:a16="http://schemas.microsoft.com/office/drawing/2014/main" id="{A308B356-D0FB-48E1-9352-CE6C82EE53CE}"/>
                        </a:ext>
                      </a:extLst>
                    </p:cNvPr>
                    <p:cNvSpPr/>
                    <p:nvPr/>
                  </p:nvSpPr>
                  <p:spPr>
                    <a:xfrm>
                      <a:off x="6046167" y="4299147"/>
                      <a:ext cx="13047" cy="152566"/>
                    </a:xfrm>
                    <a:custGeom>
                      <a:avLst/>
                      <a:gdLst/>
                      <a:ahLst/>
                      <a:cxnLst/>
                      <a:rect l="l" t="t" r="r" b="b"/>
                      <a:pathLst>
                        <a:path w="13047"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0" y="264"/>
                            <a:pt x="13030" y="440"/>
                          </a:cubicBezTo>
                          <a:lnTo>
                            <a:pt x="13030" y="152126"/>
                          </a:lnTo>
                          <a:cubicBezTo>
                            <a:pt x="13119"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2347;p54">
                      <a:extLst>
                        <a:ext uri="{FF2B5EF4-FFF2-40B4-BE49-F238E27FC236}">
                          <a16:creationId xmlns:a16="http://schemas.microsoft.com/office/drawing/2014/main" id="{CD712265-376D-4CB6-B650-1933BB8B9DD9}"/>
                        </a:ext>
                      </a:extLst>
                    </p:cNvPr>
                    <p:cNvSpPr/>
                    <p:nvPr/>
                  </p:nvSpPr>
                  <p:spPr>
                    <a:xfrm>
                      <a:off x="6110439" y="4299147"/>
                      <a:ext cx="13047" cy="152566"/>
                    </a:xfrm>
                    <a:custGeom>
                      <a:avLst/>
                      <a:gdLst/>
                      <a:ahLst/>
                      <a:cxnLst/>
                      <a:rect l="l" t="t" r="r" b="b"/>
                      <a:pathLst>
                        <a:path w="13047"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1" y="264"/>
                            <a:pt x="13031" y="440"/>
                          </a:cubicBezTo>
                          <a:lnTo>
                            <a:pt x="13031" y="152126"/>
                          </a:lnTo>
                          <a:cubicBezTo>
                            <a:pt x="13118"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1" name="Google Shape;2348;p54">
                    <a:extLst>
                      <a:ext uri="{FF2B5EF4-FFF2-40B4-BE49-F238E27FC236}">
                        <a16:creationId xmlns:a16="http://schemas.microsoft.com/office/drawing/2014/main" id="{4172F0AB-5940-4622-AEDC-918A6A8DAD11}"/>
                      </a:ext>
                    </a:extLst>
                  </p:cNvPr>
                  <p:cNvGrpSpPr/>
                  <p:nvPr/>
                </p:nvGrpSpPr>
                <p:grpSpPr>
                  <a:xfrm>
                    <a:off x="6174710" y="4299147"/>
                    <a:ext cx="77231" cy="152566"/>
                    <a:chOff x="6174710" y="4299147"/>
                    <a:chExt cx="77231" cy="152566"/>
                  </a:xfrm>
                </p:grpSpPr>
                <p:sp>
                  <p:nvSpPr>
                    <p:cNvPr id="32" name="Google Shape;2349;p54">
                      <a:extLst>
                        <a:ext uri="{FF2B5EF4-FFF2-40B4-BE49-F238E27FC236}">
                          <a16:creationId xmlns:a16="http://schemas.microsoft.com/office/drawing/2014/main" id="{9E208728-2135-4B15-85DB-B579044F9B81}"/>
                        </a:ext>
                      </a:extLst>
                    </p:cNvPr>
                    <p:cNvSpPr/>
                    <p:nvPr/>
                  </p:nvSpPr>
                  <p:spPr>
                    <a:xfrm>
                      <a:off x="6174710" y="4299147"/>
                      <a:ext cx="13030" cy="152566"/>
                    </a:xfrm>
                    <a:custGeom>
                      <a:avLst/>
                      <a:gdLst/>
                      <a:ahLst/>
                      <a:cxnLst/>
                      <a:rect l="l" t="t" r="r" b="b"/>
                      <a:pathLst>
                        <a:path w="13030"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1" y="264"/>
                            <a:pt x="13031" y="440"/>
                          </a:cubicBezTo>
                          <a:lnTo>
                            <a:pt x="13031" y="152126"/>
                          </a:lnTo>
                          <a:cubicBezTo>
                            <a:pt x="13031"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2350;p54">
                      <a:extLst>
                        <a:ext uri="{FF2B5EF4-FFF2-40B4-BE49-F238E27FC236}">
                          <a16:creationId xmlns:a16="http://schemas.microsoft.com/office/drawing/2014/main" id="{C827334D-A993-4820-BFE4-0102B307FDD4}"/>
                        </a:ext>
                      </a:extLst>
                    </p:cNvPr>
                    <p:cNvSpPr/>
                    <p:nvPr/>
                  </p:nvSpPr>
                  <p:spPr>
                    <a:xfrm>
                      <a:off x="6238894" y="4299147"/>
                      <a:ext cx="13047" cy="152566"/>
                    </a:xfrm>
                    <a:custGeom>
                      <a:avLst/>
                      <a:gdLst/>
                      <a:ahLst/>
                      <a:cxnLst/>
                      <a:rect l="l" t="t" r="r" b="b"/>
                      <a:pathLst>
                        <a:path w="13047" h="152566" extrusionOk="0">
                          <a:moveTo>
                            <a:pt x="12590" y="152567"/>
                          </a:moveTo>
                          <a:lnTo>
                            <a:pt x="440" y="152567"/>
                          </a:lnTo>
                          <a:cubicBezTo>
                            <a:pt x="176" y="152567"/>
                            <a:pt x="0" y="152302"/>
                            <a:pt x="0" y="152126"/>
                          </a:cubicBezTo>
                          <a:lnTo>
                            <a:pt x="0" y="440"/>
                          </a:lnTo>
                          <a:cubicBezTo>
                            <a:pt x="0" y="176"/>
                            <a:pt x="264" y="0"/>
                            <a:pt x="440" y="0"/>
                          </a:cubicBezTo>
                          <a:lnTo>
                            <a:pt x="12590" y="0"/>
                          </a:lnTo>
                          <a:cubicBezTo>
                            <a:pt x="12854" y="0"/>
                            <a:pt x="13031" y="264"/>
                            <a:pt x="13031" y="440"/>
                          </a:cubicBezTo>
                          <a:lnTo>
                            <a:pt x="13031" y="152126"/>
                          </a:lnTo>
                          <a:cubicBezTo>
                            <a:pt x="13119" y="152302"/>
                            <a:pt x="12854" y="152567"/>
                            <a:pt x="12590" y="152567"/>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25" name="Google Shape;2351;p54">
                <a:extLst>
                  <a:ext uri="{FF2B5EF4-FFF2-40B4-BE49-F238E27FC236}">
                    <a16:creationId xmlns:a16="http://schemas.microsoft.com/office/drawing/2014/main" id="{B4A27CF5-8F97-4406-A6B4-439B889BBCC1}"/>
                  </a:ext>
                </a:extLst>
              </p:cNvPr>
              <p:cNvSpPr/>
              <p:nvPr/>
            </p:nvSpPr>
            <p:spPr>
              <a:xfrm>
                <a:off x="5765748" y="4400828"/>
                <a:ext cx="509683" cy="68492"/>
              </a:xfrm>
              <a:custGeom>
                <a:avLst/>
                <a:gdLst/>
                <a:ahLst/>
                <a:cxnLst/>
                <a:rect l="l" t="t" r="r" b="b"/>
                <a:pathLst>
                  <a:path w="509683" h="68492" extrusionOk="0">
                    <a:moveTo>
                      <a:pt x="0" y="0"/>
                    </a:moveTo>
                    <a:lnTo>
                      <a:pt x="0" y="62065"/>
                    </a:lnTo>
                    <a:cubicBezTo>
                      <a:pt x="0" y="65587"/>
                      <a:pt x="2905" y="68492"/>
                      <a:pt x="6427" y="68492"/>
                    </a:cubicBezTo>
                    <a:lnTo>
                      <a:pt x="503257" y="68492"/>
                    </a:lnTo>
                    <a:cubicBezTo>
                      <a:pt x="506778" y="68492"/>
                      <a:pt x="509684" y="65587"/>
                      <a:pt x="509684" y="62065"/>
                    </a:cubicBezTo>
                    <a:lnTo>
                      <a:pt x="509684" y="0"/>
                    </a:lnTo>
                    <a:lnTo>
                      <a:pt x="0" y="0"/>
                    </a:ln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50" name="Google Shape;2352;p54">
            <a:extLst>
              <a:ext uri="{FF2B5EF4-FFF2-40B4-BE49-F238E27FC236}">
                <a16:creationId xmlns:a16="http://schemas.microsoft.com/office/drawing/2014/main" id="{E9EF13D8-FA71-497A-83AC-0D304577369F}"/>
              </a:ext>
            </a:extLst>
          </p:cNvPr>
          <p:cNvGrpSpPr/>
          <p:nvPr/>
        </p:nvGrpSpPr>
        <p:grpSpPr>
          <a:xfrm>
            <a:off x="1749274" y="2987639"/>
            <a:ext cx="658850" cy="1722830"/>
            <a:chOff x="6763041" y="2597308"/>
            <a:chExt cx="658850" cy="1722830"/>
          </a:xfrm>
        </p:grpSpPr>
        <p:grpSp>
          <p:nvGrpSpPr>
            <p:cNvPr id="51" name="Google Shape;2353;p54">
              <a:extLst>
                <a:ext uri="{FF2B5EF4-FFF2-40B4-BE49-F238E27FC236}">
                  <a16:creationId xmlns:a16="http://schemas.microsoft.com/office/drawing/2014/main" id="{28FB701D-63B4-44F6-99D7-F9FDAF667EF5}"/>
                </a:ext>
              </a:extLst>
            </p:cNvPr>
            <p:cNvGrpSpPr/>
            <p:nvPr/>
          </p:nvGrpSpPr>
          <p:grpSpPr>
            <a:xfrm>
              <a:off x="6926940" y="2597308"/>
              <a:ext cx="331131" cy="188761"/>
              <a:chOff x="7888301" y="2022977"/>
              <a:chExt cx="358600" cy="204419"/>
            </a:xfrm>
          </p:grpSpPr>
          <p:grpSp>
            <p:nvGrpSpPr>
              <p:cNvPr id="71" name="Google Shape;2354;p54">
                <a:extLst>
                  <a:ext uri="{FF2B5EF4-FFF2-40B4-BE49-F238E27FC236}">
                    <a16:creationId xmlns:a16="http://schemas.microsoft.com/office/drawing/2014/main" id="{8E0CD99F-09AB-4005-89FF-47431859C41D}"/>
                  </a:ext>
                </a:extLst>
              </p:cNvPr>
              <p:cNvGrpSpPr/>
              <p:nvPr/>
            </p:nvGrpSpPr>
            <p:grpSpPr>
              <a:xfrm>
                <a:off x="7888301" y="2023065"/>
                <a:ext cx="358600" cy="204243"/>
                <a:chOff x="7888301" y="2023065"/>
                <a:chExt cx="358600" cy="204243"/>
              </a:xfrm>
            </p:grpSpPr>
            <p:sp>
              <p:nvSpPr>
                <p:cNvPr id="73" name="Google Shape;2355;p54">
                  <a:extLst>
                    <a:ext uri="{FF2B5EF4-FFF2-40B4-BE49-F238E27FC236}">
                      <a16:creationId xmlns:a16="http://schemas.microsoft.com/office/drawing/2014/main" id="{5A5536F9-F2EF-42F9-827E-2804D4CE0911}"/>
                    </a:ext>
                  </a:extLst>
                </p:cNvPr>
                <p:cNvSpPr/>
                <p:nvPr/>
              </p:nvSpPr>
              <p:spPr>
                <a:xfrm>
                  <a:off x="7888301" y="2023065"/>
                  <a:ext cx="358600" cy="204243"/>
                </a:xfrm>
                <a:custGeom>
                  <a:avLst/>
                  <a:gdLst/>
                  <a:ahLst/>
                  <a:cxnLst/>
                  <a:rect l="l" t="t" r="r" b="b"/>
                  <a:pathLst>
                    <a:path w="358600" h="204243" extrusionOk="0">
                      <a:moveTo>
                        <a:pt x="358601" y="27115"/>
                      </a:moveTo>
                      <a:cubicBezTo>
                        <a:pt x="358601" y="12149"/>
                        <a:pt x="346363" y="0"/>
                        <a:pt x="331484" y="0"/>
                      </a:cubicBezTo>
                      <a:lnTo>
                        <a:pt x="27117" y="0"/>
                      </a:lnTo>
                      <a:cubicBezTo>
                        <a:pt x="12150" y="0"/>
                        <a:pt x="0" y="12237"/>
                        <a:pt x="0" y="27115"/>
                      </a:cubicBezTo>
                      <a:lnTo>
                        <a:pt x="0" y="177128"/>
                      </a:lnTo>
                      <a:cubicBezTo>
                        <a:pt x="0" y="192094"/>
                        <a:pt x="12238" y="204243"/>
                        <a:pt x="27117" y="204243"/>
                      </a:cubicBezTo>
                      <a:lnTo>
                        <a:pt x="331484" y="204243"/>
                      </a:lnTo>
                      <a:cubicBezTo>
                        <a:pt x="346451" y="204243"/>
                        <a:pt x="358601" y="192006"/>
                        <a:pt x="358601" y="177128"/>
                      </a:cubicBezTo>
                      <a:lnTo>
                        <a:pt x="358601" y="27115"/>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74" name="Google Shape;2356;p54">
                  <a:extLst>
                    <a:ext uri="{FF2B5EF4-FFF2-40B4-BE49-F238E27FC236}">
                      <a16:creationId xmlns:a16="http://schemas.microsoft.com/office/drawing/2014/main" id="{80B935F3-0D99-4C1F-9BC7-E3D68046F527}"/>
                    </a:ext>
                  </a:extLst>
                </p:cNvPr>
                <p:cNvGrpSpPr/>
                <p:nvPr/>
              </p:nvGrpSpPr>
              <p:grpSpPr>
                <a:xfrm>
                  <a:off x="7935228" y="2045779"/>
                  <a:ext cx="264658" cy="157056"/>
                  <a:chOff x="7935228" y="2045779"/>
                  <a:chExt cx="264658" cy="157056"/>
                </a:xfrm>
              </p:grpSpPr>
              <p:sp>
                <p:nvSpPr>
                  <p:cNvPr id="75" name="Google Shape;2357;p54">
                    <a:extLst>
                      <a:ext uri="{FF2B5EF4-FFF2-40B4-BE49-F238E27FC236}">
                        <a16:creationId xmlns:a16="http://schemas.microsoft.com/office/drawing/2014/main" id="{9A927F09-B76C-4A9C-95F5-F9F0D7523831}"/>
                      </a:ext>
                    </a:extLst>
                  </p:cNvPr>
                  <p:cNvSpPr/>
                  <p:nvPr/>
                </p:nvSpPr>
                <p:spPr>
                  <a:xfrm>
                    <a:off x="7935228" y="2045779"/>
                    <a:ext cx="20161" cy="157056"/>
                  </a:xfrm>
                  <a:custGeom>
                    <a:avLst/>
                    <a:gdLst/>
                    <a:ahLst/>
                    <a:cxnLst/>
                    <a:rect l="l" t="t" r="r" b="b"/>
                    <a:pathLst>
                      <a:path w="20161" h="157056" extrusionOk="0">
                        <a:moveTo>
                          <a:pt x="19810" y="157056"/>
                        </a:moveTo>
                        <a:lnTo>
                          <a:pt x="352" y="157056"/>
                        </a:lnTo>
                        <a:cubicBezTo>
                          <a:pt x="176" y="157056"/>
                          <a:pt x="0" y="156880"/>
                          <a:pt x="0" y="156704"/>
                        </a:cubicBezTo>
                        <a:lnTo>
                          <a:pt x="0" y="352"/>
                        </a:lnTo>
                        <a:cubicBezTo>
                          <a:pt x="0" y="176"/>
                          <a:pt x="176" y="0"/>
                          <a:pt x="352" y="0"/>
                        </a:cubicBezTo>
                        <a:lnTo>
                          <a:pt x="19810" y="0"/>
                        </a:lnTo>
                        <a:cubicBezTo>
                          <a:pt x="19986" y="0"/>
                          <a:pt x="20162" y="176"/>
                          <a:pt x="20162" y="352"/>
                        </a:cubicBezTo>
                        <a:lnTo>
                          <a:pt x="20162" y="156704"/>
                        </a:lnTo>
                        <a:cubicBezTo>
                          <a:pt x="20162" y="156968"/>
                          <a:pt x="19986" y="157056"/>
                          <a:pt x="19810" y="157056"/>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2358;p54">
                    <a:extLst>
                      <a:ext uri="{FF2B5EF4-FFF2-40B4-BE49-F238E27FC236}">
                        <a16:creationId xmlns:a16="http://schemas.microsoft.com/office/drawing/2014/main" id="{0E5A7696-E967-414A-AF32-AB80674C202A}"/>
                      </a:ext>
                    </a:extLst>
                  </p:cNvPr>
                  <p:cNvSpPr/>
                  <p:nvPr/>
                </p:nvSpPr>
                <p:spPr>
                  <a:xfrm>
                    <a:off x="8016756" y="2045779"/>
                    <a:ext cx="20161" cy="157056"/>
                  </a:xfrm>
                  <a:custGeom>
                    <a:avLst/>
                    <a:gdLst/>
                    <a:ahLst/>
                    <a:cxnLst/>
                    <a:rect l="l" t="t" r="r" b="b"/>
                    <a:pathLst>
                      <a:path w="20161" h="157056" extrusionOk="0">
                        <a:moveTo>
                          <a:pt x="19810" y="157056"/>
                        </a:moveTo>
                        <a:lnTo>
                          <a:pt x="352" y="157056"/>
                        </a:lnTo>
                        <a:cubicBezTo>
                          <a:pt x="176" y="157056"/>
                          <a:pt x="0" y="156880"/>
                          <a:pt x="0" y="156704"/>
                        </a:cubicBezTo>
                        <a:lnTo>
                          <a:pt x="0" y="352"/>
                        </a:lnTo>
                        <a:cubicBezTo>
                          <a:pt x="0" y="176"/>
                          <a:pt x="176" y="0"/>
                          <a:pt x="352" y="0"/>
                        </a:cubicBezTo>
                        <a:lnTo>
                          <a:pt x="19810" y="0"/>
                        </a:lnTo>
                        <a:cubicBezTo>
                          <a:pt x="19986" y="0"/>
                          <a:pt x="20162" y="176"/>
                          <a:pt x="20162" y="352"/>
                        </a:cubicBezTo>
                        <a:lnTo>
                          <a:pt x="20162" y="156704"/>
                        </a:lnTo>
                        <a:cubicBezTo>
                          <a:pt x="20162" y="156968"/>
                          <a:pt x="19986" y="157056"/>
                          <a:pt x="19810" y="157056"/>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 name="Google Shape;2359;p54">
                    <a:extLst>
                      <a:ext uri="{FF2B5EF4-FFF2-40B4-BE49-F238E27FC236}">
                        <a16:creationId xmlns:a16="http://schemas.microsoft.com/office/drawing/2014/main" id="{71DE59FA-8089-4E81-A533-47E44AEEEB79}"/>
                      </a:ext>
                    </a:extLst>
                  </p:cNvPr>
                  <p:cNvSpPr/>
                  <p:nvPr/>
                </p:nvSpPr>
                <p:spPr>
                  <a:xfrm>
                    <a:off x="8098196" y="2045779"/>
                    <a:ext cx="20179" cy="157056"/>
                  </a:xfrm>
                  <a:custGeom>
                    <a:avLst/>
                    <a:gdLst/>
                    <a:ahLst/>
                    <a:cxnLst/>
                    <a:rect l="l" t="t" r="r" b="b"/>
                    <a:pathLst>
                      <a:path w="20179" h="157056" extrusionOk="0">
                        <a:moveTo>
                          <a:pt x="19810" y="157056"/>
                        </a:moveTo>
                        <a:lnTo>
                          <a:pt x="352" y="157056"/>
                        </a:lnTo>
                        <a:cubicBezTo>
                          <a:pt x="176" y="157056"/>
                          <a:pt x="0" y="156880"/>
                          <a:pt x="0" y="156704"/>
                        </a:cubicBezTo>
                        <a:lnTo>
                          <a:pt x="0" y="352"/>
                        </a:lnTo>
                        <a:cubicBezTo>
                          <a:pt x="0" y="176"/>
                          <a:pt x="176" y="0"/>
                          <a:pt x="352" y="0"/>
                        </a:cubicBezTo>
                        <a:lnTo>
                          <a:pt x="19810" y="0"/>
                        </a:lnTo>
                        <a:cubicBezTo>
                          <a:pt x="19986" y="0"/>
                          <a:pt x="20162" y="176"/>
                          <a:pt x="20162" y="352"/>
                        </a:cubicBezTo>
                        <a:lnTo>
                          <a:pt x="20162" y="156704"/>
                        </a:lnTo>
                        <a:cubicBezTo>
                          <a:pt x="20250" y="156968"/>
                          <a:pt x="19986" y="157056"/>
                          <a:pt x="19810" y="157056"/>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 name="Google Shape;2360;p54">
                    <a:extLst>
                      <a:ext uri="{FF2B5EF4-FFF2-40B4-BE49-F238E27FC236}">
                        <a16:creationId xmlns:a16="http://schemas.microsoft.com/office/drawing/2014/main" id="{4C976DF9-40DA-4788-B02D-E469ADF847BA}"/>
                      </a:ext>
                    </a:extLst>
                  </p:cNvPr>
                  <p:cNvSpPr/>
                  <p:nvPr/>
                </p:nvSpPr>
                <p:spPr>
                  <a:xfrm>
                    <a:off x="8179725" y="2045779"/>
                    <a:ext cx="20161" cy="157056"/>
                  </a:xfrm>
                  <a:custGeom>
                    <a:avLst/>
                    <a:gdLst/>
                    <a:ahLst/>
                    <a:cxnLst/>
                    <a:rect l="l" t="t" r="r" b="b"/>
                    <a:pathLst>
                      <a:path w="20161" h="157056" extrusionOk="0">
                        <a:moveTo>
                          <a:pt x="19810" y="157056"/>
                        </a:moveTo>
                        <a:lnTo>
                          <a:pt x="352" y="157056"/>
                        </a:lnTo>
                        <a:cubicBezTo>
                          <a:pt x="176" y="157056"/>
                          <a:pt x="0" y="156880"/>
                          <a:pt x="0" y="156704"/>
                        </a:cubicBezTo>
                        <a:lnTo>
                          <a:pt x="0" y="352"/>
                        </a:lnTo>
                        <a:cubicBezTo>
                          <a:pt x="0" y="176"/>
                          <a:pt x="176" y="0"/>
                          <a:pt x="352" y="0"/>
                        </a:cubicBezTo>
                        <a:lnTo>
                          <a:pt x="19810" y="0"/>
                        </a:lnTo>
                        <a:cubicBezTo>
                          <a:pt x="19986" y="0"/>
                          <a:pt x="20162" y="176"/>
                          <a:pt x="20162" y="352"/>
                        </a:cubicBezTo>
                        <a:lnTo>
                          <a:pt x="20162" y="156704"/>
                        </a:lnTo>
                        <a:cubicBezTo>
                          <a:pt x="20162" y="156968"/>
                          <a:pt x="19986" y="157056"/>
                          <a:pt x="19810" y="157056"/>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72" name="Google Shape;2361;p54">
                <a:extLst>
                  <a:ext uri="{FF2B5EF4-FFF2-40B4-BE49-F238E27FC236}">
                    <a16:creationId xmlns:a16="http://schemas.microsoft.com/office/drawing/2014/main" id="{5FE84EDD-BE58-42B4-A63E-F8D3D95F61C3}"/>
                  </a:ext>
                </a:extLst>
              </p:cNvPr>
              <p:cNvSpPr/>
              <p:nvPr/>
            </p:nvSpPr>
            <p:spPr>
              <a:xfrm>
                <a:off x="7888301" y="2022977"/>
                <a:ext cx="358600" cy="204419"/>
              </a:xfrm>
              <a:custGeom>
                <a:avLst/>
                <a:gdLst/>
                <a:ahLst/>
                <a:cxnLst/>
                <a:rect l="l" t="t" r="r" b="b"/>
                <a:pathLst>
                  <a:path w="358600" h="204419" extrusionOk="0">
                    <a:moveTo>
                      <a:pt x="331484" y="0"/>
                    </a:moveTo>
                    <a:lnTo>
                      <a:pt x="319245" y="0"/>
                    </a:lnTo>
                    <a:cubicBezTo>
                      <a:pt x="320742" y="7307"/>
                      <a:pt x="321711" y="14790"/>
                      <a:pt x="321711" y="22537"/>
                    </a:cubicBezTo>
                    <a:cubicBezTo>
                      <a:pt x="321711" y="103882"/>
                      <a:pt x="236837" y="169821"/>
                      <a:pt x="132241" y="169821"/>
                    </a:cubicBezTo>
                    <a:cubicBezTo>
                      <a:pt x="80736" y="169821"/>
                      <a:pt x="34161" y="153799"/>
                      <a:pt x="0" y="127916"/>
                    </a:cubicBezTo>
                    <a:lnTo>
                      <a:pt x="0" y="177305"/>
                    </a:lnTo>
                    <a:cubicBezTo>
                      <a:pt x="0" y="192271"/>
                      <a:pt x="12238" y="204420"/>
                      <a:pt x="27117" y="204420"/>
                    </a:cubicBezTo>
                    <a:lnTo>
                      <a:pt x="331484" y="204420"/>
                    </a:lnTo>
                    <a:cubicBezTo>
                      <a:pt x="346451" y="204420"/>
                      <a:pt x="358601" y="192183"/>
                      <a:pt x="358601" y="177305"/>
                    </a:cubicBezTo>
                    <a:lnTo>
                      <a:pt x="358601" y="27203"/>
                    </a:lnTo>
                    <a:cubicBezTo>
                      <a:pt x="358601" y="12237"/>
                      <a:pt x="346363" y="0"/>
                      <a:pt x="331484" y="0"/>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 name="Google Shape;2362;p54">
              <a:extLst>
                <a:ext uri="{FF2B5EF4-FFF2-40B4-BE49-F238E27FC236}">
                  <a16:creationId xmlns:a16="http://schemas.microsoft.com/office/drawing/2014/main" id="{325D5D83-C0AE-4681-B059-3EEC24A19ACF}"/>
                </a:ext>
              </a:extLst>
            </p:cNvPr>
            <p:cNvSpPr/>
            <p:nvPr/>
          </p:nvSpPr>
          <p:spPr>
            <a:xfrm>
              <a:off x="6763041" y="2782492"/>
              <a:ext cx="658850" cy="1537646"/>
            </a:xfrm>
            <a:custGeom>
              <a:avLst/>
              <a:gdLst/>
              <a:ahLst/>
              <a:cxnLst/>
              <a:rect l="l" t="t" r="r" b="b"/>
              <a:pathLst>
                <a:path w="713504" h="1665200" extrusionOk="0">
                  <a:moveTo>
                    <a:pt x="511445" y="0"/>
                  </a:moveTo>
                  <a:lnTo>
                    <a:pt x="202060" y="0"/>
                  </a:lnTo>
                  <a:lnTo>
                    <a:pt x="70083" y="159873"/>
                  </a:lnTo>
                  <a:cubicBezTo>
                    <a:pt x="31519" y="206620"/>
                    <a:pt x="0" y="294304"/>
                    <a:pt x="0" y="354873"/>
                  </a:cubicBezTo>
                  <a:lnTo>
                    <a:pt x="0" y="1555067"/>
                  </a:lnTo>
                  <a:cubicBezTo>
                    <a:pt x="0" y="1615636"/>
                    <a:pt x="49568" y="1665200"/>
                    <a:pt x="110142" y="1665200"/>
                  </a:cubicBezTo>
                  <a:lnTo>
                    <a:pt x="356752" y="1665200"/>
                  </a:lnTo>
                  <a:lnTo>
                    <a:pt x="603362" y="1665200"/>
                  </a:lnTo>
                  <a:cubicBezTo>
                    <a:pt x="663936" y="1665200"/>
                    <a:pt x="713504" y="1615636"/>
                    <a:pt x="713504" y="1555067"/>
                  </a:cubicBezTo>
                  <a:lnTo>
                    <a:pt x="713504" y="354785"/>
                  </a:lnTo>
                  <a:cubicBezTo>
                    <a:pt x="713504" y="294216"/>
                    <a:pt x="681985" y="206444"/>
                    <a:pt x="643422" y="159785"/>
                  </a:cubicBezTo>
                  <a:lnTo>
                    <a:pt x="511445" y="0"/>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53" name="Google Shape;2363;p54">
              <a:extLst>
                <a:ext uri="{FF2B5EF4-FFF2-40B4-BE49-F238E27FC236}">
                  <a16:creationId xmlns:a16="http://schemas.microsoft.com/office/drawing/2014/main" id="{8CEB7387-80BF-4A98-A731-ECCA391557C7}"/>
                </a:ext>
              </a:extLst>
            </p:cNvPr>
            <p:cNvGrpSpPr/>
            <p:nvPr/>
          </p:nvGrpSpPr>
          <p:grpSpPr>
            <a:xfrm>
              <a:off x="6802390" y="3164469"/>
              <a:ext cx="579989" cy="1084782"/>
              <a:chOff x="7753418" y="2637186"/>
              <a:chExt cx="628102" cy="1174769"/>
            </a:xfrm>
          </p:grpSpPr>
          <p:sp>
            <p:nvSpPr>
              <p:cNvPr id="56" name="Google Shape;2364;p54">
                <a:extLst>
                  <a:ext uri="{FF2B5EF4-FFF2-40B4-BE49-F238E27FC236}">
                    <a16:creationId xmlns:a16="http://schemas.microsoft.com/office/drawing/2014/main" id="{33D8515A-0F23-45B5-9746-404357CECE0D}"/>
                  </a:ext>
                </a:extLst>
              </p:cNvPr>
              <p:cNvSpPr/>
              <p:nvPr/>
            </p:nvSpPr>
            <p:spPr>
              <a:xfrm>
                <a:off x="7753418" y="2637186"/>
                <a:ext cx="628102" cy="1174769"/>
              </a:xfrm>
              <a:custGeom>
                <a:avLst/>
                <a:gdLst/>
                <a:ahLst/>
                <a:cxnLst/>
                <a:rect l="l" t="t" r="r" b="b"/>
                <a:pathLst>
                  <a:path w="628102" h="1174769" extrusionOk="0">
                    <a:moveTo>
                      <a:pt x="336678" y="25285"/>
                    </a:moveTo>
                    <a:cubicBezTo>
                      <a:pt x="197922" y="-12571"/>
                      <a:pt x="82761" y="-2183"/>
                      <a:pt x="88" y="19210"/>
                    </a:cubicBezTo>
                    <a:cubicBezTo>
                      <a:pt x="88" y="19826"/>
                      <a:pt x="0" y="20530"/>
                      <a:pt x="0" y="21235"/>
                    </a:cubicBezTo>
                    <a:lnTo>
                      <a:pt x="0" y="1077842"/>
                    </a:lnTo>
                    <a:cubicBezTo>
                      <a:pt x="0" y="1131192"/>
                      <a:pt x="43582" y="1174770"/>
                      <a:pt x="96936" y="1174770"/>
                    </a:cubicBezTo>
                    <a:lnTo>
                      <a:pt x="314051" y="1174770"/>
                    </a:lnTo>
                    <a:lnTo>
                      <a:pt x="531166" y="1174770"/>
                    </a:lnTo>
                    <a:cubicBezTo>
                      <a:pt x="584521" y="1174770"/>
                      <a:pt x="628102" y="1131192"/>
                      <a:pt x="628102" y="1077842"/>
                    </a:cubicBezTo>
                    <a:lnTo>
                      <a:pt x="628102" y="21235"/>
                    </a:lnTo>
                    <a:cubicBezTo>
                      <a:pt x="628102" y="20002"/>
                      <a:pt x="628014" y="18682"/>
                      <a:pt x="627926" y="17361"/>
                    </a:cubicBezTo>
                    <a:cubicBezTo>
                      <a:pt x="552737" y="44388"/>
                      <a:pt x="454568" y="57506"/>
                      <a:pt x="336678" y="25285"/>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57" name="Google Shape;2365;p54">
                <a:extLst>
                  <a:ext uri="{FF2B5EF4-FFF2-40B4-BE49-F238E27FC236}">
                    <a16:creationId xmlns:a16="http://schemas.microsoft.com/office/drawing/2014/main" id="{36E75678-7727-4257-ADA2-9C6E262A46B0}"/>
                  </a:ext>
                </a:extLst>
              </p:cNvPr>
              <p:cNvGrpSpPr/>
              <p:nvPr/>
            </p:nvGrpSpPr>
            <p:grpSpPr>
              <a:xfrm>
                <a:off x="7825085" y="2716613"/>
                <a:ext cx="482390" cy="1016726"/>
                <a:chOff x="7825085" y="2716613"/>
                <a:chExt cx="482390" cy="1016726"/>
              </a:xfrm>
            </p:grpSpPr>
            <p:sp>
              <p:nvSpPr>
                <p:cNvPr id="58" name="Google Shape;2366;p54">
                  <a:extLst>
                    <a:ext uri="{FF2B5EF4-FFF2-40B4-BE49-F238E27FC236}">
                      <a16:creationId xmlns:a16="http://schemas.microsoft.com/office/drawing/2014/main" id="{C85D4683-4A76-44E2-991F-AFD0EE381A66}"/>
                    </a:ext>
                  </a:extLst>
                </p:cNvPr>
                <p:cNvSpPr/>
                <p:nvPr/>
              </p:nvSpPr>
              <p:spPr>
                <a:xfrm>
                  <a:off x="7825085" y="2716613"/>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0"/>
                        <a:pt x="6251" y="0"/>
                        <a:pt x="13911" y="0"/>
                      </a:cubicBezTo>
                      <a:cubicBezTo>
                        <a:pt x="21659" y="0"/>
                        <a:pt x="27822" y="6250"/>
                        <a:pt x="27822" y="13910"/>
                      </a:cubicBezTo>
                      <a:close/>
                    </a:path>
                  </a:pathLst>
                </a:custGeom>
                <a:solidFill>
                  <a:srgbClr val="68AD8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2367;p54">
                  <a:extLst>
                    <a:ext uri="{FF2B5EF4-FFF2-40B4-BE49-F238E27FC236}">
                      <a16:creationId xmlns:a16="http://schemas.microsoft.com/office/drawing/2014/main" id="{3275F289-F499-4FC7-8DA5-BF110D478E2A}"/>
                    </a:ext>
                  </a:extLst>
                </p:cNvPr>
                <p:cNvSpPr/>
                <p:nvPr/>
              </p:nvSpPr>
              <p:spPr>
                <a:xfrm>
                  <a:off x="7964899" y="2891188"/>
                  <a:ext cx="60573" cy="60568"/>
                </a:xfrm>
                <a:custGeom>
                  <a:avLst/>
                  <a:gdLst/>
                  <a:ahLst/>
                  <a:cxnLst/>
                  <a:rect l="l" t="t" r="r" b="b"/>
                  <a:pathLst>
                    <a:path w="60573" h="60568" extrusionOk="0">
                      <a:moveTo>
                        <a:pt x="60574" y="30284"/>
                      </a:moveTo>
                      <a:cubicBezTo>
                        <a:pt x="60574" y="47011"/>
                        <a:pt x="47015" y="60569"/>
                        <a:pt x="30287" y="60569"/>
                      </a:cubicBezTo>
                      <a:cubicBezTo>
                        <a:pt x="13559" y="60569"/>
                        <a:pt x="0" y="47011"/>
                        <a:pt x="0" y="30284"/>
                      </a:cubicBezTo>
                      <a:cubicBezTo>
                        <a:pt x="0" y="13557"/>
                        <a:pt x="13559" y="0"/>
                        <a:pt x="30287" y="0"/>
                      </a:cubicBezTo>
                      <a:cubicBezTo>
                        <a:pt x="47015" y="88"/>
                        <a:pt x="60574" y="13646"/>
                        <a:pt x="60574" y="30284"/>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2368;p54">
                  <a:extLst>
                    <a:ext uri="{FF2B5EF4-FFF2-40B4-BE49-F238E27FC236}">
                      <a16:creationId xmlns:a16="http://schemas.microsoft.com/office/drawing/2014/main" id="{D2CD4C50-80D4-464B-97C4-FE9F40DF4AEF}"/>
                    </a:ext>
                  </a:extLst>
                </p:cNvPr>
                <p:cNvSpPr/>
                <p:nvPr/>
              </p:nvSpPr>
              <p:spPr>
                <a:xfrm>
                  <a:off x="8145035" y="2778326"/>
                  <a:ext cx="30287" cy="30284"/>
                </a:xfrm>
                <a:custGeom>
                  <a:avLst/>
                  <a:gdLst/>
                  <a:ahLst/>
                  <a:cxnLst/>
                  <a:rect l="l" t="t" r="r" b="b"/>
                  <a:pathLst>
                    <a:path w="30287" h="30284" extrusionOk="0">
                      <a:moveTo>
                        <a:pt x="30287" y="15142"/>
                      </a:moveTo>
                      <a:cubicBezTo>
                        <a:pt x="30287" y="23506"/>
                        <a:pt x="23508" y="30284"/>
                        <a:pt x="15144" y="30284"/>
                      </a:cubicBezTo>
                      <a:cubicBezTo>
                        <a:pt x="6780" y="30284"/>
                        <a:pt x="0" y="23506"/>
                        <a:pt x="0" y="15142"/>
                      </a:cubicBezTo>
                      <a:cubicBezTo>
                        <a:pt x="0" y="6779"/>
                        <a:pt x="6780" y="0"/>
                        <a:pt x="15144" y="0"/>
                      </a:cubicBezTo>
                      <a:cubicBezTo>
                        <a:pt x="23508" y="0"/>
                        <a:pt x="30287" y="6779"/>
                        <a:pt x="30287" y="15142"/>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2369;p54">
                  <a:extLst>
                    <a:ext uri="{FF2B5EF4-FFF2-40B4-BE49-F238E27FC236}">
                      <a16:creationId xmlns:a16="http://schemas.microsoft.com/office/drawing/2014/main" id="{4E44028D-6EC9-41F9-98DC-BD95373DF284}"/>
                    </a:ext>
                  </a:extLst>
                </p:cNvPr>
                <p:cNvSpPr/>
                <p:nvPr/>
              </p:nvSpPr>
              <p:spPr>
                <a:xfrm>
                  <a:off x="8219080" y="2982041"/>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0"/>
                        <a:pt x="6251" y="0"/>
                        <a:pt x="13911" y="0"/>
                      </a:cubicBezTo>
                      <a:cubicBezTo>
                        <a:pt x="21659" y="88"/>
                        <a:pt x="27822" y="6250"/>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 name="Google Shape;2370;p54">
                  <a:extLst>
                    <a:ext uri="{FF2B5EF4-FFF2-40B4-BE49-F238E27FC236}">
                      <a16:creationId xmlns:a16="http://schemas.microsoft.com/office/drawing/2014/main" id="{03C7610F-7744-4786-AAC0-4D75BD2E2A61}"/>
                    </a:ext>
                  </a:extLst>
                </p:cNvPr>
                <p:cNvSpPr/>
                <p:nvPr/>
              </p:nvSpPr>
              <p:spPr>
                <a:xfrm>
                  <a:off x="7838908" y="3081874"/>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1"/>
                        <a:pt x="6251" y="0"/>
                        <a:pt x="13911" y="0"/>
                      </a:cubicBezTo>
                      <a:cubicBezTo>
                        <a:pt x="21659" y="0"/>
                        <a:pt x="27822" y="6251"/>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2371;p54">
                  <a:extLst>
                    <a:ext uri="{FF2B5EF4-FFF2-40B4-BE49-F238E27FC236}">
                      <a16:creationId xmlns:a16="http://schemas.microsoft.com/office/drawing/2014/main" id="{B122849D-4433-42E2-A4A1-CF7E9C52DDB4}"/>
                    </a:ext>
                  </a:extLst>
                </p:cNvPr>
                <p:cNvSpPr/>
                <p:nvPr/>
              </p:nvSpPr>
              <p:spPr>
                <a:xfrm>
                  <a:off x="8246902" y="3250111"/>
                  <a:ext cx="60573" cy="60568"/>
                </a:xfrm>
                <a:custGeom>
                  <a:avLst/>
                  <a:gdLst/>
                  <a:ahLst/>
                  <a:cxnLst/>
                  <a:rect l="l" t="t" r="r" b="b"/>
                  <a:pathLst>
                    <a:path w="60573" h="60568" extrusionOk="0">
                      <a:moveTo>
                        <a:pt x="60574" y="30284"/>
                      </a:moveTo>
                      <a:cubicBezTo>
                        <a:pt x="60574" y="47011"/>
                        <a:pt x="47015" y="60569"/>
                        <a:pt x="30287" y="60569"/>
                      </a:cubicBezTo>
                      <a:cubicBezTo>
                        <a:pt x="13559" y="60569"/>
                        <a:pt x="0" y="47011"/>
                        <a:pt x="0" y="30284"/>
                      </a:cubicBezTo>
                      <a:cubicBezTo>
                        <a:pt x="0" y="13557"/>
                        <a:pt x="13559" y="0"/>
                        <a:pt x="30287" y="0"/>
                      </a:cubicBezTo>
                      <a:cubicBezTo>
                        <a:pt x="47103" y="0"/>
                        <a:pt x="60574" y="13470"/>
                        <a:pt x="60574" y="30284"/>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 name="Google Shape;2372;p54">
                  <a:extLst>
                    <a:ext uri="{FF2B5EF4-FFF2-40B4-BE49-F238E27FC236}">
                      <a16:creationId xmlns:a16="http://schemas.microsoft.com/office/drawing/2014/main" id="{AC0E7365-8544-4BA1-9B88-0F64AAAF0EF5}"/>
                    </a:ext>
                  </a:extLst>
                </p:cNvPr>
                <p:cNvSpPr/>
                <p:nvPr/>
              </p:nvSpPr>
              <p:spPr>
                <a:xfrm>
                  <a:off x="7896841" y="3567304"/>
                  <a:ext cx="60574" cy="60568"/>
                </a:xfrm>
                <a:custGeom>
                  <a:avLst/>
                  <a:gdLst/>
                  <a:ahLst/>
                  <a:cxnLst/>
                  <a:rect l="l" t="t" r="r" b="b"/>
                  <a:pathLst>
                    <a:path w="60574" h="60568" extrusionOk="0">
                      <a:moveTo>
                        <a:pt x="60574" y="30284"/>
                      </a:moveTo>
                      <a:cubicBezTo>
                        <a:pt x="60574" y="47011"/>
                        <a:pt x="47015" y="60569"/>
                        <a:pt x="30287" y="60569"/>
                      </a:cubicBezTo>
                      <a:cubicBezTo>
                        <a:pt x="13559" y="60569"/>
                        <a:pt x="0" y="47011"/>
                        <a:pt x="0" y="30284"/>
                      </a:cubicBezTo>
                      <a:cubicBezTo>
                        <a:pt x="0" y="13557"/>
                        <a:pt x="13559" y="0"/>
                        <a:pt x="30287" y="0"/>
                      </a:cubicBezTo>
                      <a:cubicBezTo>
                        <a:pt x="47015" y="0"/>
                        <a:pt x="60574" y="13557"/>
                        <a:pt x="60574" y="30284"/>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 name="Google Shape;2373;p54">
                  <a:extLst>
                    <a:ext uri="{FF2B5EF4-FFF2-40B4-BE49-F238E27FC236}">
                      <a16:creationId xmlns:a16="http://schemas.microsoft.com/office/drawing/2014/main" id="{AB343927-D7A1-44AF-83D8-E3B65DE0E331}"/>
                    </a:ext>
                  </a:extLst>
                </p:cNvPr>
                <p:cNvSpPr/>
                <p:nvPr/>
              </p:nvSpPr>
              <p:spPr>
                <a:xfrm>
                  <a:off x="8084902" y="3067964"/>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1"/>
                        <a:pt x="6251" y="0"/>
                        <a:pt x="13911" y="0"/>
                      </a:cubicBezTo>
                      <a:cubicBezTo>
                        <a:pt x="21571" y="88"/>
                        <a:pt x="27822" y="6251"/>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 name="Google Shape;2374;p54">
                  <a:extLst>
                    <a:ext uri="{FF2B5EF4-FFF2-40B4-BE49-F238E27FC236}">
                      <a16:creationId xmlns:a16="http://schemas.microsoft.com/office/drawing/2014/main" id="{08F27BEF-9FB5-4350-B7C6-15C7FDF0E26F}"/>
                    </a:ext>
                  </a:extLst>
                </p:cNvPr>
                <p:cNvSpPr/>
                <p:nvPr/>
              </p:nvSpPr>
              <p:spPr>
                <a:xfrm>
                  <a:off x="7913217" y="3296681"/>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1"/>
                        <a:pt x="6251" y="0"/>
                        <a:pt x="13911" y="0"/>
                      </a:cubicBezTo>
                      <a:cubicBezTo>
                        <a:pt x="21571" y="88"/>
                        <a:pt x="27822" y="6339"/>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 name="Google Shape;2375;p54">
                  <a:extLst>
                    <a:ext uri="{FF2B5EF4-FFF2-40B4-BE49-F238E27FC236}">
                      <a16:creationId xmlns:a16="http://schemas.microsoft.com/office/drawing/2014/main" id="{7F8FB30D-A7E3-4D14-B670-98A2E89D7F78}"/>
                    </a:ext>
                  </a:extLst>
                </p:cNvPr>
                <p:cNvSpPr/>
                <p:nvPr/>
              </p:nvSpPr>
              <p:spPr>
                <a:xfrm>
                  <a:off x="8063595" y="3196849"/>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0"/>
                        <a:pt x="6251" y="0"/>
                        <a:pt x="13911" y="0"/>
                      </a:cubicBezTo>
                      <a:cubicBezTo>
                        <a:pt x="21571" y="0"/>
                        <a:pt x="27822" y="6250"/>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 name="Google Shape;2376;p54">
                  <a:extLst>
                    <a:ext uri="{FF2B5EF4-FFF2-40B4-BE49-F238E27FC236}">
                      <a16:creationId xmlns:a16="http://schemas.microsoft.com/office/drawing/2014/main" id="{F9CD8F9F-EA9C-459B-A9C0-47EFC37CE60A}"/>
                    </a:ext>
                  </a:extLst>
                </p:cNvPr>
                <p:cNvSpPr/>
                <p:nvPr/>
              </p:nvSpPr>
              <p:spPr>
                <a:xfrm>
                  <a:off x="8263278" y="3524430"/>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1"/>
                        <a:pt x="6251" y="0"/>
                        <a:pt x="13911" y="0"/>
                      </a:cubicBezTo>
                      <a:cubicBezTo>
                        <a:pt x="21571" y="0"/>
                        <a:pt x="27822" y="6251"/>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 name="Google Shape;2377;p54">
                  <a:extLst>
                    <a:ext uri="{FF2B5EF4-FFF2-40B4-BE49-F238E27FC236}">
                      <a16:creationId xmlns:a16="http://schemas.microsoft.com/office/drawing/2014/main" id="{E15939F3-6C5E-466A-8524-4BA3F635E619}"/>
                    </a:ext>
                  </a:extLst>
                </p:cNvPr>
                <p:cNvSpPr/>
                <p:nvPr/>
              </p:nvSpPr>
              <p:spPr>
                <a:xfrm>
                  <a:off x="8063595" y="3451097"/>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0"/>
                        <a:pt x="6251" y="0"/>
                        <a:pt x="13911" y="0"/>
                      </a:cubicBezTo>
                      <a:cubicBezTo>
                        <a:pt x="21571" y="0"/>
                        <a:pt x="27822" y="6339"/>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2378;p54">
                  <a:extLst>
                    <a:ext uri="{FF2B5EF4-FFF2-40B4-BE49-F238E27FC236}">
                      <a16:creationId xmlns:a16="http://schemas.microsoft.com/office/drawing/2014/main" id="{8E9BC2F6-24EB-446F-B929-C02CC8DA279B}"/>
                    </a:ext>
                  </a:extLst>
                </p:cNvPr>
                <p:cNvSpPr/>
                <p:nvPr/>
              </p:nvSpPr>
              <p:spPr>
                <a:xfrm>
                  <a:off x="8077418" y="3705520"/>
                  <a:ext cx="27821" cy="27819"/>
                </a:xfrm>
                <a:custGeom>
                  <a:avLst/>
                  <a:gdLst/>
                  <a:ahLst/>
                  <a:cxnLst/>
                  <a:rect l="l" t="t" r="r" b="b"/>
                  <a:pathLst>
                    <a:path w="27821" h="27819" extrusionOk="0">
                      <a:moveTo>
                        <a:pt x="27822" y="13910"/>
                      </a:moveTo>
                      <a:cubicBezTo>
                        <a:pt x="27822" y="21569"/>
                        <a:pt x="21571" y="27819"/>
                        <a:pt x="13911" y="27819"/>
                      </a:cubicBezTo>
                      <a:cubicBezTo>
                        <a:pt x="6251" y="27819"/>
                        <a:pt x="0" y="21569"/>
                        <a:pt x="0" y="13910"/>
                      </a:cubicBezTo>
                      <a:cubicBezTo>
                        <a:pt x="0" y="6251"/>
                        <a:pt x="6251" y="0"/>
                        <a:pt x="13911" y="0"/>
                      </a:cubicBezTo>
                      <a:cubicBezTo>
                        <a:pt x="21659" y="0"/>
                        <a:pt x="27822" y="6163"/>
                        <a:pt x="27822" y="1391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54" name="Google Shape;2379;p54">
              <a:extLst>
                <a:ext uri="{FF2B5EF4-FFF2-40B4-BE49-F238E27FC236}">
                  <a16:creationId xmlns:a16="http://schemas.microsoft.com/office/drawing/2014/main" id="{3C1E3E97-7A61-4473-88BF-73912ACCC6EC}"/>
                </a:ext>
              </a:extLst>
            </p:cNvPr>
            <p:cNvSpPr/>
            <p:nvPr/>
          </p:nvSpPr>
          <p:spPr>
            <a:xfrm>
              <a:off x="6763122" y="2782411"/>
              <a:ext cx="371131" cy="493688"/>
            </a:xfrm>
            <a:custGeom>
              <a:avLst/>
              <a:gdLst/>
              <a:ahLst/>
              <a:cxnLst/>
              <a:rect l="l" t="t" r="r" b="b"/>
              <a:pathLst>
                <a:path w="401918" h="534642" extrusionOk="0">
                  <a:moveTo>
                    <a:pt x="95175" y="534642"/>
                  </a:moveTo>
                  <a:cubicBezTo>
                    <a:pt x="264571" y="534642"/>
                    <a:pt x="401919" y="397306"/>
                    <a:pt x="401919" y="227925"/>
                  </a:cubicBezTo>
                  <a:cubicBezTo>
                    <a:pt x="401919" y="137424"/>
                    <a:pt x="362739" y="56167"/>
                    <a:pt x="300404" y="0"/>
                  </a:cubicBezTo>
                  <a:lnTo>
                    <a:pt x="202060" y="0"/>
                  </a:lnTo>
                  <a:lnTo>
                    <a:pt x="70082" y="159873"/>
                  </a:lnTo>
                  <a:cubicBezTo>
                    <a:pt x="31519" y="206620"/>
                    <a:pt x="0" y="294304"/>
                    <a:pt x="0" y="354873"/>
                  </a:cubicBezTo>
                  <a:lnTo>
                    <a:pt x="0" y="519412"/>
                  </a:lnTo>
                  <a:cubicBezTo>
                    <a:pt x="29935" y="529272"/>
                    <a:pt x="61894" y="534642"/>
                    <a:pt x="95175" y="534642"/>
                  </a:cubicBezTo>
                  <a:close/>
                </a:path>
              </a:pathLst>
            </a:custGeom>
            <a:solidFill>
              <a:srgbClr val="FFFFFF">
                <a:alpha val="5823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2380;p54">
              <a:extLst>
                <a:ext uri="{FF2B5EF4-FFF2-40B4-BE49-F238E27FC236}">
                  <a16:creationId xmlns:a16="http://schemas.microsoft.com/office/drawing/2014/main" id="{5017252F-15A5-4DA6-8C43-20BE54E2AF34}"/>
                </a:ext>
              </a:extLst>
            </p:cNvPr>
            <p:cNvSpPr/>
            <p:nvPr/>
          </p:nvSpPr>
          <p:spPr>
            <a:xfrm>
              <a:off x="6763122" y="2798507"/>
              <a:ext cx="658207" cy="1520148"/>
            </a:xfrm>
            <a:custGeom>
              <a:avLst/>
              <a:gdLst/>
              <a:ahLst/>
              <a:cxnLst/>
              <a:rect l="l" t="t" r="r" b="b"/>
              <a:pathLst>
                <a:path w="713504" h="1647857" extrusionOk="0">
                  <a:moveTo>
                    <a:pt x="643333" y="142442"/>
                  </a:moveTo>
                  <a:lnTo>
                    <a:pt x="525707" y="0"/>
                  </a:lnTo>
                  <a:cubicBezTo>
                    <a:pt x="551945" y="120697"/>
                    <a:pt x="566384" y="251431"/>
                    <a:pt x="566384" y="387886"/>
                  </a:cubicBezTo>
                  <a:cubicBezTo>
                    <a:pt x="566384" y="954662"/>
                    <a:pt x="318805" y="1421692"/>
                    <a:pt x="0" y="1484991"/>
                  </a:cubicBezTo>
                  <a:lnTo>
                    <a:pt x="0" y="1537724"/>
                  </a:lnTo>
                  <a:cubicBezTo>
                    <a:pt x="0" y="1598293"/>
                    <a:pt x="49568" y="1647857"/>
                    <a:pt x="110142" y="1647857"/>
                  </a:cubicBezTo>
                  <a:lnTo>
                    <a:pt x="356752" y="1647857"/>
                  </a:lnTo>
                  <a:lnTo>
                    <a:pt x="603362" y="1647857"/>
                  </a:lnTo>
                  <a:cubicBezTo>
                    <a:pt x="663936" y="1647857"/>
                    <a:pt x="713504" y="1598293"/>
                    <a:pt x="713504" y="1537724"/>
                  </a:cubicBezTo>
                  <a:lnTo>
                    <a:pt x="713504" y="337442"/>
                  </a:lnTo>
                  <a:cubicBezTo>
                    <a:pt x="713328" y="276873"/>
                    <a:pt x="681809" y="189189"/>
                    <a:pt x="643333" y="142442"/>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8" name="Google Shape;1783;p53">
            <a:extLst>
              <a:ext uri="{FF2B5EF4-FFF2-40B4-BE49-F238E27FC236}">
                <a16:creationId xmlns:a16="http://schemas.microsoft.com/office/drawing/2014/main" id="{317CE7FC-DA82-41F0-A9AB-88C849466268}"/>
              </a:ext>
            </a:extLst>
          </p:cNvPr>
          <p:cNvGrpSpPr/>
          <p:nvPr/>
        </p:nvGrpSpPr>
        <p:grpSpPr>
          <a:xfrm>
            <a:off x="981498" y="1906360"/>
            <a:ext cx="1104322" cy="1189154"/>
            <a:chOff x="5100985" y="2350093"/>
            <a:chExt cx="304177" cy="290965"/>
          </a:xfrm>
        </p:grpSpPr>
        <p:sp>
          <p:nvSpPr>
            <p:cNvPr id="99" name="Google Shape;1784;p53">
              <a:extLst>
                <a:ext uri="{FF2B5EF4-FFF2-40B4-BE49-F238E27FC236}">
                  <a16:creationId xmlns:a16="http://schemas.microsoft.com/office/drawing/2014/main" id="{320FE64A-CFA1-4B24-BBCF-F18EB67B31E4}"/>
                </a:ext>
              </a:extLst>
            </p:cNvPr>
            <p:cNvSpPr/>
            <p:nvPr/>
          </p:nvSpPr>
          <p:spPr>
            <a:xfrm>
              <a:off x="5330389" y="2365677"/>
              <a:ext cx="74773" cy="74813"/>
            </a:xfrm>
            <a:custGeom>
              <a:avLst/>
              <a:gdLst/>
              <a:ahLst/>
              <a:cxnLst/>
              <a:rect l="l" t="t" r="r" b="b"/>
              <a:pathLst>
                <a:path w="74773" h="74813" extrusionOk="0">
                  <a:moveTo>
                    <a:pt x="37387" y="0"/>
                  </a:moveTo>
                  <a:cubicBezTo>
                    <a:pt x="16923" y="0"/>
                    <a:pt x="259" y="16448"/>
                    <a:pt x="0" y="36867"/>
                  </a:cubicBezTo>
                  <a:lnTo>
                    <a:pt x="3324" y="52883"/>
                  </a:lnTo>
                  <a:cubicBezTo>
                    <a:pt x="9196" y="65834"/>
                    <a:pt x="22234" y="74814"/>
                    <a:pt x="37387" y="74814"/>
                  </a:cubicBezTo>
                  <a:cubicBezTo>
                    <a:pt x="58066" y="74814"/>
                    <a:pt x="74774" y="58064"/>
                    <a:pt x="74774" y="37429"/>
                  </a:cubicBezTo>
                  <a:cubicBezTo>
                    <a:pt x="74817" y="16750"/>
                    <a:pt x="58066" y="0"/>
                    <a:pt x="37387"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 name="Google Shape;1785;p53">
              <a:extLst>
                <a:ext uri="{FF2B5EF4-FFF2-40B4-BE49-F238E27FC236}">
                  <a16:creationId xmlns:a16="http://schemas.microsoft.com/office/drawing/2014/main" id="{055676C5-0095-4659-B3D6-A6D74F56E649}"/>
                </a:ext>
              </a:extLst>
            </p:cNvPr>
            <p:cNvSpPr/>
            <p:nvPr/>
          </p:nvSpPr>
          <p:spPr>
            <a:xfrm>
              <a:off x="5330432" y="2365504"/>
              <a:ext cx="46625" cy="74813"/>
            </a:xfrm>
            <a:custGeom>
              <a:avLst/>
              <a:gdLst/>
              <a:ahLst/>
              <a:cxnLst/>
              <a:rect l="l" t="t" r="r" b="b"/>
              <a:pathLst>
                <a:path w="46625" h="74813" extrusionOk="0">
                  <a:moveTo>
                    <a:pt x="18477" y="37429"/>
                  </a:moveTo>
                  <a:cubicBezTo>
                    <a:pt x="18477" y="19945"/>
                    <a:pt x="30436" y="5310"/>
                    <a:pt x="46626" y="1166"/>
                  </a:cubicBezTo>
                  <a:cubicBezTo>
                    <a:pt x="43647" y="432"/>
                    <a:pt x="40582" y="0"/>
                    <a:pt x="37387" y="0"/>
                  </a:cubicBezTo>
                  <a:cubicBezTo>
                    <a:pt x="16923" y="0"/>
                    <a:pt x="259" y="16448"/>
                    <a:pt x="0" y="36867"/>
                  </a:cubicBezTo>
                  <a:lnTo>
                    <a:pt x="3324" y="52883"/>
                  </a:lnTo>
                  <a:cubicBezTo>
                    <a:pt x="9196" y="65834"/>
                    <a:pt x="22234" y="74814"/>
                    <a:pt x="37387" y="74814"/>
                  </a:cubicBezTo>
                  <a:cubicBezTo>
                    <a:pt x="40582" y="74814"/>
                    <a:pt x="43690" y="74425"/>
                    <a:pt x="46626" y="73648"/>
                  </a:cubicBezTo>
                  <a:cubicBezTo>
                    <a:pt x="30436" y="69547"/>
                    <a:pt x="18477" y="54869"/>
                    <a:pt x="18477" y="3742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 name="Google Shape;1786;p53">
              <a:extLst>
                <a:ext uri="{FF2B5EF4-FFF2-40B4-BE49-F238E27FC236}">
                  <a16:creationId xmlns:a16="http://schemas.microsoft.com/office/drawing/2014/main" id="{CB5D0862-2512-49D0-B90B-5D127538EC75}"/>
                </a:ext>
              </a:extLst>
            </p:cNvPr>
            <p:cNvSpPr/>
            <p:nvPr/>
          </p:nvSpPr>
          <p:spPr>
            <a:xfrm>
              <a:off x="5349989" y="2384154"/>
              <a:ext cx="36696" cy="37773"/>
            </a:xfrm>
            <a:custGeom>
              <a:avLst/>
              <a:gdLst/>
              <a:ahLst/>
              <a:cxnLst/>
              <a:rect l="l" t="t" r="r" b="b"/>
              <a:pathLst>
                <a:path w="36696" h="37773" extrusionOk="0">
                  <a:moveTo>
                    <a:pt x="17787" y="0"/>
                  </a:moveTo>
                  <a:cubicBezTo>
                    <a:pt x="9584" y="0"/>
                    <a:pt x="2634" y="5180"/>
                    <a:pt x="0" y="12476"/>
                  </a:cubicBezTo>
                  <a:lnTo>
                    <a:pt x="1079" y="27758"/>
                  </a:lnTo>
                  <a:cubicBezTo>
                    <a:pt x="4274" y="33716"/>
                    <a:pt x="10534" y="37774"/>
                    <a:pt x="17787" y="37774"/>
                  </a:cubicBezTo>
                  <a:cubicBezTo>
                    <a:pt x="28234" y="37774"/>
                    <a:pt x="36696" y="29312"/>
                    <a:pt x="36696" y="18865"/>
                  </a:cubicBezTo>
                  <a:cubicBezTo>
                    <a:pt x="36696" y="8461"/>
                    <a:pt x="28234" y="0"/>
                    <a:pt x="17787"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 name="Google Shape;1787;p53">
              <a:extLst>
                <a:ext uri="{FF2B5EF4-FFF2-40B4-BE49-F238E27FC236}">
                  <a16:creationId xmlns:a16="http://schemas.microsoft.com/office/drawing/2014/main" id="{D7886038-14F3-4457-A0D0-47BEC3AA1BDF}"/>
                </a:ext>
              </a:extLst>
            </p:cNvPr>
            <p:cNvSpPr/>
            <p:nvPr/>
          </p:nvSpPr>
          <p:spPr>
            <a:xfrm>
              <a:off x="5349989" y="2384154"/>
              <a:ext cx="27025" cy="37773"/>
            </a:xfrm>
            <a:custGeom>
              <a:avLst/>
              <a:gdLst/>
              <a:ahLst/>
              <a:cxnLst/>
              <a:rect l="l" t="t" r="r" b="b"/>
              <a:pathLst>
                <a:path w="27025" h="37773" extrusionOk="0">
                  <a:moveTo>
                    <a:pt x="17398" y="18908"/>
                  </a:moveTo>
                  <a:cubicBezTo>
                    <a:pt x="17398" y="11829"/>
                    <a:pt x="21284" y="5655"/>
                    <a:pt x="27026" y="2417"/>
                  </a:cubicBezTo>
                  <a:cubicBezTo>
                    <a:pt x="24306" y="863"/>
                    <a:pt x="21111" y="0"/>
                    <a:pt x="17787" y="0"/>
                  </a:cubicBezTo>
                  <a:cubicBezTo>
                    <a:pt x="9584" y="0"/>
                    <a:pt x="2634" y="5180"/>
                    <a:pt x="0" y="12476"/>
                  </a:cubicBezTo>
                  <a:lnTo>
                    <a:pt x="1079" y="27758"/>
                  </a:lnTo>
                  <a:cubicBezTo>
                    <a:pt x="4274" y="33716"/>
                    <a:pt x="10534" y="37774"/>
                    <a:pt x="17787" y="37774"/>
                  </a:cubicBezTo>
                  <a:cubicBezTo>
                    <a:pt x="21154" y="37774"/>
                    <a:pt x="24306" y="36910"/>
                    <a:pt x="27026" y="35356"/>
                  </a:cubicBezTo>
                  <a:cubicBezTo>
                    <a:pt x="21284" y="32162"/>
                    <a:pt x="17398" y="25988"/>
                    <a:pt x="17398" y="1890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 name="Google Shape;1788;p53">
              <a:extLst>
                <a:ext uri="{FF2B5EF4-FFF2-40B4-BE49-F238E27FC236}">
                  <a16:creationId xmlns:a16="http://schemas.microsoft.com/office/drawing/2014/main" id="{AC9D8930-5B78-4970-9F82-AA43D261D64D}"/>
                </a:ext>
              </a:extLst>
            </p:cNvPr>
            <p:cNvSpPr/>
            <p:nvPr/>
          </p:nvSpPr>
          <p:spPr>
            <a:xfrm>
              <a:off x="5246376" y="2361792"/>
              <a:ext cx="41637" cy="111896"/>
            </a:xfrm>
            <a:custGeom>
              <a:avLst/>
              <a:gdLst/>
              <a:ahLst/>
              <a:cxnLst/>
              <a:rect l="l" t="t" r="r" b="b"/>
              <a:pathLst>
                <a:path w="41637" h="111896" extrusionOk="0">
                  <a:moveTo>
                    <a:pt x="22363" y="8850"/>
                  </a:moveTo>
                  <a:cubicBezTo>
                    <a:pt x="16319" y="4576"/>
                    <a:pt x="10145" y="1641"/>
                    <a:pt x="6130" y="0"/>
                  </a:cubicBezTo>
                  <a:cubicBezTo>
                    <a:pt x="6303" y="863"/>
                    <a:pt x="6389" y="1727"/>
                    <a:pt x="6389" y="2590"/>
                  </a:cubicBezTo>
                  <a:cubicBezTo>
                    <a:pt x="6389" y="7555"/>
                    <a:pt x="3842" y="11915"/>
                    <a:pt x="0" y="14505"/>
                  </a:cubicBezTo>
                  <a:cubicBezTo>
                    <a:pt x="7814" y="17700"/>
                    <a:pt x="27889" y="27586"/>
                    <a:pt x="25687" y="43861"/>
                  </a:cubicBezTo>
                  <a:cubicBezTo>
                    <a:pt x="22881" y="64539"/>
                    <a:pt x="5742" y="93895"/>
                    <a:pt x="216" y="103177"/>
                  </a:cubicBezTo>
                  <a:cubicBezTo>
                    <a:pt x="2806" y="102874"/>
                    <a:pt x="5483" y="103392"/>
                    <a:pt x="7900" y="104817"/>
                  </a:cubicBezTo>
                  <a:cubicBezTo>
                    <a:pt x="10664" y="106457"/>
                    <a:pt x="12563" y="109004"/>
                    <a:pt x="13383" y="111897"/>
                  </a:cubicBezTo>
                  <a:cubicBezTo>
                    <a:pt x="19082" y="102443"/>
                    <a:pt x="38034" y="70238"/>
                    <a:pt x="41316" y="46019"/>
                  </a:cubicBezTo>
                  <a:cubicBezTo>
                    <a:pt x="43215" y="31860"/>
                    <a:pt x="36696" y="18995"/>
                    <a:pt x="22363" y="885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1789;p53">
              <a:extLst>
                <a:ext uri="{FF2B5EF4-FFF2-40B4-BE49-F238E27FC236}">
                  <a16:creationId xmlns:a16="http://schemas.microsoft.com/office/drawing/2014/main" id="{A9BBBDC5-43E4-4BCF-B20A-44EED9E76D58}"/>
                </a:ext>
              </a:extLst>
            </p:cNvPr>
            <p:cNvSpPr/>
            <p:nvPr/>
          </p:nvSpPr>
          <p:spPr>
            <a:xfrm>
              <a:off x="5101071" y="2361749"/>
              <a:ext cx="41606" cy="111853"/>
            </a:xfrm>
            <a:custGeom>
              <a:avLst/>
              <a:gdLst/>
              <a:ahLst/>
              <a:cxnLst/>
              <a:rect l="l" t="t" r="r" b="b"/>
              <a:pathLst>
                <a:path w="41606" h="111853" extrusionOk="0">
                  <a:moveTo>
                    <a:pt x="33706" y="104817"/>
                  </a:moveTo>
                  <a:cubicBezTo>
                    <a:pt x="36123" y="103392"/>
                    <a:pt x="38800" y="102918"/>
                    <a:pt x="41390" y="103177"/>
                  </a:cubicBezTo>
                  <a:cubicBezTo>
                    <a:pt x="35864" y="93895"/>
                    <a:pt x="18725" y="64539"/>
                    <a:pt x="15919" y="43861"/>
                  </a:cubicBezTo>
                  <a:cubicBezTo>
                    <a:pt x="13717" y="27586"/>
                    <a:pt x="33792" y="17743"/>
                    <a:pt x="41606" y="14505"/>
                  </a:cubicBezTo>
                  <a:cubicBezTo>
                    <a:pt x="37764" y="11958"/>
                    <a:pt x="35217" y="7555"/>
                    <a:pt x="35217" y="2590"/>
                  </a:cubicBezTo>
                  <a:cubicBezTo>
                    <a:pt x="35217" y="1684"/>
                    <a:pt x="35303" y="820"/>
                    <a:pt x="35476" y="0"/>
                  </a:cubicBezTo>
                  <a:cubicBezTo>
                    <a:pt x="31461" y="1641"/>
                    <a:pt x="25287" y="4576"/>
                    <a:pt x="19243" y="8850"/>
                  </a:cubicBezTo>
                  <a:cubicBezTo>
                    <a:pt x="4953" y="19038"/>
                    <a:pt x="-1609" y="31860"/>
                    <a:pt x="334" y="45976"/>
                  </a:cubicBezTo>
                  <a:cubicBezTo>
                    <a:pt x="3615" y="70195"/>
                    <a:pt x="22568" y="102400"/>
                    <a:pt x="28266" y="111854"/>
                  </a:cubicBezTo>
                  <a:cubicBezTo>
                    <a:pt x="29043" y="109004"/>
                    <a:pt x="30943" y="106457"/>
                    <a:pt x="33706" y="10481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1790;p53">
              <a:extLst>
                <a:ext uri="{FF2B5EF4-FFF2-40B4-BE49-F238E27FC236}">
                  <a16:creationId xmlns:a16="http://schemas.microsoft.com/office/drawing/2014/main" id="{6D95BBD4-C109-4AC3-931D-E086410EAB40}"/>
                </a:ext>
              </a:extLst>
            </p:cNvPr>
            <p:cNvSpPr/>
            <p:nvPr/>
          </p:nvSpPr>
          <p:spPr>
            <a:xfrm>
              <a:off x="5246419" y="2361749"/>
              <a:ext cx="36387" cy="111853"/>
            </a:xfrm>
            <a:custGeom>
              <a:avLst/>
              <a:gdLst/>
              <a:ahLst/>
              <a:cxnLst/>
              <a:rect l="l" t="t" r="r" b="b"/>
              <a:pathLst>
                <a:path w="36387" h="111853" extrusionOk="0">
                  <a:moveTo>
                    <a:pt x="36221" y="43861"/>
                  </a:moveTo>
                  <a:cubicBezTo>
                    <a:pt x="37905" y="31385"/>
                    <a:pt x="26464" y="22621"/>
                    <a:pt x="17528" y="17829"/>
                  </a:cubicBezTo>
                  <a:cubicBezTo>
                    <a:pt x="14549" y="16232"/>
                    <a:pt x="13513" y="12519"/>
                    <a:pt x="15153" y="9541"/>
                  </a:cubicBezTo>
                  <a:cubicBezTo>
                    <a:pt x="15887" y="8202"/>
                    <a:pt x="16405" y="6778"/>
                    <a:pt x="16707" y="5224"/>
                  </a:cubicBezTo>
                  <a:cubicBezTo>
                    <a:pt x="12649" y="2849"/>
                    <a:pt x="8893" y="1122"/>
                    <a:pt x="6130" y="0"/>
                  </a:cubicBezTo>
                  <a:cubicBezTo>
                    <a:pt x="6303" y="863"/>
                    <a:pt x="6389" y="1727"/>
                    <a:pt x="6389" y="2590"/>
                  </a:cubicBezTo>
                  <a:cubicBezTo>
                    <a:pt x="6389" y="7555"/>
                    <a:pt x="3842" y="11915"/>
                    <a:pt x="0" y="14462"/>
                  </a:cubicBezTo>
                  <a:cubicBezTo>
                    <a:pt x="7814" y="17657"/>
                    <a:pt x="27889" y="27543"/>
                    <a:pt x="25687" y="43818"/>
                  </a:cubicBezTo>
                  <a:cubicBezTo>
                    <a:pt x="22881" y="64496"/>
                    <a:pt x="5742" y="93852"/>
                    <a:pt x="216" y="103134"/>
                  </a:cubicBezTo>
                  <a:cubicBezTo>
                    <a:pt x="2806" y="102831"/>
                    <a:pt x="5483" y="103349"/>
                    <a:pt x="7900" y="104774"/>
                  </a:cubicBezTo>
                  <a:cubicBezTo>
                    <a:pt x="10663" y="106414"/>
                    <a:pt x="12563" y="108961"/>
                    <a:pt x="13383" y="111854"/>
                  </a:cubicBezTo>
                  <a:cubicBezTo>
                    <a:pt x="14463" y="110084"/>
                    <a:pt x="15974" y="107537"/>
                    <a:pt x="17744" y="104429"/>
                  </a:cubicBezTo>
                  <a:cubicBezTo>
                    <a:pt x="17700" y="104429"/>
                    <a:pt x="17700" y="104429"/>
                    <a:pt x="17657" y="104385"/>
                  </a:cubicBezTo>
                  <a:cubicBezTo>
                    <a:pt x="14506" y="102831"/>
                    <a:pt x="13254" y="98989"/>
                    <a:pt x="14981" y="95924"/>
                  </a:cubicBezTo>
                  <a:cubicBezTo>
                    <a:pt x="22234" y="83102"/>
                    <a:pt x="33933" y="60611"/>
                    <a:pt x="36221" y="4386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 name="Google Shape;1791;p53">
              <a:extLst>
                <a:ext uri="{FF2B5EF4-FFF2-40B4-BE49-F238E27FC236}">
                  <a16:creationId xmlns:a16="http://schemas.microsoft.com/office/drawing/2014/main" id="{10BD6A79-6C83-40D4-90DD-EB28305311FE}"/>
                </a:ext>
              </a:extLst>
            </p:cNvPr>
            <p:cNvSpPr/>
            <p:nvPr/>
          </p:nvSpPr>
          <p:spPr>
            <a:xfrm>
              <a:off x="5100985" y="2361792"/>
              <a:ext cx="35475" cy="111853"/>
            </a:xfrm>
            <a:custGeom>
              <a:avLst/>
              <a:gdLst/>
              <a:ahLst/>
              <a:cxnLst/>
              <a:rect l="l" t="t" r="r" b="b"/>
              <a:pathLst>
                <a:path w="35475" h="111853" extrusionOk="0">
                  <a:moveTo>
                    <a:pt x="10911" y="45933"/>
                  </a:moveTo>
                  <a:cubicBezTo>
                    <a:pt x="8968" y="31816"/>
                    <a:pt x="15531" y="18995"/>
                    <a:pt x="29820" y="8807"/>
                  </a:cubicBezTo>
                  <a:cubicBezTo>
                    <a:pt x="31720" y="7469"/>
                    <a:pt x="33620" y="6260"/>
                    <a:pt x="35476" y="5180"/>
                  </a:cubicBezTo>
                  <a:cubicBezTo>
                    <a:pt x="35303" y="4317"/>
                    <a:pt x="35217" y="3454"/>
                    <a:pt x="35217" y="2590"/>
                  </a:cubicBezTo>
                  <a:cubicBezTo>
                    <a:pt x="35217" y="1684"/>
                    <a:pt x="35303" y="820"/>
                    <a:pt x="35476" y="0"/>
                  </a:cubicBezTo>
                  <a:cubicBezTo>
                    <a:pt x="31461" y="1641"/>
                    <a:pt x="25287" y="4576"/>
                    <a:pt x="19243" y="8850"/>
                  </a:cubicBezTo>
                  <a:cubicBezTo>
                    <a:pt x="4953" y="19038"/>
                    <a:pt x="-1609" y="31860"/>
                    <a:pt x="334" y="45976"/>
                  </a:cubicBezTo>
                  <a:cubicBezTo>
                    <a:pt x="3615" y="70195"/>
                    <a:pt x="22568" y="102400"/>
                    <a:pt x="28266" y="111854"/>
                  </a:cubicBezTo>
                  <a:cubicBezTo>
                    <a:pt x="29130" y="109004"/>
                    <a:pt x="30986" y="106414"/>
                    <a:pt x="33749" y="104774"/>
                  </a:cubicBezTo>
                  <a:cubicBezTo>
                    <a:pt x="33965" y="104644"/>
                    <a:pt x="34224" y="104515"/>
                    <a:pt x="34440" y="104385"/>
                  </a:cubicBezTo>
                  <a:cubicBezTo>
                    <a:pt x="26669" y="90657"/>
                    <a:pt x="13588" y="65662"/>
                    <a:pt x="10911" y="4593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 name="Google Shape;1792;p53">
              <a:extLst>
                <a:ext uri="{FF2B5EF4-FFF2-40B4-BE49-F238E27FC236}">
                  <a16:creationId xmlns:a16="http://schemas.microsoft.com/office/drawing/2014/main" id="{63FD7F09-0DED-4AC1-A3EF-60903DB23B74}"/>
                </a:ext>
              </a:extLst>
            </p:cNvPr>
            <p:cNvSpPr/>
            <p:nvPr/>
          </p:nvSpPr>
          <p:spPr>
            <a:xfrm>
              <a:off x="5186583" y="2394989"/>
              <a:ext cx="175759" cy="246069"/>
            </a:xfrm>
            <a:custGeom>
              <a:avLst/>
              <a:gdLst/>
              <a:ahLst/>
              <a:cxnLst/>
              <a:rect l="l" t="t" r="r" b="b"/>
              <a:pathLst>
                <a:path w="175759" h="246069" extrusionOk="0">
                  <a:moveTo>
                    <a:pt x="168025" y="0"/>
                  </a:moveTo>
                  <a:cubicBezTo>
                    <a:pt x="139920" y="0"/>
                    <a:pt x="117039" y="22880"/>
                    <a:pt x="117039" y="50984"/>
                  </a:cubicBezTo>
                  <a:lnTo>
                    <a:pt x="117039" y="195345"/>
                  </a:lnTo>
                  <a:cubicBezTo>
                    <a:pt x="117039" y="214814"/>
                    <a:pt x="101238" y="230615"/>
                    <a:pt x="81768" y="230615"/>
                  </a:cubicBezTo>
                  <a:lnTo>
                    <a:pt x="20636" y="230615"/>
                  </a:lnTo>
                  <a:cubicBezTo>
                    <a:pt x="17787" y="230615"/>
                    <a:pt x="15455" y="228284"/>
                    <a:pt x="15455" y="225434"/>
                  </a:cubicBezTo>
                  <a:lnTo>
                    <a:pt x="15455" y="128604"/>
                  </a:lnTo>
                  <a:cubicBezTo>
                    <a:pt x="13340" y="130287"/>
                    <a:pt x="10664" y="131323"/>
                    <a:pt x="7728" y="131323"/>
                  </a:cubicBezTo>
                  <a:cubicBezTo>
                    <a:pt x="4792" y="131323"/>
                    <a:pt x="2115" y="130287"/>
                    <a:pt x="0" y="128604"/>
                  </a:cubicBezTo>
                  <a:lnTo>
                    <a:pt x="0" y="238644"/>
                  </a:lnTo>
                  <a:cubicBezTo>
                    <a:pt x="0" y="242746"/>
                    <a:pt x="3324" y="246070"/>
                    <a:pt x="7426" y="246070"/>
                  </a:cubicBezTo>
                  <a:lnTo>
                    <a:pt x="81854" y="246070"/>
                  </a:lnTo>
                  <a:cubicBezTo>
                    <a:pt x="109829" y="246070"/>
                    <a:pt x="132495" y="223405"/>
                    <a:pt x="132495" y="195431"/>
                  </a:cubicBezTo>
                  <a:lnTo>
                    <a:pt x="132495" y="50984"/>
                  </a:lnTo>
                  <a:cubicBezTo>
                    <a:pt x="132495" y="31428"/>
                    <a:pt x="148382" y="15498"/>
                    <a:pt x="167982" y="15455"/>
                  </a:cubicBezTo>
                  <a:cubicBezTo>
                    <a:pt x="171652" y="15455"/>
                    <a:pt x="174889" y="12865"/>
                    <a:pt x="175623" y="9282"/>
                  </a:cubicBezTo>
                  <a:cubicBezTo>
                    <a:pt x="176530" y="4317"/>
                    <a:pt x="172774" y="0"/>
                    <a:pt x="16802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8" name="Google Shape;1793;p53">
              <a:extLst>
                <a:ext uri="{FF2B5EF4-FFF2-40B4-BE49-F238E27FC236}">
                  <a16:creationId xmlns:a16="http://schemas.microsoft.com/office/drawing/2014/main" id="{4A4E2B12-B876-47F7-BD8D-FF579DA8F62F}"/>
                </a:ext>
              </a:extLst>
            </p:cNvPr>
            <p:cNvGrpSpPr/>
            <p:nvPr/>
          </p:nvGrpSpPr>
          <p:grpSpPr>
            <a:xfrm>
              <a:off x="5199578" y="2396414"/>
              <a:ext cx="157792" cy="229189"/>
              <a:chOff x="5199578" y="2396414"/>
              <a:chExt cx="157792" cy="229189"/>
            </a:xfrm>
          </p:grpSpPr>
          <p:sp>
            <p:nvSpPr>
              <p:cNvPr id="115" name="Google Shape;1794;p53">
                <a:extLst>
                  <a:ext uri="{FF2B5EF4-FFF2-40B4-BE49-F238E27FC236}">
                    <a16:creationId xmlns:a16="http://schemas.microsoft.com/office/drawing/2014/main" id="{8D887161-293B-4341-AAFB-9CB88C2B27F4}"/>
                  </a:ext>
                </a:extLst>
              </p:cNvPr>
              <p:cNvSpPr/>
              <p:nvPr/>
            </p:nvSpPr>
            <p:spPr>
              <a:xfrm>
                <a:off x="5199578" y="2524154"/>
                <a:ext cx="2460" cy="2374"/>
              </a:xfrm>
              <a:custGeom>
                <a:avLst/>
                <a:gdLst/>
                <a:ahLst/>
                <a:cxnLst/>
                <a:rect l="l" t="t" r="r" b="b"/>
                <a:pathLst>
                  <a:path w="2460" h="2374" extrusionOk="0">
                    <a:moveTo>
                      <a:pt x="2461" y="2374"/>
                    </a:moveTo>
                    <a:lnTo>
                      <a:pt x="2461" y="0"/>
                    </a:lnTo>
                    <a:cubicBezTo>
                      <a:pt x="1727" y="604"/>
                      <a:pt x="863" y="1122"/>
                      <a:pt x="0" y="1554"/>
                    </a:cubicBezTo>
                    <a:cubicBezTo>
                      <a:pt x="777" y="1899"/>
                      <a:pt x="1597" y="2159"/>
                      <a:pt x="2461" y="2374"/>
                    </a:cubicBezTo>
                    <a:close/>
                  </a:path>
                </a:pathLst>
              </a:custGeom>
              <a:solidFill>
                <a:srgbClr val="8BCA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 name="Google Shape;1795;p53">
                <a:extLst>
                  <a:ext uri="{FF2B5EF4-FFF2-40B4-BE49-F238E27FC236}">
                    <a16:creationId xmlns:a16="http://schemas.microsoft.com/office/drawing/2014/main" id="{76785AF3-EA4F-44D8-8500-62F5057E7697}"/>
                  </a:ext>
                </a:extLst>
              </p:cNvPr>
              <p:cNvSpPr/>
              <p:nvPr/>
            </p:nvSpPr>
            <p:spPr>
              <a:xfrm>
                <a:off x="5268566" y="2396414"/>
                <a:ext cx="88804" cy="229189"/>
              </a:xfrm>
              <a:custGeom>
                <a:avLst/>
                <a:gdLst/>
                <a:ahLst/>
                <a:cxnLst/>
                <a:rect l="l" t="t" r="r" b="b"/>
                <a:pathLst>
                  <a:path w="88804" h="229189" extrusionOk="0">
                    <a:moveTo>
                      <a:pt x="45762" y="193790"/>
                    </a:moveTo>
                    <a:lnTo>
                      <a:pt x="45762" y="50638"/>
                    </a:lnTo>
                    <a:cubicBezTo>
                      <a:pt x="45676" y="25298"/>
                      <a:pt x="64456" y="4231"/>
                      <a:pt x="88805" y="561"/>
                    </a:cubicBezTo>
                    <a:cubicBezTo>
                      <a:pt x="87898" y="216"/>
                      <a:pt x="86948" y="0"/>
                      <a:pt x="85912" y="0"/>
                    </a:cubicBezTo>
                    <a:cubicBezTo>
                      <a:pt x="57980" y="0"/>
                      <a:pt x="35272" y="22708"/>
                      <a:pt x="35056" y="50638"/>
                    </a:cubicBezTo>
                    <a:lnTo>
                      <a:pt x="35056" y="193790"/>
                    </a:lnTo>
                    <a:cubicBezTo>
                      <a:pt x="35272" y="213260"/>
                      <a:pt x="19471" y="229061"/>
                      <a:pt x="0" y="229190"/>
                    </a:cubicBezTo>
                    <a:lnTo>
                      <a:pt x="10404" y="229190"/>
                    </a:lnTo>
                    <a:cubicBezTo>
                      <a:pt x="29832" y="229061"/>
                      <a:pt x="45676" y="213217"/>
                      <a:pt x="45762" y="19379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9" name="Google Shape;1796;p53">
              <a:extLst>
                <a:ext uri="{FF2B5EF4-FFF2-40B4-BE49-F238E27FC236}">
                  <a16:creationId xmlns:a16="http://schemas.microsoft.com/office/drawing/2014/main" id="{136724A0-D771-411B-B4DA-8556DD0217B9}"/>
                </a:ext>
              </a:extLst>
            </p:cNvPr>
            <p:cNvSpPr/>
            <p:nvPr/>
          </p:nvSpPr>
          <p:spPr>
            <a:xfrm>
              <a:off x="5135597" y="2350093"/>
              <a:ext cx="28579" cy="28578"/>
            </a:xfrm>
            <a:custGeom>
              <a:avLst/>
              <a:gdLst/>
              <a:ahLst/>
              <a:cxnLst/>
              <a:rect l="l" t="t" r="r" b="b"/>
              <a:pathLst>
                <a:path w="28579" h="28578" extrusionOk="0">
                  <a:moveTo>
                    <a:pt x="28580" y="14289"/>
                  </a:moveTo>
                  <a:cubicBezTo>
                    <a:pt x="28580" y="22190"/>
                    <a:pt x="22190" y="28579"/>
                    <a:pt x="14290" y="28579"/>
                  </a:cubicBezTo>
                  <a:cubicBezTo>
                    <a:pt x="6390" y="28579"/>
                    <a:pt x="0" y="22190"/>
                    <a:pt x="0" y="14289"/>
                  </a:cubicBezTo>
                  <a:cubicBezTo>
                    <a:pt x="0" y="6389"/>
                    <a:pt x="6390" y="0"/>
                    <a:pt x="14290" y="0"/>
                  </a:cubicBezTo>
                  <a:cubicBezTo>
                    <a:pt x="22190" y="0"/>
                    <a:pt x="28580" y="6389"/>
                    <a:pt x="28580" y="1428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 name="Google Shape;1797;p53">
              <a:extLst>
                <a:ext uri="{FF2B5EF4-FFF2-40B4-BE49-F238E27FC236}">
                  <a16:creationId xmlns:a16="http://schemas.microsoft.com/office/drawing/2014/main" id="{D19B33CF-D945-4DB0-9E09-F90A780057F7}"/>
                </a:ext>
              </a:extLst>
            </p:cNvPr>
            <p:cNvSpPr/>
            <p:nvPr/>
          </p:nvSpPr>
          <p:spPr>
            <a:xfrm>
              <a:off x="5224790" y="2350093"/>
              <a:ext cx="28579" cy="28578"/>
            </a:xfrm>
            <a:custGeom>
              <a:avLst/>
              <a:gdLst/>
              <a:ahLst/>
              <a:cxnLst/>
              <a:rect l="l" t="t" r="r" b="b"/>
              <a:pathLst>
                <a:path w="28579" h="28578" extrusionOk="0">
                  <a:moveTo>
                    <a:pt x="28580" y="14289"/>
                  </a:moveTo>
                  <a:cubicBezTo>
                    <a:pt x="28580" y="22190"/>
                    <a:pt x="22190" y="28579"/>
                    <a:pt x="14290" y="28579"/>
                  </a:cubicBezTo>
                  <a:cubicBezTo>
                    <a:pt x="6389" y="28579"/>
                    <a:pt x="0" y="22190"/>
                    <a:pt x="0" y="14289"/>
                  </a:cubicBezTo>
                  <a:cubicBezTo>
                    <a:pt x="0" y="6389"/>
                    <a:pt x="6389" y="0"/>
                    <a:pt x="14290" y="0"/>
                  </a:cubicBezTo>
                  <a:cubicBezTo>
                    <a:pt x="22190" y="0"/>
                    <a:pt x="28580" y="6389"/>
                    <a:pt x="28580" y="1428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 name="Google Shape;1798;p53">
              <a:extLst>
                <a:ext uri="{FF2B5EF4-FFF2-40B4-BE49-F238E27FC236}">
                  <a16:creationId xmlns:a16="http://schemas.microsoft.com/office/drawing/2014/main" id="{9B38718D-3590-4F40-AF06-93FFE2F02781}"/>
                </a:ext>
              </a:extLst>
            </p:cNvPr>
            <p:cNvSpPr/>
            <p:nvPr/>
          </p:nvSpPr>
          <p:spPr>
            <a:xfrm>
              <a:off x="5135597" y="2350093"/>
              <a:ext cx="23226" cy="28578"/>
            </a:xfrm>
            <a:custGeom>
              <a:avLst/>
              <a:gdLst/>
              <a:ahLst/>
              <a:cxnLst/>
              <a:rect l="l" t="t" r="r" b="b"/>
              <a:pathLst>
                <a:path w="23226" h="28578" extrusionOk="0">
                  <a:moveTo>
                    <a:pt x="17873" y="14289"/>
                  </a:moveTo>
                  <a:cubicBezTo>
                    <a:pt x="17873" y="9800"/>
                    <a:pt x="19946" y="5785"/>
                    <a:pt x="23227" y="3152"/>
                  </a:cubicBezTo>
                  <a:cubicBezTo>
                    <a:pt x="20766" y="1209"/>
                    <a:pt x="17657" y="0"/>
                    <a:pt x="14290" y="0"/>
                  </a:cubicBezTo>
                  <a:cubicBezTo>
                    <a:pt x="6390" y="0"/>
                    <a:pt x="0" y="6389"/>
                    <a:pt x="0" y="14289"/>
                  </a:cubicBezTo>
                  <a:cubicBezTo>
                    <a:pt x="0" y="22190"/>
                    <a:pt x="6390" y="28579"/>
                    <a:pt x="14290" y="28579"/>
                  </a:cubicBezTo>
                  <a:cubicBezTo>
                    <a:pt x="17657" y="28579"/>
                    <a:pt x="20766" y="27413"/>
                    <a:pt x="23227" y="25427"/>
                  </a:cubicBezTo>
                  <a:cubicBezTo>
                    <a:pt x="19989" y="22794"/>
                    <a:pt x="17873" y="18779"/>
                    <a:pt x="17873" y="1428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 name="Google Shape;1799;p53">
              <a:extLst>
                <a:ext uri="{FF2B5EF4-FFF2-40B4-BE49-F238E27FC236}">
                  <a16:creationId xmlns:a16="http://schemas.microsoft.com/office/drawing/2014/main" id="{561D3110-F0F9-4D36-BFC6-15313C3460A9}"/>
                </a:ext>
              </a:extLst>
            </p:cNvPr>
            <p:cNvSpPr/>
            <p:nvPr/>
          </p:nvSpPr>
          <p:spPr>
            <a:xfrm>
              <a:off x="5224833" y="2350093"/>
              <a:ext cx="23226" cy="28578"/>
            </a:xfrm>
            <a:custGeom>
              <a:avLst/>
              <a:gdLst/>
              <a:ahLst/>
              <a:cxnLst/>
              <a:rect l="l" t="t" r="r" b="b"/>
              <a:pathLst>
                <a:path w="23226" h="28578" extrusionOk="0">
                  <a:moveTo>
                    <a:pt x="17873" y="14289"/>
                  </a:moveTo>
                  <a:cubicBezTo>
                    <a:pt x="17873" y="9800"/>
                    <a:pt x="19945" y="5785"/>
                    <a:pt x="23226" y="3152"/>
                  </a:cubicBezTo>
                  <a:cubicBezTo>
                    <a:pt x="20766" y="1209"/>
                    <a:pt x="17700" y="0"/>
                    <a:pt x="14290" y="0"/>
                  </a:cubicBezTo>
                  <a:cubicBezTo>
                    <a:pt x="6389" y="0"/>
                    <a:pt x="0" y="6389"/>
                    <a:pt x="0" y="14289"/>
                  </a:cubicBezTo>
                  <a:cubicBezTo>
                    <a:pt x="0" y="22190"/>
                    <a:pt x="6389" y="28579"/>
                    <a:pt x="14290" y="28579"/>
                  </a:cubicBezTo>
                  <a:cubicBezTo>
                    <a:pt x="17657" y="28579"/>
                    <a:pt x="20766" y="27413"/>
                    <a:pt x="23226" y="25427"/>
                  </a:cubicBezTo>
                  <a:cubicBezTo>
                    <a:pt x="19945" y="22794"/>
                    <a:pt x="17873" y="18779"/>
                    <a:pt x="17873" y="1428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 name="Google Shape;1800;p53">
              <a:extLst>
                <a:ext uri="{FF2B5EF4-FFF2-40B4-BE49-F238E27FC236}">
                  <a16:creationId xmlns:a16="http://schemas.microsoft.com/office/drawing/2014/main" id="{001BF926-7290-4C3C-89CF-6C1DFA53B522}"/>
                </a:ext>
              </a:extLst>
            </p:cNvPr>
            <p:cNvSpPr/>
            <p:nvPr/>
          </p:nvSpPr>
          <p:spPr>
            <a:xfrm>
              <a:off x="5127487" y="2463644"/>
              <a:ext cx="133884" cy="67555"/>
            </a:xfrm>
            <a:custGeom>
              <a:avLst/>
              <a:gdLst/>
              <a:ahLst/>
              <a:cxnLst/>
              <a:rect l="l" t="t" r="r" b="b"/>
              <a:pathLst>
                <a:path w="133884" h="67555" extrusionOk="0">
                  <a:moveTo>
                    <a:pt x="128171" y="1842"/>
                  </a:moveTo>
                  <a:cubicBezTo>
                    <a:pt x="122300" y="-1784"/>
                    <a:pt x="114658" y="115"/>
                    <a:pt x="111161" y="6030"/>
                  </a:cubicBezTo>
                  <a:cubicBezTo>
                    <a:pt x="93115" y="36464"/>
                    <a:pt x="40878" y="36421"/>
                    <a:pt x="22875" y="6030"/>
                  </a:cubicBezTo>
                  <a:cubicBezTo>
                    <a:pt x="19421" y="202"/>
                    <a:pt x="11909" y="-1741"/>
                    <a:pt x="6038" y="1712"/>
                  </a:cubicBezTo>
                  <a:cubicBezTo>
                    <a:pt x="166" y="5166"/>
                    <a:pt x="-1733" y="12678"/>
                    <a:pt x="1721" y="18549"/>
                  </a:cubicBezTo>
                  <a:cubicBezTo>
                    <a:pt x="12168" y="36162"/>
                    <a:pt x="30819" y="48293"/>
                    <a:pt x="52318" y="52135"/>
                  </a:cubicBezTo>
                  <a:cubicBezTo>
                    <a:pt x="53700" y="52394"/>
                    <a:pt x="54693" y="53560"/>
                    <a:pt x="54693" y="54985"/>
                  </a:cubicBezTo>
                  <a:cubicBezTo>
                    <a:pt x="54693" y="61633"/>
                    <a:pt x="59873" y="67288"/>
                    <a:pt x="66522" y="67547"/>
                  </a:cubicBezTo>
                  <a:cubicBezTo>
                    <a:pt x="73515" y="67806"/>
                    <a:pt x="79257" y="62194"/>
                    <a:pt x="79257" y="55287"/>
                  </a:cubicBezTo>
                  <a:lnTo>
                    <a:pt x="79257" y="54985"/>
                  </a:lnTo>
                  <a:cubicBezTo>
                    <a:pt x="79257" y="53603"/>
                    <a:pt x="80250" y="52394"/>
                    <a:pt x="81632" y="52135"/>
                  </a:cubicBezTo>
                  <a:cubicBezTo>
                    <a:pt x="103045" y="48336"/>
                    <a:pt x="121609" y="36292"/>
                    <a:pt x="132057" y="18894"/>
                  </a:cubicBezTo>
                  <a:cubicBezTo>
                    <a:pt x="135554" y="13023"/>
                    <a:pt x="133913" y="5382"/>
                    <a:pt x="128171" y="184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 name="Google Shape;1801;p53">
              <a:extLst>
                <a:ext uri="{FF2B5EF4-FFF2-40B4-BE49-F238E27FC236}">
                  <a16:creationId xmlns:a16="http://schemas.microsoft.com/office/drawing/2014/main" id="{F694FC95-9538-4D02-9DB5-F07F16AB308F}"/>
                </a:ext>
              </a:extLst>
            </p:cNvPr>
            <p:cNvSpPr/>
            <p:nvPr/>
          </p:nvSpPr>
          <p:spPr>
            <a:xfrm>
              <a:off x="5127497" y="2463568"/>
              <a:ext cx="76355" cy="67543"/>
            </a:xfrm>
            <a:custGeom>
              <a:avLst/>
              <a:gdLst/>
              <a:ahLst/>
              <a:cxnLst/>
              <a:rect l="l" t="t" r="r" b="b"/>
              <a:pathLst>
                <a:path w="76355" h="67543" extrusionOk="0">
                  <a:moveTo>
                    <a:pt x="73290" y="54974"/>
                  </a:moveTo>
                  <a:cubicBezTo>
                    <a:pt x="73290" y="53592"/>
                    <a:pt x="72297" y="52384"/>
                    <a:pt x="70915" y="52125"/>
                  </a:cubicBezTo>
                  <a:cubicBezTo>
                    <a:pt x="49373" y="48283"/>
                    <a:pt x="30722" y="36152"/>
                    <a:pt x="20275" y="18539"/>
                  </a:cubicBezTo>
                  <a:cubicBezTo>
                    <a:pt x="17512" y="13876"/>
                    <a:pt x="18203" y="8134"/>
                    <a:pt x="21570" y="4249"/>
                  </a:cubicBezTo>
                  <a:cubicBezTo>
                    <a:pt x="17771" y="-154"/>
                    <a:pt x="11209" y="-1363"/>
                    <a:pt x="6028" y="1702"/>
                  </a:cubicBezTo>
                  <a:cubicBezTo>
                    <a:pt x="200" y="5156"/>
                    <a:pt x="-1743" y="12667"/>
                    <a:pt x="1711" y="18539"/>
                  </a:cubicBezTo>
                  <a:cubicBezTo>
                    <a:pt x="12158" y="36152"/>
                    <a:pt x="30809" y="48283"/>
                    <a:pt x="52352" y="52125"/>
                  </a:cubicBezTo>
                  <a:cubicBezTo>
                    <a:pt x="53733" y="52384"/>
                    <a:pt x="54726" y="53549"/>
                    <a:pt x="54726" y="54974"/>
                  </a:cubicBezTo>
                  <a:cubicBezTo>
                    <a:pt x="54726" y="61622"/>
                    <a:pt x="59907" y="67278"/>
                    <a:pt x="66555" y="67537"/>
                  </a:cubicBezTo>
                  <a:cubicBezTo>
                    <a:pt x="70484" y="67666"/>
                    <a:pt x="74024" y="65982"/>
                    <a:pt x="76355" y="63220"/>
                  </a:cubicBezTo>
                  <a:cubicBezTo>
                    <a:pt x="74456" y="61018"/>
                    <a:pt x="73290" y="58125"/>
                    <a:pt x="73290" y="54974"/>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7" name="Google Shape;2011;p53">
            <a:extLst>
              <a:ext uri="{FF2B5EF4-FFF2-40B4-BE49-F238E27FC236}">
                <a16:creationId xmlns:a16="http://schemas.microsoft.com/office/drawing/2014/main" id="{CA5D7608-75C9-4E35-A5AA-148E22598548}"/>
              </a:ext>
            </a:extLst>
          </p:cNvPr>
          <p:cNvGrpSpPr/>
          <p:nvPr/>
        </p:nvGrpSpPr>
        <p:grpSpPr>
          <a:xfrm>
            <a:off x="8599404" y="135181"/>
            <a:ext cx="414512" cy="705973"/>
            <a:chOff x="4515605" y="3805765"/>
            <a:chExt cx="173508" cy="303654"/>
          </a:xfrm>
        </p:grpSpPr>
        <p:sp>
          <p:nvSpPr>
            <p:cNvPr id="118" name="Google Shape;2012;p53">
              <a:extLst>
                <a:ext uri="{FF2B5EF4-FFF2-40B4-BE49-F238E27FC236}">
                  <a16:creationId xmlns:a16="http://schemas.microsoft.com/office/drawing/2014/main" id="{C1BD53E1-A33E-452C-B781-8898E6FDD2EA}"/>
                </a:ext>
              </a:extLst>
            </p:cNvPr>
            <p:cNvSpPr/>
            <p:nvPr/>
          </p:nvSpPr>
          <p:spPr>
            <a:xfrm>
              <a:off x="4618398" y="4068192"/>
              <a:ext cx="8893" cy="41227"/>
            </a:xfrm>
            <a:custGeom>
              <a:avLst/>
              <a:gdLst/>
              <a:ahLst/>
              <a:cxnLst/>
              <a:rect l="l" t="t" r="r" b="b"/>
              <a:pathLst>
                <a:path w="8893" h="41227" extrusionOk="0">
                  <a:moveTo>
                    <a:pt x="0" y="36636"/>
                  </a:moveTo>
                  <a:lnTo>
                    <a:pt x="0" y="4603"/>
                  </a:lnTo>
                  <a:cubicBezTo>
                    <a:pt x="0" y="2488"/>
                    <a:pt x="1382" y="589"/>
                    <a:pt x="3454" y="114"/>
                  </a:cubicBezTo>
                  <a:cubicBezTo>
                    <a:pt x="6346" y="-534"/>
                    <a:pt x="8893" y="1668"/>
                    <a:pt x="8893" y="4474"/>
                  </a:cubicBezTo>
                  <a:lnTo>
                    <a:pt x="8893" y="36765"/>
                  </a:lnTo>
                  <a:cubicBezTo>
                    <a:pt x="8893" y="39571"/>
                    <a:pt x="6346" y="41730"/>
                    <a:pt x="3454" y="41126"/>
                  </a:cubicBezTo>
                  <a:cubicBezTo>
                    <a:pt x="1382" y="40650"/>
                    <a:pt x="0" y="38708"/>
                    <a:pt x="0" y="3663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 name="Google Shape;2013;p53">
              <a:extLst>
                <a:ext uri="{FF2B5EF4-FFF2-40B4-BE49-F238E27FC236}">
                  <a16:creationId xmlns:a16="http://schemas.microsoft.com/office/drawing/2014/main" id="{615C4563-4962-4201-8CD5-FCEDACEB13AD}"/>
                </a:ext>
              </a:extLst>
            </p:cNvPr>
            <p:cNvSpPr/>
            <p:nvPr/>
          </p:nvSpPr>
          <p:spPr>
            <a:xfrm>
              <a:off x="4614210" y="4055095"/>
              <a:ext cx="17829" cy="22672"/>
            </a:xfrm>
            <a:custGeom>
              <a:avLst/>
              <a:gdLst/>
              <a:ahLst/>
              <a:cxnLst/>
              <a:rect l="l" t="t" r="r" b="b"/>
              <a:pathLst>
                <a:path w="17829" h="22672" extrusionOk="0">
                  <a:moveTo>
                    <a:pt x="0" y="0"/>
                  </a:moveTo>
                  <a:lnTo>
                    <a:pt x="0" y="13469"/>
                  </a:lnTo>
                  <a:cubicBezTo>
                    <a:pt x="0" y="18304"/>
                    <a:pt x="3713" y="22448"/>
                    <a:pt x="8505" y="22664"/>
                  </a:cubicBezTo>
                  <a:cubicBezTo>
                    <a:pt x="13599" y="22880"/>
                    <a:pt x="17830" y="18779"/>
                    <a:pt x="17830" y="13642"/>
                  </a:cubicBezTo>
                  <a:lnTo>
                    <a:pt x="17830" y="0"/>
                  </a:lnTo>
                  <a:lnTo>
                    <a:pt x="0"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 name="Google Shape;2014;p53">
              <a:extLst>
                <a:ext uri="{FF2B5EF4-FFF2-40B4-BE49-F238E27FC236}">
                  <a16:creationId xmlns:a16="http://schemas.microsoft.com/office/drawing/2014/main" id="{1A31AB5C-8217-4496-BBA0-132BEC050DFC}"/>
                </a:ext>
              </a:extLst>
            </p:cNvPr>
            <p:cNvSpPr/>
            <p:nvPr/>
          </p:nvSpPr>
          <p:spPr>
            <a:xfrm>
              <a:off x="4613606" y="4055095"/>
              <a:ext cx="14289" cy="22647"/>
            </a:xfrm>
            <a:custGeom>
              <a:avLst/>
              <a:gdLst/>
              <a:ahLst/>
              <a:cxnLst/>
              <a:rect l="l" t="t" r="r" b="b"/>
              <a:pathLst>
                <a:path w="14289" h="22647" extrusionOk="0">
                  <a:moveTo>
                    <a:pt x="10707" y="13642"/>
                  </a:moveTo>
                  <a:lnTo>
                    <a:pt x="10707" y="0"/>
                  </a:lnTo>
                  <a:lnTo>
                    <a:pt x="0" y="0"/>
                  </a:lnTo>
                  <a:lnTo>
                    <a:pt x="0" y="13426"/>
                  </a:lnTo>
                  <a:cubicBezTo>
                    <a:pt x="0" y="18175"/>
                    <a:pt x="3540" y="22276"/>
                    <a:pt x="8289" y="22621"/>
                  </a:cubicBezTo>
                  <a:cubicBezTo>
                    <a:pt x="10534" y="22794"/>
                    <a:pt x="12649" y="22103"/>
                    <a:pt x="14290" y="20851"/>
                  </a:cubicBezTo>
                  <a:cubicBezTo>
                    <a:pt x="12131" y="19211"/>
                    <a:pt x="10707" y="16620"/>
                    <a:pt x="10707" y="13642"/>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 name="Google Shape;2015;p53">
              <a:extLst>
                <a:ext uri="{FF2B5EF4-FFF2-40B4-BE49-F238E27FC236}">
                  <a16:creationId xmlns:a16="http://schemas.microsoft.com/office/drawing/2014/main" id="{4657FC14-9BF9-4F9F-AFB8-929DADF92B1E}"/>
                </a:ext>
              </a:extLst>
            </p:cNvPr>
            <p:cNvSpPr/>
            <p:nvPr/>
          </p:nvSpPr>
          <p:spPr>
            <a:xfrm>
              <a:off x="4567655" y="3805765"/>
              <a:ext cx="73926" cy="31278"/>
            </a:xfrm>
            <a:custGeom>
              <a:avLst/>
              <a:gdLst/>
              <a:ahLst/>
              <a:cxnLst/>
              <a:rect l="l" t="t" r="r" b="b"/>
              <a:pathLst>
                <a:path w="73926" h="31278" extrusionOk="0">
                  <a:moveTo>
                    <a:pt x="54801" y="31278"/>
                  </a:moveTo>
                  <a:cubicBezTo>
                    <a:pt x="48023" y="31192"/>
                    <a:pt x="41806" y="27479"/>
                    <a:pt x="38525" y="21565"/>
                  </a:cubicBezTo>
                  <a:cubicBezTo>
                    <a:pt x="37575" y="19881"/>
                    <a:pt x="35935" y="18845"/>
                    <a:pt x="34165" y="18845"/>
                  </a:cubicBezTo>
                  <a:lnTo>
                    <a:pt x="4592" y="18845"/>
                  </a:lnTo>
                  <a:cubicBezTo>
                    <a:pt x="2477" y="18845"/>
                    <a:pt x="534" y="17420"/>
                    <a:pt x="102" y="15348"/>
                  </a:cubicBezTo>
                  <a:cubicBezTo>
                    <a:pt x="-502" y="12456"/>
                    <a:pt x="1656" y="9909"/>
                    <a:pt x="4463" y="9909"/>
                  </a:cubicBezTo>
                  <a:lnTo>
                    <a:pt x="34208" y="9909"/>
                  </a:lnTo>
                  <a:cubicBezTo>
                    <a:pt x="39216" y="9909"/>
                    <a:pt x="43878" y="12715"/>
                    <a:pt x="46382" y="17205"/>
                  </a:cubicBezTo>
                  <a:cubicBezTo>
                    <a:pt x="51390" y="26227"/>
                    <a:pt x="65033" y="22515"/>
                    <a:pt x="65033" y="12370"/>
                  </a:cubicBezTo>
                  <a:cubicBezTo>
                    <a:pt x="65033" y="10427"/>
                    <a:pt x="64471" y="8528"/>
                    <a:pt x="63435" y="6930"/>
                  </a:cubicBezTo>
                  <a:cubicBezTo>
                    <a:pt x="62140" y="4987"/>
                    <a:pt x="62615" y="2268"/>
                    <a:pt x="64471" y="886"/>
                  </a:cubicBezTo>
                  <a:cubicBezTo>
                    <a:pt x="66544" y="-668"/>
                    <a:pt x="69479" y="-107"/>
                    <a:pt x="70861" y="2009"/>
                  </a:cubicBezTo>
                  <a:cubicBezTo>
                    <a:pt x="79063" y="14658"/>
                    <a:pt x="69825" y="31408"/>
                    <a:pt x="54801" y="312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 name="Google Shape;2016;p53">
              <a:extLst>
                <a:ext uri="{FF2B5EF4-FFF2-40B4-BE49-F238E27FC236}">
                  <a16:creationId xmlns:a16="http://schemas.microsoft.com/office/drawing/2014/main" id="{8E9D6565-71B5-41D5-85B1-77842B71CB35}"/>
                </a:ext>
              </a:extLst>
            </p:cNvPr>
            <p:cNvSpPr/>
            <p:nvPr/>
          </p:nvSpPr>
          <p:spPr>
            <a:xfrm>
              <a:off x="4618398" y="3824971"/>
              <a:ext cx="8893" cy="29656"/>
            </a:xfrm>
            <a:custGeom>
              <a:avLst/>
              <a:gdLst/>
              <a:ahLst/>
              <a:cxnLst/>
              <a:rect l="l" t="t" r="r" b="b"/>
              <a:pathLst>
                <a:path w="8893" h="29656" extrusionOk="0">
                  <a:moveTo>
                    <a:pt x="0" y="25066"/>
                  </a:moveTo>
                  <a:lnTo>
                    <a:pt x="0" y="4604"/>
                  </a:lnTo>
                  <a:cubicBezTo>
                    <a:pt x="0" y="2488"/>
                    <a:pt x="1382" y="589"/>
                    <a:pt x="3454" y="114"/>
                  </a:cubicBezTo>
                  <a:cubicBezTo>
                    <a:pt x="6346" y="-534"/>
                    <a:pt x="8893" y="1668"/>
                    <a:pt x="8893" y="4474"/>
                  </a:cubicBezTo>
                  <a:lnTo>
                    <a:pt x="8893" y="25196"/>
                  </a:lnTo>
                  <a:cubicBezTo>
                    <a:pt x="8893" y="27959"/>
                    <a:pt x="6346" y="30160"/>
                    <a:pt x="3454" y="29556"/>
                  </a:cubicBezTo>
                  <a:cubicBezTo>
                    <a:pt x="1382" y="29081"/>
                    <a:pt x="0" y="27182"/>
                    <a:pt x="0" y="25066"/>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 name="Google Shape;2017;p53">
              <a:extLst>
                <a:ext uri="{FF2B5EF4-FFF2-40B4-BE49-F238E27FC236}">
                  <a16:creationId xmlns:a16="http://schemas.microsoft.com/office/drawing/2014/main" id="{FBF1A516-5566-4D97-9BC1-EF4753CEED95}"/>
                </a:ext>
              </a:extLst>
            </p:cNvPr>
            <p:cNvSpPr/>
            <p:nvPr/>
          </p:nvSpPr>
          <p:spPr>
            <a:xfrm>
              <a:off x="4607864" y="3850081"/>
              <a:ext cx="29961" cy="13728"/>
            </a:xfrm>
            <a:custGeom>
              <a:avLst/>
              <a:gdLst/>
              <a:ahLst/>
              <a:cxnLst/>
              <a:rect l="l" t="t" r="r" b="b"/>
              <a:pathLst>
                <a:path w="29961" h="13728" extrusionOk="0">
                  <a:moveTo>
                    <a:pt x="29961" y="13728"/>
                  </a:moveTo>
                  <a:cubicBezTo>
                    <a:pt x="29055" y="6000"/>
                    <a:pt x="22708" y="0"/>
                    <a:pt x="14981" y="0"/>
                  </a:cubicBezTo>
                  <a:cubicBezTo>
                    <a:pt x="7253" y="0"/>
                    <a:pt x="907" y="6000"/>
                    <a:pt x="0" y="13728"/>
                  </a:cubicBezTo>
                  <a:lnTo>
                    <a:pt x="29961" y="1372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 name="Google Shape;2018;p53">
              <a:extLst>
                <a:ext uri="{FF2B5EF4-FFF2-40B4-BE49-F238E27FC236}">
                  <a16:creationId xmlns:a16="http://schemas.microsoft.com/office/drawing/2014/main" id="{CB7A3F8D-52B6-48C7-B9DB-9B055F2D9198}"/>
                </a:ext>
              </a:extLst>
            </p:cNvPr>
            <p:cNvSpPr/>
            <p:nvPr/>
          </p:nvSpPr>
          <p:spPr>
            <a:xfrm>
              <a:off x="4607864" y="3850124"/>
              <a:ext cx="23873" cy="13728"/>
            </a:xfrm>
            <a:custGeom>
              <a:avLst/>
              <a:gdLst/>
              <a:ahLst/>
              <a:cxnLst/>
              <a:rect l="l" t="t" r="r" b="b"/>
              <a:pathLst>
                <a:path w="23873" h="13728" extrusionOk="0">
                  <a:moveTo>
                    <a:pt x="23874" y="2979"/>
                  </a:moveTo>
                  <a:cubicBezTo>
                    <a:pt x="21370" y="1079"/>
                    <a:pt x="18305" y="0"/>
                    <a:pt x="14981" y="0"/>
                  </a:cubicBezTo>
                  <a:cubicBezTo>
                    <a:pt x="7253" y="0"/>
                    <a:pt x="907" y="6001"/>
                    <a:pt x="0" y="13728"/>
                  </a:cubicBezTo>
                  <a:lnTo>
                    <a:pt x="17787" y="13728"/>
                  </a:lnTo>
                  <a:cubicBezTo>
                    <a:pt x="18305" y="9282"/>
                    <a:pt x="20593" y="5439"/>
                    <a:pt x="23874" y="2979"/>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 name="Google Shape;2019;p53">
              <a:extLst>
                <a:ext uri="{FF2B5EF4-FFF2-40B4-BE49-F238E27FC236}">
                  <a16:creationId xmlns:a16="http://schemas.microsoft.com/office/drawing/2014/main" id="{508FE78B-AFA4-446B-A618-02BFC34A4355}"/>
                </a:ext>
              </a:extLst>
            </p:cNvPr>
            <p:cNvSpPr/>
            <p:nvPr/>
          </p:nvSpPr>
          <p:spPr>
            <a:xfrm>
              <a:off x="4515605" y="3811011"/>
              <a:ext cx="60009" cy="293870"/>
            </a:xfrm>
            <a:custGeom>
              <a:avLst/>
              <a:gdLst/>
              <a:ahLst/>
              <a:cxnLst/>
              <a:rect l="l" t="t" r="r" b="b"/>
              <a:pathLst>
                <a:path w="60009" h="293870" extrusionOk="0">
                  <a:moveTo>
                    <a:pt x="8505" y="293859"/>
                  </a:moveTo>
                  <a:cubicBezTo>
                    <a:pt x="3713" y="293643"/>
                    <a:pt x="0" y="289499"/>
                    <a:pt x="0" y="284664"/>
                  </a:cubicBezTo>
                  <a:lnTo>
                    <a:pt x="0" y="51675"/>
                  </a:lnTo>
                  <a:cubicBezTo>
                    <a:pt x="0" y="23312"/>
                    <a:pt x="22708" y="216"/>
                    <a:pt x="50684" y="0"/>
                  </a:cubicBezTo>
                  <a:cubicBezTo>
                    <a:pt x="55390" y="-43"/>
                    <a:pt x="59534" y="3454"/>
                    <a:pt x="59966" y="8116"/>
                  </a:cubicBezTo>
                  <a:cubicBezTo>
                    <a:pt x="60484" y="13469"/>
                    <a:pt x="56296" y="18002"/>
                    <a:pt x="51116" y="18002"/>
                  </a:cubicBezTo>
                  <a:cubicBezTo>
                    <a:pt x="32768" y="18002"/>
                    <a:pt x="17830" y="33112"/>
                    <a:pt x="17830" y="51675"/>
                  </a:cubicBezTo>
                  <a:lnTo>
                    <a:pt x="17830" y="284837"/>
                  </a:lnTo>
                  <a:cubicBezTo>
                    <a:pt x="17830" y="289974"/>
                    <a:pt x="13599" y="294118"/>
                    <a:pt x="8505" y="29385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 name="Google Shape;2020;p53">
              <a:extLst>
                <a:ext uri="{FF2B5EF4-FFF2-40B4-BE49-F238E27FC236}">
                  <a16:creationId xmlns:a16="http://schemas.microsoft.com/office/drawing/2014/main" id="{40B62E9D-C5D4-48F1-8023-BFDF71226A27}"/>
                </a:ext>
              </a:extLst>
            </p:cNvPr>
            <p:cNvSpPr/>
            <p:nvPr/>
          </p:nvSpPr>
          <p:spPr>
            <a:xfrm>
              <a:off x="4515605" y="3811055"/>
              <a:ext cx="54396" cy="293857"/>
            </a:xfrm>
            <a:custGeom>
              <a:avLst/>
              <a:gdLst/>
              <a:ahLst/>
              <a:cxnLst/>
              <a:rect l="l" t="t" r="r" b="b"/>
              <a:pathLst>
                <a:path w="54396" h="293857" extrusionOk="0">
                  <a:moveTo>
                    <a:pt x="11872" y="284836"/>
                  </a:moveTo>
                  <a:lnTo>
                    <a:pt x="11872" y="51675"/>
                  </a:lnTo>
                  <a:cubicBezTo>
                    <a:pt x="11872" y="26075"/>
                    <a:pt x="30307" y="4792"/>
                    <a:pt x="54397" y="691"/>
                  </a:cubicBezTo>
                  <a:cubicBezTo>
                    <a:pt x="53317" y="216"/>
                    <a:pt x="52152" y="0"/>
                    <a:pt x="50943" y="0"/>
                  </a:cubicBezTo>
                  <a:cubicBezTo>
                    <a:pt x="22838" y="0"/>
                    <a:pt x="0" y="23182"/>
                    <a:pt x="0" y="51675"/>
                  </a:cubicBezTo>
                  <a:lnTo>
                    <a:pt x="0" y="284707"/>
                  </a:lnTo>
                  <a:cubicBezTo>
                    <a:pt x="0" y="289326"/>
                    <a:pt x="3454" y="293384"/>
                    <a:pt x="8073" y="293815"/>
                  </a:cubicBezTo>
                  <a:cubicBezTo>
                    <a:pt x="10664" y="294075"/>
                    <a:pt x="13081" y="293125"/>
                    <a:pt x="14851" y="291528"/>
                  </a:cubicBezTo>
                  <a:cubicBezTo>
                    <a:pt x="13038" y="289887"/>
                    <a:pt x="11872" y="287470"/>
                    <a:pt x="11872" y="284836"/>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 name="Google Shape;2021;p53">
              <a:extLst>
                <a:ext uri="{FF2B5EF4-FFF2-40B4-BE49-F238E27FC236}">
                  <a16:creationId xmlns:a16="http://schemas.microsoft.com/office/drawing/2014/main" id="{00CE1FBF-6065-4D97-B95D-694C19A934A7}"/>
                </a:ext>
              </a:extLst>
            </p:cNvPr>
            <p:cNvSpPr/>
            <p:nvPr/>
          </p:nvSpPr>
          <p:spPr>
            <a:xfrm>
              <a:off x="4556576" y="3863204"/>
              <a:ext cx="132494" cy="56353"/>
            </a:xfrm>
            <a:custGeom>
              <a:avLst/>
              <a:gdLst/>
              <a:ahLst/>
              <a:cxnLst/>
              <a:rect l="l" t="t" r="r" b="b"/>
              <a:pathLst>
                <a:path w="132494" h="56353" extrusionOk="0">
                  <a:moveTo>
                    <a:pt x="117428" y="0"/>
                  </a:moveTo>
                  <a:lnTo>
                    <a:pt x="15067" y="0"/>
                  </a:lnTo>
                  <a:cubicBezTo>
                    <a:pt x="6778" y="0"/>
                    <a:pt x="0" y="6778"/>
                    <a:pt x="0" y="15067"/>
                  </a:cubicBezTo>
                  <a:lnTo>
                    <a:pt x="0" y="45070"/>
                  </a:lnTo>
                  <a:cubicBezTo>
                    <a:pt x="12304" y="40537"/>
                    <a:pt x="36782" y="36047"/>
                    <a:pt x="73219" y="49689"/>
                  </a:cubicBezTo>
                  <a:cubicBezTo>
                    <a:pt x="98734" y="59229"/>
                    <a:pt x="118550" y="57114"/>
                    <a:pt x="132495" y="52106"/>
                  </a:cubicBezTo>
                  <a:lnTo>
                    <a:pt x="132495" y="15067"/>
                  </a:lnTo>
                  <a:cubicBezTo>
                    <a:pt x="132495" y="6778"/>
                    <a:pt x="125716" y="0"/>
                    <a:pt x="117428"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 name="Google Shape;2022;p53">
              <a:extLst>
                <a:ext uri="{FF2B5EF4-FFF2-40B4-BE49-F238E27FC236}">
                  <a16:creationId xmlns:a16="http://schemas.microsoft.com/office/drawing/2014/main" id="{011E35E9-45E6-4612-AF98-B6F925FA8D56}"/>
                </a:ext>
              </a:extLst>
            </p:cNvPr>
            <p:cNvSpPr/>
            <p:nvPr/>
          </p:nvSpPr>
          <p:spPr>
            <a:xfrm>
              <a:off x="4556532" y="3863204"/>
              <a:ext cx="32940" cy="45069"/>
            </a:xfrm>
            <a:custGeom>
              <a:avLst/>
              <a:gdLst/>
              <a:ahLst/>
              <a:cxnLst/>
              <a:rect l="l" t="t" r="r" b="b"/>
              <a:pathLst>
                <a:path w="32940" h="45069" extrusionOk="0">
                  <a:moveTo>
                    <a:pt x="17873" y="15067"/>
                  </a:moveTo>
                  <a:cubicBezTo>
                    <a:pt x="17873" y="6778"/>
                    <a:pt x="24651" y="0"/>
                    <a:pt x="32940" y="0"/>
                  </a:cubicBezTo>
                  <a:lnTo>
                    <a:pt x="15067" y="0"/>
                  </a:lnTo>
                  <a:cubicBezTo>
                    <a:pt x="6778" y="0"/>
                    <a:pt x="0" y="6778"/>
                    <a:pt x="0" y="15067"/>
                  </a:cubicBezTo>
                  <a:lnTo>
                    <a:pt x="0" y="45070"/>
                  </a:lnTo>
                  <a:cubicBezTo>
                    <a:pt x="4403" y="43429"/>
                    <a:pt x="10361" y="41832"/>
                    <a:pt x="17830" y="41055"/>
                  </a:cubicBezTo>
                  <a:lnTo>
                    <a:pt x="17830" y="15067"/>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 name="Google Shape;2023;p53">
              <a:extLst>
                <a:ext uri="{FF2B5EF4-FFF2-40B4-BE49-F238E27FC236}">
                  <a16:creationId xmlns:a16="http://schemas.microsoft.com/office/drawing/2014/main" id="{D0FF5E09-789C-4A17-B940-4DBE9A697469}"/>
                </a:ext>
              </a:extLst>
            </p:cNvPr>
            <p:cNvSpPr/>
            <p:nvPr/>
          </p:nvSpPr>
          <p:spPr>
            <a:xfrm>
              <a:off x="4595214" y="4037871"/>
              <a:ext cx="55303" cy="20203"/>
            </a:xfrm>
            <a:custGeom>
              <a:avLst/>
              <a:gdLst/>
              <a:ahLst/>
              <a:cxnLst/>
              <a:rect l="l" t="t" r="r" b="b"/>
              <a:pathLst>
                <a:path w="55303" h="20203" extrusionOk="0">
                  <a:moveTo>
                    <a:pt x="0" y="0"/>
                  </a:moveTo>
                  <a:lnTo>
                    <a:pt x="0" y="6432"/>
                  </a:lnTo>
                  <a:cubicBezTo>
                    <a:pt x="0" y="13987"/>
                    <a:pt x="6173" y="20204"/>
                    <a:pt x="13772" y="20204"/>
                  </a:cubicBezTo>
                  <a:lnTo>
                    <a:pt x="41531" y="20204"/>
                  </a:lnTo>
                  <a:cubicBezTo>
                    <a:pt x="49086" y="20204"/>
                    <a:pt x="55303" y="14030"/>
                    <a:pt x="55303" y="6432"/>
                  </a:cubicBezTo>
                  <a:lnTo>
                    <a:pt x="55303" y="0"/>
                  </a:lnTo>
                  <a:lnTo>
                    <a:pt x="0"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 name="Google Shape;2024;p53">
              <a:extLst>
                <a:ext uri="{FF2B5EF4-FFF2-40B4-BE49-F238E27FC236}">
                  <a16:creationId xmlns:a16="http://schemas.microsoft.com/office/drawing/2014/main" id="{78FB7EA0-D69E-452C-81A1-BEBF4ED1DC9E}"/>
                </a:ext>
              </a:extLst>
            </p:cNvPr>
            <p:cNvSpPr/>
            <p:nvPr/>
          </p:nvSpPr>
          <p:spPr>
            <a:xfrm>
              <a:off x="4595214" y="4037914"/>
              <a:ext cx="31644" cy="20203"/>
            </a:xfrm>
            <a:custGeom>
              <a:avLst/>
              <a:gdLst/>
              <a:ahLst/>
              <a:cxnLst/>
              <a:rect l="l" t="t" r="r" b="b"/>
              <a:pathLst>
                <a:path w="31644" h="20203" extrusionOk="0">
                  <a:moveTo>
                    <a:pt x="17830" y="6303"/>
                  </a:moveTo>
                  <a:lnTo>
                    <a:pt x="17830" y="0"/>
                  </a:lnTo>
                  <a:lnTo>
                    <a:pt x="0" y="0"/>
                  </a:lnTo>
                  <a:lnTo>
                    <a:pt x="0" y="6433"/>
                  </a:lnTo>
                  <a:cubicBezTo>
                    <a:pt x="0" y="13987"/>
                    <a:pt x="6173" y="20204"/>
                    <a:pt x="13772" y="20204"/>
                  </a:cubicBezTo>
                  <a:lnTo>
                    <a:pt x="31645" y="20204"/>
                  </a:lnTo>
                  <a:cubicBezTo>
                    <a:pt x="24003" y="20161"/>
                    <a:pt x="17830" y="13901"/>
                    <a:pt x="17830" y="630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 name="Google Shape;2025;p53">
              <a:extLst>
                <a:ext uri="{FF2B5EF4-FFF2-40B4-BE49-F238E27FC236}">
                  <a16:creationId xmlns:a16="http://schemas.microsoft.com/office/drawing/2014/main" id="{AC3695C3-D380-4762-B36B-F419EC34D8CD}"/>
                </a:ext>
              </a:extLst>
            </p:cNvPr>
            <p:cNvSpPr/>
            <p:nvPr/>
          </p:nvSpPr>
          <p:spPr>
            <a:xfrm>
              <a:off x="4556619" y="3902904"/>
              <a:ext cx="132494" cy="136174"/>
            </a:xfrm>
            <a:custGeom>
              <a:avLst/>
              <a:gdLst/>
              <a:ahLst/>
              <a:cxnLst/>
              <a:rect l="l" t="t" r="r" b="b"/>
              <a:pathLst>
                <a:path w="132494" h="136174" extrusionOk="0">
                  <a:moveTo>
                    <a:pt x="73220" y="9125"/>
                  </a:moveTo>
                  <a:cubicBezTo>
                    <a:pt x="36783" y="-4517"/>
                    <a:pt x="12304" y="-27"/>
                    <a:pt x="0" y="4506"/>
                  </a:cubicBezTo>
                  <a:lnTo>
                    <a:pt x="0" y="103236"/>
                  </a:lnTo>
                  <a:cubicBezTo>
                    <a:pt x="0" y="121368"/>
                    <a:pt x="14808" y="136175"/>
                    <a:pt x="32940" y="136175"/>
                  </a:cubicBezTo>
                  <a:lnTo>
                    <a:pt x="99554" y="136175"/>
                  </a:lnTo>
                  <a:cubicBezTo>
                    <a:pt x="117687" y="136175"/>
                    <a:pt x="132495" y="121368"/>
                    <a:pt x="132495" y="103236"/>
                  </a:cubicBezTo>
                  <a:lnTo>
                    <a:pt x="132495" y="11543"/>
                  </a:lnTo>
                  <a:cubicBezTo>
                    <a:pt x="118550" y="16550"/>
                    <a:pt x="98734" y="18666"/>
                    <a:pt x="73220" y="912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32" name="Google Shape;2026;p53">
              <a:extLst>
                <a:ext uri="{FF2B5EF4-FFF2-40B4-BE49-F238E27FC236}">
                  <a16:creationId xmlns:a16="http://schemas.microsoft.com/office/drawing/2014/main" id="{7B95600F-1D05-479B-80D3-509434D86232}"/>
                </a:ext>
              </a:extLst>
            </p:cNvPr>
            <p:cNvGrpSpPr/>
            <p:nvPr/>
          </p:nvGrpSpPr>
          <p:grpSpPr>
            <a:xfrm>
              <a:off x="4556576" y="3903396"/>
              <a:ext cx="132494" cy="135683"/>
              <a:chOff x="4556576" y="3903396"/>
              <a:chExt cx="132494" cy="135683"/>
            </a:xfrm>
          </p:grpSpPr>
          <p:sp>
            <p:nvSpPr>
              <p:cNvPr id="134" name="Google Shape;2027;p53">
                <a:extLst>
                  <a:ext uri="{FF2B5EF4-FFF2-40B4-BE49-F238E27FC236}">
                    <a16:creationId xmlns:a16="http://schemas.microsoft.com/office/drawing/2014/main" id="{47C02001-A528-453F-931B-E2F1271967BF}"/>
                  </a:ext>
                </a:extLst>
              </p:cNvPr>
              <p:cNvSpPr/>
              <p:nvPr/>
            </p:nvSpPr>
            <p:spPr>
              <a:xfrm>
                <a:off x="4556576" y="3903396"/>
                <a:ext cx="50813" cy="135683"/>
              </a:xfrm>
              <a:custGeom>
                <a:avLst/>
                <a:gdLst/>
                <a:ahLst/>
                <a:cxnLst/>
                <a:rect l="l" t="t" r="r" b="b"/>
                <a:pathLst>
                  <a:path w="50813" h="135683" extrusionOk="0">
                    <a:moveTo>
                      <a:pt x="17830" y="102745"/>
                    </a:moveTo>
                    <a:lnTo>
                      <a:pt x="17830" y="0"/>
                    </a:lnTo>
                    <a:cubicBezTo>
                      <a:pt x="10361" y="777"/>
                      <a:pt x="4403" y="2374"/>
                      <a:pt x="0" y="4015"/>
                    </a:cubicBezTo>
                    <a:lnTo>
                      <a:pt x="0" y="102745"/>
                    </a:lnTo>
                    <a:cubicBezTo>
                      <a:pt x="0" y="120876"/>
                      <a:pt x="14808" y="135684"/>
                      <a:pt x="32940" y="135684"/>
                    </a:cubicBezTo>
                    <a:lnTo>
                      <a:pt x="50813" y="135684"/>
                    </a:lnTo>
                    <a:cubicBezTo>
                      <a:pt x="32681" y="135684"/>
                      <a:pt x="17830" y="120833"/>
                      <a:pt x="17830" y="10274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 name="Google Shape;2028;p53">
                <a:extLst>
                  <a:ext uri="{FF2B5EF4-FFF2-40B4-BE49-F238E27FC236}">
                    <a16:creationId xmlns:a16="http://schemas.microsoft.com/office/drawing/2014/main" id="{C3D3C0AE-727E-48E4-AA96-F09388ECEFAF}"/>
                  </a:ext>
                </a:extLst>
              </p:cNvPr>
              <p:cNvSpPr/>
              <p:nvPr/>
            </p:nvSpPr>
            <p:spPr>
              <a:xfrm>
                <a:off x="4673730" y="3986196"/>
                <a:ext cx="15340" cy="8936"/>
              </a:xfrm>
              <a:custGeom>
                <a:avLst/>
                <a:gdLst/>
                <a:ahLst/>
                <a:cxnLst/>
                <a:rect l="l" t="t" r="r" b="b"/>
                <a:pathLst>
                  <a:path w="15340" h="8936" extrusionOk="0">
                    <a:moveTo>
                      <a:pt x="15340" y="0"/>
                    </a:moveTo>
                    <a:lnTo>
                      <a:pt x="4591" y="0"/>
                    </a:lnTo>
                    <a:cubicBezTo>
                      <a:pt x="2475" y="0"/>
                      <a:pt x="532" y="1425"/>
                      <a:pt x="101" y="3497"/>
                    </a:cubicBezTo>
                    <a:cubicBezTo>
                      <a:pt x="-504" y="6389"/>
                      <a:pt x="1698" y="8936"/>
                      <a:pt x="4461" y="8936"/>
                    </a:cubicBezTo>
                    <a:lnTo>
                      <a:pt x="15340" y="8936"/>
                    </a:lnTo>
                    <a:lnTo>
                      <a:pt x="15340" y="0"/>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 name="Google Shape;2029;p53">
                <a:extLst>
                  <a:ext uri="{FF2B5EF4-FFF2-40B4-BE49-F238E27FC236}">
                    <a16:creationId xmlns:a16="http://schemas.microsoft.com/office/drawing/2014/main" id="{032828D1-A45A-4DA5-B1B3-31E0F2866F6F}"/>
                  </a:ext>
                </a:extLst>
              </p:cNvPr>
              <p:cNvSpPr/>
              <p:nvPr/>
            </p:nvSpPr>
            <p:spPr>
              <a:xfrm>
                <a:off x="4673728" y="3936896"/>
                <a:ext cx="15341" cy="8892"/>
              </a:xfrm>
              <a:custGeom>
                <a:avLst/>
                <a:gdLst/>
                <a:ahLst/>
                <a:cxnLst/>
                <a:rect l="l" t="t" r="r" b="b"/>
                <a:pathLst>
                  <a:path w="15341" h="8892" extrusionOk="0">
                    <a:moveTo>
                      <a:pt x="4592" y="8893"/>
                    </a:moveTo>
                    <a:lnTo>
                      <a:pt x="15342" y="8893"/>
                    </a:lnTo>
                    <a:lnTo>
                      <a:pt x="15342" y="0"/>
                    </a:lnTo>
                    <a:lnTo>
                      <a:pt x="4463" y="0"/>
                    </a:lnTo>
                    <a:cubicBezTo>
                      <a:pt x="1656" y="0"/>
                      <a:pt x="-502" y="2547"/>
                      <a:pt x="102" y="5439"/>
                    </a:cubicBezTo>
                    <a:cubicBezTo>
                      <a:pt x="577" y="7512"/>
                      <a:pt x="2477" y="8893"/>
                      <a:pt x="4592" y="889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 name="Google Shape;2030;p53">
                <a:extLst>
                  <a:ext uri="{FF2B5EF4-FFF2-40B4-BE49-F238E27FC236}">
                    <a16:creationId xmlns:a16="http://schemas.microsoft.com/office/drawing/2014/main" id="{EE7F2041-23AF-4388-B8A5-9E1CEE7BE1AA}"/>
                  </a:ext>
                </a:extLst>
              </p:cNvPr>
              <p:cNvSpPr/>
              <p:nvPr/>
            </p:nvSpPr>
            <p:spPr>
              <a:xfrm>
                <a:off x="4673728" y="3961244"/>
                <a:ext cx="15341" cy="8892"/>
              </a:xfrm>
              <a:custGeom>
                <a:avLst/>
                <a:gdLst/>
                <a:ahLst/>
                <a:cxnLst/>
                <a:rect l="l" t="t" r="r" b="b"/>
                <a:pathLst>
                  <a:path w="15341" h="8892" extrusionOk="0">
                    <a:moveTo>
                      <a:pt x="4592" y="8893"/>
                    </a:moveTo>
                    <a:lnTo>
                      <a:pt x="15342" y="8893"/>
                    </a:lnTo>
                    <a:lnTo>
                      <a:pt x="15342" y="0"/>
                    </a:lnTo>
                    <a:lnTo>
                      <a:pt x="4463" y="0"/>
                    </a:lnTo>
                    <a:cubicBezTo>
                      <a:pt x="1656" y="0"/>
                      <a:pt x="-502" y="2547"/>
                      <a:pt x="102" y="5439"/>
                    </a:cubicBezTo>
                    <a:cubicBezTo>
                      <a:pt x="577" y="7511"/>
                      <a:pt x="2477" y="8893"/>
                      <a:pt x="4592" y="889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2031;p53">
                <a:extLst>
                  <a:ext uri="{FF2B5EF4-FFF2-40B4-BE49-F238E27FC236}">
                    <a16:creationId xmlns:a16="http://schemas.microsoft.com/office/drawing/2014/main" id="{B490CFD7-1AA1-403B-BF24-C0101111A963}"/>
                  </a:ext>
                </a:extLst>
              </p:cNvPr>
              <p:cNvSpPr/>
              <p:nvPr/>
            </p:nvSpPr>
            <p:spPr>
              <a:xfrm>
                <a:off x="4608208" y="3940479"/>
                <a:ext cx="30617" cy="41349"/>
              </a:xfrm>
              <a:custGeom>
                <a:avLst/>
                <a:gdLst/>
                <a:ahLst/>
                <a:cxnLst/>
                <a:rect l="l" t="t" r="r" b="b"/>
                <a:pathLst>
                  <a:path w="30617" h="41349" extrusionOk="0">
                    <a:moveTo>
                      <a:pt x="27891" y="17268"/>
                    </a:moveTo>
                    <a:lnTo>
                      <a:pt x="16580" y="691"/>
                    </a:lnTo>
                    <a:cubicBezTo>
                      <a:pt x="16277" y="259"/>
                      <a:pt x="15802" y="0"/>
                      <a:pt x="15285" y="0"/>
                    </a:cubicBezTo>
                    <a:cubicBezTo>
                      <a:pt x="14766" y="0"/>
                      <a:pt x="14291" y="259"/>
                      <a:pt x="13989" y="691"/>
                    </a:cubicBezTo>
                    <a:lnTo>
                      <a:pt x="2721" y="17225"/>
                    </a:lnTo>
                    <a:cubicBezTo>
                      <a:pt x="-1725" y="23744"/>
                      <a:pt x="-646" y="32680"/>
                      <a:pt x="5398" y="37774"/>
                    </a:cubicBezTo>
                    <a:cubicBezTo>
                      <a:pt x="11269" y="42695"/>
                      <a:pt x="19990" y="42523"/>
                      <a:pt x="25689" y="37342"/>
                    </a:cubicBezTo>
                    <a:cubicBezTo>
                      <a:pt x="31344" y="32162"/>
                      <a:pt x="32208" y="23571"/>
                      <a:pt x="27891" y="1726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3" name="Google Shape;2032;p53">
              <a:extLst>
                <a:ext uri="{FF2B5EF4-FFF2-40B4-BE49-F238E27FC236}">
                  <a16:creationId xmlns:a16="http://schemas.microsoft.com/office/drawing/2014/main" id="{0E2C4E7F-497E-4F77-BF56-25EA435F39DC}"/>
                </a:ext>
              </a:extLst>
            </p:cNvPr>
            <p:cNvSpPr/>
            <p:nvPr/>
          </p:nvSpPr>
          <p:spPr>
            <a:xfrm>
              <a:off x="4608208" y="3940479"/>
              <a:ext cx="24177" cy="41304"/>
            </a:xfrm>
            <a:custGeom>
              <a:avLst/>
              <a:gdLst/>
              <a:ahLst/>
              <a:cxnLst/>
              <a:rect l="l" t="t" r="r" b="b"/>
              <a:pathLst>
                <a:path w="24177" h="41304" extrusionOk="0">
                  <a:moveTo>
                    <a:pt x="23185" y="37774"/>
                  </a:moveTo>
                  <a:cubicBezTo>
                    <a:pt x="17141" y="32680"/>
                    <a:pt x="16062" y="23787"/>
                    <a:pt x="20508" y="17225"/>
                  </a:cubicBezTo>
                  <a:lnTo>
                    <a:pt x="24178" y="11829"/>
                  </a:lnTo>
                  <a:lnTo>
                    <a:pt x="16580" y="691"/>
                  </a:lnTo>
                  <a:cubicBezTo>
                    <a:pt x="16277" y="259"/>
                    <a:pt x="15802" y="0"/>
                    <a:pt x="15285" y="0"/>
                  </a:cubicBezTo>
                  <a:cubicBezTo>
                    <a:pt x="14766" y="0"/>
                    <a:pt x="14291" y="259"/>
                    <a:pt x="13989" y="691"/>
                  </a:cubicBezTo>
                  <a:lnTo>
                    <a:pt x="2721" y="17225"/>
                  </a:lnTo>
                  <a:cubicBezTo>
                    <a:pt x="-1725" y="23744"/>
                    <a:pt x="-646" y="32680"/>
                    <a:pt x="5398" y="37731"/>
                  </a:cubicBezTo>
                  <a:cubicBezTo>
                    <a:pt x="10751" y="42220"/>
                    <a:pt x="18522" y="42480"/>
                    <a:pt x="24178" y="38508"/>
                  </a:cubicBezTo>
                  <a:cubicBezTo>
                    <a:pt x="23832" y="38292"/>
                    <a:pt x="23530" y="38033"/>
                    <a:pt x="23185" y="3777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77590119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5643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t>Critical Evaluation – SWOT / Gap Analysis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aphicFrame>
        <p:nvGraphicFramePr>
          <p:cNvPr id="14" name="Table 13">
            <a:extLst>
              <a:ext uri="{FF2B5EF4-FFF2-40B4-BE49-F238E27FC236}">
                <a16:creationId xmlns:a16="http://schemas.microsoft.com/office/drawing/2014/main" id="{DC4C5684-9196-4855-B325-79DB334C2088}"/>
              </a:ext>
            </a:extLst>
          </p:cNvPr>
          <p:cNvGraphicFramePr>
            <a:graphicFrameLocks noGrp="1"/>
          </p:cNvGraphicFramePr>
          <p:nvPr>
            <p:extLst>
              <p:ext uri="{D42A27DB-BD31-4B8C-83A1-F6EECF244321}">
                <p14:modId xmlns:p14="http://schemas.microsoft.com/office/powerpoint/2010/main" val="565616890"/>
              </p:ext>
            </p:extLst>
          </p:nvPr>
        </p:nvGraphicFramePr>
        <p:xfrm>
          <a:off x="718468" y="978996"/>
          <a:ext cx="7705532" cy="4020432"/>
        </p:xfrm>
        <a:graphic>
          <a:graphicData uri="http://schemas.openxmlformats.org/drawingml/2006/table">
            <a:tbl>
              <a:tblPr/>
              <a:tblGrid>
                <a:gridCol w="3852766">
                  <a:extLst>
                    <a:ext uri="{9D8B030D-6E8A-4147-A177-3AD203B41FA5}">
                      <a16:colId xmlns:a16="http://schemas.microsoft.com/office/drawing/2014/main" val="2662386295"/>
                    </a:ext>
                  </a:extLst>
                </a:gridCol>
                <a:gridCol w="3852766">
                  <a:extLst>
                    <a:ext uri="{9D8B030D-6E8A-4147-A177-3AD203B41FA5}">
                      <a16:colId xmlns:a16="http://schemas.microsoft.com/office/drawing/2014/main" val="545249585"/>
                    </a:ext>
                  </a:extLst>
                </a:gridCol>
              </a:tblGrid>
              <a:tr h="221328">
                <a:tc>
                  <a:txBody>
                    <a:bodyPr/>
                    <a:lstStyle/>
                    <a:p>
                      <a:pPr algn="ctr" rtl="0" fontAlgn="t">
                        <a:spcBef>
                          <a:spcPts val="0"/>
                        </a:spcBef>
                        <a:spcAft>
                          <a:spcPts val="0"/>
                        </a:spcAft>
                      </a:pPr>
                      <a:r>
                        <a:rPr lang="en-US" sz="1200" b="1" i="0" u="none" strike="noStrike" dirty="0">
                          <a:solidFill>
                            <a:srgbClr val="000000"/>
                          </a:solidFill>
                          <a:effectLst/>
                          <a:latin typeface="Arimo" panose="020B0604020202020204" charset="0"/>
                          <a:ea typeface="Arimo" panose="020B0604020202020204" charset="0"/>
                          <a:cs typeface="Arimo" panose="020B0604020202020204" charset="0"/>
                        </a:rPr>
                        <a:t>Strengths</a:t>
                      </a:r>
                      <a:endParaRPr lang="en-US" sz="1400" dirty="0">
                        <a:effectLst/>
                        <a:latin typeface="Arimo" panose="020B0604020202020204" charset="0"/>
                        <a:ea typeface="Arimo" panose="020B0604020202020204" charset="0"/>
                        <a:cs typeface="Arimo" panose="020B0604020202020204" charset="0"/>
                      </a:endParaRPr>
                    </a:p>
                  </a:txBody>
                  <a:tcPr marL="45354" marR="45354" marT="45354" marB="4535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92D050"/>
                        </a:gs>
                        <a:gs pos="74000">
                          <a:schemeClr val="accent4">
                            <a:lumMod val="45000"/>
                            <a:lumOff val="55000"/>
                          </a:schemeClr>
                        </a:gs>
                        <a:gs pos="83000">
                          <a:schemeClr val="accent4">
                            <a:lumMod val="45000"/>
                            <a:lumOff val="55000"/>
                          </a:schemeClr>
                        </a:gs>
                        <a:gs pos="100000">
                          <a:srgbClr val="92D050"/>
                        </a:gs>
                      </a:gsLst>
                      <a:lin ang="5400000" scaled="1"/>
                    </a:gradFill>
                  </a:tcPr>
                </a:tc>
                <a:tc>
                  <a:txBody>
                    <a:bodyPr/>
                    <a:lstStyle/>
                    <a:p>
                      <a:pPr algn="ctr" rtl="0" fontAlgn="t">
                        <a:spcBef>
                          <a:spcPts val="0"/>
                        </a:spcBef>
                        <a:spcAft>
                          <a:spcPts val="0"/>
                        </a:spcAft>
                      </a:pPr>
                      <a:r>
                        <a:rPr lang="en-US" sz="1200" b="1" i="0" u="none" strike="noStrike" dirty="0">
                          <a:solidFill>
                            <a:srgbClr val="000000"/>
                          </a:solidFill>
                          <a:effectLst/>
                          <a:latin typeface="Arimo" panose="020B0604020202020204" charset="0"/>
                          <a:ea typeface="Arimo" panose="020B0604020202020204" charset="0"/>
                          <a:cs typeface="Arimo" panose="020B0604020202020204" charset="0"/>
                        </a:rPr>
                        <a:t>Weaknesses</a:t>
                      </a:r>
                      <a:endParaRPr lang="en-US" sz="1400" dirty="0">
                        <a:effectLst/>
                        <a:latin typeface="Arimo" panose="020B0604020202020204" charset="0"/>
                        <a:ea typeface="Arimo" panose="020B0604020202020204" charset="0"/>
                        <a:cs typeface="Arimo" panose="020B0604020202020204" charset="0"/>
                      </a:endParaRPr>
                    </a:p>
                  </a:txBody>
                  <a:tcPr marL="45354" marR="45354" marT="45354" marB="4535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C000"/>
                        </a:gs>
                        <a:gs pos="74000">
                          <a:schemeClr val="accent4">
                            <a:lumMod val="45000"/>
                            <a:lumOff val="55000"/>
                          </a:schemeClr>
                        </a:gs>
                        <a:gs pos="83000">
                          <a:schemeClr val="accent4">
                            <a:lumMod val="45000"/>
                            <a:lumOff val="55000"/>
                          </a:schemeClr>
                        </a:gs>
                        <a:gs pos="100000">
                          <a:srgbClr val="FFC000"/>
                        </a:gs>
                      </a:gsLst>
                      <a:lin ang="5400000" scaled="1"/>
                    </a:gradFill>
                  </a:tcPr>
                </a:tc>
                <a:extLst>
                  <a:ext uri="{0D108BD9-81ED-4DB2-BD59-A6C34878D82A}">
                    <a16:rowId xmlns:a16="http://schemas.microsoft.com/office/drawing/2014/main" val="1347693575"/>
                  </a:ext>
                </a:extLst>
              </a:tr>
              <a:tr h="1266286">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Clear national (NICE) and international (KDIGO) guidelines (NICE, 2021; KDIGO, 2024)</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Simple, teachable staging system</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Strong evidence base for blood-pressure control, SGLT2 inhibitors, and albuminuria reduction (Wolf and Ritz, 2005; Shenoy </a:t>
                      </a:r>
                      <a:r>
                        <a:rPr lang="en-US" sz="1200" b="0" i="1" u="none" strike="noStrike" dirty="0">
                          <a:solidFill>
                            <a:srgbClr val="000000"/>
                          </a:solidFill>
                          <a:effectLst/>
                          <a:latin typeface="Arimo" panose="020B0604020202020204" charset="0"/>
                          <a:ea typeface="Arimo" panose="020B0604020202020204" charset="0"/>
                          <a:cs typeface="Arimo" panose="020B0604020202020204" charset="0"/>
                        </a:rPr>
                        <a:t>et al., </a:t>
                      </a: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2021)</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Well-developed multidisciplinary pathways for dialysis and transplantation</a:t>
                      </a:r>
                    </a:p>
                  </a:txBody>
                  <a:tcPr marL="45354" marR="45354" marT="45354" marB="453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92D050"/>
                        </a:gs>
                        <a:gs pos="74000">
                          <a:schemeClr val="accent4">
                            <a:lumMod val="45000"/>
                            <a:lumOff val="55000"/>
                          </a:schemeClr>
                        </a:gs>
                        <a:gs pos="83000">
                          <a:schemeClr val="accent4">
                            <a:lumMod val="45000"/>
                            <a:lumOff val="55000"/>
                          </a:schemeClr>
                        </a:gs>
                        <a:gs pos="100000">
                          <a:srgbClr val="92D05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Late presentation remains common because early CKD is asymptomatic</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Variable primary-care capacity for systematic screening</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Incomplete implementation of self-management support</a:t>
                      </a:r>
                    </a:p>
                  </a:txBody>
                  <a:tcPr marL="45354" marR="45354" marT="45354" marB="453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C000"/>
                        </a:gs>
                        <a:gs pos="74000">
                          <a:schemeClr val="accent4">
                            <a:lumMod val="45000"/>
                            <a:lumOff val="55000"/>
                          </a:schemeClr>
                        </a:gs>
                        <a:gs pos="83000">
                          <a:schemeClr val="accent4">
                            <a:lumMod val="45000"/>
                            <a:lumOff val="55000"/>
                          </a:schemeClr>
                        </a:gs>
                        <a:gs pos="100000">
                          <a:srgbClr val="FFC000"/>
                        </a:gs>
                      </a:gsLst>
                      <a:lin ang="5400000" scaled="1"/>
                    </a:gradFill>
                  </a:tcPr>
                </a:tc>
                <a:extLst>
                  <a:ext uri="{0D108BD9-81ED-4DB2-BD59-A6C34878D82A}">
                    <a16:rowId xmlns:a16="http://schemas.microsoft.com/office/drawing/2014/main" val="3368399468"/>
                  </a:ext>
                </a:extLst>
              </a:tr>
              <a:tr h="221328">
                <a:tc>
                  <a:txBody>
                    <a:bodyPr/>
                    <a:lstStyle/>
                    <a:p>
                      <a:pPr algn="ctr" rtl="0" fontAlgn="t">
                        <a:spcBef>
                          <a:spcPts val="0"/>
                        </a:spcBef>
                        <a:spcAft>
                          <a:spcPts val="0"/>
                        </a:spcAft>
                      </a:pPr>
                      <a:r>
                        <a:rPr lang="en-US" sz="1200" b="1" i="0" u="none" strike="noStrike" dirty="0">
                          <a:solidFill>
                            <a:srgbClr val="000000"/>
                          </a:solidFill>
                          <a:effectLst/>
                          <a:latin typeface="Arimo" panose="020B0604020202020204" charset="0"/>
                          <a:ea typeface="Arimo" panose="020B0604020202020204" charset="0"/>
                          <a:cs typeface="Arimo" panose="020B0604020202020204" charset="0"/>
                        </a:rPr>
                        <a:t>Opportunities</a:t>
                      </a:r>
                      <a:endParaRPr lang="en-US" sz="1400" dirty="0">
                        <a:effectLst/>
                        <a:latin typeface="Arimo" panose="020B0604020202020204" charset="0"/>
                        <a:ea typeface="Arimo" panose="020B0604020202020204" charset="0"/>
                        <a:cs typeface="Arimo" panose="020B0604020202020204" charset="0"/>
                      </a:endParaRPr>
                    </a:p>
                  </a:txBody>
                  <a:tcPr marL="45354" marR="45354" marT="45354" marB="4535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00B0F0"/>
                        </a:gs>
                        <a:gs pos="74000">
                          <a:schemeClr val="accent4">
                            <a:lumMod val="45000"/>
                            <a:lumOff val="55000"/>
                          </a:schemeClr>
                        </a:gs>
                        <a:gs pos="83000">
                          <a:schemeClr val="accent4">
                            <a:lumMod val="45000"/>
                            <a:lumOff val="55000"/>
                          </a:schemeClr>
                        </a:gs>
                        <a:gs pos="100000">
                          <a:srgbClr val="00B0F0"/>
                        </a:gs>
                      </a:gsLst>
                      <a:lin ang="5400000" scaled="1"/>
                    </a:gradFill>
                  </a:tcPr>
                </a:tc>
                <a:tc>
                  <a:txBody>
                    <a:bodyPr/>
                    <a:lstStyle/>
                    <a:p>
                      <a:pPr algn="ctr" rtl="0" fontAlgn="t">
                        <a:spcBef>
                          <a:spcPts val="0"/>
                        </a:spcBef>
                        <a:spcAft>
                          <a:spcPts val="0"/>
                        </a:spcAft>
                      </a:pPr>
                      <a:r>
                        <a:rPr lang="en-US" sz="1200" b="1" i="0" u="none" strike="noStrike" dirty="0">
                          <a:solidFill>
                            <a:srgbClr val="000000"/>
                          </a:solidFill>
                          <a:effectLst/>
                          <a:latin typeface="Arimo" panose="020B0604020202020204" charset="0"/>
                          <a:ea typeface="Arimo" panose="020B0604020202020204" charset="0"/>
                          <a:cs typeface="Arimo" panose="020B0604020202020204" charset="0"/>
                        </a:rPr>
                        <a:t>Threats / Gaps</a:t>
                      </a:r>
                      <a:endParaRPr lang="en-US" sz="1400" dirty="0">
                        <a:effectLst/>
                        <a:latin typeface="Arimo" panose="020B0604020202020204" charset="0"/>
                        <a:ea typeface="Arimo" panose="020B0604020202020204" charset="0"/>
                        <a:cs typeface="Arimo" panose="020B0604020202020204" charset="0"/>
                      </a:endParaRPr>
                    </a:p>
                  </a:txBody>
                  <a:tcPr marL="45354" marR="45354" marT="45354" marB="4535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0000"/>
                        </a:gs>
                        <a:gs pos="74000">
                          <a:schemeClr val="accent4">
                            <a:lumMod val="45000"/>
                            <a:lumOff val="55000"/>
                          </a:schemeClr>
                        </a:gs>
                        <a:gs pos="83000">
                          <a:schemeClr val="accent4">
                            <a:lumMod val="45000"/>
                            <a:lumOff val="55000"/>
                          </a:schemeClr>
                        </a:gs>
                        <a:gs pos="100000">
                          <a:srgbClr val="FF0000"/>
                        </a:gs>
                      </a:gsLst>
                      <a:lin ang="5400000" scaled="1"/>
                    </a:gradFill>
                  </a:tcPr>
                </a:tc>
                <a:extLst>
                  <a:ext uri="{0D108BD9-81ED-4DB2-BD59-A6C34878D82A}">
                    <a16:rowId xmlns:a16="http://schemas.microsoft.com/office/drawing/2014/main" val="3434727554"/>
                  </a:ext>
                </a:extLst>
              </a:tr>
              <a:tr h="1658145">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Expand nurse-led education and home monitoring</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Greater use of digital tools for remote review</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Earlier identification of living donors</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Integration of biopsychosocial assessment into routine reviews</a:t>
                      </a:r>
                    </a:p>
                  </a:txBody>
                  <a:tcPr marL="45354" marR="45354" marT="45354" marB="453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00B0F0"/>
                        </a:gs>
                        <a:gs pos="74000">
                          <a:schemeClr val="accent4">
                            <a:lumMod val="45000"/>
                            <a:lumOff val="55000"/>
                          </a:schemeClr>
                        </a:gs>
                        <a:gs pos="83000">
                          <a:schemeClr val="accent4">
                            <a:lumMod val="45000"/>
                            <a:lumOff val="55000"/>
                          </a:schemeClr>
                        </a:gs>
                        <a:gs pos="100000">
                          <a:srgbClr val="00B0F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Rising prevalence, which is mainly driven by ageing and diabetes (</a:t>
                      </a:r>
                      <a:r>
                        <a:rPr lang="en-US" sz="1200" b="0" i="0" u="none" strike="noStrike" dirty="0" err="1">
                          <a:solidFill>
                            <a:srgbClr val="000000"/>
                          </a:solidFill>
                          <a:effectLst/>
                          <a:latin typeface="Arimo" panose="020B0604020202020204" charset="0"/>
                          <a:ea typeface="Arimo" panose="020B0604020202020204" charset="0"/>
                          <a:cs typeface="Arimo" panose="020B0604020202020204" charset="0"/>
                        </a:rPr>
                        <a:t>Xie</a:t>
                      </a: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 </a:t>
                      </a:r>
                      <a:r>
                        <a:rPr lang="en-US" sz="1200" b="0" i="1" u="none" strike="noStrike" dirty="0">
                          <a:solidFill>
                            <a:srgbClr val="000000"/>
                          </a:solidFill>
                          <a:effectLst/>
                          <a:latin typeface="Arimo" panose="020B0604020202020204" charset="0"/>
                          <a:ea typeface="Arimo" panose="020B0604020202020204" charset="0"/>
                          <a:cs typeface="Arimo" panose="020B0604020202020204" charset="0"/>
                        </a:rPr>
                        <a:t>et al.,</a:t>
                      </a: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 2025)</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Workforce pressures in both primary care and renal services</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Inequitable access in socioeconomically disadvantaged and ethnic-minority populations (Nicholas, </a:t>
                      </a:r>
                      <a:r>
                        <a:rPr lang="en-US" sz="1200" b="0" i="0" u="none" strike="noStrike" dirty="0" err="1">
                          <a:solidFill>
                            <a:srgbClr val="000000"/>
                          </a:solidFill>
                          <a:effectLst/>
                          <a:latin typeface="Arimo" panose="020B0604020202020204" charset="0"/>
                          <a:ea typeface="Arimo" panose="020B0604020202020204" charset="0"/>
                          <a:cs typeface="Arimo" panose="020B0604020202020204" charset="0"/>
                        </a:rPr>
                        <a:t>Kalantar</a:t>
                      </a: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-Zadeh and Norris, 2015)</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Closing these gaps requires sustained investment in primary-care capacity, co-produced education </a:t>
                      </a:r>
                      <a:r>
                        <a:rPr lang="en-US" sz="1200" b="0" i="0" u="none" strike="noStrike" dirty="0" err="1">
                          <a:solidFill>
                            <a:srgbClr val="000000"/>
                          </a:solidFill>
                          <a:effectLst/>
                          <a:latin typeface="Arimo" panose="020B0604020202020204" charset="0"/>
                          <a:ea typeface="Arimo" panose="020B0604020202020204" charset="0"/>
                          <a:cs typeface="Arimo" panose="020B0604020202020204" charset="0"/>
                        </a:rPr>
                        <a:t>programmes</a:t>
                      </a:r>
                      <a:r>
                        <a:rPr lang="en-US" sz="1200" b="0" i="0" u="none" strike="noStrike" dirty="0">
                          <a:solidFill>
                            <a:srgbClr val="000000"/>
                          </a:solidFill>
                          <a:effectLst/>
                          <a:latin typeface="Arimo" panose="020B0604020202020204" charset="0"/>
                          <a:ea typeface="Arimo" panose="020B0604020202020204" charset="0"/>
                          <a:cs typeface="Arimo" panose="020B0604020202020204" charset="0"/>
                        </a:rPr>
                        <a:t>, and equitable pathway design</a:t>
                      </a:r>
                    </a:p>
                  </a:txBody>
                  <a:tcPr marL="45354" marR="45354" marT="45354" marB="453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0000"/>
                        </a:gs>
                        <a:gs pos="74000">
                          <a:schemeClr val="accent4">
                            <a:lumMod val="45000"/>
                            <a:lumOff val="55000"/>
                          </a:schemeClr>
                        </a:gs>
                        <a:gs pos="83000">
                          <a:schemeClr val="accent4">
                            <a:lumMod val="45000"/>
                            <a:lumOff val="55000"/>
                          </a:schemeClr>
                        </a:gs>
                        <a:gs pos="100000">
                          <a:srgbClr val="FF0000"/>
                        </a:gs>
                      </a:gsLst>
                      <a:lin ang="5400000" scaled="1"/>
                    </a:gradFill>
                  </a:tcPr>
                </a:tc>
                <a:extLst>
                  <a:ext uri="{0D108BD9-81ED-4DB2-BD59-A6C34878D82A}">
                    <a16:rowId xmlns:a16="http://schemas.microsoft.com/office/drawing/2014/main" val="389335906"/>
                  </a:ext>
                </a:extLst>
              </a:tr>
            </a:tbl>
          </a:graphicData>
        </a:graphic>
      </p:graphicFrame>
      <p:grpSp>
        <p:nvGrpSpPr>
          <p:cNvPr id="5" name="Google Shape;1284;p53">
            <a:extLst>
              <a:ext uri="{FF2B5EF4-FFF2-40B4-BE49-F238E27FC236}">
                <a16:creationId xmlns:a16="http://schemas.microsoft.com/office/drawing/2014/main" id="{008C50E3-69CF-488A-8221-139FC94E66E5}"/>
              </a:ext>
            </a:extLst>
          </p:cNvPr>
          <p:cNvGrpSpPr/>
          <p:nvPr/>
        </p:nvGrpSpPr>
        <p:grpSpPr>
          <a:xfrm>
            <a:off x="8508238" y="42261"/>
            <a:ext cx="598691" cy="734143"/>
            <a:chOff x="8393403" y="3797154"/>
            <a:chExt cx="294624" cy="304024"/>
          </a:xfrm>
        </p:grpSpPr>
        <p:sp>
          <p:nvSpPr>
            <p:cNvPr id="6" name="Google Shape;1285;p53">
              <a:extLst>
                <a:ext uri="{FF2B5EF4-FFF2-40B4-BE49-F238E27FC236}">
                  <a16:creationId xmlns:a16="http://schemas.microsoft.com/office/drawing/2014/main" id="{8AF5BF85-9146-4778-A67D-B5C9CC28F6C7}"/>
                </a:ext>
              </a:extLst>
            </p:cNvPr>
            <p:cNvSpPr/>
            <p:nvPr/>
          </p:nvSpPr>
          <p:spPr>
            <a:xfrm>
              <a:off x="8548508" y="3969834"/>
              <a:ext cx="20636" cy="9886"/>
            </a:xfrm>
            <a:custGeom>
              <a:avLst/>
              <a:gdLst/>
              <a:ahLst/>
              <a:cxnLst/>
              <a:rect l="l" t="t" r="r" b="b"/>
              <a:pathLst>
                <a:path w="20636" h="9886" extrusionOk="0">
                  <a:moveTo>
                    <a:pt x="259" y="9886"/>
                  </a:moveTo>
                  <a:lnTo>
                    <a:pt x="0" y="9886"/>
                  </a:lnTo>
                  <a:lnTo>
                    <a:pt x="0" y="4145"/>
                  </a:lnTo>
                  <a:lnTo>
                    <a:pt x="20291" y="0"/>
                  </a:lnTo>
                  <a:lnTo>
                    <a:pt x="20636" y="259"/>
                  </a:lnTo>
                  <a:lnTo>
                    <a:pt x="259" y="9886"/>
                  </a:lnTo>
                  <a:close/>
                </a:path>
              </a:pathLst>
            </a:custGeom>
            <a:solidFill>
              <a:srgbClr val="6FD6A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286;p53">
              <a:extLst>
                <a:ext uri="{FF2B5EF4-FFF2-40B4-BE49-F238E27FC236}">
                  <a16:creationId xmlns:a16="http://schemas.microsoft.com/office/drawing/2014/main" id="{D86F9C57-19BB-4FF3-B9C7-956CD9CE5490}"/>
                </a:ext>
              </a:extLst>
            </p:cNvPr>
            <p:cNvSpPr/>
            <p:nvPr/>
          </p:nvSpPr>
          <p:spPr>
            <a:xfrm>
              <a:off x="8524893" y="4014559"/>
              <a:ext cx="8159" cy="14807"/>
            </a:xfrm>
            <a:custGeom>
              <a:avLst/>
              <a:gdLst/>
              <a:ahLst/>
              <a:cxnLst/>
              <a:rect l="l" t="t" r="r" b="b"/>
              <a:pathLst>
                <a:path w="8159" h="14807" extrusionOk="0">
                  <a:moveTo>
                    <a:pt x="7599" y="0"/>
                  </a:moveTo>
                  <a:lnTo>
                    <a:pt x="8160" y="432"/>
                  </a:lnTo>
                  <a:lnTo>
                    <a:pt x="8160" y="10533"/>
                  </a:lnTo>
                  <a:lnTo>
                    <a:pt x="302" y="14807"/>
                  </a:lnTo>
                  <a:lnTo>
                    <a:pt x="0" y="14505"/>
                  </a:lnTo>
                  <a:lnTo>
                    <a:pt x="7599" y="0"/>
                  </a:lnTo>
                  <a:close/>
                </a:path>
              </a:pathLst>
            </a:custGeom>
            <a:solidFill>
              <a:srgbClr val="60B8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287;p53">
              <a:extLst>
                <a:ext uri="{FF2B5EF4-FFF2-40B4-BE49-F238E27FC236}">
                  <a16:creationId xmlns:a16="http://schemas.microsoft.com/office/drawing/2014/main" id="{3D12DCB4-0515-482E-8D95-76A6C00F8974}"/>
                </a:ext>
              </a:extLst>
            </p:cNvPr>
            <p:cNvSpPr/>
            <p:nvPr/>
          </p:nvSpPr>
          <p:spPr>
            <a:xfrm>
              <a:off x="8407552" y="3854354"/>
              <a:ext cx="124896" cy="61387"/>
            </a:xfrm>
            <a:custGeom>
              <a:avLst/>
              <a:gdLst/>
              <a:ahLst/>
              <a:cxnLst/>
              <a:rect l="l" t="t" r="r" b="b"/>
              <a:pathLst>
                <a:path w="124896" h="61387" extrusionOk="0">
                  <a:moveTo>
                    <a:pt x="71104" y="0"/>
                  </a:moveTo>
                  <a:lnTo>
                    <a:pt x="71320" y="0"/>
                  </a:lnTo>
                  <a:cubicBezTo>
                    <a:pt x="81207" y="0"/>
                    <a:pt x="85437" y="4749"/>
                    <a:pt x="91438" y="12519"/>
                  </a:cubicBezTo>
                  <a:cubicBezTo>
                    <a:pt x="93640" y="15325"/>
                    <a:pt x="95885" y="18261"/>
                    <a:pt x="98648" y="20679"/>
                  </a:cubicBezTo>
                  <a:cubicBezTo>
                    <a:pt x="107541" y="28492"/>
                    <a:pt x="117082" y="29053"/>
                    <a:pt x="124896" y="26507"/>
                  </a:cubicBezTo>
                  <a:lnTo>
                    <a:pt x="124896" y="53704"/>
                  </a:lnTo>
                  <a:cubicBezTo>
                    <a:pt x="118809" y="53704"/>
                    <a:pt x="118032" y="56078"/>
                    <a:pt x="111168" y="60525"/>
                  </a:cubicBezTo>
                  <a:cubicBezTo>
                    <a:pt x="104519" y="49905"/>
                    <a:pt x="77709" y="42782"/>
                    <a:pt x="61477" y="61388"/>
                  </a:cubicBezTo>
                  <a:cubicBezTo>
                    <a:pt x="57505" y="59920"/>
                    <a:pt x="54483" y="57416"/>
                    <a:pt x="52886" y="55776"/>
                  </a:cubicBezTo>
                  <a:cubicBezTo>
                    <a:pt x="51979" y="54912"/>
                    <a:pt x="50727" y="54481"/>
                    <a:pt x="49475" y="54697"/>
                  </a:cubicBezTo>
                  <a:cubicBezTo>
                    <a:pt x="38337" y="56553"/>
                    <a:pt x="31775" y="49300"/>
                    <a:pt x="29141" y="45372"/>
                  </a:cubicBezTo>
                  <a:cubicBezTo>
                    <a:pt x="28235" y="44033"/>
                    <a:pt x="26594" y="43386"/>
                    <a:pt x="25040" y="43688"/>
                  </a:cubicBezTo>
                  <a:cubicBezTo>
                    <a:pt x="8678" y="47055"/>
                    <a:pt x="0" y="34493"/>
                    <a:pt x="0" y="34493"/>
                  </a:cubicBezTo>
                  <a:cubicBezTo>
                    <a:pt x="32034" y="11699"/>
                    <a:pt x="55994" y="86"/>
                    <a:pt x="71104" y="0"/>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288;p53">
              <a:extLst>
                <a:ext uri="{FF2B5EF4-FFF2-40B4-BE49-F238E27FC236}">
                  <a16:creationId xmlns:a16="http://schemas.microsoft.com/office/drawing/2014/main" id="{D74A03C5-B2EE-473B-857A-E62D5297C185}"/>
                </a:ext>
              </a:extLst>
            </p:cNvPr>
            <p:cNvSpPr/>
            <p:nvPr/>
          </p:nvSpPr>
          <p:spPr>
            <a:xfrm>
              <a:off x="8435786" y="3860830"/>
              <a:ext cx="66311" cy="48487"/>
            </a:xfrm>
            <a:custGeom>
              <a:avLst/>
              <a:gdLst/>
              <a:ahLst/>
              <a:cxnLst/>
              <a:rect l="l" t="t" r="r" b="b"/>
              <a:pathLst>
                <a:path w="66311" h="48487" extrusionOk="0">
                  <a:moveTo>
                    <a:pt x="820" y="38853"/>
                  </a:moveTo>
                  <a:cubicBezTo>
                    <a:pt x="604" y="38508"/>
                    <a:pt x="302" y="38206"/>
                    <a:pt x="0" y="37990"/>
                  </a:cubicBezTo>
                  <a:cubicBezTo>
                    <a:pt x="8203" y="29140"/>
                    <a:pt x="32163" y="5353"/>
                    <a:pt x="58109" y="0"/>
                  </a:cubicBezTo>
                  <a:cubicBezTo>
                    <a:pt x="59750" y="1727"/>
                    <a:pt x="61347" y="3713"/>
                    <a:pt x="63117" y="6001"/>
                  </a:cubicBezTo>
                  <a:cubicBezTo>
                    <a:pt x="64153" y="7339"/>
                    <a:pt x="65190" y="8677"/>
                    <a:pt x="66312" y="9973"/>
                  </a:cubicBezTo>
                  <a:cubicBezTo>
                    <a:pt x="47576" y="18391"/>
                    <a:pt x="32034" y="36608"/>
                    <a:pt x="23313" y="48437"/>
                  </a:cubicBezTo>
                  <a:cubicBezTo>
                    <a:pt x="22622" y="48178"/>
                    <a:pt x="21888" y="48048"/>
                    <a:pt x="21154" y="48178"/>
                  </a:cubicBezTo>
                  <a:cubicBezTo>
                    <a:pt x="10016" y="50077"/>
                    <a:pt x="3454" y="42782"/>
                    <a:pt x="820" y="38853"/>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289;p53">
              <a:extLst>
                <a:ext uri="{FF2B5EF4-FFF2-40B4-BE49-F238E27FC236}">
                  <a16:creationId xmlns:a16="http://schemas.microsoft.com/office/drawing/2014/main" id="{2424B56D-CC1E-4BC3-9B4D-F7AFD02D7135}"/>
                </a:ext>
              </a:extLst>
            </p:cNvPr>
            <p:cNvSpPr/>
            <p:nvPr/>
          </p:nvSpPr>
          <p:spPr>
            <a:xfrm>
              <a:off x="8491262" y="3879782"/>
              <a:ext cx="41185" cy="35054"/>
            </a:xfrm>
            <a:custGeom>
              <a:avLst/>
              <a:gdLst/>
              <a:ahLst/>
              <a:cxnLst/>
              <a:rect l="l" t="t" r="r" b="b"/>
              <a:pathLst>
                <a:path w="41185" h="35054" extrusionOk="0">
                  <a:moveTo>
                    <a:pt x="0" y="24564"/>
                  </a:moveTo>
                  <a:cubicBezTo>
                    <a:pt x="5871" y="15455"/>
                    <a:pt x="13254" y="6432"/>
                    <a:pt x="22147" y="0"/>
                  </a:cubicBezTo>
                  <a:cubicBezTo>
                    <a:pt x="28796" y="3108"/>
                    <a:pt x="35444" y="2935"/>
                    <a:pt x="41186" y="1036"/>
                  </a:cubicBezTo>
                  <a:lnTo>
                    <a:pt x="41186" y="28233"/>
                  </a:lnTo>
                  <a:cubicBezTo>
                    <a:pt x="35099" y="28233"/>
                    <a:pt x="34322" y="30607"/>
                    <a:pt x="27457" y="35054"/>
                  </a:cubicBezTo>
                  <a:cubicBezTo>
                    <a:pt x="23442" y="28622"/>
                    <a:pt x="12002" y="23441"/>
                    <a:pt x="0" y="24564"/>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290;p53">
              <a:extLst>
                <a:ext uri="{FF2B5EF4-FFF2-40B4-BE49-F238E27FC236}">
                  <a16:creationId xmlns:a16="http://schemas.microsoft.com/office/drawing/2014/main" id="{BD74721E-7299-41C0-90CA-6F47E3A00DEC}"/>
                </a:ext>
              </a:extLst>
            </p:cNvPr>
            <p:cNvSpPr/>
            <p:nvPr/>
          </p:nvSpPr>
          <p:spPr>
            <a:xfrm>
              <a:off x="8549069" y="3854354"/>
              <a:ext cx="124896" cy="61387"/>
            </a:xfrm>
            <a:custGeom>
              <a:avLst/>
              <a:gdLst/>
              <a:ahLst/>
              <a:cxnLst/>
              <a:rect l="l" t="t" r="r" b="b"/>
              <a:pathLst>
                <a:path w="124896" h="61387" extrusionOk="0">
                  <a:moveTo>
                    <a:pt x="63420" y="61388"/>
                  </a:moveTo>
                  <a:cubicBezTo>
                    <a:pt x="47187" y="42738"/>
                    <a:pt x="20377" y="49905"/>
                    <a:pt x="13729" y="60525"/>
                  </a:cubicBezTo>
                  <a:cubicBezTo>
                    <a:pt x="6865" y="56078"/>
                    <a:pt x="6087" y="53704"/>
                    <a:pt x="0" y="53704"/>
                  </a:cubicBezTo>
                  <a:lnTo>
                    <a:pt x="0" y="26507"/>
                  </a:lnTo>
                  <a:cubicBezTo>
                    <a:pt x="7814" y="29053"/>
                    <a:pt x="17355" y="28492"/>
                    <a:pt x="26249" y="20679"/>
                  </a:cubicBezTo>
                  <a:cubicBezTo>
                    <a:pt x="29012" y="18261"/>
                    <a:pt x="31257" y="15325"/>
                    <a:pt x="33458" y="12519"/>
                  </a:cubicBezTo>
                  <a:cubicBezTo>
                    <a:pt x="39459" y="4792"/>
                    <a:pt x="43690" y="0"/>
                    <a:pt x="53577" y="0"/>
                  </a:cubicBezTo>
                  <a:lnTo>
                    <a:pt x="53792" y="0"/>
                  </a:lnTo>
                  <a:cubicBezTo>
                    <a:pt x="68903" y="129"/>
                    <a:pt x="92863" y="11699"/>
                    <a:pt x="124897" y="34493"/>
                  </a:cubicBezTo>
                  <a:cubicBezTo>
                    <a:pt x="124897" y="34493"/>
                    <a:pt x="116219" y="47012"/>
                    <a:pt x="99900" y="43731"/>
                  </a:cubicBezTo>
                  <a:cubicBezTo>
                    <a:pt x="98302" y="43386"/>
                    <a:pt x="96662" y="44033"/>
                    <a:pt x="95712" y="45372"/>
                  </a:cubicBezTo>
                  <a:cubicBezTo>
                    <a:pt x="93035" y="49300"/>
                    <a:pt x="86517" y="56596"/>
                    <a:pt x="75378" y="54740"/>
                  </a:cubicBezTo>
                  <a:cubicBezTo>
                    <a:pt x="74126" y="54524"/>
                    <a:pt x="72875" y="54912"/>
                    <a:pt x="71968" y="55819"/>
                  </a:cubicBezTo>
                  <a:cubicBezTo>
                    <a:pt x="70370" y="57373"/>
                    <a:pt x="67392" y="59920"/>
                    <a:pt x="63420" y="6138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291;p53">
              <a:extLst>
                <a:ext uri="{FF2B5EF4-FFF2-40B4-BE49-F238E27FC236}">
                  <a16:creationId xmlns:a16="http://schemas.microsoft.com/office/drawing/2014/main" id="{E2D17702-DAD0-4B7F-A610-0C9BE252B24E}"/>
                </a:ext>
              </a:extLst>
            </p:cNvPr>
            <p:cNvSpPr/>
            <p:nvPr/>
          </p:nvSpPr>
          <p:spPr>
            <a:xfrm>
              <a:off x="8579160" y="3860830"/>
              <a:ext cx="66312" cy="48487"/>
            </a:xfrm>
            <a:custGeom>
              <a:avLst/>
              <a:gdLst/>
              <a:ahLst/>
              <a:cxnLst/>
              <a:rect l="l" t="t" r="r" b="b"/>
              <a:pathLst>
                <a:path w="66312" h="48487" extrusionOk="0">
                  <a:moveTo>
                    <a:pt x="65492" y="38853"/>
                  </a:moveTo>
                  <a:cubicBezTo>
                    <a:pt x="65708" y="38508"/>
                    <a:pt x="66010" y="38206"/>
                    <a:pt x="66312" y="37990"/>
                  </a:cubicBezTo>
                  <a:cubicBezTo>
                    <a:pt x="58110" y="29140"/>
                    <a:pt x="34149" y="5353"/>
                    <a:pt x="8203" y="0"/>
                  </a:cubicBezTo>
                  <a:cubicBezTo>
                    <a:pt x="6562" y="1727"/>
                    <a:pt x="4965" y="3713"/>
                    <a:pt x="3195" y="6001"/>
                  </a:cubicBezTo>
                  <a:cubicBezTo>
                    <a:pt x="2159" y="7339"/>
                    <a:pt x="1123" y="8677"/>
                    <a:pt x="0" y="9973"/>
                  </a:cubicBezTo>
                  <a:cubicBezTo>
                    <a:pt x="18737" y="18391"/>
                    <a:pt x="34279" y="36608"/>
                    <a:pt x="42999" y="48437"/>
                  </a:cubicBezTo>
                  <a:cubicBezTo>
                    <a:pt x="43690" y="48178"/>
                    <a:pt x="44424" y="48048"/>
                    <a:pt x="45158" y="48178"/>
                  </a:cubicBezTo>
                  <a:cubicBezTo>
                    <a:pt x="56296" y="50077"/>
                    <a:pt x="62859" y="42782"/>
                    <a:pt x="65492" y="38853"/>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292;p53">
              <a:extLst>
                <a:ext uri="{FF2B5EF4-FFF2-40B4-BE49-F238E27FC236}">
                  <a16:creationId xmlns:a16="http://schemas.microsoft.com/office/drawing/2014/main" id="{4A0DA946-DB7A-4F1D-B7B3-1EAC0DBB4AB3}"/>
                </a:ext>
              </a:extLst>
            </p:cNvPr>
            <p:cNvSpPr/>
            <p:nvPr/>
          </p:nvSpPr>
          <p:spPr>
            <a:xfrm>
              <a:off x="8549069" y="3879782"/>
              <a:ext cx="41186" cy="35054"/>
            </a:xfrm>
            <a:custGeom>
              <a:avLst/>
              <a:gdLst/>
              <a:ahLst/>
              <a:cxnLst/>
              <a:rect l="l" t="t" r="r" b="b"/>
              <a:pathLst>
                <a:path w="41186" h="35054" extrusionOk="0">
                  <a:moveTo>
                    <a:pt x="13729" y="35054"/>
                  </a:moveTo>
                  <a:cubicBezTo>
                    <a:pt x="6865" y="30607"/>
                    <a:pt x="6087" y="28233"/>
                    <a:pt x="0" y="28233"/>
                  </a:cubicBezTo>
                  <a:lnTo>
                    <a:pt x="0" y="1036"/>
                  </a:lnTo>
                  <a:cubicBezTo>
                    <a:pt x="5742" y="2892"/>
                    <a:pt x="12390" y="3108"/>
                    <a:pt x="19039" y="0"/>
                  </a:cubicBezTo>
                  <a:cubicBezTo>
                    <a:pt x="27932" y="6432"/>
                    <a:pt x="35315" y="15455"/>
                    <a:pt x="41186" y="24564"/>
                  </a:cubicBezTo>
                  <a:cubicBezTo>
                    <a:pt x="29227" y="23441"/>
                    <a:pt x="17744" y="28622"/>
                    <a:pt x="13729" y="35054"/>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293;p53">
              <a:extLst>
                <a:ext uri="{FF2B5EF4-FFF2-40B4-BE49-F238E27FC236}">
                  <a16:creationId xmlns:a16="http://schemas.microsoft.com/office/drawing/2014/main" id="{6A1C1DEB-C2E7-4CB5-90AD-E2F5969E7C9D}"/>
                </a:ext>
              </a:extLst>
            </p:cNvPr>
            <p:cNvSpPr/>
            <p:nvPr/>
          </p:nvSpPr>
          <p:spPr>
            <a:xfrm>
              <a:off x="8549113" y="3881077"/>
              <a:ext cx="14289" cy="34017"/>
            </a:xfrm>
            <a:custGeom>
              <a:avLst/>
              <a:gdLst/>
              <a:ahLst/>
              <a:cxnLst/>
              <a:rect l="l" t="t" r="r" b="b"/>
              <a:pathLst>
                <a:path w="14289" h="34017" extrusionOk="0">
                  <a:moveTo>
                    <a:pt x="14247" y="604"/>
                  </a:moveTo>
                  <a:cubicBezTo>
                    <a:pt x="9239" y="1856"/>
                    <a:pt x="4360" y="1425"/>
                    <a:pt x="0" y="0"/>
                  </a:cubicBezTo>
                  <a:lnTo>
                    <a:pt x="0" y="27197"/>
                  </a:lnTo>
                  <a:cubicBezTo>
                    <a:pt x="6044" y="27197"/>
                    <a:pt x="6821" y="29572"/>
                    <a:pt x="13642" y="34018"/>
                  </a:cubicBezTo>
                  <a:cubicBezTo>
                    <a:pt x="13815" y="33716"/>
                    <a:pt x="14031" y="33413"/>
                    <a:pt x="14290" y="33112"/>
                  </a:cubicBezTo>
                  <a:lnTo>
                    <a:pt x="14247" y="604"/>
                  </a:lnTo>
                  <a:lnTo>
                    <a:pt x="14247" y="604"/>
                  </a:ln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294;p53">
              <a:extLst>
                <a:ext uri="{FF2B5EF4-FFF2-40B4-BE49-F238E27FC236}">
                  <a16:creationId xmlns:a16="http://schemas.microsoft.com/office/drawing/2014/main" id="{18FEB172-3BF5-4368-9C71-793544572303}"/>
                </a:ext>
              </a:extLst>
            </p:cNvPr>
            <p:cNvSpPr/>
            <p:nvPr/>
          </p:nvSpPr>
          <p:spPr>
            <a:xfrm>
              <a:off x="8393533" y="3836741"/>
              <a:ext cx="139519" cy="54205"/>
            </a:xfrm>
            <a:custGeom>
              <a:avLst/>
              <a:gdLst/>
              <a:ahLst/>
              <a:cxnLst/>
              <a:rect l="l" t="t" r="r" b="b"/>
              <a:pathLst>
                <a:path w="139519" h="54205" extrusionOk="0">
                  <a:moveTo>
                    <a:pt x="139175" y="24262"/>
                  </a:moveTo>
                  <a:cubicBezTo>
                    <a:pt x="138959" y="24175"/>
                    <a:pt x="138699" y="24218"/>
                    <a:pt x="138527" y="24348"/>
                  </a:cubicBezTo>
                  <a:cubicBezTo>
                    <a:pt x="137663" y="25125"/>
                    <a:pt x="135850" y="26550"/>
                    <a:pt x="133562" y="27370"/>
                  </a:cubicBezTo>
                  <a:cubicBezTo>
                    <a:pt x="127216" y="29615"/>
                    <a:pt x="123201" y="24262"/>
                    <a:pt x="119358" y="19297"/>
                  </a:cubicBezTo>
                  <a:cubicBezTo>
                    <a:pt x="112408" y="10318"/>
                    <a:pt x="103601" y="-43"/>
                    <a:pt x="84994" y="0"/>
                  </a:cubicBezTo>
                  <a:cubicBezTo>
                    <a:pt x="65653" y="130"/>
                    <a:pt x="39879" y="12131"/>
                    <a:pt x="3831" y="37731"/>
                  </a:cubicBezTo>
                  <a:cubicBezTo>
                    <a:pt x="-271" y="40623"/>
                    <a:pt x="-1221" y="46322"/>
                    <a:pt x="1672" y="50380"/>
                  </a:cubicBezTo>
                  <a:cubicBezTo>
                    <a:pt x="4521" y="54394"/>
                    <a:pt x="10220" y="55474"/>
                    <a:pt x="14321" y="52538"/>
                  </a:cubicBezTo>
                  <a:cubicBezTo>
                    <a:pt x="31288" y="40494"/>
                    <a:pt x="64401" y="18261"/>
                    <a:pt x="85296" y="18175"/>
                  </a:cubicBezTo>
                  <a:cubicBezTo>
                    <a:pt x="94923" y="18175"/>
                    <a:pt x="99025" y="22837"/>
                    <a:pt x="104939" y="30435"/>
                  </a:cubicBezTo>
                  <a:cubicBezTo>
                    <a:pt x="107141" y="33284"/>
                    <a:pt x="109429" y="36220"/>
                    <a:pt x="112235" y="38680"/>
                  </a:cubicBezTo>
                  <a:cubicBezTo>
                    <a:pt x="122337" y="47530"/>
                    <a:pt x="132396" y="46797"/>
                    <a:pt x="139088" y="44638"/>
                  </a:cubicBezTo>
                  <a:cubicBezTo>
                    <a:pt x="139347" y="44552"/>
                    <a:pt x="139520" y="44336"/>
                    <a:pt x="139520" y="44077"/>
                  </a:cubicBezTo>
                  <a:lnTo>
                    <a:pt x="139520" y="24823"/>
                  </a:lnTo>
                  <a:cubicBezTo>
                    <a:pt x="139520" y="24564"/>
                    <a:pt x="139390" y="24348"/>
                    <a:pt x="139175" y="242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295;p53">
              <a:extLst>
                <a:ext uri="{FF2B5EF4-FFF2-40B4-BE49-F238E27FC236}">
                  <a16:creationId xmlns:a16="http://schemas.microsoft.com/office/drawing/2014/main" id="{9EBDA019-DCC8-4A98-80F8-1AF58C0E536C}"/>
                </a:ext>
              </a:extLst>
            </p:cNvPr>
            <p:cNvSpPr/>
            <p:nvPr/>
          </p:nvSpPr>
          <p:spPr>
            <a:xfrm>
              <a:off x="8393403" y="3836784"/>
              <a:ext cx="95009" cy="54204"/>
            </a:xfrm>
            <a:custGeom>
              <a:avLst/>
              <a:gdLst/>
              <a:ahLst/>
              <a:cxnLst/>
              <a:rect l="l" t="t" r="r" b="b"/>
              <a:pathLst>
                <a:path w="95009" h="54204" extrusionOk="0">
                  <a:moveTo>
                    <a:pt x="24337" y="37731"/>
                  </a:moveTo>
                  <a:cubicBezTo>
                    <a:pt x="54212" y="16491"/>
                    <a:pt x="77050" y="4619"/>
                    <a:pt x="95009" y="1123"/>
                  </a:cubicBezTo>
                  <a:cubicBezTo>
                    <a:pt x="92031" y="389"/>
                    <a:pt x="88706" y="0"/>
                    <a:pt x="84994" y="0"/>
                  </a:cubicBezTo>
                  <a:cubicBezTo>
                    <a:pt x="65652" y="130"/>
                    <a:pt x="39879" y="12131"/>
                    <a:pt x="3831" y="37731"/>
                  </a:cubicBezTo>
                  <a:cubicBezTo>
                    <a:pt x="-271" y="40623"/>
                    <a:pt x="-1221" y="46322"/>
                    <a:pt x="1672" y="50380"/>
                  </a:cubicBezTo>
                  <a:cubicBezTo>
                    <a:pt x="4521" y="54394"/>
                    <a:pt x="10220" y="55474"/>
                    <a:pt x="14321" y="52538"/>
                  </a:cubicBezTo>
                  <a:cubicBezTo>
                    <a:pt x="16307" y="51114"/>
                    <a:pt x="18509" y="49560"/>
                    <a:pt x="20927" y="47919"/>
                  </a:cubicBezTo>
                  <a:cubicBezTo>
                    <a:pt x="19761" y="44249"/>
                    <a:pt x="21013" y="40062"/>
                    <a:pt x="24337" y="37731"/>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296;p53">
              <a:extLst>
                <a:ext uri="{FF2B5EF4-FFF2-40B4-BE49-F238E27FC236}">
                  <a16:creationId xmlns:a16="http://schemas.microsoft.com/office/drawing/2014/main" id="{AC8FB74A-06B1-4319-A5A9-1CF97B83BBDD}"/>
                </a:ext>
              </a:extLst>
            </p:cNvPr>
            <p:cNvSpPr/>
            <p:nvPr/>
          </p:nvSpPr>
          <p:spPr>
            <a:xfrm>
              <a:off x="8548508" y="3836784"/>
              <a:ext cx="139519" cy="54260"/>
            </a:xfrm>
            <a:custGeom>
              <a:avLst/>
              <a:gdLst/>
              <a:ahLst/>
              <a:cxnLst/>
              <a:rect l="l" t="t" r="r" b="b"/>
              <a:pathLst>
                <a:path w="139519" h="54260" extrusionOk="0">
                  <a:moveTo>
                    <a:pt x="135689" y="37731"/>
                  </a:moveTo>
                  <a:cubicBezTo>
                    <a:pt x="114319" y="22535"/>
                    <a:pt x="80343" y="86"/>
                    <a:pt x="54181" y="0"/>
                  </a:cubicBezTo>
                  <a:cubicBezTo>
                    <a:pt x="35142" y="0"/>
                    <a:pt x="26162" y="11613"/>
                    <a:pt x="20161" y="19297"/>
                  </a:cubicBezTo>
                  <a:cubicBezTo>
                    <a:pt x="16405" y="24132"/>
                    <a:pt x="12390" y="29615"/>
                    <a:pt x="5958" y="27370"/>
                  </a:cubicBezTo>
                  <a:cubicBezTo>
                    <a:pt x="3670" y="26550"/>
                    <a:pt x="1856" y="25125"/>
                    <a:pt x="993" y="24348"/>
                  </a:cubicBezTo>
                  <a:cubicBezTo>
                    <a:pt x="820" y="24175"/>
                    <a:pt x="561" y="24132"/>
                    <a:pt x="345" y="24262"/>
                  </a:cubicBezTo>
                  <a:cubicBezTo>
                    <a:pt x="129" y="24348"/>
                    <a:pt x="0" y="24564"/>
                    <a:pt x="0" y="24823"/>
                  </a:cubicBezTo>
                  <a:lnTo>
                    <a:pt x="0" y="44120"/>
                  </a:lnTo>
                  <a:cubicBezTo>
                    <a:pt x="0" y="44379"/>
                    <a:pt x="173" y="44638"/>
                    <a:pt x="432" y="44681"/>
                  </a:cubicBezTo>
                  <a:cubicBezTo>
                    <a:pt x="7123" y="46840"/>
                    <a:pt x="17182" y="47617"/>
                    <a:pt x="27285" y="38724"/>
                  </a:cubicBezTo>
                  <a:cubicBezTo>
                    <a:pt x="30091" y="36263"/>
                    <a:pt x="32379" y="33327"/>
                    <a:pt x="34581" y="30478"/>
                  </a:cubicBezTo>
                  <a:cubicBezTo>
                    <a:pt x="40625" y="22708"/>
                    <a:pt x="44683" y="18175"/>
                    <a:pt x="54440" y="18218"/>
                  </a:cubicBezTo>
                  <a:cubicBezTo>
                    <a:pt x="69420" y="18347"/>
                    <a:pt x="93251" y="29874"/>
                    <a:pt x="125199" y="52582"/>
                  </a:cubicBezTo>
                  <a:cubicBezTo>
                    <a:pt x="129343" y="55517"/>
                    <a:pt x="134999" y="54481"/>
                    <a:pt x="137848" y="50423"/>
                  </a:cubicBezTo>
                  <a:cubicBezTo>
                    <a:pt x="140740" y="46278"/>
                    <a:pt x="139791" y="40623"/>
                    <a:pt x="135689" y="3773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297;p53">
              <a:extLst>
                <a:ext uri="{FF2B5EF4-FFF2-40B4-BE49-F238E27FC236}">
                  <a16:creationId xmlns:a16="http://schemas.microsoft.com/office/drawing/2014/main" id="{2DDB1466-F8F0-48EB-AD93-831C47DB300A}"/>
                </a:ext>
              </a:extLst>
            </p:cNvPr>
            <p:cNvSpPr/>
            <p:nvPr/>
          </p:nvSpPr>
          <p:spPr>
            <a:xfrm>
              <a:off x="8564395" y="3836741"/>
              <a:ext cx="45978" cy="27902"/>
            </a:xfrm>
            <a:custGeom>
              <a:avLst/>
              <a:gdLst/>
              <a:ahLst/>
              <a:cxnLst/>
              <a:rect l="l" t="t" r="r" b="b"/>
              <a:pathLst>
                <a:path w="45978" h="27902" extrusionOk="0">
                  <a:moveTo>
                    <a:pt x="216" y="24348"/>
                  </a:moveTo>
                  <a:cubicBezTo>
                    <a:pt x="1079" y="25125"/>
                    <a:pt x="2893" y="26550"/>
                    <a:pt x="5181" y="27370"/>
                  </a:cubicBezTo>
                  <a:cubicBezTo>
                    <a:pt x="11613" y="29658"/>
                    <a:pt x="15628" y="24132"/>
                    <a:pt x="19384" y="19297"/>
                  </a:cubicBezTo>
                  <a:cubicBezTo>
                    <a:pt x="24522" y="12692"/>
                    <a:pt x="31904" y="3195"/>
                    <a:pt x="45978" y="648"/>
                  </a:cubicBezTo>
                  <a:cubicBezTo>
                    <a:pt x="43302" y="259"/>
                    <a:pt x="40668" y="0"/>
                    <a:pt x="38121" y="0"/>
                  </a:cubicBezTo>
                  <a:cubicBezTo>
                    <a:pt x="19082" y="0"/>
                    <a:pt x="10102" y="11613"/>
                    <a:pt x="4101" y="19297"/>
                  </a:cubicBezTo>
                  <a:cubicBezTo>
                    <a:pt x="2806" y="20980"/>
                    <a:pt x="1468" y="22707"/>
                    <a:pt x="0" y="24218"/>
                  </a:cubicBezTo>
                  <a:cubicBezTo>
                    <a:pt x="86" y="24262"/>
                    <a:pt x="173" y="24305"/>
                    <a:pt x="216" y="24348"/>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298;p53">
              <a:extLst>
                <a:ext uri="{FF2B5EF4-FFF2-40B4-BE49-F238E27FC236}">
                  <a16:creationId xmlns:a16="http://schemas.microsoft.com/office/drawing/2014/main" id="{6AB7A8F4-8A7E-40F3-8D2D-0DF6575A7705}"/>
                </a:ext>
              </a:extLst>
            </p:cNvPr>
            <p:cNvSpPr/>
            <p:nvPr/>
          </p:nvSpPr>
          <p:spPr>
            <a:xfrm>
              <a:off x="8548551" y="3861014"/>
              <a:ext cx="14850" cy="21712"/>
            </a:xfrm>
            <a:custGeom>
              <a:avLst/>
              <a:gdLst/>
              <a:ahLst/>
              <a:cxnLst/>
              <a:rect l="l" t="t" r="r" b="b"/>
              <a:pathLst>
                <a:path w="14850" h="21712" extrusionOk="0">
                  <a:moveTo>
                    <a:pt x="14808" y="1111"/>
                  </a:moveTo>
                  <a:cubicBezTo>
                    <a:pt x="12347" y="3227"/>
                    <a:pt x="9498" y="4436"/>
                    <a:pt x="5914" y="3183"/>
                  </a:cubicBezTo>
                  <a:cubicBezTo>
                    <a:pt x="3670" y="2363"/>
                    <a:pt x="1856" y="939"/>
                    <a:pt x="993" y="161"/>
                  </a:cubicBezTo>
                  <a:cubicBezTo>
                    <a:pt x="820" y="-11"/>
                    <a:pt x="561" y="-54"/>
                    <a:pt x="345" y="75"/>
                  </a:cubicBezTo>
                  <a:cubicBezTo>
                    <a:pt x="129" y="161"/>
                    <a:pt x="0" y="377"/>
                    <a:pt x="0" y="637"/>
                  </a:cubicBezTo>
                  <a:lnTo>
                    <a:pt x="0" y="19761"/>
                  </a:lnTo>
                  <a:cubicBezTo>
                    <a:pt x="0" y="20020"/>
                    <a:pt x="172" y="20279"/>
                    <a:pt x="432" y="20322"/>
                  </a:cubicBezTo>
                  <a:cubicBezTo>
                    <a:pt x="4317" y="21574"/>
                    <a:pt x="9368" y="22351"/>
                    <a:pt x="14851" y="21013"/>
                  </a:cubicBezTo>
                  <a:lnTo>
                    <a:pt x="14851" y="1111"/>
                  </a:ln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299;p53">
              <a:extLst>
                <a:ext uri="{FF2B5EF4-FFF2-40B4-BE49-F238E27FC236}">
                  <a16:creationId xmlns:a16="http://schemas.microsoft.com/office/drawing/2014/main" id="{7F8E0169-369D-4740-9444-664157A08388}"/>
                </a:ext>
              </a:extLst>
            </p:cNvPr>
            <p:cNvSpPr/>
            <p:nvPr/>
          </p:nvSpPr>
          <p:spPr>
            <a:xfrm>
              <a:off x="8515913" y="3797154"/>
              <a:ext cx="48957" cy="41918"/>
            </a:xfrm>
            <a:custGeom>
              <a:avLst/>
              <a:gdLst/>
              <a:ahLst/>
              <a:cxnLst/>
              <a:rect l="l" t="t" r="r" b="b"/>
              <a:pathLst>
                <a:path w="48957" h="41918" extrusionOk="0">
                  <a:moveTo>
                    <a:pt x="38812" y="41141"/>
                  </a:moveTo>
                  <a:lnTo>
                    <a:pt x="10145" y="41141"/>
                  </a:lnTo>
                  <a:cubicBezTo>
                    <a:pt x="8937" y="41141"/>
                    <a:pt x="7728" y="41443"/>
                    <a:pt x="6692" y="41918"/>
                  </a:cubicBezTo>
                  <a:cubicBezTo>
                    <a:pt x="2547" y="37472"/>
                    <a:pt x="0" y="31471"/>
                    <a:pt x="0" y="24866"/>
                  </a:cubicBezTo>
                  <a:cubicBezTo>
                    <a:pt x="0" y="11138"/>
                    <a:pt x="10966" y="0"/>
                    <a:pt x="24479" y="0"/>
                  </a:cubicBezTo>
                  <a:cubicBezTo>
                    <a:pt x="37991" y="0"/>
                    <a:pt x="48957" y="11138"/>
                    <a:pt x="48957" y="24866"/>
                  </a:cubicBezTo>
                  <a:cubicBezTo>
                    <a:pt x="48957" y="31471"/>
                    <a:pt x="46410" y="37472"/>
                    <a:pt x="42265" y="41918"/>
                  </a:cubicBezTo>
                  <a:cubicBezTo>
                    <a:pt x="41229" y="41443"/>
                    <a:pt x="40063" y="41141"/>
                    <a:pt x="38812" y="4114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300;p53">
              <a:extLst>
                <a:ext uri="{FF2B5EF4-FFF2-40B4-BE49-F238E27FC236}">
                  <a16:creationId xmlns:a16="http://schemas.microsoft.com/office/drawing/2014/main" id="{DBE0D7A1-F7BC-451D-8DCD-60E36B30D9A8}"/>
                </a:ext>
              </a:extLst>
            </p:cNvPr>
            <p:cNvSpPr/>
            <p:nvPr/>
          </p:nvSpPr>
          <p:spPr>
            <a:xfrm>
              <a:off x="8515913" y="3797154"/>
              <a:ext cx="34623" cy="41918"/>
            </a:xfrm>
            <a:custGeom>
              <a:avLst/>
              <a:gdLst/>
              <a:ahLst/>
              <a:cxnLst/>
              <a:rect l="l" t="t" r="r" b="b"/>
              <a:pathLst>
                <a:path w="34623" h="41918" extrusionOk="0">
                  <a:moveTo>
                    <a:pt x="18866" y="25470"/>
                  </a:moveTo>
                  <a:cubicBezTo>
                    <a:pt x="18866" y="14851"/>
                    <a:pt x="25428" y="5828"/>
                    <a:pt x="34624" y="2245"/>
                  </a:cubicBezTo>
                  <a:cubicBezTo>
                    <a:pt x="31515" y="820"/>
                    <a:pt x="28105" y="0"/>
                    <a:pt x="24479" y="0"/>
                  </a:cubicBezTo>
                  <a:cubicBezTo>
                    <a:pt x="10966" y="0"/>
                    <a:pt x="0" y="11138"/>
                    <a:pt x="0" y="24866"/>
                  </a:cubicBezTo>
                  <a:cubicBezTo>
                    <a:pt x="0" y="31471"/>
                    <a:pt x="2547" y="37472"/>
                    <a:pt x="6692" y="41918"/>
                  </a:cubicBezTo>
                  <a:cubicBezTo>
                    <a:pt x="7728" y="41443"/>
                    <a:pt x="8894" y="41141"/>
                    <a:pt x="10145" y="41141"/>
                  </a:cubicBezTo>
                  <a:lnTo>
                    <a:pt x="24349" y="41141"/>
                  </a:lnTo>
                  <a:cubicBezTo>
                    <a:pt x="20938" y="36867"/>
                    <a:pt x="18866" y="31428"/>
                    <a:pt x="18866" y="25470"/>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301;p53">
              <a:extLst>
                <a:ext uri="{FF2B5EF4-FFF2-40B4-BE49-F238E27FC236}">
                  <a16:creationId xmlns:a16="http://schemas.microsoft.com/office/drawing/2014/main" id="{DB5AD9D7-93A5-447A-BBED-74ED3C31AA8F}"/>
                </a:ext>
              </a:extLst>
            </p:cNvPr>
            <p:cNvSpPr/>
            <p:nvPr/>
          </p:nvSpPr>
          <p:spPr>
            <a:xfrm>
              <a:off x="8460336" y="3903562"/>
              <a:ext cx="72716" cy="67179"/>
            </a:xfrm>
            <a:custGeom>
              <a:avLst/>
              <a:gdLst/>
              <a:ahLst/>
              <a:cxnLst/>
              <a:rect l="l" t="t" r="r" b="b"/>
              <a:pathLst>
                <a:path w="72716" h="67179" extrusionOk="0">
                  <a:moveTo>
                    <a:pt x="2778" y="20556"/>
                  </a:moveTo>
                  <a:cubicBezTo>
                    <a:pt x="21169" y="-16830"/>
                    <a:pt x="69997" y="5273"/>
                    <a:pt x="58081" y="20556"/>
                  </a:cubicBezTo>
                  <a:cubicBezTo>
                    <a:pt x="47547" y="34068"/>
                    <a:pt x="30753" y="26254"/>
                    <a:pt x="26997" y="24139"/>
                  </a:cubicBezTo>
                  <a:cubicBezTo>
                    <a:pt x="25400" y="23232"/>
                    <a:pt x="23328" y="23879"/>
                    <a:pt x="22551" y="25563"/>
                  </a:cubicBezTo>
                  <a:cubicBezTo>
                    <a:pt x="20090" y="30873"/>
                    <a:pt x="18191" y="46760"/>
                    <a:pt x="71119" y="53624"/>
                  </a:cubicBezTo>
                  <a:cubicBezTo>
                    <a:pt x="71680" y="53710"/>
                    <a:pt x="72198" y="53753"/>
                    <a:pt x="72717" y="53840"/>
                  </a:cubicBezTo>
                  <a:lnTo>
                    <a:pt x="72717" y="57941"/>
                  </a:lnTo>
                  <a:cubicBezTo>
                    <a:pt x="64471" y="60315"/>
                    <a:pt x="57649" y="63466"/>
                    <a:pt x="52383" y="67179"/>
                  </a:cubicBezTo>
                  <a:cubicBezTo>
                    <a:pt x="26868" y="62085"/>
                    <a:pt x="-10519" y="47580"/>
                    <a:pt x="2778" y="2055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302;p53">
              <a:extLst>
                <a:ext uri="{FF2B5EF4-FFF2-40B4-BE49-F238E27FC236}">
                  <a16:creationId xmlns:a16="http://schemas.microsoft.com/office/drawing/2014/main" id="{7AF54C31-AC73-4962-856D-3B74C5573991}"/>
                </a:ext>
              </a:extLst>
            </p:cNvPr>
            <p:cNvSpPr/>
            <p:nvPr/>
          </p:nvSpPr>
          <p:spPr>
            <a:xfrm>
              <a:off x="8460207" y="3903574"/>
              <a:ext cx="57822" cy="67166"/>
            </a:xfrm>
            <a:custGeom>
              <a:avLst/>
              <a:gdLst/>
              <a:ahLst/>
              <a:cxnLst/>
              <a:rect l="l" t="t" r="r" b="b"/>
              <a:pathLst>
                <a:path w="57822" h="67166" extrusionOk="0">
                  <a:moveTo>
                    <a:pt x="21558" y="20543"/>
                  </a:moveTo>
                  <a:cubicBezTo>
                    <a:pt x="27041" y="9405"/>
                    <a:pt x="35200" y="3577"/>
                    <a:pt x="43619" y="1246"/>
                  </a:cubicBezTo>
                  <a:cubicBezTo>
                    <a:pt x="30408" y="-2294"/>
                    <a:pt x="12405" y="987"/>
                    <a:pt x="2778" y="20543"/>
                  </a:cubicBezTo>
                  <a:cubicBezTo>
                    <a:pt x="-10519" y="47524"/>
                    <a:pt x="26868" y="62072"/>
                    <a:pt x="52382" y="67167"/>
                  </a:cubicBezTo>
                  <a:cubicBezTo>
                    <a:pt x="54023" y="66001"/>
                    <a:pt x="55836" y="64878"/>
                    <a:pt x="57822" y="63843"/>
                  </a:cubicBezTo>
                  <a:cubicBezTo>
                    <a:pt x="34682" y="56935"/>
                    <a:pt x="10463" y="43077"/>
                    <a:pt x="21558" y="2054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303;p53">
              <a:extLst>
                <a:ext uri="{FF2B5EF4-FFF2-40B4-BE49-F238E27FC236}">
                  <a16:creationId xmlns:a16="http://schemas.microsoft.com/office/drawing/2014/main" id="{1BC50F1D-B79E-41A3-8DE4-DBD96C05AA0A}"/>
                </a:ext>
              </a:extLst>
            </p:cNvPr>
            <p:cNvSpPr/>
            <p:nvPr/>
          </p:nvSpPr>
          <p:spPr>
            <a:xfrm>
              <a:off x="8548508" y="4028459"/>
              <a:ext cx="31579" cy="64298"/>
            </a:xfrm>
            <a:custGeom>
              <a:avLst/>
              <a:gdLst/>
              <a:ahLst/>
              <a:cxnLst/>
              <a:rect l="l" t="t" r="r" b="b"/>
              <a:pathLst>
                <a:path w="31579" h="64298" extrusionOk="0">
                  <a:moveTo>
                    <a:pt x="0" y="13124"/>
                  </a:moveTo>
                  <a:lnTo>
                    <a:pt x="0" y="4533"/>
                  </a:lnTo>
                  <a:cubicBezTo>
                    <a:pt x="2720" y="3065"/>
                    <a:pt x="5224" y="1554"/>
                    <a:pt x="7599" y="0"/>
                  </a:cubicBezTo>
                  <a:cubicBezTo>
                    <a:pt x="46237" y="24046"/>
                    <a:pt x="30480" y="49257"/>
                    <a:pt x="13643" y="63892"/>
                  </a:cubicBezTo>
                  <a:cubicBezTo>
                    <a:pt x="12175" y="65144"/>
                    <a:pt x="10189" y="63244"/>
                    <a:pt x="11398" y="61733"/>
                  </a:cubicBezTo>
                  <a:cubicBezTo>
                    <a:pt x="21672" y="48912"/>
                    <a:pt x="27544" y="29572"/>
                    <a:pt x="0" y="1312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304;p53">
              <a:extLst>
                <a:ext uri="{FF2B5EF4-FFF2-40B4-BE49-F238E27FC236}">
                  <a16:creationId xmlns:a16="http://schemas.microsoft.com/office/drawing/2014/main" id="{A687ADB6-E282-4686-9DC2-155C5375C11E}"/>
                </a:ext>
              </a:extLst>
            </p:cNvPr>
            <p:cNvSpPr/>
            <p:nvPr/>
          </p:nvSpPr>
          <p:spPr>
            <a:xfrm>
              <a:off x="8548508" y="4031870"/>
              <a:ext cx="22342" cy="39414"/>
            </a:xfrm>
            <a:custGeom>
              <a:avLst/>
              <a:gdLst/>
              <a:ahLst/>
              <a:cxnLst/>
              <a:rect l="l" t="t" r="r" b="b"/>
              <a:pathLst>
                <a:path w="22342" h="39414" extrusionOk="0">
                  <a:moveTo>
                    <a:pt x="19211" y="39414"/>
                  </a:moveTo>
                  <a:cubicBezTo>
                    <a:pt x="24997" y="27715"/>
                    <a:pt x="24436" y="13080"/>
                    <a:pt x="2979" y="345"/>
                  </a:cubicBezTo>
                  <a:lnTo>
                    <a:pt x="2979" y="0"/>
                  </a:lnTo>
                  <a:cubicBezTo>
                    <a:pt x="2029" y="561"/>
                    <a:pt x="1036" y="1122"/>
                    <a:pt x="0" y="1684"/>
                  </a:cubicBezTo>
                  <a:lnTo>
                    <a:pt x="0" y="10016"/>
                  </a:lnTo>
                  <a:cubicBezTo>
                    <a:pt x="15844" y="19470"/>
                    <a:pt x="20291" y="29917"/>
                    <a:pt x="19211" y="39414"/>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305;p53">
              <a:extLst>
                <a:ext uri="{FF2B5EF4-FFF2-40B4-BE49-F238E27FC236}">
                  <a16:creationId xmlns:a16="http://schemas.microsoft.com/office/drawing/2014/main" id="{C9CC430C-B9C1-43D1-B4D0-7DE97EB0A314}"/>
                </a:ext>
              </a:extLst>
            </p:cNvPr>
            <p:cNvSpPr/>
            <p:nvPr/>
          </p:nvSpPr>
          <p:spPr>
            <a:xfrm>
              <a:off x="8532491" y="3972295"/>
              <a:ext cx="16621" cy="54307"/>
            </a:xfrm>
            <a:custGeom>
              <a:avLst/>
              <a:gdLst/>
              <a:ahLst/>
              <a:cxnLst/>
              <a:rect l="l" t="t" r="r" b="b"/>
              <a:pathLst>
                <a:path w="16621" h="54307" extrusionOk="0">
                  <a:moveTo>
                    <a:pt x="16621" y="44120"/>
                  </a:moveTo>
                  <a:cubicBezTo>
                    <a:pt x="12261" y="47314"/>
                    <a:pt x="6735" y="50682"/>
                    <a:pt x="0" y="54308"/>
                  </a:cubicBezTo>
                  <a:lnTo>
                    <a:pt x="0" y="5569"/>
                  </a:lnTo>
                  <a:cubicBezTo>
                    <a:pt x="5094" y="3281"/>
                    <a:pt x="10922" y="1425"/>
                    <a:pt x="16621" y="0"/>
                  </a:cubicBezTo>
                  <a:lnTo>
                    <a:pt x="16621" y="44120"/>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306;p53">
              <a:extLst>
                <a:ext uri="{FF2B5EF4-FFF2-40B4-BE49-F238E27FC236}">
                  <a16:creationId xmlns:a16="http://schemas.microsoft.com/office/drawing/2014/main" id="{0CA135DD-AF77-4E2B-9521-7279BB8992E4}"/>
                </a:ext>
              </a:extLst>
            </p:cNvPr>
            <p:cNvSpPr/>
            <p:nvPr/>
          </p:nvSpPr>
          <p:spPr>
            <a:xfrm>
              <a:off x="8532448" y="3974065"/>
              <a:ext cx="10706" cy="52408"/>
            </a:xfrm>
            <a:custGeom>
              <a:avLst/>
              <a:gdLst/>
              <a:ahLst/>
              <a:cxnLst/>
              <a:rect l="l" t="t" r="r" b="b"/>
              <a:pathLst>
                <a:path w="10706" h="52408" extrusionOk="0">
                  <a:moveTo>
                    <a:pt x="10707" y="0"/>
                  </a:moveTo>
                  <a:cubicBezTo>
                    <a:pt x="6994" y="1123"/>
                    <a:pt x="3324" y="2418"/>
                    <a:pt x="0" y="3929"/>
                  </a:cubicBezTo>
                  <a:lnTo>
                    <a:pt x="0" y="52409"/>
                  </a:lnTo>
                  <a:cubicBezTo>
                    <a:pt x="4015" y="50250"/>
                    <a:pt x="7555" y="48221"/>
                    <a:pt x="10707" y="46235"/>
                  </a:cubicBezTo>
                  <a:lnTo>
                    <a:pt x="10707" y="0"/>
                  </a:ln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307;p53">
              <a:extLst>
                <a:ext uri="{FF2B5EF4-FFF2-40B4-BE49-F238E27FC236}">
                  <a16:creationId xmlns:a16="http://schemas.microsoft.com/office/drawing/2014/main" id="{6EA8041A-0279-4A3D-A92B-DA2ACDC9D6CA}"/>
                </a:ext>
              </a:extLst>
            </p:cNvPr>
            <p:cNvSpPr/>
            <p:nvPr/>
          </p:nvSpPr>
          <p:spPr>
            <a:xfrm>
              <a:off x="8532448" y="4031740"/>
              <a:ext cx="16621" cy="69438"/>
            </a:xfrm>
            <a:custGeom>
              <a:avLst/>
              <a:gdLst/>
              <a:ahLst/>
              <a:cxnLst/>
              <a:rect l="l" t="t" r="r" b="b"/>
              <a:pathLst>
                <a:path w="16621" h="69438" extrusionOk="0">
                  <a:moveTo>
                    <a:pt x="8289" y="4231"/>
                  </a:moveTo>
                  <a:cubicBezTo>
                    <a:pt x="11225" y="2849"/>
                    <a:pt x="14031" y="1425"/>
                    <a:pt x="16621" y="0"/>
                  </a:cubicBezTo>
                  <a:lnTo>
                    <a:pt x="16621" y="60913"/>
                  </a:lnTo>
                  <a:cubicBezTo>
                    <a:pt x="16621" y="64928"/>
                    <a:pt x="13815" y="68554"/>
                    <a:pt x="9887" y="69288"/>
                  </a:cubicBezTo>
                  <a:cubicBezTo>
                    <a:pt x="4619" y="70281"/>
                    <a:pt x="0" y="66223"/>
                    <a:pt x="0" y="61129"/>
                  </a:cubicBezTo>
                  <a:lnTo>
                    <a:pt x="0" y="8677"/>
                  </a:lnTo>
                  <a:cubicBezTo>
                    <a:pt x="2504" y="7123"/>
                    <a:pt x="5224" y="5655"/>
                    <a:pt x="8289" y="4231"/>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308;p53">
              <a:extLst>
                <a:ext uri="{FF2B5EF4-FFF2-40B4-BE49-F238E27FC236}">
                  <a16:creationId xmlns:a16="http://schemas.microsoft.com/office/drawing/2014/main" id="{C4407EF9-37B0-46F5-8E8E-E14D39790FE2}"/>
                </a:ext>
              </a:extLst>
            </p:cNvPr>
            <p:cNvSpPr/>
            <p:nvPr/>
          </p:nvSpPr>
          <p:spPr>
            <a:xfrm>
              <a:off x="8532448" y="4034935"/>
              <a:ext cx="13642" cy="65971"/>
            </a:xfrm>
            <a:custGeom>
              <a:avLst/>
              <a:gdLst/>
              <a:ahLst/>
              <a:cxnLst/>
              <a:rect l="l" t="t" r="r" b="b"/>
              <a:pathLst>
                <a:path w="13642" h="65971" extrusionOk="0">
                  <a:moveTo>
                    <a:pt x="10707" y="57718"/>
                  </a:moveTo>
                  <a:lnTo>
                    <a:pt x="10707" y="0"/>
                  </a:lnTo>
                  <a:cubicBezTo>
                    <a:pt x="9887" y="389"/>
                    <a:pt x="9066" y="777"/>
                    <a:pt x="8246" y="1166"/>
                  </a:cubicBezTo>
                  <a:cubicBezTo>
                    <a:pt x="5224" y="2590"/>
                    <a:pt x="2461" y="4058"/>
                    <a:pt x="0" y="5526"/>
                  </a:cubicBezTo>
                  <a:lnTo>
                    <a:pt x="0" y="57416"/>
                  </a:lnTo>
                  <a:cubicBezTo>
                    <a:pt x="0" y="61863"/>
                    <a:pt x="3411" y="65748"/>
                    <a:pt x="7901" y="65964"/>
                  </a:cubicBezTo>
                  <a:cubicBezTo>
                    <a:pt x="10102" y="66050"/>
                    <a:pt x="12088" y="65317"/>
                    <a:pt x="13643" y="63978"/>
                  </a:cubicBezTo>
                  <a:cubicBezTo>
                    <a:pt x="11829" y="62511"/>
                    <a:pt x="10707" y="60222"/>
                    <a:pt x="10707" y="57718"/>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309;p53">
              <a:extLst>
                <a:ext uri="{FF2B5EF4-FFF2-40B4-BE49-F238E27FC236}">
                  <a16:creationId xmlns:a16="http://schemas.microsoft.com/office/drawing/2014/main" id="{3C6053D5-0A85-4B4B-AF32-D476EB4BEEB5}"/>
                </a:ext>
              </a:extLst>
            </p:cNvPr>
            <p:cNvSpPr/>
            <p:nvPr/>
          </p:nvSpPr>
          <p:spPr>
            <a:xfrm>
              <a:off x="8532448" y="3851980"/>
              <a:ext cx="16621" cy="110601"/>
            </a:xfrm>
            <a:custGeom>
              <a:avLst/>
              <a:gdLst/>
              <a:ahLst/>
              <a:cxnLst/>
              <a:rect l="l" t="t" r="r" b="b"/>
              <a:pathLst>
                <a:path w="16621" h="110601" extrusionOk="0">
                  <a:moveTo>
                    <a:pt x="0" y="110602"/>
                  </a:moveTo>
                  <a:lnTo>
                    <a:pt x="0" y="0"/>
                  </a:lnTo>
                  <a:lnTo>
                    <a:pt x="16621" y="0"/>
                  </a:lnTo>
                  <a:lnTo>
                    <a:pt x="16621" y="107105"/>
                  </a:lnTo>
                  <a:cubicBezTo>
                    <a:pt x="10577" y="107969"/>
                    <a:pt x="5008" y="109134"/>
                    <a:pt x="0" y="11060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310;p53">
              <a:extLst>
                <a:ext uri="{FF2B5EF4-FFF2-40B4-BE49-F238E27FC236}">
                  <a16:creationId xmlns:a16="http://schemas.microsoft.com/office/drawing/2014/main" id="{E0B84832-48F3-4136-98B2-1285C7F33CB0}"/>
                </a:ext>
              </a:extLst>
            </p:cNvPr>
            <p:cNvSpPr/>
            <p:nvPr/>
          </p:nvSpPr>
          <p:spPr>
            <a:xfrm>
              <a:off x="8532448" y="3851980"/>
              <a:ext cx="10706" cy="110601"/>
            </a:xfrm>
            <a:custGeom>
              <a:avLst/>
              <a:gdLst/>
              <a:ahLst/>
              <a:cxnLst/>
              <a:rect l="l" t="t" r="r" b="b"/>
              <a:pathLst>
                <a:path w="10706" h="110601" extrusionOk="0">
                  <a:moveTo>
                    <a:pt x="10707" y="0"/>
                  </a:moveTo>
                  <a:lnTo>
                    <a:pt x="0" y="0"/>
                  </a:lnTo>
                  <a:lnTo>
                    <a:pt x="0" y="110602"/>
                  </a:lnTo>
                  <a:cubicBezTo>
                    <a:pt x="3324" y="109652"/>
                    <a:pt x="6908" y="108789"/>
                    <a:pt x="10707" y="108098"/>
                  </a:cubicBezTo>
                  <a:lnTo>
                    <a:pt x="10707" y="0"/>
                  </a:ln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311;p53">
              <a:extLst>
                <a:ext uri="{FF2B5EF4-FFF2-40B4-BE49-F238E27FC236}">
                  <a16:creationId xmlns:a16="http://schemas.microsoft.com/office/drawing/2014/main" id="{2AD30DA6-3108-4D39-BB47-1E33B3AD3BC9}"/>
                </a:ext>
              </a:extLst>
            </p:cNvPr>
            <p:cNvSpPr/>
            <p:nvPr/>
          </p:nvSpPr>
          <p:spPr>
            <a:xfrm>
              <a:off x="8501139" y="3970137"/>
              <a:ext cx="81952" cy="122621"/>
            </a:xfrm>
            <a:custGeom>
              <a:avLst/>
              <a:gdLst/>
              <a:ahLst/>
              <a:cxnLst/>
              <a:rect l="l" t="t" r="r" b="b"/>
              <a:pathLst>
                <a:path w="81952" h="122621" extrusionOk="0">
                  <a:moveTo>
                    <a:pt x="30877" y="54826"/>
                  </a:moveTo>
                  <a:cubicBezTo>
                    <a:pt x="74222" y="31816"/>
                    <a:pt x="65933" y="17743"/>
                    <a:pt x="47930" y="9584"/>
                  </a:cubicBezTo>
                  <a:lnTo>
                    <a:pt x="47930" y="4015"/>
                  </a:lnTo>
                  <a:cubicBezTo>
                    <a:pt x="56953" y="1770"/>
                    <a:pt x="61702" y="1295"/>
                    <a:pt x="68264" y="0"/>
                  </a:cubicBezTo>
                  <a:cubicBezTo>
                    <a:pt x="92872" y="17225"/>
                    <a:pt x="84885" y="46408"/>
                    <a:pt x="39555" y="67691"/>
                  </a:cubicBezTo>
                  <a:cubicBezTo>
                    <a:pt x="2599" y="85045"/>
                    <a:pt x="9291" y="106026"/>
                    <a:pt x="20516" y="120056"/>
                  </a:cubicBezTo>
                  <a:cubicBezTo>
                    <a:pt x="21725" y="121567"/>
                    <a:pt x="19696" y="123466"/>
                    <a:pt x="18271" y="122214"/>
                  </a:cubicBezTo>
                  <a:cubicBezTo>
                    <a:pt x="484" y="106760"/>
                    <a:pt x="-16785" y="80124"/>
                    <a:pt x="30877" y="5482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312;p53">
              <a:extLst>
                <a:ext uri="{FF2B5EF4-FFF2-40B4-BE49-F238E27FC236}">
                  <a16:creationId xmlns:a16="http://schemas.microsoft.com/office/drawing/2014/main" id="{7FAFABE3-CEDB-49BB-9D0B-D16C8B453E53}"/>
                </a:ext>
              </a:extLst>
            </p:cNvPr>
            <p:cNvSpPr/>
            <p:nvPr/>
          </p:nvSpPr>
          <p:spPr>
            <a:xfrm>
              <a:off x="8501144" y="3972511"/>
              <a:ext cx="71609" cy="120290"/>
            </a:xfrm>
            <a:custGeom>
              <a:avLst/>
              <a:gdLst/>
              <a:ahLst/>
              <a:cxnLst/>
              <a:rect l="l" t="t" r="r" b="b"/>
              <a:pathLst>
                <a:path w="71609" h="120290" extrusionOk="0">
                  <a:moveTo>
                    <a:pt x="13215" y="88456"/>
                  </a:moveTo>
                  <a:cubicBezTo>
                    <a:pt x="13172" y="77016"/>
                    <a:pt x="21072" y="64496"/>
                    <a:pt x="44083" y="52279"/>
                  </a:cubicBezTo>
                  <a:cubicBezTo>
                    <a:pt x="85398" y="30348"/>
                    <a:pt x="72360" y="9023"/>
                    <a:pt x="55480" y="0"/>
                  </a:cubicBezTo>
                  <a:cubicBezTo>
                    <a:pt x="53278" y="432"/>
                    <a:pt x="50818" y="993"/>
                    <a:pt x="47925" y="1684"/>
                  </a:cubicBezTo>
                  <a:lnTo>
                    <a:pt x="47925" y="7252"/>
                  </a:lnTo>
                  <a:cubicBezTo>
                    <a:pt x="65928" y="15412"/>
                    <a:pt x="74217" y="29485"/>
                    <a:pt x="30872" y="52495"/>
                  </a:cubicBezTo>
                  <a:cubicBezTo>
                    <a:pt x="-16789" y="77793"/>
                    <a:pt x="479" y="104385"/>
                    <a:pt x="18309" y="119883"/>
                  </a:cubicBezTo>
                  <a:cubicBezTo>
                    <a:pt x="19777" y="121135"/>
                    <a:pt x="21763" y="119236"/>
                    <a:pt x="20554" y="117725"/>
                  </a:cubicBezTo>
                  <a:cubicBezTo>
                    <a:pt x="14078" y="109609"/>
                    <a:pt x="9114" y="99162"/>
                    <a:pt x="13215" y="8845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313;p53">
              <a:extLst>
                <a:ext uri="{FF2B5EF4-FFF2-40B4-BE49-F238E27FC236}">
                  <a16:creationId xmlns:a16="http://schemas.microsoft.com/office/drawing/2014/main" id="{E4045C8D-4262-46D8-9333-F5FB4DFDF009}"/>
                </a:ext>
              </a:extLst>
            </p:cNvPr>
            <p:cNvSpPr/>
            <p:nvPr/>
          </p:nvSpPr>
          <p:spPr>
            <a:xfrm>
              <a:off x="8498424" y="3903802"/>
              <a:ext cx="122782" cy="125304"/>
            </a:xfrm>
            <a:custGeom>
              <a:avLst/>
              <a:gdLst/>
              <a:ahLst/>
              <a:cxnLst/>
              <a:rect l="l" t="t" r="r" b="b"/>
              <a:pathLst>
                <a:path w="122782" h="125304" extrusionOk="0">
                  <a:moveTo>
                    <a:pt x="52242" y="53426"/>
                  </a:moveTo>
                  <a:cubicBezTo>
                    <a:pt x="105171" y="46562"/>
                    <a:pt x="102667" y="30676"/>
                    <a:pt x="100206" y="25365"/>
                  </a:cubicBezTo>
                  <a:cubicBezTo>
                    <a:pt x="99429" y="23639"/>
                    <a:pt x="97357" y="23035"/>
                    <a:pt x="95759" y="23941"/>
                  </a:cubicBezTo>
                  <a:cubicBezTo>
                    <a:pt x="92004" y="26099"/>
                    <a:pt x="75253" y="34475"/>
                    <a:pt x="64676" y="20962"/>
                  </a:cubicBezTo>
                  <a:cubicBezTo>
                    <a:pt x="52717" y="5680"/>
                    <a:pt x="101588" y="-17071"/>
                    <a:pt x="119979" y="20358"/>
                  </a:cubicBezTo>
                  <a:cubicBezTo>
                    <a:pt x="133190" y="47166"/>
                    <a:pt x="97012" y="61715"/>
                    <a:pt x="67698" y="67025"/>
                  </a:cubicBezTo>
                  <a:cubicBezTo>
                    <a:pt x="8854" y="77601"/>
                    <a:pt x="11920" y="94740"/>
                    <a:pt x="34067" y="110799"/>
                  </a:cubicBezTo>
                  <a:lnTo>
                    <a:pt x="34067" y="120944"/>
                  </a:lnTo>
                  <a:cubicBezTo>
                    <a:pt x="34067" y="120944"/>
                    <a:pt x="34067" y="120944"/>
                    <a:pt x="34067" y="120944"/>
                  </a:cubicBezTo>
                  <a:cubicBezTo>
                    <a:pt x="31304" y="122369"/>
                    <a:pt x="28800" y="123837"/>
                    <a:pt x="26468" y="125304"/>
                  </a:cubicBezTo>
                  <a:cubicBezTo>
                    <a:pt x="-17178" y="97071"/>
                    <a:pt x="-5651" y="60895"/>
                    <a:pt x="52242" y="5342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6" name="Google Shape;1314;p53">
              <a:extLst>
                <a:ext uri="{FF2B5EF4-FFF2-40B4-BE49-F238E27FC236}">
                  <a16:creationId xmlns:a16="http://schemas.microsoft.com/office/drawing/2014/main" id="{441A3F7A-F0DC-4424-8C50-24BDD49710C7}"/>
                </a:ext>
              </a:extLst>
            </p:cNvPr>
            <p:cNvGrpSpPr/>
            <p:nvPr/>
          </p:nvGrpSpPr>
          <p:grpSpPr>
            <a:xfrm>
              <a:off x="8498420" y="3903870"/>
              <a:ext cx="114556" cy="125193"/>
              <a:chOff x="8498420" y="3903870"/>
              <a:chExt cx="114556" cy="125193"/>
            </a:xfrm>
          </p:grpSpPr>
          <p:sp>
            <p:nvSpPr>
              <p:cNvPr id="39" name="Google Shape;1315;p53">
                <a:extLst>
                  <a:ext uri="{FF2B5EF4-FFF2-40B4-BE49-F238E27FC236}">
                    <a16:creationId xmlns:a16="http://schemas.microsoft.com/office/drawing/2014/main" id="{E6AF11F9-F9F5-416C-887F-DFE7FEC9FA5D}"/>
                  </a:ext>
                </a:extLst>
              </p:cNvPr>
              <p:cNvSpPr/>
              <p:nvPr/>
            </p:nvSpPr>
            <p:spPr>
              <a:xfrm>
                <a:off x="8579333" y="3923784"/>
                <a:ext cx="33643" cy="27400"/>
              </a:xfrm>
              <a:custGeom>
                <a:avLst/>
                <a:gdLst/>
                <a:ahLst/>
                <a:cxnLst/>
                <a:rect l="l" t="t" r="r" b="b"/>
                <a:pathLst>
                  <a:path w="33643" h="27400" extrusionOk="0">
                    <a:moveTo>
                      <a:pt x="32595" y="1844"/>
                    </a:moveTo>
                    <a:cubicBezTo>
                      <a:pt x="31818" y="117"/>
                      <a:pt x="29745" y="-487"/>
                      <a:pt x="28148" y="419"/>
                    </a:cubicBezTo>
                    <a:cubicBezTo>
                      <a:pt x="26594" y="1282"/>
                      <a:pt x="22881" y="3225"/>
                      <a:pt x="18305" y="4261"/>
                    </a:cubicBezTo>
                    <a:cubicBezTo>
                      <a:pt x="18650" y="4564"/>
                      <a:pt x="18952" y="4909"/>
                      <a:pt x="19168" y="5384"/>
                    </a:cubicBezTo>
                    <a:cubicBezTo>
                      <a:pt x="21068" y="9442"/>
                      <a:pt x="22968" y="19716"/>
                      <a:pt x="0" y="27400"/>
                    </a:cubicBezTo>
                    <a:cubicBezTo>
                      <a:pt x="37041" y="19716"/>
                      <a:pt x="34796" y="6593"/>
                      <a:pt x="32595" y="1844"/>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Google Shape;1316;p53">
                <a:extLst>
                  <a:ext uri="{FF2B5EF4-FFF2-40B4-BE49-F238E27FC236}">
                    <a16:creationId xmlns:a16="http://schemas.microsoft.com/office/drawing/2014/main" id="{4375F512-314B-493B-AAB3-96C7F8C52144}"/>
                  </a:ext>
                </a:extLst>
              </p:cNvPr>
              <p:cNvSpPr/>
              <p:nvPr/>
            </p:nvSpPr>
            <p:spPr>
              <a:xfrm>
                <a:off x="8561108" y="3903870"/>
                <a:ext cx="31004" cy="28391"/>
              </a:xfrm>
              <a:custGeom>
                <a:avLst/>
                <a:gdLst/>
                <a:ahLst/>
                <a:cxnLst/>
                <a:rect l="l" t="t" r="r" b="b"/>
                <a:pathLst>
                  <a:path w="31004" h="28391" extrusionOk="0">
                    <a:moveTo>
                      <a:pt x="31004" y="24866"/>
                    </a:moveTo>
                    <a:cubicBezTo>
                      <a:pt x="25651" y="24952"/>
                      <a:pt x="19909" y="23225"/>
                      <a:pt x="15290" y="17354"/>
                    </a:cubicBezTo>
                    <a:cubicBezTo>
                      <a:pt x="10584" y="11354"/>
                      <a:pt x="15290" y="4231"/>
                      <a:pt x="23794" y="0"/>
                    </a:cubicBezTo>
                    <a:cubicBezTo>
                      <a:pt x="7994" y="1036"/>
                      <a:pt x="-4958" y="12174"/>
                      <a:pt x="1863" y="20894"/>
                    </a:cubicBezTo>
                    <a:cubicBezTo>
                      <a:pt x="11102" y="32723"/>
                      <a:pt x="25133" y="27715"/>
                      <a:pt x="31004" y="24866"/>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317;p53">
                <a:extLst>
                  <a:ext uri="{FF2B5EF4-FFF2-40B4-BE49-F238E27FC236}">
                    <a16:creationId xmlns:a16="http://schemas.microsoft.com/office/drawing/2014/main" id="{054CCB5C-0325-4CB9-BB2F-D3A736F700CF}"/>
                  </a:ext>
                </a:extLst>
              </p:cNvPr>
              <p:cNvSpPr/>
              <p:nvPr/>
            </p:nvSpPr>
            <p:spPr>
              <a:xfrm>
                <a:off x="8498420" y="3958610"/>
                <a:ext cx="43483" cy="70453"/>
              </a:xfrm>
              <a:custGeom>
                <a:avLst/>
                <a:gdLst/>
                <a:ahLst/>
                <a:cxnLst/>
                <a:rect l="l" t="t" r="r" b="b"/>
                <a:pathLst>
                  <a:path w="43483" h="70453" extrusionOk="0">
                    <a:moveTo>
                      <a:pt x="43483" y="0"/>
                    </a:moveTo>
                    <a:cubicBezTo>
                      <a:pt x="-6683" y="9843"/>
                      <a:pt x="-14885" y="43731"/>
                      <a:pt x="26430" y="70454"/>
                    </a:cubicBezTo>
                    <a:cubicBezTo>
                      <a:pt x="28762" y="68986"/>
                      <a:pt x="31266" y="67561"/>
                      <a:pt x="34028" y="66094"/>
                    </a:cubicBezTo>
                    <a:cubicBezTo>
                      <a:pt x="34028" y="66094"/>
                      <a:pt x="34028" y="66094"/>
                      <a:pt x="34028" y="66094"/>
                    </a:cubicBezTo>
                    <a:lnTo>
                      <a:pt x="34028" y="62856"/>
                    </a:lnTo>
                    <a:cubicBezTo>
                      <a:pt x="3031" y="39544"/>
                      <a:pt x="7737" y="12131"/>
                      <a:pt x="43483" y="0"/>
                    </a:cubicBezTo>
                    <a:close/>
                  </a:path>
                </a:pathLst>
              </a:custGeom>
              <a:solidFill>
                <a:srgbClr val="062036">
                  <a:alpha val="57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7" name="Google Shape;1318;p53">
              <a:extLst>
                <a:ext uri="{FF2B5EF4-FFF2-40B4-BE49-F238E27FC236}">
                  <a16:creationId xmlns:a16="http://schemas.microsoft.com/office/drawing/2014/main" id="{813C875F-881F-484C-85E0-C8723D001FC1}"/>
                </a:ext>
              </a:extLst>
            </p:cNvPr>
            <p:cNvSpPr/>
            <p:nvPr/>
          </p:nvSpPr>
          <p:spPr>
            <a:xfrm>
              <a:off x="8517749" y="3837130"/>
              <a:ext cx="45329" cy="16620"/>
            </a:xfrm>
            <a:custGeom>
              <a:avLst/>
              <a:gdLst/>
              <a:ahLst/>
              <a:cxnLst/>
              <a:rect l="l" t="t" r="r" b="b"/>
              <a:pathLst>
                <a:path w="45329" h="16620" extrusionOk="0">
                  <a:moveTo>
                    <a:pt x="8483" y="0"/>
                  </a:moveTo>
                  <a:lnTo>
                    <a:pt x="36803" y="0"/>
                  </a:lnTo>
                  <a:cubicBezTo>
                    <a:pt x="40818" y="0"/>
                    <a:pt x="44445" y="2806"/>
                    <a:pt x="45179" y="6734"/>
                  </a:cubicBezTo>
                  <a:cubicBezTo>
                    <a:pt x="46172" y="12001"/>
                    <a:pt x="42113" y="16620"/>
                    <a:pt x="37019" y="16620"/>
                  </a:cubicBezTo>
                  <a:lnTo>
                    <a:pt x="8310" y="16620"/>
                  </a:lnTo>
                  <a:cubicBezTo>
                    <a:pt x="3216" y="16620"/>
                    <a:pt x="-843" y="12001"/>
                    <a:pt x="151" y="6734"/>
                  </a:cubicBezTo>
                  <a:cubicBezTo>
                    <a:pt x="884" y="2763"/>
                    <a:pt x="4468" y="0"/>
                    <a:pt x="8483"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319;p53">
              <a:extLst>
                <a:ext uri="{FF2B5EF4-FFF2-40B4-BE49-F238E27FC236}">
                  <a16:creationId xmlns:a16="http://schemas.microsoft.com/office/drawing/2014/main" id="{58804D29-8EC1-46DE-8D5A-C08328AE2C45}"/>
                </a:ext>
              </a:extLst>
            </p:cNvPr>
            <p:cNvSpPr/>
            <p:nvPr/>
          </p:nvSpPr>
          <p:spPr>
            <a:xfrm>
              <a:off x="8517544" y="3839720"/>
              <a:ext cx="45719" cy="14073"/>
            </a:xfrm>
            <a:custGeom>
              <a:avLst/>
              <a:gdLst/>
              <a:ahLst/>
              <a:cxnLst/>
              <a:rect l="l" t="t" r="r" b="b"/>
              <a:pathLst>
                <a:path w="45719" h="14073" extrusionOk="0">
                  <a:moveTo>
                    <a:pt x="37353" y="2763"/>
                  </a:moveTo>
                  <a:lnTo>
                    <a:pt x="8385" y="2763"/>
                  </a:lnTo>
                  <a:cubicBezTo>
                    <a:pt x="5924" y="2763"/>
                    <a:pt x="3722" y="1683"/>
                    <a:pt x="2211" y="0"/>
                  </a:cubicBezTo>
                  <a:cubicBezTo>
                    <a:pt x="355" y="2029"/>
                    <a:pt x="-552" y="4965"/>
                    <a:pt x="355" y="8072"/>
                  </a:cubicBezTo>
                  <a:cubicBezTo>
                    <a:pt x="1391" y="11656"/>
                    <a:pt x="4802" y="14073"/>
                    <a:pt x="8514" y="14073"/>
                  </a:cubicBezTo>
                  <a:lnTo>
                    <a:pt x="37224" y="14073"/>
                  </a:lnTo>
                  <a:cubicBezTo>
                    <a:pt x="40980" y="14073"/>
                    <a:pt x="44347" y="11699"/>
                    <a:pt x="45383" y="8072"/>
                  </a:cubicBezTo>
                  <a:cubicBezTo>
                    <a:pt x="46247" y="4965"/>
                    <a:pt x="45383" y="2072"/>
                    <a:pt x="43527" y="43"/>
                  </a:cubicBezTo>
                  <a:cubicBezTo>
                    <a:pt x="41972" y="1683"/>
                    <a:pt x="39771" y="2763"/>
                    <a:pt x="37353" y="276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7808343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188430" y="178058"/>
            <a:ext cx="7704000" cy="734143"/>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err="1"/>
              <a:t>Personalised</a:t>
            </a:r>
            <a:r>
              <a:rPr lang="en-US" sz="2400" dirty="0"/>
              <a:t> Care Suggestions</a:t>
            </a:r>
            <a:br>
              <a:rPr lang="en-US" sz="2400" dirty="0"/>
            </a:br>
            <a:r>
              <a:rPr lang="en-US" sz="1800" dirty="0">
                <a:solidFill>
                  <a:schemeClr val="bg1">
                    <a:lumMod val="50000"/>
                  </a:schemeClr>
                </a:solidFill>
              </a:rPr>
              <a:t>NHS Comprehensive Model for </a:t>
            </a:r>
            <a:r>
              <a:rPr lang="en-US" sz="1800" dirty="0" err="1">
                <a:solidFill>
                  <a:schemeClr val="bg1">
                    <a:lumMod val="50000"/>
                  </a:schemeClr>
                </a:solidFill>
              </a:rPr>
              <a:t>Personalised</a:t>
            </a:r>
            <a:r>
              <a:rPr lang="en-US" sz="1800" dirty="0">
                <a:solidFill>
                  <a:schemeClr val="bg1">
                    <a:lumMod val="50000"/>
                  </a:schemeClr>
                </a:solidFill>
              </a:rPr>
              <a:t> Care</a:t>
            </a:r>
            <a:endParaRPr lang="en-US" sz="2400" dirty="0">
              <a:solidFill>
                <a:schemeClr val="bg1">
                  <a:lumMod val="50000"/>
                </a:schemeClr>
              </a:solidFill>
            </a:endParaRP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20000" y="1256224"/>
            <a:ext cx="5129938" cy="3293209"/>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indent="-171450" rtl="0" fontAlgn="base">
              <a:buFont typeface="Arial" panose="020B0604020202020204" pitchFamily="34" charset="0"/>
              <a:buChar char="•"/>
            </a:pP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Care should be </a:t>
            </a:r>
            <a:r>
              <a:rPr lang="en-US" sz="160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individualised</a:t>
            </a: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according to CKD stage, comorbidities and patient preferences.</a:t>
            </a:r>
          </a:p>
          <a:p>
            <a:pPr marL="171450" indent="-171450" rtl="0" fontAlgn="base">
              <a:buFont typeface="Arial" panose="020B0604020202020204" pitchFamily="34" charset="0"/>
              <a:buChar char="•"/>
            </a:pP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Shared decision-making supports informed choices regarding medications, dialysis or transplantation.</a:t>
            </a:r>
          </a:p>
          <a:p>
            <a:pPr marL="171450" indent="-171450" rtl="0" fontAlgn="base">
              <a:buFont typeface="Arial" panose="020B0604020202020204" pitchFamily="34" charset="0"/>
              <a:buChar char="•"/>
            </a:pP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Supported self-management encourages medication adherence, blood pressure monitoring and healthy lifestyle </a:t>
            </a:r>
            <a:r>
              <a:rPr lang="en-US" sz="160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behaviours</a:t>
            </a: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a:t>
            </a:r>
          </a:p>
          <a:p>
            <a:pPr marL="171450" indent="-171450" rtl="0" fontAlgn="base">
              <a:buFont typeface="Arial" panose="020B0604020202020204" pitchFamily="34" charset="0"/>
              <a:buChar char="•"/>
            </a:pPr>
            <a:r>
              <a:rPr lang="en-US" sz="160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Personalised</a:t>
            </a: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care planning, social prescribing and regular reviews improve quality of life and slow disease progression.</a:t>
            </a:r>
          </a:p>
          <a:p>
            <a:pPr marL="171450" indent="-171450" rtl="0" fontAlgn="base">
              <a:buFont typeface="Arial" panose="020B0604020202020204" pitchFamily="34" charset="0"/>
              <a:buChar char="•"/>
            </a:pP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Education empowers patients to </a:t>
            </a:r>
            <a:r>
              <a:rPr lang="en-US" sz="1600" b="0" i="0" u="none" strike="noStrike" cap="none" spc="0" dirty="0" err="1">
                <a:solidFill>
                  <a:srgbClr val="000000"/>
                </a:solidFill>
                <a:effectLst/>
                <a:latin typeface="Arimo" panose="020B0604020202020204" charset="0"/>
                <a:ea typeface="Arimo" panose="020B0604020202020204" charset="0"/>
                <a:cs typeface="Arimo" panose="020B0604020202020204" charset="0"/>
                <a:sym typeface="Arial"/>
              </a:rPr>
              <a:t>recognise</a:t>
            </a:r>
            <a:r>
              <a:rPr lang="en-US" sz="1600" b="0" i="0" u="none" strike="noStrike" cap="none" spc="0" dirty="0">
                <a:solidFill>
                  <a:srgbClr val="000000"/>
                </a:solidFill>
                <a:effectLst/>
                <a:latin typeface="Arimo" panose="020B0604020202020204" charset="0"/>
                <a:ea typeface="Arimo" panose="020B0604020202020204" charset="0"/>
                <a:cs typeface="Arimo" panose="020B0604020202020204" charset="0"/>
                <a:sym typeface="Arial"/>
              </a:rPr>
              <a:t> complications and actively participate in long-term kidney care.</a:t>
            </a:r>
          </a:p>
        </p:txBody>
      </p:sp>
      <p:grpSp>
        <p:nvGrpSpPr>
          <p:cNvPr id="5" name="Google Shape;2381;p54">
            <a:extLst>
              <a:ext uri="{FF2B5EF4-FFF2-40B4-BE49-F238E27FC236}">
                <a16:creationId xmlns:a16="http://schemas.microsoft.com/office/drawing/2014/main" id="{5C7FCBD7-9239-4957-85D0-03256B661834}"/>
              </a:ext>
            </a:extLst>
          </p:cNvPr>
          <p:cNvGrpSpPr/>
          <p:nvPr/>
        </p:nvGrpSpPr>
        <p:grpSpPr>
          <a:xfrm>
            <a:off x="6389946" y="1838451"/>
            <a:ext cx="2034054" cy="1979951"/>
            <a:chOff x="1763049" y="2667007"/>
            <a:chExt cx="1936273" cy="1884770"/>
          </a:xfrm>
        </p:grpSpPr>
        <p:grpSp>
          <p:nvGrpSpPr>
            <p:cNvPr id="6" name="Google Shape;2382;p54">
              <a:extLst>
                <a:ext uri="{FF2B5EF4-FFF2-40B4-BE49-F238E27FC236}">
                  <a16:creationId xmlns:a16="http://schemas.microsoft.com/office/drawing/2014/main" id="{3794699E-B769-4E56-A656-23B0338A7CC3}"/>
                </a:ext>
              </a:extLst>
            </p:cNvPr>
            <p:cNvGrpSpPr/>
            <p:nvPr/>
          </p:nvGrpSpPr>
          <p:grpSpPr>
            <a:xfrm>
              <a:off x="2036374" y="2667007"/>
              <a:ext cx="1662947" cy="1884770"/>
              <a:chOff x="3678656" y="2329959"/>
              <a:chExt cx="1305091" cy="1479179"/>
            </a:xfrm>
          </p:grpSpPr>
          <p:sp>
            <p:nvSpPr>
              <p:cNvPr id="38" name="Google Shape;2383;p54">
                <a:extLst>
                  <a:ext uri="{FF2B5EF4-FFF2-40B4-BE49-F238E27FC236}">
                    <a16:creationId xmlns:a16="http://schemas.microsoft.com/office/drawing/2014/main" id="{60E94B6D-4880-49D1-BE66-463F8DC30E0C}"/>
                  </a:ext>
                </a:extLst>
              </p:cNvPr>
              <p:cNvSpPr/>
              <p:nvPr/>
            </p:nvSpPr>
            <p:spPr>
              <a:xfrm>
                <a:off x="4353009" y="2826922"/>
                <a:ext cx="36735" cy="39352"/>
              </a:xfrm>
              <a:custGeom>
                <a:avLst/>
                <a:gdLst/>
                <a:ahLst/>
                <a:cxnLst/>
                <a:rect l="l" t="t" r="r" b="b"/>
                <a:pathLst>
                  <a:path w="36735" h="39352" extrusionOk="0">
                    <a:moveTo>
                      <a:pt x="24998" y="39352"/>
                    </a:moveTo>
                    <a:cubicBezTo>
                      <a:pt x="43663" y="29668"/>
                      <a:pt x="36972" y="15494"/>
                      <a:pt x="26231" y="5546"/>
                    </a:cubicBezTo>
                    <a:cubicBezTo>
                      <a:pt x="19011" y="4314"/>
                      <a:pt x="12320" y="2289"/>
                      <a:pt x="6069" y="0"/>
                    </a:cubicBezTo>
                    <a:cubicBezTo>
                      <a:pt x="-6169" y="616"/>
                      <a:pt x="82" y="20952"/>
                      <a:pt x="24998" y="39352"/>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2384;p54">
                <a:extLst>
                  <a:ext uri="{FF2B5EF4-FFF2-40B4-BE49-F238E27FC236}">
                    <a16:creationId xmlns:a16="http://schemas.microsoft.com/office/drawing/2014/main" id="{B9F87404-68AA-4D79-8B03-B003F2DD9961}"/>
                  </a:ext>
                </a:extLst>
              </p:cNvPr>
              <p:cNvSpPr/>
              <p:nvPr/>
            </p:nvSpPr>
            <p:spPr>
              <a:xfrm>
                <a:off x="4410143" y="2877360"/>
                <a:ext cx="61106" cy="18669"/>
              </a:xfrm>
              <a:custGeom>
                <a:avLst/>
                <a:gdLst/>
                <a:ahLst/>
                <a:cxnLst/>
                <a:rect l="l" t="t" r="r" b="b"/>
                <a:pathLst>
                  <a:path w="61106" h="18669" extrusionOk="0">
                    <a:moveTo>
                      <a:pt x="58637" y="18670"/>
                    </a:moveTo>
                    <a:cubicBezTo>
                      <a:pt x="66385" y="4584"/>
                      <a:pt x="57228" y="-5804"/>
                      <a:pt x="12062" y="3616"/>
                    </a:cubicBezTo>
                    <a:cubicBezTo>
                      <a:pt x="8012" y="4496"/>
                      <a:pt x="3962" y="5288"/>
                      <a:pt x="0" y="6081"/>
                    </a:cubicBezTo>
                    <a:cubicBezTo>
                      <a:pt x="8452" y="9338"/>
                      <a:pt x="17873" y="12067"/>
                      <a:pt x="28262" y="14092"/>
                    </a:cubicBezTo>
                    <a:cubicBezTo>
                      <a:pt x="37771" y="15941"/>
                      <a:pt x="47984" y="17437"/>
                      <a:pt x="58637" y="18670"/>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2385;p54">
                <a:extLst>
                  <a:ext uri="{FF2B5EF4-FFF2-40B4-BE49-F238E27FC236}">
                    <a16:creationId xmlns:a16="http://schemas.microsoft.com/office/drawing/2014/main" id="{185389DA-9759-42AB-B6CF-C68EBE59EC1B}"/>
                  </a:ext>
                </a:extLst>
              </p:cNvPr>
              <p:cNvSpPr/>
              <p:nvPr/>
            </p:nvSpPr>
            <p:spPr>
              <a:xfrm>
                <a:off x="4273852" y="2892596"/>
                <a:ext cx="90420" cy="45250"/>
              </a:xfrm>
              <a:custGeom>
                <a:avLst/>
                <a:gdLst/>
                <a:ahLst/>
                <a:cxnLst/>
                <a:rect l="l" t="t" r="r" b="b"/>
                <a:pathLst>
                  <a:path w="90420" h="45250" extrusionOk="0">
                    <a:moveTo>
                      <a:pt x="85402" y="10300"/>
                    </a:moveTo>
                    <a:cubicBezTo>
                      <a:pt x="88572" y="6339"/>
                      <a:pt x="90157" y="2993"/>
                      <a:pt x="90421" y="0"/>
                    </a:cubicBezTo>
                    <a:cubicBezTo>
                      <a:pt x="55731" y="6603"/>
                      <a:pt x="25180" y="11709"/>
                      <a:pt x="0" y="14966"/>
                    </a:cubicBezTo>
                    <a:cubicBezTo>
                      <a:pt x="5899" y="25443"/>
                      <a:pt x="13647" y="34422"/>
                      <a:pt x="23155" y="40761"/>
                    </a:cubicBezTo>
                    <a:cubicBezTo>
                      <a:pt x="25533" y="42345"/>
                      <a:pt x="27910" y="43842"/>
                      <a:pt x="30463" y="45251"/>
                    </a:cubicBezTo>
                    <a:cubicBezTo>
                      <a:pt x="46751" y="37327"/>
                      <a:pt x="75981" y="22185"/>
                      <a:pt x="85402" y="10300"/>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2386;p54">
                <a:extLst>
                  <a:ext uri="{FF2B5EF4-FFF2-40B4-BE49-F238E27FC236}">
                    <a16:creationId xmlns:a16="http://schemas.microsoft.com/office/drawing/2014/main" id="{59CDD205-55E4-4CEB-B366-ACAB24144D4D}"/>
                  </a:ext>
                </a:extLst>
              </p:cNvPr>
              <p:cNvSpPr/>
              <p:nvPr/>
            </p:nvSpPr>
            <p:spPr>
              <a:xfrm>
                <a:off x="4260668" y="2797343"/>
                <a:ext cx="92070" cy="86889"/>
              </a:xfrm>
              <a:custGeom>
                <a:avLst/>
                <a:gdLst/>
                <a:ahLst/>
                <a:cxnLst/>
                <a:rect l="l" t="t" r="r" b="b"/>
                <a:pathLst>
                  <a:path w="92070" h="86889" extrusionOk="0">
                    <a:moveTo>
                      <a:pt x="79129" y="62680"/>
                    </a:moveTo>
                    <a:cubicBezTo>
                      <a:pt x="63897" y="44545"/>
                      <a:pt x="54300" y="27906"/>
                      <a:pt x="57910" y="8362"/>
                    </a:cubicBezTo>
                    <a:cubicBezTo>
                      <a:pt x="45936" y="1759"/>
                      <a:pt x="35459" y="-2379"/>
                      <a:pt x="24806" y="1495"/>
                    </a:cubicBezTo>
                    <a:cubicBezTo>
                      <a:pt x="24806" y="1495"/>
                      <a:pt x="24718" y="1495"/>
                      <a:pt x="24718" y="1583"/>
                    </a:cubicBezTo>
                    <a:cubicBezTo>
                      <a:pt x="1210" y="18574"/>
                      <a:pt x="-4865" y="54933"/>
                      <a:pt x="3675" y="86890"/>
                    </a:cubicBezTo>
                    <a:cubicBezTo>
                      <a:pt x="21020" y="86009"/>
                      <a:pt x="58703" y="83368"/>
                      <a:pt x="92071" y="76590"/>
                    </a:cubicBezTo>
                    <a:cubicBezTo>
                      <a:pt x="88285" y="72628"/>
                      <a:pt x="83795" y="68226"/>
                      <a:pt x="79129" y="62680"/>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2387;p54">
                <a:extLst>
                  <a:ext uri="{FF2B5EF4-FFF2-40B4-BE49-F238E27FC236}">
                    <a16:creationId xmlns:a16="http://schemas.microsoft.com/office/drawing/2014/main" id="{D5892CE2-A550-4789-AA25-A8210BD3CAC4}"/>
                  </a:ext>
                </a:extLst>
              </p:cNvPr>
              <p:cNvSpPr/>
              <p:nvPr/>
            </p:nvSpPr>
            <p:spPr>
              <a:xfrm>
                <a:off x="4507783" y="2879533"/>
                <a:ext cx="48768" cy="21514"/>
              </a:xfrm>
              <a:custGeom>
                <a:avLst/>
                <a:gdLst/>
                <a:ahLst/>
                <a:cxnLst/>
                <a:rect l="l" t="t" r="r" b="b"/>
                <a:pathLst>
                  <a:path w="48768" h="21514" extrusionOk="0">
                    <a:moveTo>
                      <a:pt x="40060" y="1443"/>
                    </a:moveTo>
                    <a:cubicBezTo>
                      <a:pt x="26765" y="-3488"/>
                      <a:pt x="17080" y="4612"/>
                      <a:pt x="0" y="19754"/>
                    </a:cubicBezTo>
                    <a:cubicBezTo>
                      <a:pt x="15848" y="20634"/>
                      <a:pt x="32136" y="21251"/>
                      <a:pt x="48336" y="21515"/>
                    </a:cubicBezTo>
                    <a:cubicBezTo>
                      <a:pt x="49745" y="12095"/>
                      <a:pt x="47896" y="4348"/>
                      <a:pt x="40060" y="1443"/>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2388;p54">
                <a:extLst>
                  <a:ext uri="{FF2B5EF4-FFF2-40B4-BE49-F238E27FC236}">
                    <a16:creationId xmlns:a16="http://schemas.microsoft.com/office/drawing/2014/main" id="{14AF9D9C-0D9B-40A1-8399-913717ACA1EF}"/>
                  </a:ext>
                </a:extLst>
              </p:cNvPr>
              <p:cNvSpPr/>
              <p:nvPr/>
            </p:nvSpPr>
            <p:spPr>
              <a:xfrm>
                <a:off x="3678656" y="2329959"/>
                <a:ext cx="897625" cy="1479179"/>
              </a:xfrm>
              <a:custGeom>
                <a:avLst/>
                <a:gdLst/>
                <a:ahLst/>
                <a:cxnLst/>
                <a:rect l="l" t="t" r="r" b="b"/>
                <a:pathLst>
                  <a:path w="897625" h="1479179" extrusionOk="0">
                    <a:moveTo>
                      <a:pt x="92556" y="1077648"/>
                    </a:moveTo>
                    <a:cubicBezTo>
                      <a:pt x="62709" y="1010653"/>
                      <a:pt x="38409" y="933797"/>
                      <a:pt x="21064" y="846113"/>
                    </a:cubicBezTo>
                    <a:cubicBezTo>
                      <a:pt x="-55181" y="460604"/>
                      <a:pt x="88682" y="210934"/>
                      <a:pt x="270139" y="88828"/>
                    </a:cubicBezTo>
                    <a:lnTo>
                      <a:pt x="270139" y="88828"/>
                    </a:lnTo>
                    <a:cubicBezTo>
                      <a:pt x="244255" y="139713"/>
                      <a:pt x="222156" y="190510"/>
                      <a:pt x="203579" y="240866"/>
                    </a:cubicBezTo>
                    <a:cubicBezTo>
                      <a:pt x="207100" y="236288"/>
                      <a:pt x="210710" y="231798"/>
                      <a:pt x="214320" y="227397"/>
                    </a:cubicBezTo>
                    <a:cubicBezTo>
                      <a:pt x="216697" y="224492"/>
                      <a:pt x="219074" y="221586"/>
                      <a:pt x="221539" y="218769"/>
                    </a:cubicBezTo>
                    <a:lnTo>
                      <a:pt x="221539" y="218769"/>
                    </a:lnTo>
                    <a:cubicBezTo>
                      <a:pt x="221539" y="218857"/>
                      <a:pt x="221451" y="218857"/>
                      <a:pt x="221451" y="218945"/>
                    </a:cubicBezTo>
                    <a:cubicBezTo>
                      <a:pt x="250154" y="185316"/>
                      <a:pt x="282377" y="155559"/>
                      <a:pt x="317507" y="130205"/>
                    </a:cubicBezTo>
                    <a:cubicBezTo>
                      <a:pt x="516397" y="-13470"/>
                      <a:pt x="732544" y="62329"/>
                      <a:pt x="809934" y="204331"/>
                    </a:cubicBezTo>
                    <a:cubicBezTo>
                      <a:pt x="879576" y="332159"/>
                      <a:pt x="839165" y="451096"/>
                      <a:pt x="772780" y="489656"/>
                    </a:cubicBezTo>
                    <a:lnTo>
                      <a:pt x="797872" y="487807"/>
                    </a:lnTo>
                    <a:cubicBezTo>
                      <a:pt x="797872" y="487807"/>
                      <a:pt x="797872" y="487807"/>
                      <a:pt x="797872" y="487807"/>
                    </a:cubicBezTo>
                    <a:cubicBezTo>
                      <a:pt x="852987" y="462453"/>
                      <a:pt x="897625" y="407518"/>
                      <a:pt x="897625" y="328198"/>
                    </a:cubicBezTo>
                    <a:cubicBezTo>
                      <a:pt x="897625" y="216392"/>
                      <a:pt x="801042" y="0"/>
                      <a:pt x="540873" y="0"/>
                    </a:cubicBezTo>
                    <a:cubicBezTo>
                      <a:pt x="280705" y="0"/>
                      <a:pt x="-92512" y="272911"/>
                      <a:pt x="20888" y="846113"/>
                    </a:cubicBezTo>
                    <a:cubicBezTo>
                      <a:pt x="115183" y="1322916"/>
                      <a:pt x="415940" y="1478035"/>
                      <a:pt x="679190" y="1479180"/>
                    </a:cubicBezTo>
                    <a:cubicBezTo>
                      <a:pt x="464539" y="1478212"/>
                      <a:pt x="224709" y="1374769"/>
                      <a:pt x="92556" y="1077648"/>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2389;p54">
                <a:extLst>
                  <a:ext uri="{FF2B5EF4-FFF2-40B4-BE49-F238E27FC236}">
                    <a16:creationId xmlns:a16="http://schemas.microsoft.com/office/drawing/2014/main" id="{D855178D-0EC2-42E4-9412-1A836F4AFD81}"/>
                  </a:ext>
                </a:extLst>
              </p:cNvPr>
              <p:cNvSpPr/>
              <p:nvPr/>
            </p:nvSpPr>
            <p:spPr>
              <a:xfrm>
                <a:off x="3678843" y="2418787"/>
                <a:ext cx="269951" cy="988819"/>
              </a:xfrm>
              <a:custGeom>
                <a:avLst/>
                <a:gdLst/>
                <a:ahLst/>
                <a:cxnLst/>
                <a:rect l="l" t="t" r="r" b="b"/>
                <a:pathLst>
                  <a:path w="269951" h="988819" extrusionOk="0">
                    <a:moveTo>
                      <a:pt x="104342" y="798750"/>
                    </a:moveTo>
                    <a:cubicBezTo>
                      <a:pt x="32410" y="539572"/>
                      <a:pt x="82331" y="308742"/>
                      <a:pt x="203391" y="152038"/>
                    </a:cubicBezTo>
                    <a:cubicBezTo>
                      <a:pt x="221968" y="101682"/>
                      <a:pt x="244067" y="50885"/>
                      <a:pt x="269952" y="0"/>
                    </a:cubicBezTo>
                    <a:lnTo>
                      <a:pt x="269952" y="0"/>
                    </a:lnTo>
                    <a:cubicBezTo>
                      <a:pt x="88494" y="122194"/>
                      <a:pt x="-55369" y="371864"/>
                      <a:pt x="20877" y="757285"/>
                    </a:cubicBezTo>
                    <a:cubicBezTo>
                      <a:pt x="38221" y="845057"/>
                      <a:pt x="62609" y="921824"/>
                      <a:pt x="92368" y="988820"/>
                    </a:cubicBezTo>
                    <a:lnTo>
                      <a:pt x="160602" y="950172"/>
                    </a:lnTo>
                    <a:cubicBezTo>
                      <a:pt x="137886" y="902633"/>
                      <a:pt x="119045" y="851836"/>
                      <a:pt x="104342" y="79875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2390;p54">
                <a:extLst>
                  <a:ext uri="{FF2B5EF4-FFF2-40B4-BE49-F238E27FC236}">
                    <a16:creationId xmlns:a16="http://schemas.microsoft.com/office/drawing/2014/main" id="{063282C1-33DE-44DF-BB52-888E9AA10335}"/>
                  </a:ext>
                </a:extLst>
              </p:cNvPr>
              <p:cNvSpPr/>
              <p:nvPr/>
            </p:nvSpPr>
            <p:spPr>
              <a:xfrm>
                <a:off x="3771211" y="3183423"/>
                <a:ext cx="1053307" cy="625458"/>
              </a:xfrm>
              <a:custGeom>
                <a:avLst/>
                <a:gdLst/>
                <a:ahLst/>
                <a:cxnLst/>
                <a:rect l="l" t="t" r="r" b="b"/>
                <a:pathLst>
                  <a:path w="1053307" h="625458" extrusionOk="0">
                    <a:moveTo>
                      <a:pt x="966541" y="53922"/>
                    </a:moveTo>
                    <a:cubicBezTo>
                      <a:pt x="953159" y="39660"/>
                      <a:pt x="937399" y="28040"/>
                      <a:pt x="920230" y="19324"/>
                    </a:cubicBezTo>
                    <a:cubicBezTo>
                      <a:pt x="864587" y="-8847"/>
                      <a:pt x="795033" y="-6911"/>
                      <a:pt x="750923" y="29712"/>
                    </a:cubicBezTo>
                    <a:cubicBezTo>
                      <a:pt x="908345" y="34378"/>
                      <a:pt x="985383" y="190378"/>
                      <a:pt x="950253" y="330267"/>
                    </a:cubicBezTo>
                    <a:cubicBezTo>
                      <a:pt x="950253" y="330267"/>
                      <a:pt x="950253" y="330355"/>
                      <a:pt x="950253" y="330355"/>
                    </a:cubicBezTo>
                    <a:cubicBezTo>
                      <a:pt x="948757" y="336254"/>
                      <a:pt x="947084" y="342152"/>
                      <a:pt x="945147" y="348050"/>
                    </a:cubicBezTo>
                    <a:cubicBezTo>
                      <a:pt x="945147" y="348138"/>
                      <a:pt x="945147" y="348138"/>
                      <a:pt x="945059" y="348226"/>
                    </a:cubicBezTo>
                    <a:cubicBezTo>
                      <a:pt x="944618" y="349547"/>
                      <a:pt x="944178" y="350868"/>
                      <a:pt x="943738" y="352100"/>
                    </a:cubicBezTo>
                    <a:cubicBezTo>
                      <a:pt x="943650" y="352364"/>
                      <a:pt x="943562" y="352716"/>
                      <a:pt x="943386" y="352980"/>
                    </a:cubicBezTo>
                    <a:cubicBezTo>
                      <a:pt x="942946" y="354213"/>
                      <a:pt x="942506" y="355445"/>
                      <a:pt x="942065" y="356678"/>
                    </a:cubicBezTo>
                    <a:cubicBezTo>
                      <a:pt x="941977" y="356942"/>
                      <a:pt x="941889" y="357206"/>
                      <a:pt x="941713" y="357558"/>
                    </a:cubicBezTo>
                    <a:cubicBezTo>
                      <a:pt x="940304" y="361520"/>
                      <a:pt x="938720" y="365393"/>
                      <a:pt x="937135" y="369267"/>
                    </a:cubicBezTo>
                    <a:cubicBezTo>
                      <a:pt x="936959" y="369619"/>
                      <a:pt x="936871" y="369883"/>
                      <a:pt x="936695" y="370235"/>
                    </a:cubicBezTo>
                    <a:cubicBezTo>
                      <a:pt x="936254" y="371292"/>
                      <a:pt x="935726" y="372436"/>
                      <a:pt x="935286" y="373493"/>
                    </a:cubicBezTo>
                    <a:cubicBezTo>
                      <a:pt x="935022" y="374021"/>
                      <a:pt x="934846" y="374549"/>
                      <a:pt x="934582" y="375077"/>
                    </a:cubicBezTo>
                    <a:cubicBezTo>
                      <a:pt x="934141" y="376134"/>
                      <a:pt x="933701" y="377102"/>
                      <a:pt x="933173" y="378159"/>
                    </a:cubicBezTo>
                    <a:cubicBezTo>
                      <a:pt x="932909" y="378687"/>
                      <a:pt x="932645" y="379303"/>
                      <a:pt x="932380" y="379831"/>
                    </a:cubicBezTo>
                    <a:cubicBezTo>
                      <a:pt x="931940" y="380800"/>
                      <a:pt x="931412" y="381856"/>
                      <a:pt x="930972" y="382824"/>
                    </a:cubicBezTo>
                    <a:cubicBezTo>
                      <a:pt x="930708" y="383265"/>
                      <a:pt x="930532" y="383793"/>
                      <a:pt x="930268" y="384233"/>
                    </a:cubicBezTo>
                    <a:cubicBezTo>
                      <a:pt x="929387" y="386082"/>
                      <a:pt x="928419" y="387931"/>
                      <a:pt x="927450" y="389779"/>
                    </a:cubicBezTo>
                    <a:cubicBezTo>
                      <a:pt x="927098" y="390396"/>
                      <a:pt x="926834" y="391012"/>
                      <a:pt x="926482" y="391716"/>
                    </a:cubicBezTo>
                    <a:cubicBezTo>
                      <a:pt x="926041" y="392597"/>
                      <a:pt x="925513" y="393477"/>
                      <a:pt x="925073" y="394357"/>
                    </a:cubicBezTo>
                    <a:cubicBezTo>
                      <a:pt x="924721" y="395062"/>
                      <a:pt x="924281" y="395766"/>
                      <a:pt x="923928" y="396470"/>
                    </a:cubicBezTo>
                    <a:cubicBezTo>
                      <a:pt x="923488" y="397262"/>
                      <a:pt x="922960" y="398143"/>
                      <a:pt x="922520" y="398935"/>
                    </a:cubicBezTo>
                    <a:cubicBezTo>
                      <a:pt x="922079" y="399728"/>
                      <a:pt x="921639" y="400432"/>
                      <a:pt x="921199" y="401224"/>
                    </a:cubicBezTo>
                    <a:cubicBezTo>
                      <a:pt x="920759" y="402016"/>
                      <a:pt x="920319" y="402809"/>
                      <a:pt x="919790" y="403601"/>
                    </a:cubicBezTo>
                    <a:cubicBezTo>
                      <a:pt x="919262" y="404481"/>
                      <a:pt x="918734" y="405362"/>
                      <a:pt x="918205" y="406242"/>
                    </a:cubicBezTo>
                    <a:cubicBezTo>
                      <a:pt x="917589" y="407211"/>
                      <a:pt x="916973" y="408179"/>
                      <a:pt x="916357" y="409147"/>
                    </a:cubicBezTo>
                    <a:cubicBezTo>
                      <a:pt x="915652" y="410204"/>
                      <a:pt x="914948" y="411348"/>
                      <a:pt x="914243" y="412405"/>
                    </a:cubicBezTo>
                    <a:cubicBezTo>
                      <a:pt x="913803" y="413109"/>
                      <a:pt x="913363" y="413725"/>
                      <a:pt x="912923" y="414429"/>
                    </a:cubicBezTo>
                    <a:cubicBezTo>
                      <a:pt x="912307" y="415310"/>
                      <a:pt x="911778" y="416190"/>
                      <a:pt x="911162" y="416982"/>
                    </a:cubicBezTo>
                    <a:cubicBezTo>
                      <a:pt x="910722" y="417687"/>
                      <a:pt x="910194" y="418303"/>
                      <a:pt x="909753" y="419007"/>
                    </a:cubicBezTo>
                    <a:cubicBezTo>
                      <a:pt x="909137" y="419888"/>
                      <a:pt x="908521" y="420768"/>
                      <a:pt x="907904" y="421648"/>
                    </a:cubicBezTo>
                    <a:cubicBezTo>
                      <a:pt x="907464" y="422265"/>
                      <a:pt x="907024" y="422881"/>
                      <a:pt x="906584" y="423497"/>
                    </a:cubicBezTo>
                    <a:cubicBezTo>
                      <a:pt x="905879" y="424553"/>
                      <a:pt x="905087" y="425522"/>
                      <a:pt x="904295" y="426578"/>
                    </a:cubicBezTo>
                    <a:cubicBezTo>
                      <a:pt x="903942" y="427019"/>
                      <a:pt x="903590" y="427459"/>
                      <a:pt x="903238" y="427987"/>
                    </a:cubicBezTo>
                    <a:cubicBezTo>
                      <a:pt x="902182" y="429395"/>
                      <a:pt x="901037" y="430804"/>
                      <a:pt x="899893" y="432301"/>
                    </a:cubicBezTo>
                    <a:cubicBezTo>
                      <a:pt x="899540" y="432741"/>
                      <a:pt x="899100" y="433269"/>
                      <a:pt x="898748" y="433709"/>
                    </a:cubicBezTo>
                    <a:cubicBezTo>
                      <a:pt x="897955" y="434678"/>
                      <a:pt x="897163" y="435734"/>
                      <a:pt x="896371" y="436703"/>
                    </a:cubicBezTo>
                    <a:cubicBezTo>
                      <a:pt x="895931" y="437231"/>
                      <a:pt x="895490" y="437759"/>
                      <a:pt x="895050" y="438287"/>
                    </a:cubicBezTo>
                    <a:cubicBezTo>
                      <a:pt x="894258" y="439256"/>
                      <a:pt x="893465" y="440136"/>
                      <a:pt x="892673" y="441104"/>
                    </a:cubicBezTo>
                    <a:cubicBezTo>
                      <a:pt x="892233" y="441633"/>
                      <a:pt x="891792" y="442161"/>
                      <a:pt x="891352" y="442689"/>
                    </a:cubicBezTo>
                    <a:cubicBezTo>
                      <a:pt x="890472" y="443745"/>
                      <a:pt x="889503" y="444802"/>
                      <a:pt x="888535" y="445858"/>
                    </a:cubicBezTo>
                    <a:cubicBezTo>
                      <a:pt x="888183" y="446210"/>
                      <a:pt x="887919" y="446562"/>
                      <a:pt x="887566" y="446915"/>
                    </a:cubicBezTo>
                    <a:cubicBezTo>
                      <a:pt x="886246" y="448323"/>
                      <a:pt x="885013" y="449732"/>
                      <a:pt x="883692" y="451052"/>
                    </a:cubicBezTo>
                    <a:cubicBezTo>
                      <a:pt x="883428" y="451317"/>
                      <a:pt x="883164" y="451581"/>
                      <a:pt x="882900" y="451933"/>
                    </a:cubicBezTo>
                    <a:cubicBezTo>
                      <a:pt x="881844" y="453077"/>
                      <a:pt x="880787" y="454134"/>
                      <a:pt x="879730" y="455190"/>
                    </a:cubicBezTo>
                    <a:cubicBezTo>
                      <a:pt x="879290" y="455630"/>
                      <a:pt x="878850" y="456071"/>
                      <a:pt x="878410" y="456511"/>
                    </a:cubicBezTo>
                    <a:cubicBezTo>
                      <a:pt x="877441" y="457479"/>
                      <a:pt x="876473" y="458447"/>
                      <a:pt x="875504" y="459328"/>
                    </a:cubicBezTo>
                    <a:cubicBezTo>
                      <a:pt x="875064" y="459768"/>
                      <a:pt x="874624" y="460208"/>
                      <a:pt x="874184" y="460648"/>
                    </a:cubicBezTo>
                    <a:cubicBezTo>
                      <a:pt x="873127" y="461705"/>
                      <a:pt x="871983" y="462673"/>
                      <a:pt x="870926" y="463729"/>
                    </a:cubicBezTo>
                    <a:cubicBezTo>
                      <a:pt x="870574" y="464082"/>
                      <a:pt x="870222" y="464346"/>
                      <a:pt x="869958" y="464698"/>
                    </a:cubicBezTo>
                    <a:cubicBezTo>
                      <a:pt x="868461" y="466018"/>
                      <a:pt x="866964" y="467339"/>
                      <a:pt x="865467" y="468659"/>
                    </a:cubicBezTo>
                    <a:cubicBezTo>
                      <a:pt x="865379" y="468748"/>
                      <a:pt x="865291" y="468836"/>
                      <a:pt x="865203" y="468924"/>
                    </a:cubicBezTo>
                    <a:cubicBezTo>
                      <a:pt x="863795" y="470156"/>
                      <a:pt x="862386" y="471301"/>
                      <a:pt x="860977" y="472533"/>
                    </a:cubicBezTo>
                    <a:cubicBezTo>
                      <a:pt x="860537" y="472885"/>
                      <a:pt x="860185" y="473238"/>
                      <a:pt x="859745" y="473590"/>
                    </a:cubicBezTo>
                    <a:cubicBezTo>
                      <a:pt x="858600" y="474558"/>
                      <a:pt x="857455" y="475438"/>
                      <a:pt x="856311" y="476407"/>
                    </a:cubicBezTo>
                    <a:cubicBezTo>
                      <a:pt x="855871" y="476759"/>
                      <a:pt x="855342" y="477111"/>
                      <a:pt x="854902" y="477551"/>
                    </a:cubicBezTo>
                    <a:cubicBezTo>
                      <a:pt x="853670" y="478520"/>
                      <a:pt x="852437" y="479488"/>
                      <a:pt x="851204" y="480369"/>
                    </a:cubicBezTo>
                    <a:cubicBezTo>
                      <a:pt x="850852" y="480632"/>
                      <a:pt x="850412" y="480985"/>
                      <a:pt x="850060" y="481249"/>
                    </a:cubicBezTo>
                    <a:cubicBezTo>
                      <a:pt x="846802" y="483714"/>
                      <a:pt x="843457" y="486091"/>
                      <a:pt x="840023" y="488468"/>
                    </a:cubicBezTo>
                    <a:cubicBezTo>
                      <a:pt x="839671" y="488732"/>
                      <a:pt x="839230" y="488996"/>
                      <a:pt x="838878" y="489260"/>
                    </a:cubicBezTo>
                    <a:cubicBezTo>
                      <a:pt x="837558" y="490140"/>
                      <a:pt x="836237" y="491021"/>
                      <a:pt x="834916" y="491989"/>
                    </a:cubicBezTo>
                    <a:cubicBezTo>
                      <a:pt x="834388" y="492341"/>
                      <a:pt x="833948" y="492605"/>
                      <a:pt x="833420" y="492957"/>
                    </a:cubicBezTo>
                    <a:cubicBezTo>
                      <a:pt x="832099" y="493838"/>
                      <a:pt x="830778" y="494718"/>
                      <a:pt x="829370" y="495510"/>
                    </a:cubicBezTo>
                    <a:cubicBezTo>
                      <a:pt x="828929" y="495775"/>
                      <a:pt x="828489" y="496039"/>
                      <a:pt x="828049" y="496303"/>
                    </a:cubicBezTo>
                    <a:cubicBezTo>
                      <a:pt x="824439" y="498504"/>
                      <a:pt x="820741" y="500704"/>
                      <a:pt x="817044" y="502818"/>
                    </a:cubicBezTo>
                    <a:cubicBezTo>
                      <a:pt x="816691" y="502993"/>
                      <a:pt x="816339" y="503258"/>
                      <a:pt x="815899" y="503434"/>
                    </a:cubicBezTo>
                    <a:cubicBezTo>
                      <a:pt x="814402" y="504314"/>
                      <a:pt x="812906" y="505106"/>
                      <a:pt x="811321" y="505899"/>
                    </a:cubicBezTo>
                    <a:cubicBezTo>
                      <a:pt x="810792" y="506163"/>
                      <a:pt x="810264" y="506427"/>
                      <a:pt x="809736" y="506779"/>
                    </a:cubicBezTo>
                    <a:cubicBezTo>
                      <a:pt x="808327" y="507572"/>
                      <a:pt x="806830" y="508276"/>
                      <a:pt x="805334" y="509068"/>
                    </a:cubicBezTo>
                    <a:cubicBezTo>
                      <a:pt x="804806" y="509332"/>
                      <a:pt x="804365" y="509596"/>
                      <a:pt x="803837" y="509861"/>
                    </a:cubicBezTo>
                    <a:cubicBezTo>
                      <a:pt x="802076" y="510741"/>
                      <a:pt x="800315" y="511621"/>
                      <a:pt x="798466" y="512502"/>
                    </a:cubicBezTo>
                    <a:cubicBezTo>
                      <a:pt x="798290" y="512589"/>
                      <a:pt x="798114" y="512677"/>
                      <a:pt x="797938" y="512766"/>
                    </a:cubicBezTo>
                    <a:cubicBezTo>
                      <a:pt x="795913" y="513734"/>
                      <a:pt x="793800" y="514703"/>
                      <a:pt x="791775" y="515671"/>
                    </a:cubicBezTo>
                    <a:cubicBezTo>
                      <a:pt x="791423" y="515847"/>
                      <a:pt x="791071" y="515935"/>
                      <a:pt x="790719" y="516111"/>
                    </a:cubicBezTo>
                    <a:cubicBezTo>
                      <a:pt x="789046" y="516903"/>
                      <a:pt x="787285" y="517608"/>
                      <a:pt x="785612" y="518312"/>
                    </a:cubicBezTo>
                    <a:cubicBezTo>
                      <a:pt x="784996" y="518576"/>
                      <a:pt x="784467" y="518840"/>
                      <a:pt x="783851" y="519016"/>
                    </a:cubicBezTo>
                    <a:cubicBezTo>
                      <a:pt x="782354" y="519632"/>
                      <a:pt x="780770" y="520337"/>
                      <a:pt x="779185" y="520953"/>
                    </a:cubicBezTo>
                    <a:cubicBezTo>
                      <a:pt x="778569" y="521217"/>
                      <a:pt x="777952" y="521393"/>
                      <a:pt x="777424" y="521657"/>
                    </a:cubicBezTo>
                    <a:cubicBezTo>
                      <a:pt x="775663" y="522361"/>
                      <a:pt x="773902" y="523066"/>
                      <a:pt x="772141" y="523682"/>
                    </a:cubicBezTo>
                    <a:cubicBezTo>
                      <a:pt x="771789" y="523858"/>
                      <a:pt x="771437" y="523946"/>
                      <a:pt x="770997" y="524122"/>
                    </a:cubicBezTo>
                    <a:cubicBezTo>
                      <a:pt x="768796" y="524914"/>
                      <a:pt x="766595" y="525707"/>
                      <a:pt x="764393" y="526499"/>
                    </a:cubicBezTo>
                    <a:cubicBezTo>
                      <a:pt x="764129" y="526587"/>
                      <a:pt x="763777" y="526675"/>
                      <a:pt x="763513" y="526763"/>
                    </a:cubicBezTo>
                    <a:cubicBezTo>
                      <a:pt x="761664" y="527380"/>
                      <a:pt x="759727" y="528084"/>
                      <a:pt x="757790" y="528700"/>
                    </a:cubicBezTo>
                    <a:cubicBezTo>
                      <a:pt x="757174" y="528876"/>
                      <a:pt x="756470" y="529140"/>
                      <a:pt x="755853" y="529316"/>
                    </a:cubicBezTo>
                    <a:cubicBezTo>
                      <a:pt x="754268" y="529844"/>
                      <a:pt x="752596" y="530373"/>
                      <a:pt x="751011" y="530813"/>
                    </a:cubicBezTo>
                    <a:cubicBezTo>
                      <a:pt x="750307" y="530989"/>
                      <a:pt x="749602" y="531253"/>
                      <a:pt x="748898" y="531429"/>
                    </a:cubicBezTo>
                    <a:cubicBezTo>
                      <a:pt x="747137" y="531957"/>
                      <a:pt x="745464" y="532486"/>
                      <a:pt x="743703" y="532926"/>
                    </a:cubicBezTo>
                    <a:cubicBezTo>
                      <a:pt x="743175" y="533102"/>
                      <a:pt x="742559" y="533278"/>
                      <a:pt x="742031" y="533454"/>
                    </a:cubicBezTo>
                    <a:cubicBezTo>
                      <a:pt x="739653" y="534070"/>
                      <a:pt x="737364" y="534775"/>
                      <a:pt x="734987" y="535391"/>
                    </a:cubicBezTo>
                    <a:cubicBezTo>
                      <a:pt x="734811" y="535479"/>
                      <a:pt x="734547" y="535479"/>
                      <a:pt x="734371" y="535567"/>
                    </a:cubicBezTo>
                    <a:cubicBezTo>
                      <a:pt x="732258" y="536095"/>
                      <a:pt x="730057" y="536623"/>
                      <a:pt x="727944" y="537152"/>
                    </a:cubicBezTo>
                    <a:cubicBezTo>
                      <a:pt x="727239" y="537328"/>
                      <a:pt x="726447" y="537504"/>
                      <a:pt x="725742" y="537680"/>
                    </a:cubicBezTo>
                    <a:cubicBezTo>
                      <a:pt x="724070" y="538032"/>
                      <a:pt x="722397" y="538472"/>
                      <a:pt x="720724" y="538824"/>
                    </a:cubicBezTo>
                    <a:cubicBezTo>
                      <a:pt x="719932" y="539000"/>
                      <a:pt x="719051" y="539176"/>
                      <a:pt x="718259" y="539353"/>
                    </a:cubicBezTo>
                    <a:cubicBezTo>
                      <a:pt x="716586" y="539705"/>
                      <a:pt x="714825" y="540057"/>
                      <a:pt x="713064" y="540409"/>
                    </a:cubicBezTo>
                    <a:cubicBezTo>
                      <a:pt x="712272" y="540585"/>
                      <a:pt x="711567" y="540761"/>
                      <a:pt x="710775" y="540849"/>
                    </a:cubicBezTo>
                    <a:cubicBezTo>
                      <a:pt x="708310" y="541289"/>
                      <a:pt x="705845" y="541817"/>
                      <a:pt x="703379" y="542258"/>
                    </a:cubicBezTo>
                    <a:cubicBezTo>
                      <a:pt x="703379" y="542258"/>
                      <a:pt x="703291" y="542258"/>
                      <a:pt x="703291" y="542258"/>
                    </a:cubicBezTo>
                    <a:cubicBezTo>
                      <a:pt x="502112" y="577648"/>
                      <a:pt x="334301" y="513558"/>
                      <a:pt x="210424" y="390131"/>
                    </a:cubicBezTo>
                    <a:cubicBezTo>
                      <a:pt x="153284" y="333172"/>
                      <a:pt x="105564" y="263624"/>
                      <a:pt x="68234" y="185360"/>
                    </a:cubicBezTo>
                    <a:lnTo>
                      <a:pt x="0" y="224008"/>
                    </a:lnTo>
                    <a:cubicBezTo>
                      <a:pt x="132153" y="521041"/>
                      <a:pt x="371984" y="624571"/>
                      <a:pt x="586722" y="625452"/>
                    </a:cubicBezTo>
                    <a:cubicBezTo>
                      <a:pt x="627046" y="625628"/>
                      <a:pt x="666489" y="622194"/>
                      <a:pt x="704172" y="615768"/>
                    </a:cubicBezTo>
                    <a:cubicBezTo>
                      <a:pt x="927186" y="577560"/>
                      <a:pt x="1068848" y="393389"/>
                      <a:pt x="1051944" y="200766"/>
                    </a:cubicBezTo>
                    <a:cubicBezTo>
                      <a:pt x="1027203" y="142134"/>
                      <a:pt x="999029" y="88696"/>
                      <a:pt x="966541" y="53922"/>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2391;p54">
                <a:extLst>
                  <a:ext uri="{FF2B5EF4-FFF2-40B4-BE49-F238E27FC236}">
                    <a16:creationId xmlns:a16="http://schemas.microsoft.com/office/drawing/2014/main" id="{02E65AC2-5CF1-414B-AA4C-CC27693B1872}"/>
                  </a:ext>
                </a:extLst>
              </p:cNvPr>
              <p:cNvSpPr/>
              <p:nvPr/>
            </p:nvSpPr>
            <p:spPr>
              <a:xfrm>
                <a:off x="4559553" y="2901664"/>
                <a:ext cx="254357" cy="79672"/>
              </a:xfrm>
              <a:custGeom>
                <a:avLst/>
                <a:gdLst/>
                <a:ahLst/>
                <a:cxnLst/>
                <a:rect l="l" t="t" r="r" b="b"/>
                <a:pathLst>
                  <a:path w="254357" h="79672" extrusionOk="0">
                    <a:moveTo>
                      <a:pt x="0" y="50533"/>
                    </a:moveTo>
                    <a:cubicBezTo>
                      <a:pt x="24740" y="52470"/>
                      <a:pt x="48776" y="57047"/>
                      <a:pt x="72284" y="64706"/>
                    </a:cubicBezTo>
                    <a:cubicBezTo>
                      <a:pt x="136027" y="62329"/>
                      <a:pt x="184979" y="70517"/>
                      <a:pt x="242648" y="79673"/>
                    </a:cubicBezTo>
                    <a:cubicBezTo>
                      <a:pt x="213594" y="73774"/>
                      <a:pt x="226008" y="16463"/>
                      <a:pt x="254358" y="22009"/>
                    </a:cubicBezTo>
                    <a:cubicBezTo>
                      <a:pt x="211481" y="11269"/>
                      <a:pt x="183219" y="5898"/>
                      <a:pt x="123613" y="1849"/>
                    </a:cubicBezTo>
                    <a:cubicBezTo>
                      <a:pt x="103275" y="440"/>
                      <a:pt x="76686" y="264"/>
                      <a:pt x="47632" y="0"/>
                    </a:cubicBezTo>
                    <a:cubicBezTo>
                      <a:pt x="27470" y="17255"/>
                      <a:pt x="8276" y="40144"/>
                      <a:pt x="0" y="5053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2392;p54">
                <a:extLst>
                  <a:ext uri="{FF2B5EF4-FFF2-40B4-BE49-F238E27FC236}">
                    <a16:creationId xmlns:a16="http://schemas.microsoft.com/office/drawing/2014/main" id="{2358099B-6C57-4565-8B5A-30B3CEBAFE41}"/>
                  </a:ext>
                </a:extLst>
              </p:cNvPr>
              <p:cNvSpPr/>
              <p:nvPr/>
            </p:nvSpPr>
            <p:spPr>
              <a:xfrm>
                <a:off x="4317817" y="2805705"/>
                <a:ext cx="60189" cy="68139"/>
              </a:xfrm>
              <a:custGeom>
                <a:avLst/>
                <a:gdLst/>
                <a:ahLst/>
                <a:cxnLst/>
                <a:rect l="l" t="t" r="r" b="b"/>
                <a:pathLst>
                  <a:path w="60189" h="68139" extrusionOk="0">
                    <a:moveTo>
                      <a:pt x="41261" y="21129"/>
                    </a:moveTo>
                    <a:cubicBezTo>
                      <a:pt x="25413" y="15054"/>
                      <a:pt x="12382" y="6427"/>
                      <a:pt x="761" y="0"/>
                    </a:cubicBezTo>
                    <a:cubicBezTo>
                      <a:pt x="-2849" y="19544"/>
                      <a:pt x="6748" y="36095"/>
                      <a:pt x="21979" y="54318"/>
                    </a:cubicBezTo>
                    <a:cubicBezTo>
                      <a:pt x="26645" y="59864"/>
                      <a:pt x="31136" y="64266"/>
                      <a:pt x="35010" y="68140"/>
                    </a:cubicBezTo>
                    <a:cubicBezTo>
                      <a:pt x="37827" y="67612"/>
                      <a:pt x="40556" y="66995"/>
                      <a:pt x="43374" y="66379"/>
                    </a:cubicBezTo>
                    <a:cubicBezTo>
                      <a:pt x="50417" y="64706"/>
                      <a:pt x="55964" y="62770"/>
                      <a:pt x="60190" y="60569"/>
                    </a:cubicBezTo>
                    <a:cubicBezTo>
                      <a:pt x="35274" y="42169"/>
                      <a:pt x="29023" y="21833"/>
                      <a:pt x="41261" y="211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2393;p54">
                <a:extLst>
                  <a:ext uri="{FF2B5EF4-FFF2-40B4-BE49-F238E27FC236}">
                    <a16:creationId xmlns:a16="http://schemas.microsoft.com/office/drawing/2014/main" id="{95D7376E-6C30-4B55-BDBC-73309796B3F8}"/>
                  </a:ext>
                </a:extLst>
              </p:cNvPr>
              <p:cNvSpPr/>
              <p:nvPr/>
            </p:nvSpPr>
            <p:spPr>
              <a:xfrm>
                <a:off x="4806162" y="2923761"/>
                <a:ext cx="24577" cy="58104"/>
              </a:xfrm>
              <a:custGeom>
                <a:avLst/>
                <a:gdLst/>
                <a:ahLst/>
                <a:cxnLst/>
                <a:rect l="l" t="t" r="r" b="b"/>
                <a:pathLst>
                  <a:path w="24577" h="58104" extrusionOk="0">
                    <a:moveTo>
                      <a:pt x="0" y="58104"/>
                    </a:moveTo>
                    <a:cubicBezTo>
                      <a:pt x="26149" y="58280"/>
                      <a:pt x="35482" y="5634"/>
                      <a:pt x="7748" y="0"/>
                    </a:cubicBezTo>
                    <a:cubicBezTo>
                      <a:pt x="35393" y="5546"/>
                      <a:pt x="26149" y="58192"/>
                      <a:pt x="0" y="58104"/>
                    </a:cubicBezTo>
                    <a:close/>
                  </a:path>
                </a:pathLst>
              </a:custGeom>
              <a:solidFill>
                <a:srgbClr val="577CB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2394;p54">
                <a:extLst>
                  <a:ext uri="{FF2B5EF4-FFF2-40B4-BE49-F238E27FC236}">
                    <a16:creationId xmlns:a16="http://schemas.microsoft.com/office/drawing/2014/main" id="{78E9FD6D-30CC-4B9D-8B4B-6BB075856E91}"/>
                  </a:ext>
                </a:extLst>
              </p:cNvPr>
              <p:cNvSpPr/>
              <p:nvPr/>
            </p:nvSpPr>
            <p:spPr>
              <a:xfrm>
                <a:off x="4429425" y="2899287"/>
                <a:ext cx="126606" cy="56695"/>
              </a:xfrm>
              <a:custGeom>
                <a:avLst/>
                <a:gdLst/>
                <a:ahLst/>
                <a:cxnLst/>
                <a:rect l="l" t="t" r="r" b="b"/>
                <a:pathLst>
                  <a:path w="126606" h="56695" extrusionOk="0">
                    <a:moveTo>
                      <a:pt x="78359" y="0"/>
                    </a:moveTo>
                    <a:cubicBezTo>
                      <a:pt x="62159" y="14350"/>
                      <a:pt x="39267" y="34862"/>
                      <a:pt x="0" y="56695"/>
                    </a:cubicBezTo>
                    <a:cubicBezTo>
                      <a:pt x="22715" y="55991"/>
                      <a:pt x="48600" y="54494"/>
                      <a:pt x="78535" y="52646"/>
                    </a:cubicBezTo>
                    <a:cubicBezTo>
                      <a:pt x="87427" y="52117"/>
                      <a:pt x="96231" y="51853"/>
                      <a:pt x="104948" y="51941"/>
                    </a:cubicBezTo>
                    <a:cubicBezTo>
                      <a:pt x="111287" y="41553"/>
                      <a:pt x="124141" y="18928"/>
                      <a:pt x="126606" y="1849"/>
                    </a:cubicBezTo>
                    <a:cubicBezTo>
                      <a:pt x="110495" y="1497"/>
                      <a:pt x="94207" y="968"/>
                      <a:pt x="78359"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2395;p54">
                <a:extLst>
                  <a:ext uri="{FF2B5EF4-FFF2-40B4-BE49-F238E27FC236}">
                    <a16:creationId xmlns:a16="http://schemas.microsoft.com/office/drawing/2014/main" id="{2D472D8C-5E08-4978-96CF-19894EE9752E}"/>
                  </a:ext>
                </a:extLst>
              </p:cNvPr>
              <p:cNvSpPr/>
              <p:nvPr/>
            </p:nvSpPr>
            <p:spPr>
              <a:xfrm>
                <a:off x="4304315" y="2883441"/>
                <a:ext cx="164465" cy="72629"/>
              </a:xfrm>
              <a:custGeom>
                <a:avLst/>
                <a:gdLst/>
                <a:ahLst/>
                <a:cxnLst/>
                <a:rect l="l" t="t" r="r" b="b"/>
                <a:pathLst>
                  <a:path w="164465" h="72629" extrusionOk="0">
                    <a:moveTo>
                      <a:pt x="164465" y="12589"/>
                    </a:moveTo>
                    <a:cubicBezTo>
                      <a:pt x="153812" y="11357"/>
                      <a:pt x="143599" y="9860"/>
                      <a:pt x="134090" y="8011"/>
                    </a:cubicBezTo>
                    <a:cubicBezTo>
                      <a:pt x="123701" y="5986"/>
                      <a:pt x="114280" y="3257"/>
                      <a:pt x="105828" y="0"/>
                    </a:cubicBezTo>
                    <a:cubicBezTo>
                      <a:pt x="89892" y="3257"/>
                      <a:pt x="74573" y="6339"/>
                      <a:pt x="59958" y="9068"/>
                    </a:cubicBezTo>
                    <a:cubicBezTo>
                      <a:pt x="59694" y="12149"/>
                      <a:pt x="58109" y="15406"/>
                      <a:pt x="54939" y="19368"/>
                    </a:cubicBezTo>
                    <a:cubicBezTo>
                      <a:pt x="45518" y="31165"/>
                      <a:pt x="16288" y="46395"/>
                      <a:pt x="0" y="54230"/>
                    </a:cubicBezTo>
                    <a:cubicBezTo>
                      <a:pt x="21571" y="66379"/>
                      <a:pt x="47191" y="71485"/>
                      <a:pt x="82321" y="72630"/>
                    </a:cubicBezTo>
                    <a:cubicBezTo>
                      <a:pt x="96760" y="64442"/>
                      <a:pt x="126871" y="46747"/>
                      <a:pt x="146681" y="31605"/>
                    </a:cubicBezTo>
                    <a:cubicBezTo>
                      <a:pt x="154692" y="25442"/>
                      <a:pt x="161208" y="18664"/>
                      <a:pt x="164465" y="1258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2396;p54">
                <a:extLst>
                  <a:ext uri="{FF2B5EF4-FFF2-40B4-BE49-F238E27FC236}">
                    <a16:creationId xmlns:a16="http://schemas.microsoft.com/office/drawing/2014/main" id="{98BECEE2-484D-4A1C-83DB-DAD9C1758F22}"/>
                  </a:ext>
                </a:extLst>
              </p:cNvPr>
              <p:cNvSpPr/>
              <p:nvPr/>
            </p:nvSpPr>
            <p:spPr>
              <a:xfrm>
                <a:off x="4785606" y="2923384"/>
                <a:ext cx="45097" cy="58481"/>
              </a:xfrm>
              <a:custGeom>
                <a:avLst/>
                <a:gdLst/>
                <a:ahLst/>
                <a:cxnLst/>
                <a:rect l="l" t="t" r="r" b="b"/>
                <a:pathLst>
                  <a:path w="45097" h="58481" extrusionOk="0">
                    <a:moveTo>
                      <a:pt x="16594" y="58041"/>
                    </a:moveTo>
                    <a:cubicBezTo>
                      <a:pt x="17915" y="58305"/>
                      <a:pt x="19324" y="58481"/>
                      <a:pt x="20556" y="58481"/>
                    </a:cubicBezTo>
                    <a:cubicBezTo>
                      <a:pt x="46705" y="58657"/>
                      <a:pt x="55950" y="6012"/>
                      <a:pt x="28304" y="377"/>
                    </a:cubicBezTo>
                    <a:cubicBezTo>
                      <a:pt x="-46" y="-5169"/>
                      <a:pt x="-12460" y="52142"/>
                      <a:pt x="16594" y="5804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2397;p54">
                <a:extLst>
                  <a:ext uri="{FF2B5EF4-FFF2-40B4-BE49-F238E27FC236}">
                    <a16:creationId xmlns:a16="http://schemas.microsoft.com/office/drawing/2014/main" id="{8847357B-C7D9-4A5F-BBA4-91301FE9EDF3}"/>
                  </a:ext>
                </a:extLst>
              </p:cNvPr>
              <p:cNvSpPr/>
              <p:nvPr/>
            </p:nvSpPr>
            <p:spPr>
              <a:xfrm>
                <a:off x="4665997" y="2785578"/>
                <a:ext cx="33896" cy="20391"/>
              </a:xfrm>
              <a:custGeom>
                <a:avLst/>
                <a:gdLst/>
                <a:ahLst/>
                <a:cxnLst/>
                <a:rect l="l" t="t" r="r" b="b"/>
                <a:pathLst>
                  <a:path w="33896" h="20391" extrusionOk="0">
                    <a:moveTo>
                      <a:pt x="33897" y="20392"/>
                    </a:moveTo>
                    <a:cubicBezTo>
                      <a:pt x="26501" y="6306"/>
                      <a:pt x="12414" y="-4875"/>
                      <a:pt x="264" y="2168"/>
                    </a:cubicBezTo>
                    <a:cubicBezTo>
                      <a:pt x="176" y="2256"/>
                      <a:pt x="88" y="2344"/>
                      <a:pt x="0" y="2344"/>
                    </a:cubicBezTo>
                    <a:cubicBezTo>
                      <a:pt x="11974" y="-3906"/>
                      <a:pt x="26237" y="6746"/>
                      <a:pt x="33897" y="20392"/>
                    </a:cubicBezTo>
                    <a:close/>
                  </a:path>
                </a:pathLst>
              </a:custGeom>
              <a:solidFill>
                <a:srgbClr val="D7EAF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2398;p54">
                <a:extLst>
                  <a:ext uri="{FF2B5EF4-FFF2-40B4-BE49-F238E27FC236}">
                    <a16:creationId xmlns:a16="http://schemas.microsoft.com/office/drawing/2014/main" id="{8507D7E4-21D6-4ECC-8882-434E2E793FB6}"/>
                  </a:ext>
                </a:extLst>
              </p:cNvPr>
              <p:cNvSpPr/>
              <p:nvPr/>
            </p:nvSpPr>
            <p:spPr>
              <a:xfrm>
                <a:off x="4264431" y="2790739"/>
                <a:ext cx="431941" cy="165586"/>
              </a:xfrm>
              <a:custGeom>
                <a:avLst/>
                <a:gdLst/>
                <a:ahLst/>
                <a:cxnLst/>
                <a:rect l="l" t="t" r="r" b="b"/>
                <a:pathLst>
                  <a:path w="431941" h="165586" extrusionOk="0">
                    <a:moveTo>
                      <a:pt x="187092" y="28788"/>
                    </a:moveTo>
                    <a:cubicBezTo>
                      <a:pt x="179785" y="33013"/>
                      <a:pt x="172125" y="36359"/>
                      <a:pt x="164289" y="38560"/>
                    </a:cubicBezTo>
                    <a:cubicBezTo>
                      <a:pt x="145272" y="43930"/>
                      <a:pt x="128984" y="44194"/>
                      <a:pt x="114809" y="41729"/>
                    </a:cubicBezTo>
                    <a:cubicBezTo>
                      <a:pt x="125550" y="51765"/>
                      <a:pt x="132153" y="65851"/>
                      <a:pt x="113576" y="75535"/>
                    </a:cubicBezTo>
                    <a:cubicBezTo>
                      <a:pt x="109350" y="77736"/>
                      <a:pt x="103803" y="79673"/>
                      <a:pt x="96760" y="81345"/>
                    </a:cubicBezTo>
                    <a:cubicBezTo>
                      <a:pt x="94030" y="81962"/>
                      <a:pt x="91213" y="82578"/>
                      <a:pt x="88396" y="83106"/>
                    </a:cubicBezTo>
                    <a:cubicBezTo>
                      <a:pt x="55027" y="89885"/>
                      <a:pt x="17345" y="92526"/>
                      <a:pt x="0" y="93406"/>
                    </a:cubicBezTo>
                    <a:cubicBezTo>
                      <a:pt x="2201" y="101593"/>
                      <a:pt x="5371" y="109517"/>
                      <a:pt x="9421" y="116736"/>
                    </a:cubicBezTo>
                    <a:cubicBezTo>
                      <a:pt x="34601" y="113478"/>
                      <a:pt x="65152" y="108372"/>
                      <a:pt x="99841" y="101770"/>
                    </a:cubicBezTo>
                    <a:cubicBezTo>
                      <a:pt x="114457" y="98952"/>
                      <a:pt x="129776" y="95959"/>
                      <a:pt x="145712" y="92702"/>
                    </a:cubicBezTo>
                    <a:cubicBezTo>
                      <a:pt x="149674" y="91909"/>
                      <a:pt x="153724" y="91029"/>
                      <a:pt x="157774" y="90237"/>
                    </a:cubicBezTo>
                    <a:cubicBezTo>
                      <a:pt x="202940" y="80817"/>
                      <a:pt x="212097" y="91205"/>
                      <a:pt x="204349" y="105291"/>
                    </a:cubicBezTo>
                    <a:cubicBezTo>
                      <a:pt x="201003" y="111365"/>
                      <a:pt x="194576" y="118144"/>
                      <a:pt x="186476" y="124307"/>
                    </a:cubicBezTo>
                    <a:cubicBezTo>
                      <a:pt x="166666" y="139537"/>
                      <a:pt x="136556" y="157144"/>
                      <a:pt x="122116" y="165332"/>
                    </a:cubicBezTo>
                    <a:cubicBezTo>
                      <a:pt x="135059" y="165772"/>
                      <a:pt x="149234" y="165596"/>
                      <a:pt x="164994" y="165156"/>
                    </a:cubicBezTo>
                    <a:cubicBezTo>
                      <a:pt x="204173" y="143410"/>
                      <a:pt x="227152" y="122810"/>
                      <a:pt x="243352" y="108460"/>
                    </a:cubicBezTo>
                    <a:cubicBezTo>
                      <a:pt x="260433" y="93318"/>
                      <a:pt x="270029" y="85219"/>
                      <a:pt x="283412" y="90149"/>
                    </a:cubicBezTo>
                    <a:cubicBezTo>
                      <a:pt x="291336" y="93054"/>
                      <a:pt x="293097" y="100801"/>
                      <a:pt x="291688" y="110221"/>
                    </a:cubicBezTo>
                    <a:cubicBezTo>
                      <a:pt x="289135" y="127212"/>
                      <a:pt x="276369" y="149837"/>
                      <a:pt x="270029" y="160314"/>
                    </a:cubicBezTo>
                    <a:cubicBezTo>
                      <a:pt x="278482" y="160401"/>
                      <a:pt x="286846" y="160754"/>
                      <a:pt x="295122" y="161370"/>
                    </a:cubicBezTo>
                    <a:cubicBezTo>
                      <a:pt x="303398" y="150982"/>
                      <a:pt x="322591" y="128092"/>
                      <a:pt x="342753" y="110925"/>
                    </a:cubicBezTo>
                    <a:cubicBezTo>
                      <a:pt x="345395" y="108724"/>
                      <a:pt x="348036" y="106523"/>
                      <a:pt x="350677" y="104587"/>
                    </a:cubicBezTo>
                    <a:cubicBezTo>
                      <a:pt x="378763" y="83282"/>
                      <a:pt x="427099" y="52910"/>
                      <a:pt x="431941" y="49828"/>
                    </a:cubicBezTo>
                    <a:cubicBezTo>
                      <a:pt x="410547" y="60833"/>
                      <a:pt x="382021" y="16463"/>
                      <a:pt x="397957" y="0"/>
                    </a:cubicBezTo>
                    <a:cubicBezTo>
                      <a:pt x="341873" y="42081"/>
                      <a:pt x="284380" y="48244"/>
                      <a:pt x="249339" y="53438"/>
                    </a:cubicBezTo>
                    <a:cubicBezTo>
                      <a:pt x="213418" y="58808"/>
                      <a:pt x="189206" y="45339"/>
                      <a:pt x="212273" y="26939"/>
                    </a:cubicBezTo>
                    <a:cubicBezTo>
                      <a:pt x="212273" y="26939"/>
                      <a:pt x="212273" y="26939"/>
                      <a:pt x="212273" y="26939"/>
                    </a:cubicBezTo>
                    <a:lnTo>
                      <a:pt x="187092" y="2878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2399;p54">
                <a:extLst>
                  <a:ext uri="{FF2B5EF4-FFF2-40B4-BE49-F238E27FC236}">
                    <a16:creationId xmlns:a16="http://schemas.microsoft.com/office/drawing/2014/main" id="{F9F1F624-3753-4BA1-800F-7E1C24EDA358}"/>
                  </a:ext>
                </a:extLst>
              </p:cNvPr>
              <p:cNvSpPr/>
              <p:nvPr/>
            </p:nvSpPr>
            <p:spPr>
              <a:xfrm>
                <a:off x="4657704" y="2786088"/>
                <a:ext cx="47806" cy="56299"/>
              </a:xfrm>
              <a:custGeom>
                <a:avLst/>
                <a:gdLst/>
                <a:ahLst/>
                <a:cxnLst/>
                <a:rect l="l" t="t" r="r" b="b"/>
                <a:pathLst>
                  <a:path w="47806" h="56299" extrusionOk="0">
                    <a:moveTo>
                      <a:pt x="38580" y="54567"/>
                    </a:moveTo>
                    <a:cubicBezTo>
                      <a:pt x="39020" y="54391"/>
                      <a:pt x="39373" y="54127"/>
                      <a:pt x="39813" y="53863"/>
                    </a:cubicBezTo>
                    <a:cubicBezTo>
                      <a:pt x="50818" y="47524"/>
                      <a:pt x="49321" y="32470"/>
                      <a:pt x="42190" y="19881"/>
                    </a:cubicBezTo>
                    <a:cubicBezTo>
                      <a:pt x="34530" y="6235"/>
                      <a:pt x="20267" y="-4417"/>
                      <a:pt x="8293" y="1833"/>
                    </a:cubicBezTo>
                    <a:cubicBezTo>
                      <a:pt x="8117" y="1921"/>
                      <a:pt x="7941" y="2009"/>
                      <a:pt x="7765" y="2098"/>
                    </a:cubicBezTo>
                    <a:cubicBezTo>
                      <a:pt x="6620" y="2802"/>
                      <a:pt x="5564" y="3682"/>
                      <a:pt x="4683" y="4651"/>
                    </a:cubicBezTo>
                    <a:cubicBezTo>
                      <a:pt x="-11340" y="21201"/>
                      <a:pt x="17186" y="65571"/>
                      <a:pt x="38580" y="545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2400;p54">
                <a:extLst>
                  <a:ext uri="{FF2B5EF4-FFF2-40B4-BE49-F238E27FC236}">
                    <a16:creationId xmlns:a16="http://schemas.microsoft.com/office/drawing/2014/main" id="{221D3C78-1453-4A00-ACDD-57A3DC68171B}"/>
                  </a:ext>
                </a:extLst>
              </p:cNvPr>
              <p:cNvSpPr/>
              <p:nvPr/>
            </p:nvSpPr>
            <p:spPr>
              <a:xfrm>
                <a:off x="3827295" y="2382860"/>
                <a:ext cx="902723" cy="1154775"/>
              </a:xfrm>
              <a:custGeom>
                <a:avLst/>
                <a:gdLst/>
                <a:ahLst/>
                <a:cxnLst/>
                <a:rect l="l" t="t" r="r" b="b"/>
                <a:pathLst>
                  <a:path w="902723" h="1154775" extrusionOk="0">
                    <a:moveTo>
                      <a:pt x="491283" y="422845"/>
                    </a:moveTo>
                    <a:cubicBezTo>
                      <a:pt x="502904" y="429272"/>
                      <a:pt x="515847" y="437899"/>
                      <a:pt x="531783" y="443974"/>
                    </a:cubicBezTo>
                    <a:cubicBezTo>
                      <a:pt x="538034" y="446351"/>
                      <a:pt x="544725" y="448287"/>
                      <a:pt x="551945" y="449520"/>
                    </a:cubicBezTo>
                    <a:cubicBezTo>
                      <a:pt x="566120" y="451985"/>
                      <a:pt x="582408" y="451721"/>
                      <a:pt x="601425" y="446351"/>
                    </a:cubicBezTo>
                    <a:cubicBezTo>
                      <a:pt x="609261" y="444150"/>
                      <a:pt x="616921" y="440892"/>
                      <a:pt x="624228" y="436579"/>
                    </a:cubicBezTo>
                    <a:cubicBezTo>
                      <a:pt x="690613" y="398019"/>
                      <a:pt x="731025" y="279082"/>
                      <a:pt x="661383" y="151254"/>
                    </a:cubicBezTo>
                    <a:cubicBezTo>
                      <a:pt x="583992" y="9252"/>
                      <a:pt x="367846" y="-66547"/>
                      <a:pt x="168955" y="77128"/>
                    </a:cubicBezTo>
                    <a:cubicBezTo>
                      <a:pt x="133826" y="102482"/>
                      <a:pt x="101602" y="132238"/>
                      <a:pt x="72900" y="165868"/>
                    </a:cubicBezTo>
                    <a:cubicBezTo>
                      <a:pt x="71227" y="169037"/>
                      <a:pt x="69466" y="172207"/>
                      <a:pt x="67793" y="175376"/>
                    </a:cubicBezTo>
                    <a:cubicBezTo>
                      <a:pt x="35129" y="237265"/>
                      <a:pt x="10653" y="304349"/>
                      <a:pt x="4490" y="373985"/>
                    </a:cubicBezTo>
                    <a:cubicBezTo>
                      <a:pt x="2817" y="393089"/>
                      <a:pt x="1585" y="411929"/>
                      <a:pt x="880" y="430592"/>
                    </a:cubicBezTo>
                    <a:cubicBezTo>
                      <a:pt x="5107" y="422669"/>
                      <a:pt x="13207" y="409904"/>
                      <a:pt x="17345" y="415538"/>
                    </a:cubicBezTo>
                    <a:cubicBezTo>
                      <a:pt x="17873" y="416331"/>
                      <a:pt x="17785" y="417387"/>
                      <a:pt x="17609" y="418355"/>
                    </a:cubicBezTo>
                    <a:cubicBezTo>
                      <a:pt x="14967" y="434114"/>
                      <a:pt x="12326" y="449960"/>
                      <a:pt x="7748" y="465278"/>
                    </a:cubicBezTo>
                    <a:cubicBezTo>
                      <a:pt x="6955" y="467919"/>
                      <a:pt x="3698" y="473994"/>
                      <a:pt x="0" y="476107"/>
                    </a:cubicBezTo>
                    <a:cubicBezTo>
                      <a:pt x="0" y="481125"/>
                      <a:pt x="88" y="486055"/>
                      <a:pt x="176" y="490985"/>
                    </a:cubicBezTo>
                    <a:cubicBezTo>
                      <a:pt x="616" y="490897"/>
                      <a:pt x="1145" y="490985"/>
                      <a:pt x="1673" y="491073"/>
                    </a:cubicBezTo>
                    <a:cubicBezTo>
                      <a:pt x="4314" y="491865"/>
                      <a:pt x="5107" y="495035"/>
                      <a:pt x="5547" y="497676"/>
                    </a:cubicBezTo>
                    <a:cubicBezTo>
                      <a:pt x="6779" y="506303"/>
                      <a:pt x="7220" y="515107"/>
                      <a:pt x="8364" y="523558"/>
                    </a:cubicBezTo>
                    <a:cubicBezTo>
                      <a:pt x="9597" y="533242"/>
                      <a:pt x="13207" y="541958"/>
                      <a:pt x="12502" y="551906"/>
                    </a:cubicBezTo>
                    <a:cubicBezTo>
                      <a:pt x="12326" y="554107"/>
                      <a:pt x="11974" y="556396"/>
                      <a:pt x="10741" y="558244"/>
                    </a:cubicBezTo>
                    <a:cubicBezTo>
                      <a:pt x="9245" y="560357"/>
                      <a:pt x="6691" y="561238"/>
                      <a:pt x="4050" y="561150"/>
                    </a:cubicBezTo>
                    <a:cubicBezTo>
                      <a:pt x="8628" y="610626"/>
                      <a:pt x="17257" y="658253"/>
                      <a:pt x="30287" y="703944"/>
                    </a:cubicBezTo>
                    <a:cubicBezTo>
                      <a:pt x="30463" y="703768"/>
                      <a:pt x="30639" y="703504"/>
                      <a:pt x="30903" y="703328"/>
                    </a:cubicBezTo>
                    <a:cubicBezTo>
                      <a:pt x="55115" y="677269"/>
                      <a:pt x="96672" y="671283"/>
                      <a:pt x="130657" y="671195"/>
                    </a:cubicBezTo>
                    <a:cubicBezTo>
                      <a:pt x="130745" y="671195"/>
                      <a:pt x="130833" y="671195"/>
                      <a:pt x="130921" y="671195"/>
                    </a:cubicBezTo>
                    <a:cubicBezTo>
                      <a:pt x="132594" y="671195"/>
                      <a:pt x="134266" y="671195"/>
                      <a:pt x="135851" y="671195"/>
                    </a:cubicBezTo>
                    <a:cubicBezTo>
                      <a:pt x="136908" y="671195"/>
                      <a:pt x="137964" y="671195"/>
                      <a:pt x="139109" y="671195"/>
                    </a:cubicBezTo>
                    <a:cubicBezTo>
                      <a:pt x="139725" y="671195"/>
                      <a:pt x="140341" y="671195"/>
                      <a:pt x="140958" y="671195"/>
                    </a:cubicBezTo>
                    <a:cubicBezTo>
                      <a:pt x="142190" y="671195"/>
                      <a:pt x="143423" y="671195"/>
                      <a:pt x="144655" y="671283"/>
                    </a:cubicBezTo>
                    <a:cubicBezTo>
                      <a:pt x="144832" y="671283"/>
                      <a:pt x="145096" y="671283"/>
                      <a:pt x="145272" y="671283"/>
                    </a:cubicBezTo>
                    <a:cubicBezTo>
                      <a:pt x="149498" y="671371"/>
                      <a:pt x="153724" y="671459"/>
                      <a:pt x="157774" y="671635"/>
                    </a:cubicBezTo>
                    <a:cubicBezTo>
                      <a:pt x="158126" y="671635"/>
                      <a:pt x="158566" y="671635"/>
                      <a:pt x="158918" y="671635"/>
                    </a:cubicBezTo>
                    <a:cubicBezTo>
                      <a:pt x="160151" y="671723"/>
                      <a:pt x="161296" y="671723"/>
                      <a:pt x="162440" y="671811"/>
                    </a:cubicBezTo>
                    <a:cubicBezTo>
                      <a:pt x="162969" y="671811"/>
                      <a:pt x="163497" y="671899"/>
                      <a:pt x="164025" y="671899"/>
                    </a:cubicBezTo>
                    <a:cubicBezTo>
                      <a:pt x="165522" y="671987"/>
                      <a:pt x="167019" y="672075"/>
                      <a:pt x="168515" y="672163"/>
                    </a:cubicBezTo>
                    <a:cubicBezTo>
                      <a:pt x="169660" y="672251"/>
                      <a:pt x="170804" y="672251"/>
                      <a:pt x="171861" y="672339"/>
                    </a:cubicBezTo>
                    <a:cubicBezTo>
                      <a:pt x="172477" y="672339"/>
                      <a:pt x="173005" y="672427"/>
                      <a:pt x="173534" y="672427"/>
                    </a:cubicBezTo>
                    <a:cubicBezTo>
                      <a:pt x="174854" y="672515"/>
                      <a:pt x="176087" y="672603"/>
                      <a:pt x="177320" y="672691"/>
                    </a:cubicBezTo>
                    <a:cubicBezTo>
                      <a:pt x="177672" y="672691"/>
                      <a:pt x="178024" y="672779"/>
                      <a:pt x="178376" y="672779"/>
                    </a:cubicBezTo>
                    <a:cubicBezTo>
                      <a:pt x="252333" y="678149"/>
                      <a:pt x="296883" y="697429"/>
                      <a:pt x="308504" y="731851"/>
                    </a:cubicBezTo>
                    <a:cubicBezTo>
                      <a:pt x="323384" y="775957"/>
                      <a:pt x="279538" y="839959"/>
                      <a:pt x="214650" y="887675"/>
                    </a:cubicBezTo>
                    <a:cubicBezTo>
                      <a:pt x="194400" y="902553"/>
                      <a:pt x="167723" y="919632"/>
                      <a:pt x="139637" y="925002"/>
                    </a:cubicBezTo>
                    <a:cubicBezTo>
                      <a:pt x="152579" y="942169"/>
                      <a:pt x="166490" y="958984"/>
                      <a:pt x="181458" y="975359"/>
                    </a:cubicBezTo>
                    <a:cubicBezTo>
                      <a:pt x="193784" y="988828"/>
                      <a:pt x="206726" y="1001417"/>
                      <a:pt x="220197" y="1013302"/>
                    </a:cubicBezTo>
                    <a:cubicBezTo>
                      <a:pt x="228649" y="1000185"/>
                      <a:pt x="238774" y="988124"/>
                      <a:pt x="249075" y="977560"/>
                    </a:cubicBezTo>
                    <a:cubicBezTo>
                      <a:pt x="250572" y="976063"/>
                      <a:pt x="252069" y="974566"/>
                      <a:pt x="253565" y="973070"/>
                    </a:cubicBezTo>
                    <a:cubicBezTo>
                      <a:pt x="254182" y="972454"/>
                      <a:pt x="254710" y="971925"/>
                      <a:pt x="255326" y="971309"/>
                    </a:cubicBezTo>
                    <a:cubicBezTo>
                      <a:pt x="256207" y="970429"/>
                      <a:pt x="257087" y="969548"/>
                      <a:pt x="258056" y="968668"/>
                    </a:cubicBezTo>
                    <a:cubicBezTo>
                      <a:pt x="258760" y="967964"/>
                      <a:pt x="259464" y="967347"/>
                      <a:pt x="260080" y="966643"/>
                    </a:cubicBezTo>
                    <a:cubicBezTo>
                      <a:pt x="260873" y="965851"/>
                      <a:pt x="261665" y="965147"/>
                      <a:pt x="262458" y="964354"/>
                    </a:cubicBezTo>
                    <a:cubicBezTo>
                      <a:pt x="263162" y="963650"/>
                      <a:pt x="263954" y="962946"/>
                      <a:pt x="264659" y="962241"/>
                    </a:cubicBezTo>
                    <a:cubicBezTo>
                      <a:pt x="265363" y="961537"/>
                      <a:pt x="266156" y="960833"/>
                      <a:pt x="266860" y="960129"/>
                    </a:cubicBezTo>
                    <a:cubicBezTo>
                      <a:pt x="268357" y="958720"/>
                      <a:pt x="269853" y="957311"/>
                      <a:pt x="271350" y="955991"/>
                    </a:cubicBezTo>
                    <a:cubicBezTo>
                      <a:pt x="271878" y="955463"/>
                      <a:pt x="272495" y="954934"/>
                      <a:pt x="273023" y="954406"/>
                    </a:cubicBezTo>
                    <a:cubicBezTo>
                      <a:pt x="273903" y="953614"/>
                      <a:pt x="274784" y="952822"/>
                      <a:pt x="275664" y="952029"/>
                    </a:cubicBezTo>
                    <a:cubicBezTo>
                      <a:pt x="276192" y="951501"/>
                      <a:pt x="276809" y="951061"/>
                      <a:pt x="277337" y="950532"/>
                    </a:cubicBezTo>
                    <a:cubicBezTo>
                      <a:pt x="278217" y="949740"/>
                      <a:pt x="279098" y="948948"/>
                      <a:pt x="279978" y="948156"/>
                    </a:cubicBezTo>
                    <a:cubicBezTo>
                      <a:pt x="280507" y="947715"/>
                      <a:pt x="281035" y="947275"/>
                      <a:pt x="281563" y="946747"/>
                    </a:cubicBezTo>
                    <a:cubicBezTo>
                      <a:pt x="282444" y="945955"/>
                      <a:pt x="283412" y="945162"/>
                      <a:pt x="284292" y="944370"/>
                    </a:cubicBezTo>
                    <a:cubicBezTo>
                      <a:pt x="284733" y="944018"/>
                      <a:pt x="285085" y="943666"/>
                      <a:pt x="285525" y="943314"/>
                    </a:cubicBezTo>
                    <a:cubicBezTo>
                      <a:pt x="288783" y="940496"/>
                      <a:pt x="291952" y="937855"/>
                      <a:pt x="295210" y="935214"/>
                    </a:cubicBezTo>
                    <a:cubicBezTo>
                      <a:pt x="295650" y="934862"/>
                      <a:pt x="296002" y="934510"/>
                      <a:pt x="296442" y="934246"/>
                    </a:cubicBezTo>
                    <a:cubicBezTo>
                      <a:pt x="297411" y="933454"/>
                      <a:pt x="298291" y="932749"/>
                      <a:pt x="299260" y="931957"/>
                    </a:cubicBezTo>
                    <a:cubicBezTo>
                      <a:pt x="299700" y="931605"/>
                      <a:pt x="300140" y="931253"/>
                      <a:pt x="300669" y="930901"/>
                    </a:cubicBezTo>
                    <a:cubicBezTo>
                      <a:pt x="301549" y="930196"/>
                      <a:pt x="302518" y="929404"/>
                      <a:pt x="303398" y="928700"/>
                    </a:cubicBezTo>
                    <a:cubicBezTo>
                      <a:pt x="303838" y="928347"/>
                      <a:pt x="304278" y="928083"/>
                      <a:pt x="304630" y="927731"/>
                    </a:cubicBezTo>
                    <a:cubicBezTo>
                      <a:pt x="307712" y="925354"/>
                      <a:pt x="310705" y="923065"/>
                      <a:pt x="313787" y="920864"/>
                    </a:cubicBezTo>
                    <a:cubicBezTo>
                      <a:pt x="314315" y="920512"/>
                      <a:pt x="314755" y="920160"/>
                      <a:pt x="315284" y="919808"/>
                    </a:cubicBezTo>
                    <a:cubicBezTo>
                      <a:pt x="316076" y="919192"/>
                      <a:pt x="316957" y="918664"/>
                      <a:pt x="317749" y="918047"/>
                    </a:cubicBezTo>
                    <a:cubicBezTo>
                      <a:pt x="318365" y="917607"/>
                      <a:pt x="318894" y="917255"/>
                      <a:pt x="319422" y="916815"/>
                    </a:cubicBezTo>
                    <a:cubicBezTo>
                      <a:pt x="320214" y="916287"/>
                      <a:pt x="320919" y="915758"/>
                      <a:pt x="321711" y="915230"/>
                    </a:cubicBezTo>
                    <a:cubicBezTo>
                      <a:pt x="322327" y="914790"/>
                      <a:pt x="322944" y="914350"/>
                      <a:pt x="323648" y="913910"/>
                    </a:cubicBezTo>
                    <a:cubicBezTo>
                      <a:pt x="324352" y="913381"/>
                      <a:pt x="325057" y="912941"/>
                      <a:pt x="325761" y="912501"/>
                    </a:cubicBezTo>
                    <a:cubicBezTo>
                      <a:pt x="326817" y="911797"/>
                      <a:pt x="327874" y="911093"/>
                      <a:pt x="329019" y="910388"/>
                    </a:cubicBezTo>
                    <a:cubicBezTo>
                      <a:pt x="329723" y="909948"/>
                      <a:pt x="330339" y="909508"/>
                      <a:pt x="330955" y="909068"/>
                    </a:cubicBezTo>
                    <a:cubicBezTo>
                      <a:pt x="331836" y="908451"/>
                      <a:pt x="332716" y="907923"/>
                      <a:pt x="333597" y="907307"/>
                    </a:cubicBezTo>
                    <a:cubicBezTo>
                      <a:pt x="334125" y="906955"/>
                      <a:pt x="334653" y="906603"/>
                      <a:pt x="335182" y="906338"/>
                    </a:cubicBezTo>
                    <a:cubicBezTo>
                      <a:pt x="336062" y="905810"/>
                      <a:pt x="336942" y="905282"/>
                      <a:pt x="337735" y="904754"/>
                    </a:cubicBezTo>
                    <a:cubicBezTo>
                      <a:pt x="338175" y="904490"/>
                      <a:pt x="338703" y="904138"/>
                      <a:pt x="339144" y="903873"/>
                    </a:cubicBezTo>
                    <a:cubicBezTo>
                      <a:pt x="340112" y="903257"/>
                      <a:pt x="341169" y="902641"/>
                      <a:pt x="342137" y="902113"/>
                    </a:cubicBezTo>
                    <a:cubicBezTo>
                      <a:pt x="342489" y="901937"/>
                      <a:pt x="342753" y="901761"/>
                      <a:pt x="343106" y="901497"/>
                    </a:cubicBezTo>
                    <a:cubicBezTo>
                      <a:pt x="345835" y="899824"/>
                      <a:pt x="348652" y="898327"/>
                      <a:pt x="351294" y="896831"/>
                    </a:cubicBezTo>
                    <a:cubicBezTo>
                      <a:pt x="351382" y="896743"/>
                      <a:pt x="351470" y="896743"/>
                      <a:pt x="351558" y="896655"/>
                    </a:cubicBezTo>
                    <a:cubicBezTo>
                      <a:pt x="352878" y="895950"/>
                      <a:pt x="354199" y="895246"/>
                      <a:pt x="355432" y="894542"/>
                    </a:cubicBezTo>
                    <a:cubicBezTo>
                      <a:pt x="355520" y="894454"/>
                      <a:pt x="355608" y="894454"/>
                      <a:pt x="355696" y="894366"/>
                    </a:cubicBezTo>
                    <a:cubicBezTo>
                      <a:pt x="395579" y="873325"/>
                      <a:pt x="428596" y="868835"/>
                      <a:pt x="448494" y="880368"/>
                    </a:cubicBezTo>
                    <a:cubicBezTo>
                      <a:pt x="484415" y="901056"/>
                      <a:pt x="489962" y="986891"/>
                      <a:pt x="476403" y="1081178"/>
                    </a:cubicBezTo>
                    <a:cubicBezTo>
                      <a:pt x="473938" y="1098433"/>
                      <a:pt x="469888" y="1118593"/>
                      <a:pt x="463285" y="1138401"/>
                    </a:cubicBezTo>
                    <a:cubicBezTo>
                      <a:pt x="491635" y="1145884"/>
                      <a:pt x="519633" y="1151254"/>
                      <a:pt x="546662" y="1154776"/>
                    </a:cubicBezTo>
                    <a:cubicBezTo>
                      <a:pt x="545694" y="1145444"/>
                      <a:pt x="545518" y="1136288"/>
                      <a:pt x="546046" y="1127573"/>
                    </a:cubicBezTo>
                    <a:cubicBezTo>
                      <a:pt x="546046" y="1127573"/>
                      <a:pt x="546046" y="1127573"/>
                      <a:pt x="546046" y="1127573"/>
                    </a:cubicBezTo>
                    <a:cubicBezTo>
                      <a:pt x="546134" y="1125724"/>
                      <a:pt x="546222" y="1123875"/>
                      <a:pt x="546398" y="1122027"/>
                    </a:cubicBezTo>
                    <a:cubicBezTo>
                      <a:pt x="546486" y="1121322"/>
                      <a:pt x="546486" y="1120530"/>
                      <a:pt x="546574" y="1119826"/>
                    </a:cubicBezTo>
                    <a:cubicBezTo>
                      <a:pt x="546662" y="1118769"/>
                      <a:pt x="546750" y="1117625"/>
                      <a:pt x="546838" y="1116568"/>
                    </a:cubicBezTo>
                    <a:cubicBezTo>
                      <a:pt x="546926" y="1115512"/>
                      <a:pt x="547014" y="1114544"/>
                      <a:pt x="547102" y="1113487"/>
                    </a:cubicBezTo>
                    <a:cubicBezTo>
                      <a:pt x="547190" y="1112695"/>
                      <a:pt x="547190" y="1111902"/>
                      <a:pt x="547278" y="1111198"/>
                    </a:cubicBezTo>
                    <a:cubicBezTo>
                      <a:pt x="547366" y="1109966"/>
                      <a:pt x="547454" y="1108733"/>
                      <a:pt x="547543" y="1107589"/>
                    </a:cubicBezTo>
                    <a:cubicBezTo>
                      <a:pt x="547630" y="1107060"/>
                      <a:pt x="547630" y="1106444"/>
                      <a:pt x="547719" y="1105916"/>
                    </a:cubicBezTo>
                    <a:cubicBezTo>
                      <a:pt x="547807" y="1104508"/>
                      <a:pt x="547983" y="1103099"/>
                      <a:pt x="548071" y="1101778"/>
                    </a:cubicBezTo>
                    <a:cubicBezTo>
                      <a:pt x="548071" y="1101426"/>
                      <a:pt x="548159" y="1101074"/>
                      <a:pt x="548159" y="1100722"/>
                    </a:cubicBezTo>
                    <a:cubicBezTo>
                      <a:pt x="548335" y="1099137"/>
                      <a:pt x="548423" y="1097641"/>
                      <a:pt x="548599" y="1096056"/>
                    </a:cubicBezTo>
                    <a:cubicBezTo>
                      <a:pt x="548599" y="1095880"/>
                      <a:pt x="548599" y="1095704"/>
                      <a:pt x="548687" y="1095616"/>
                    </a:cubicBezTo>
                    <a:cubicBezTo>
                      <a:pt x="559340" y="990413"/>
                      <a:pt x="591916" y="913029"/>
                      <a:pt x="628895" y="905634"/>
                    </a:cubicBezTo>
                    <a:cubicBezTo>
                      <a:pt x="669571" y="897535"/>
                      <a:pt x="730321" y="958368"/>
                      <a:pt x="782354" y="1038128"/>
                    </a:cubicBezTo>
                    <a:cubicBezTo>
                      <a:pt x="791687" y="1052390"/>
                      <a:pt x="800491" y="1069117"/>
                      <a:pt x="806919" y="1087164"/>
                    </a:cubicBezTo>
                    <a:cubicBezTo>
                      <a:pt x="812729" y="1080122"/>
                      <a:pt x="818012" y="1072815"/>
                      <a:pt x="822590" y="1065419"/>
                    </a:cubicBezTo>
                    <a:cubicBezTo>
                      <a:pt x="820037" y="1058993"/>
                      <a:pt x="817044" y="1052742"/>
                      <a:pt x="813610" y="1046756"/>
                    </a:cubicBezTo>
                    <a:cubicBezTo>
                      <a:pt x="810880" y="1041914"/>
                      <a:pt x="807887" y="1037072"/>
                      <a:pt x="807271" y="1031614"/>
                    </a:cubicBezTo>
                    <a:cubicBezTo>
                      <a:pt x="806038" y="1019201"/>
                      <a:pt x="814666" y="1018848"/>
                      <a:pt x="821798" y="1025891"/>
                    </a:cubicBezTo>
                    <a:cubicBezTo>
                      <a:pt x="827081" y="1031085"/>
                      <a:pt x="830778" y="1037424"/>
                      <a:pt x="833860" y="1044115"/>
                    </a:cubicBezTo>
                    <a:cubicBezTo>
                      <a:pt x="855783" y="994550"/>
                      <a:pt x="851733" y="938648"/>
                      <a:pt x="822062" y="877111"/>
                    </a:cubicBezTo>
                    <a:cubicBezTo>
                      <a:pt x="890648" y="934774"/>
                      <a:pt x="918029" y="1036368"/>
                      <a:pt x="894346" y="1130742"/>
                    </a:cubicBezTo>
                    <a:cubicBezTo>
                      <a:pt x="929475" y="990853"/>
                      <a:pt x="852437" y="834853"/>
                      <a:pt x="695015" y="830187"/>
                    </a:cubicBezTo>
                    <a:cubicBezTo>
                      <a:pt x="685683" y="837935"/>
                      <a:pt x="677583" y="847090"/>
                      <a:pt x="670891" y="857919"/>
                    </a:cubicBezTo>
                    <a:cubicBezTo>
                      <a:pt x="667722" y="863025"/>
                      <a:pt x="661207" y="865138"/>
                      <a:pt x="655748" y="862761"/>
                    </a:cubicBezTo>
                    <a:cubicBezTo>
                      <a:pt x="640428" y="855982"/>
                      <a:pt x="612166" y="856334"/>
                      <a:pt x="594470" y="867955"/>
                    </a:cubicBezTo>
                    <a:cubicBezTo>
                      <a:pt x="590596" y="870508"/>
                      <a:pt x="586105" y="870596"/>
                      <a:pt x="582320" y="868747"/>
                    </a:cubicBezTo>
                    <a:cubicBezTo>
                      <a:pt x="579414" y="867427"/>
                      <a:pt x="577037" y="864874"/>
                      <a:pt x="575804" y="861528"/>
                    </a:cubicBezTo>
                    <a:cubicBezTo>
                      <a:pt x="571314" y="849291"/>
                      <a:pt x="563302" y="841016"/>
                      <a:pt x="553882" y="836614"/>
                    </a:cubicBezTo>
                    <a:cubicBezTo>
                      <a:pt x="535745" y="828251"/>
                      <a:pt x="511973" y="834061"/>
                      <a:pt x="496125" y="853605"/>
                    </a:cubicBezTo>
                    <a:cubicBezTo>
                      <a:pt x="492427" y="858095"/>
                      <a:pt x="486352" y="859151"/>
                      <a:pt x="481422" y="856862"/>
                    </a:cubicBezTo>
                    <a:cubicBezTo>
                      <a:pt x="479749" y="856158"/>
                      <a:pt x="478252" y="855013"/>
                      <a:pt x="477020" y="853517"/>
                    </a:cubicBezTo>
                    <a:cubicBezTo>
                      <a:pt x="473146" y="848851"/>
                      <a:pt x="468391" y="844977"/>
                      <a:pt x="463021" y="842160"/>
                    </a:cubicBezTo>
                    <a:cubicBezTo>
                      <a:pt x="456153" y="838551"/>
                      <a:pt x="448406" y="836526"/>
                      <a:pt x="440394" y="836526"/>
                    </a:cubicBezTo>
                    <a:cubicBezTo>
                      <a:pt x="438281" y="836526"/>
                      <a:pt x="436344" y="835998"/>
                      <a:pt x="434671" y="835029"/>
                    </a:cubicBezTo>
                    <a:cubicBezTo>
                      <a:pt x="429652" y="832300"/>
                      <a:pt x="426923" y="825962"/>
                      <a:pt x="428772" y="819887"/>
                    </a:cubicBezTo>
                    <a:cubicBezTo>
                      <a:pt x="438457" y="787490"/>
                      <a:pt x="421816" y="760903"/>
                      <a:pt x="394963" y="753420"/>
                    </a:cubicBezTo>
                    <a:cubicBezTo>
                      <a:pt x="395051" y="753420"/>
                      <a:pt x="395051" y="753420"/>
                      <a:pt x="395139" y="753420"/>
                    </a:cubicBezTo>
                    <a:cubicBezTo>
                      <a:pt x="387391" y="751219"/>
                      <a:pt x="378851" y="750691"/>
                      <a:pt x="369871" y="752011"/>
                    </a:cubicBezTo>
                    <a:cubicBezTo>
                      <a:pt x="361947" y="753156"/>
                      <a:pt x="354639" y="746993"/>
                      <a:pt x="355344" y="738894"/>
                    </a:cubicBezTo>
                    <a:cubicBezTo>
                      <a:pt x="356928" y="720142"/>
                      <a:pt x="348652" y="699014"/>
                      <a:pt x="333245" y="688802"/>
                    </a:cubicBezTo>
                    <a:cubicBezTo>
                      <a:pt x="326994" y="684752"/>
                      <a:pt x="325409" y="676213"/>
                      <a:pt x="330339" y="670666"/>
                    </a:cubicBezTo>
                    <a:cubicBezTo>
                      <a:pt x="359834" y="637477"/>
                      <a:pt x="356664" y="598741"/>
                      <a:pt x="316604" y="572946"/>
                    </a:cubicBezTo>
                    <a:cubicBezTo>
                      <a:pt x="309913" y="568633"/>
                      <a:pt x="309385" y="559301"/>
                      <a:pt x="314932" y="553579"/>
                    </a:cubicBezTo>
                    <a:cubicBezTo>
                      <a:pt x="330515" y="537644"/>
                      <a:pt x="339320" y="508504"/>
                      <a:pt x="329107" y="475315"/>
                    </a:cubicBezTo>
                    <a:cubicBezTo>
                      <a:pt x="327434" y="469856"/>
                      <a:pt x="330075" y="464134"/>
                      <a:pt x="334917" y="461141"/>
                    </a:cubicBezTo>
                    <a:cubicBezTo>
                      <a:pt x="354551" y="448904"/>
                      <a:pt x="357633" y="409200"/>
                      <a:pt x="337735" y="372665"/>
                    </a:cubicBezTo>
                    <a:cubicBezTo>
                      <a:pt x="333861" y="365534"/>
                      <a:pt x="337559" y="356290"/>
                      <a:pt x="345483" y="354529"/>
                    </a:cubicBezTo>
                    <a:cubicBezTo>
                      <a:pt x="351470" y="353209"/>
                      <a:pt x="357104" y="349687"/>
                      <a:pt x="362035" y="344229"/>
                    </a:cubicBezTo>
                    <a:cubicBezTo>
                      <a:pt x="367406" y="338242"/>
                      <a:pt x="376474" y="338595"/>
                      <a:pt x="381404" y="345021"/>
                    </a:cubicBezTo>
                    <a:cubicBezTo>
                      <a:pt x="392850" y="359899"/>
                      <a:pt x="413364" y="364917"/>
                      <a:pt x="439865" y="372400"/>
                    </a:cubicBezTo>
                    <a:cubicBezTo>
                      <a:pt x="467511" y="380236"/>
                      <a:pt x="483799" y="397491"/>
                      <a:pt x="458354" y="415890"/>
                    </a:cubicBezTo>
                    <a:cubicBezTo>
                      <a:pt x="468832" y="412105"/>
                      <a:pt x="479309" y="416242"/>
                      <a:pt x="491283" y="422845"/>
                    </a:cubicBezTo>
                    <a:close/>
                    <a:moveTo>
                      <a:pt x="693166" y="895862"/>
                    </a:moveTo>
                    <a:cubicBezTo>
                      <a:pt x="700562" y="891284"/>
                      <a:pt x="709983" y="900704"/>
                      <a:pt x="714473" y="905722"/>
                    </a:cubicBezTo>
                    <a:cubicBezTo>
                      <a:pt x="719051" y="910828"/>
                      <a:pt x="723453" y="917871"/>
                      <a:pt x="720724" y="924210"/>
                    </a:cubicBezTo>
                    <a:cubicBezTo>
                      <a:pt x="720108" y="925795"/>
                      <a:pt x="718875" y="927203"/>
                      <a:pt x="717114" y="927467"/>
                    </a:cubicBezTo>
                    <a:cubicBezTo>
                      <a:pt x="715529" y="927731"/>
                      <a:pt x="713945" y="926675"/>
                      <a:pt x="712624" y="925706"/>
                    </a:cubicBezTo>
                    <a:cubicBezTo>
                      <a:pt x="707870" y="922185"/>
                      <a:pt x="703115" y="918664"/>
                      <a:pt x="698361" y="915142"/>
                    </a:cubicBezTo>
                    <a:cubicBezTo>
                      <a:pt x="692814" y="911093"/>
                      <a:pt x="684274" y="901585"/>
                      <a:pt x="693166" y="895862"/>
                    </a:cubicBezTo>
                    <a:close/>
                    <a:moveTo>
                      <a:pt x="319774" y="898415"/>
                    </a:moveTo>
                    <a:cubicBezTo>
                      <a:pt x="317925" y="899912"/>
                      <a:pt x="315900" y="901320"/>
                      <a:pt x="313963" y="902641"/>
                    </a:cubicBezTo>
                    <a:cubicBezTo>
                      <a:pt x="307712" y="906779"/>
                      <a:pt x="301373" y="910652"/>
                      <a:pt x="294770" y="914174"/>
                    </a:cubicBezTo>
                    <a:cubicBezTo>
                      <a:pt x="292921" y="915142"/>
                      <a:pt x="290896" y="916198"/>
                      <a:pt x="288783" y="915758"/>
                    </a:cubicBezTo>
                    <a:cubicBezTo>
                      <a:pt x="277689" y="913557"/>
                      <a:pt x="300757" y="892957"/>
                      <a:pt x="303486" y="890404"/>
                    </a:cubicBezTo>
                    <a:cubicBezTo>
                      <a:pt x="309737" y="884594"/>
                      <a:pt x="316781" y="876142"/>
                      <a:pt x="325849" y="875702"/>
                    </a:cubicBezTo>
                    <a:cubicBezTo>
                      <a:pt x="327258" y="875614"/>
                      <a:pt x="328754" y="875790"/>
                      <a:pt x="329811" y="876670"/>
                    </a:cubicBezTo>
                    <a:cubicBezTo>
                      <a:pt x="331572" y="878079"/>
                      <a:pt x="331572" y="880720"/>
                      <a:pt x="331044" y="883009"/>
                    </a:cubicBezTo>
                    <a:cubicBezTo>
                      <a:pt x="329547" y="889348"/>
                      <a:pt x="325057" y="894278"/>
                      <a:pt x="319774" y="898415"/>
                    </a:cubicBezTo>
                    <a:close/>
                    <a:moveTo>
                      <a:pt x="349445" y="885298"/>
                    </a:moveTo>
                    <a:cubicBezTo>
                      <a:pt x="348652" y="884946"/>
                      <a:pt x="347948" y="884506"/>
                      <a:pt x="347596" y="883713"/>
                    </a:cubicBezTo>
                    <a:cubicBezTo>
                      <a:pt x="347156" y="882833"/>
                      <a:pt x="347244" y="881864"/>
                      <a:pt x="347420" y="880808"/>
                    </a:cubicBezTo>
                    <a:cubicBezTo>
                      <a:pt x="349445" y="868659"/>
                      <a:pt x="363620" y="844449"/>
                      <a:pt x="376210" y="861352"/>
                    </a:cubicBezTo>
                    <a:cubicBezTo>
                      <a:pt x="380436" y="866986"/>
                      <a:pt x="379467" y="870420"/>
                      <a:pt x="374361" y="874381"/>
                    </a:cubicBezTo>
                    <a:cubicBezTo>
                      <a:pt x="369342" y="878255"/>
                      <a:pt x="355872" y="887939"/>
                      <a:pt x="349445" y="885298"/>
                    </a:cubicBezTo>
                    <a:close/>
                    <a:moveTo>
                      <a:pt x="412484" y="105916"/>
                    </a:moveTo>
                    <a:cubicBezTo>
                      <a:pt x="412308" y="107588"/>
                      <a:pt x="411867" y="109261"/>
                      <a:pt x="410723" y="110582"/>
                    </a:cubicBezTo>
                    <a:cubicBezTo>
                      <a:pt x="403591" y="118857"/>
                      <a:pt x="394875" y="104683"/>
                      <a:pt x="395491" y="98345"/>
                    </a:cubicBezTo>
                    <a:cubicBezTo>
                      <a:pt x="395667" y="97112"/>
                      <a:pt x="395932" y="95792"/>
                      <a:pt x="396636" y="94735"/>
                    </a:cubicBezTo>
                    <a:cubicBezTo>
                      <a:pt x="398221" y="92358"/>
                      <a:pt x="401654" y="91566"/>
                      <a:pt x="404384" y="92534"/>
                    </a:cubicBezTo>
                    <a:cubicBezTo>
                      <a:pt x="404560" y="92622"/>
                      <a:pt x="404648" y="92622"/>
                      <a:pt x="404824" y="92710"/>
                    </a:cubicBezTo>
                    <a:cubicBezTo>
                      <a:pt x="409666" y="94735"/>
                      <a:pt x="412924" y="100898"/>
                      <a:pt x="412484" y="105916"/>
                    </a:cubicBezTo>
                    <a:close/>
                    <a:moveTo>
                      <a:pt x="413716" y="124139"/>
                    </a:moveTo>
                    <a:cubicBezTo>
                      <a:pt x="415741" y="123171"/>
                      <a:pt x="418295" y="124403"/>
                      <a:pt x="419615" y="126252"/>
                    </a:cubicBezTo>
                    <a:cubicBezTo>
                      <a:pt x="420848" y="128101"/>
                      <a:pt x="421288" y="130478"/>
                      <a:pt x="421552" y="132679"/>
                    </a:cubicBezTo>
                    <a:cubicBezTo>
                      <a:pt x="422521" y="139457"/>
                      <a:pt x="422345" y="146588"/>
                      <a:pt x="420672" y="153191"/>
                    </a:cubicBezTo>
                    <a:cubicBezTo>
                      <a:pt x="419791" y="156536"/>
                      <a:pt x="416534" y="169654"/>
                      <a:pt x="410899" y="164284"/>
                    </a:cubicBezTo>
                    <a:cubicBezTo>
                      <a:pt x="409842" y="163315"/>
                      <a:pt x="409754" y="161730"/>
                      <a:pt x="409666" y="160410"/>
                    </a:cubicBezTo>
                    <a:cubicBezTo>
                      <a:pt x="409050" y="149229"/>
                      <a:pt x="407553" y="139721"/>
                      <a:pt x="410635" y="128717"/>
                    </a:cubicBezTo>
                    <a:cubicBezTo>
                      <a:pt x="411163" y="126868"/>
                      <a:pt x="411955" y="124932"/>
                      <a:pt x="413716" y="124139"/>
                    </a:cubicBezTo>
                    <a:close/>
                    <a:moveTo>
                      <a:pt x="501936" y="157065"/>
                    </a:moveTo>
                    <a:cubicBezTo>
                      <a:pt x="496037" y="156272"/>
                      <a:pt x="497798" y="147997"/>
                      <a:pt x="502200" y="146236"/>
                    </a:cubicBezTo>
                    <a:cubicBezTo>
                      <a:pt x="502552" y="146060"/>
                      <a:pt x="502992" y="145972"/>
                      <a:pt x="503345" y="145884"/>
                    </a:cubicBezTo>
                    <a:cubicBezTo>
                      <a:pt x="510388" y="145004"/>
                      <a:pt x="508099" y="157857"/>
                      <a:pt x="501936" y="157065"/>
                    </a:cubicBezTo>
                    <a:close/>
                    <a:moveTo>
                      <a:pt x="463813" y="207685"/>
                    </a:moveTo>
                    <a:cubicBezTo>
                      <a:pt x="513646" y="139105"/>
                      <a:pt x="566208" y="143507"/>
                      <a:pt x="609085" y="212615"/>
                    </a:cubicBezTo>
                    <a:cubicBezTo>
                      <a:pt x="626429" y="240523"/>
                      <a:pt x="634001" y="264556"/>
                      <a:pt x="633737" y="284541"/>
                    </a:cubicBezTo>
                    <a:cubicBezTo>
                      <a:pt x="633121" y="325477"/>
                      <a:pt x="599400" y="349687"/>
                      <a:pt x="548775" y="356818"/>
                    </a:cubicBezTo>
                    <a:cubicBezTo>
                      <a:pt x="525796" y="360075"/>
                      <a:pt x="496829" y="358227"/>
                      <a:pt x="472617" y="352152"/>
                    </a:cubicBezTo>
                    <a:cubicBezTo>
                      <a:pt x="463549" y="349863"/>
                      <a:pt x="455185" y="347046"/>
                      <a:pt x="447965" y="343525"/>
                    </a:cubicBezTo>
                    <a:cubicBezTo>
                      <a:pt x="447965" y="343525"/>
                      <a:pt x="447965" y="343525"/>
                      <a:pt x="447965" y="343525"/>
                    </a:cubicBezTo>
                    <a:cubicBezTo>
                      <a:pt x="439161" y="339299"/>
                      <a:pt x="432205" y="334281"/>
                      <a:pt x="428156" y="328383"/>
                    </a:cubicBezTo>
                    <a:cubicBezTo>
                      <a:pt x="416622" y="311656"/>
                      <a:pt x="426395" y="259098"/>
                      <a:pt x="463813" y="207685"/>
                    </a:cubicBezTo>
                    <a:close/>
                    <a:moveTo>
                      <a:pt x="602393" y="357170"/>
                    </a:moveTo>
                    <a:cubicBezTo>
                      <a:pt x="604947" y="355057"/>
                      <a:pt x="607940" y="353473"/>
                      <a:pt x="611110" y="352592"/>
                    </a:cubicBezTo>
                    <a:cubicBezTo>
                      <a:pt x="613223" y="351976"/>
                      <a:pt x="616745" y="350127"/>
                      <a:pt x="618505" y="352152"/>
                    </a:cubicBezTo>
                    <a:cubicBezTo>
                      <a:pt x="619474" y="353209"/>
                      <a:pt x="619738" y="354705"/>
                      <a:pt x="619562" y="356114"/>
                    </a:cubicBezTo>
                    <a:cubicBezTo>
                      <a:pt x="619386" y="358315"/>
                      <a:pt x="618682" y="360340"/>
                      <a:pt x="617977" y="362364"/>
                    </a:cubicBezTo>
                    <a:cubicBezTo>
                      <a:pt x="617449" y="363773"/>
                      <a:pt x="616745" y="365182"/>
                      <a:pt x="615600" y="366150"/>
                    </a:cubicBezTo>
                    <a:cubicBezTo>
                      <a:pt x="613399" y="367999"/>
                      <a:pt x="610141" y="367911"/>
                      <a:pt x="607236" y="367647"/>
                    </a:cubicBezTo>
                    <a:cubicBezTo>
                      <a:pt x="603978" y="367294"/>
                      <a:pt x="599928" y="366326"/>
                      <a:pt x="599312" y="363157"/>
                    </a:cubicBezTo>
                    <a:cubicBezTo>
                      <a:pt x="598960" y="360780"/>
                      <a:pt x="600633" y="358667"/>
                      <a:pt x="602393" y="357170"/>
                    </a:cubicBezTo>
                    <a:close/>
                    <a:moveTo>
                      <a:pt x="657157" y="305053"/>
                    </a:moveTo>
                    <a:cubicBezTo>
                      <a:pt x="656276" y="311656"/>
                      <a:pt x="653899" y="318082"/>
                      <a:pt x="651258" y="324245"/>
                    </a:cubicBezTo>
                    <a:cubicBezTo>
                      <a:pt x="650025" y="327238"/>
                      <a:pt x="648616" y="330231"/>
                      <a:pt x="646239" y="332520"/>
                    </a:cubicBezTo>
                    <a:cubicBezTo>
                      <a:pt x="643950" y="334721"/>
                      <a:pt x="640428" y="336042"/>
                      <a:pt x="637435" y="334985"/>
                    </a:cubicBezTo>
                    <a:cubicBezTo>
                      <a:pt x="636202" y="334545"/>
                      <a:pt x="634970" y="333665"/>
                      <a:pt x="634529" y="332344"/>
                    </a:cubicBezTo>
                    <a:cubicBezTo>
                      <a:pt x="633649" y="330055"/>
                      <a:pt x="635146" y="327678"/>
                      <a:pt x="636466" y="325654"/>
                    </a:cubicBezTo>
                    <a:cubicBezTo>
                      <a:pt x="640164" y="320019"/>
                      <a:pt x="642893" y="313769"/>
                      <a:pt x="644566" y="307342"/>
                    </a:cubicBezTo>
                    <a:cubicBezTo>
                      <a:pt x="645623" y="303292"/>
                      <a:pt x="644831" y="292816"/>
                      <a:pt x="647736" y="289911"/>
                    </a:cubicBezTo>
                    <a:cubicBezTo>
                      <a:pt x="657421" y="279787"/>
                      <a:pt x="657773" y="300651"/>
                      <a:pt x="657157" y="305053"/>
                    </a:cubicBezTo>
                    <a:close/>
                    <a:moveTo>
                      <a:pt x="564359" y="143067"/>
                    </a:moveTo>
                    <a:cubicBezTo>
                      <a:pt x="565768" y="129509"/>
                      <a:pt x="587162" y="142891"/>
                      <a:pt x="591916" y="146588"/>
                    </a:cubicBezTo>
                    <a:cubicBezTo>
                      <a:pt x="595438" y="149317"/>
                      <a:pt x="598960" y="152223"/>
                      <a:pt x="601425" y="155920"/>
                    </a:cubicBezTo>
                    <a:cubicBezTo>
                      <a:pt x="603890" y="159706"/>
                      <a:pt x="605035" y="164460"/>
                      <a:pt x="603450" y="168685"/>
                    </a:cubicBezTo>
                    <a:cubicBezTo>
                      <a:pt x="603274" y="169037"/>
                      <a:pt x="603098" y="169478"/>
                      <a:pt x="602834" y="169654"/>
                    </a:cubicBezTo>
                    <a:cubicBezTo>
                      <a:pt x="602482" y="169830"/>
                      <a:pt x="602041" y="169830"/>
                      <a:pt x="601689" y="169830"/>
                    </a:cubicBezTo>
                    <a:cubicBezTo>
                      <a:pt x="598872" y="169390"/>
                      <a:pt x="596671" y="167365"/>
                      <a:pt x="594470" y="165516"/>
                    </a:cubicBezTo>
                    <a:cubicBezTo>
                      <a:pt x="589275" y="161202"/>
                      <a:pt x="583376" y="157857"/>
                      <a:pt x="577565" y="154512"/>
                    </a:cubicBezTo>
                    <a:cubicBezTo>
                      <a:pt x="572987" y="151959"/>
                      <a:pt x="563654" y="149405"/>
                      <a:pt x="564359" y="143067"/>
                    </a:cubicBezTo>
                    <a:close/>
                    <a:moveTo>
                      <a:pt x="532751" y="148701"/>
                    </a:moveTo>
                    <a:cubicBezTo>
                      <a:pt x="530286" y="148877"/>
                      <a:pt x="527469" y="148965"/>
                      <a:pt x="525532" y="147381"/>
                    </a:cubicBezTo>
                    <a:cubicBezTo>
                      <a:pt x="524123" y="146148"/>
                      <a:pt x="523507" y="144123"/>
                      <a:pt x="523683" y="142275"/>
                    </a:cubicBezTo>
                    <a:cubicBezTo>
                      <a:pt x="523859" y="140426"/>
                      <a:pt x="524739" y="138665"/>
                      <a:pt x="525796" y="137168"/>
                    </a:cubicBezTo>
                    <a:cubicBezTo>
                      <a:pt x="530022" y="131094"/>
                      <a:pt x="540939" y="131270"/>
                      <a:pt x="545694" y="136200"/>
                    </a:cubicBezTo>
                    <a:cubicBezTo>
                      <a:pt x="555995" y="147028"/>
                      <a:pt x="539090" y="148261"/>
                      <a:pt x="532751" y="148701"/>
                    </a:cubicBezTo>
                    <a:close/>
                    <a:moveTo>
                      <a:pt x="352790" y="54767"/>
                    </a:moveTo>
                    <a:cubicBezTo>
                      <a:pt x="354023" y="47108"/>
                      <a:pt x="370047" y="49485"/>
                      <a:pt x="374977" y="51245"/>
                    </a:cubicBezTo>
                    <a:cubicBezTo>
                      <a:pt x="383606" y="54063"/>
                      <a:pt x="390913" y="61369"/>
                      <a:pt x="393554" y="70085"/>
                    </a:cubicBezTo>
                    <a:cubicBezTo>
                      <a:pt x="394083" y="71846"/>
                      <a:pt x="394435" y="73783"/>
                      <a:pt x="393995" y="75631"/>
                    </a:cubicBezTo>
                    <a:cubicBezTo>
                      <a:pt x="393554" y="77392"/>
                      <a:pt x="392058" y="79153"/>
                      <a:pt x="390209" y="79329"/>
                    </a:cubicBezTo>
                    <a:cubicBezTo>
                      <a:pt x="388184" y="79593"/>
                      <a:pt x="386335" y="78008"/>
                      <a:pt x="384838" y="76688"/>
                    </a:cubicBezTo>
                    <a:cubicBezTo>
                      <a:pt x="378147" y="70877"/>
                      <a:pt x="370311" y="66300"/>
                      <a:pt x="361947" y="63482"/>
                    </a:cubicBezTo>
                    <a:cubicBezTo>
                      <a:pt x="359834" y="62778"/>
                      <a:pt x="357545" y="62162"/>
                      <a:pt x="355696" y="60753"/>
                    </a:cubicBezTo>
                    <a:cubicBezTo>
                      <a:pt x="353847" y="59169"/>
                      <a:pt x="352438" y="56968"/>
                      <a:pt x="352790" y="54767"/>
                    </a:cubicBezTo>
                    <a:close/>
                    <a:moveTo>
                      <a:pt x="164553" y="224500"/>
                    </a:moveTo>
                    <a:cubicBezTo>
                      <a:pt x="168955" y="232071"/>
                      <a:pt x="190878" y="256457"/>
                      <a:pt x="183307" y="262532"/>
                    </a:cubicBezTo>
                    <a:cubicBezTo>
                      <a:pt x="172037" y="271687"/>
                      <a:pt x="153460" y="248358"/>
                      <a:pt x="149322" y="240082"/>
                    </a:cubicBezTo>
                    <a:cubicBezTo>
                      <a:pt x="147209" y="236033"/>
                      <a:pt x="145712" y="231367"/>
                      <a:pt x="146681" y="226877"/>
                    </a:cubicBezTo>
                    <a:cubicBezTo>
                      <a:pt x="149146" y="215168"/>
                      <a:pt x="160151" y="216841"/>
                      <a:pt x="164553" y="224500"/>
                    </a:cubicBezTo>
                    <a:close/>
                    <a:moveTo>
                      <a:pt x="150114" y="131622"/>
                    </a:moveTo>
                    <a:cubicBezTo>
                      <a:pt x="151611" y="130654"/>
                      <a:pt x="153108" y="129950"/>
                      <a:pt x="154604" y="129509"/>
                    </a:cubicBezTo>
                    <a:cubicBezTo>
                      <a:pt x="162264" y="127308"/>
                      <a:pt x="170188" y="132415"/>
                      <a:pt x="167723" y="142010"/>
                    </a:cubicBezTo>
                    <a:cubicBezTo>
                      <a:pt x="166226" y="147645"/>
                      <a:pt x="160767" y="151870"/>
                      <a:pt x="155045" y="152046"/>
                    </a:cubicBezTo>
                    <a:cubicBezTo>
                      <a:pt x="153020" y="152135"/>
                      <a:pt x="150995" y="151694"/>
                      <a:pt x="149234" y="150550"/>
                    </a:cubicBezTo>
                    <a:cubicBezTo>
                      <a:pt x="143335" y="146588"/>
                      <a:pt x="144920" y="135408"/>
                      <a:pt x="150114" y="131622"/>
                    </a:cubicBezTo>
                    <a:close/>
                    <a:moveTo>
                      <a:pt x="154076" y="182947"/>
                    </a:moveTo>
                    <a:cubicBezTo>
                      <a:pt x="153988" y="183828"/>
                      <a:pt x="153900" y="184708"/>
                      <a:pt x="153724" y="185764"/>
                    </a:cubicBezTo>
                    <a:cubicBezTo>
                      <a:pt x="152315" y="196241"/>
                      <a:pt x="149234" y="211119"/>
                      <a:pt x="135235" y="199058"/>
                    </a:cubicBezTo>
                    <a:cubicBezTo>
                      <a:pt x="118330" y="185060"/>
                      <a:pt x="147561" y="157329"/>
                      <a:pt x="153812" y="176168"/>
                    </a:cubicBezTo>
                    <a:cubicBezTo>
                      <a:pt x="154692" y="178281"/>
                      <a:pt x="154428" y="180658"/>
                      <a:pt x="154076" y="182947"/>
                    </a:cubicBezTo>
                    <a:close/>
                    <a:moveTo>
                      <a:pt x="13471" y="599093"/>
                    </a:moveTo>
                    <a:cubicBezTo>
                      <a:pt x="10301" y="593459"/>
                      <a:pt x="10125" y="577524"/>
                      <a:pt x="17697" y="575411"/>
                    </a:cubicBezTo>
                    <a:cubicBezTo>
                      <a:pt x="25445" y="573211"/>
                      <a:pt x="36890" y="587560"/>
                      <a:pt x="41821" y="591874"/>
                    </a:cubicBezTo>
                    <a:cubicBezTo>
                      <a:pt x="44814" y="594515"/>
                      <a:pt x="45342" y="597244"/>
                      <a:pt x="43405" y="600766"/>
                    </a:cubicBezTo>
                    <a:cubicBezTo>
                      <a:pt x="40588" y="605696"/>
                      <a:pt x="33985" y="606752"/>
                      <a:pt x="28350" y="606400"/>
                    </a:cubicBezTo>
                    <a:cubicBezTo>
                      <a:pt x="22539" y="605960"/>
                      <a:pt x="16288" y="604023"/>
                      <a:pt x="13471" y="599093"/>
                    </a:cubicBezTo>
                    <a:close/>
                    <a:moveTo>
                      <a:pt x="265803" y="591434"/>
                    </a:moveTo>
                    <a:cubicBezTo>
                      <a:pt x="257087" y="596892"/>
                      <a:pt x="246874" y="599445"/>
                      <a:pt x="236925" y="601558"/>
                    </a:cubicBezTo>
                    <a:cubicBezTo>
                      <a:pt x="228385" y="603319"/>
                      <a:pt x="219580" y="604904"/>
                      <a:pt x="211128" y="602967"/>
                    </a:cubicBezTo>
                    <a:cubicBezTo>
                      <a:pt x="208839" y="602438"/>
                      <a:pt x="206286" y="601206"/>
                      <a:pt x="206110" y="598917"/>
                    </a:cubicBezTo>
                    <a:cubicBezTo>
                      <a:pt x="205846" y="596364"/>
                      <a:pt x="208663" y="594691"/>
                      <a:pt x="211128" y="593811"/>
                    </a:cubicBezTo>
                    <a:cubicBezTo>
                      <a:pt x="229441" y="586944"/>
                      <a:pt x="248107" y="578845"/>
                      <a:pt x="265715" y="570129"/>
                    </a:cubicBezTo>
                    <a:cubicBezTo>
                      <a:pt x="271350" y="567400"/>
                      <a:pt x="276457" y="572242"/>
                      <a:pt x="276457" y="578229"/>
                    </a:cubicBezTo>
                    <a:cubicBezTo>
                      <a:pt x="276457" y="584039"/>
                      <a:pt x="270382" y="588617"/>
                      <a:pt x="265803" y="591434"/>
                    </a:cubicBezTo>
                    <a:close/>
                    <a:moveTo>
                      <a:pt x="295738" y="506655"/>
                    </a:moveTo>
                    <a:cubicBezTo>
                      <a:pt x="287550" y="531922"/>
                      <a:pt x="259640" y="549353"/>
                      <a:pt x="226976" y="562294"/>
                    </a:cubicBezTo>
                    <a:cubicBezTo>
                      <a:pt x="226976" y="562294"/>
                      <a:pt x="226976" y="562294"/>
                      <a:pt x="227064" y="562294"/>
                    </a:cubicBezTo>
                    <a:cubicBezTo>
                      <a:pt x="202324" y="572066"/>
                      <a:pt x="174942" y="579197"/>
                      <a:pt x="151347" y="585007"/>
                    </a:cubicBezTo>
                    <a:cubicBezTo>
                      <a:pt x="144391" y="586680"/>
                      <a:pt x="136908" y="587913"/>
                      <a:pt x="129160" y="588353"/>
                    </a:cubicBezTo>
                    <a:cubicBezTo>
                      <a:pt x="81440" y="591170"/>
                      <a:pt x="23244" y="568193"/>
                      <a:pt x="22011" y="492570"/>
                    </a:cubicBezTo>
                    <a:cubicBezTo>
                      <a:pt x="21659" y="473290"/>
                      <a:pt x="25092" y="450665"/>
                      <a:pt x="33280" y="424078"/>
                    </a:cubicBezTo>
                    <a:cubicBezTo>
                      <a:pt x="33633" y="422933"/>
                      <a:pt x="33985" y="421789"/>
                      <a:pt x="34337" y="420556"/>
                    </a:cubicBezTo>
                    <a:cubicBezTo>
                      <a:pt x="34513" y="420116"/>
                      <a:pt x="34601" y="419588"/>
                      <a:pt x="34777" y="419148"/>
                    </a:cubicBezTo>
                    <a:cubicBezTo>
                      <a:pt x="35041" y="418443"/>
                      <a:pt x="35217" y="417739"/>
                      <a:pt x="35482" y="417035"/>
                    </a:cubicBezTo>
                    <a:cubicBezTo>
                      <a:pt x="35658" y="416594"/>
                      <a:pt x="35746" y="416154"/>
                      <a:pt x="35922" y="415714"/>
                    </a:cubicBezTo>
                    <a:cubicBezTo>
                      <a:pt x="36186" y="414922"/>
                      <a:pt x="36450" y="414130"/>
                      <a:pt x="36714" y="413337"/>
                    </a:cubicBezTo>
                    <a:cubicBezTo>
                      <a:pt x="36802" y="413073"/>
                      <a:pt x="36890" y="412721"/>
                      <a:pt x="36978" y="412457"/>
                    </a:cubicBezTo>
                    <a:cubicBezTo>
                      <a:pt x="80648" y="288238"/>
                      <a:pt x="161736" y="325213"/>
                      <a:pt x="212713" y="360956"/>
                    </a:cubicBezTo>
                    <a:cubicBezTo>
                      <a:pt x="265627" y="398195"/>
                      <a:pt x="309121" y="465102"/>
                      <a:pt x="295738" y="506655"/>
                    </a:cubicBezTo>
                    <a:close/>
                    <a:moveTo>
                      <a:pt x="331396" y="317906"/>
                    </a:moveTo>
                    <a:cubicBezTo>
                      <a:pt x="303134" y="330583"/>
                      <a:pt x="246346" y="297130"/>
                      <a:pt x="205582" y="258130"/>
                    </a:cubicBezTo>
                    <a:cubicBezTo>
                      <a:pt x="177496" y="231367"/>
                      <a:pt x="164377" y="187261"/>
                      <a:pt x="181634" y="147733"/>
                    </a:cubicBezTo>
                    <a:cubicBezTo>
                      <a:pt x="191935" y="124051"/>
                      <a:pt x="213153" y="101954"/>
                      <a:pt x="248635" y="86196"/>
                    </a:cubicBezTo>
                    <a:cubicBezTo>
                      <a:pt x="267652" y="77744"/>
                      <a:pt x="284292" y="72110"/>
                      <a:pt x="298908" y="68941"/>
                    </a:cubicBezTo>
                    <a:cubicBezTo>
                      <a:pt x="332540" y="61634"/>
                      <a:pt x="354991" y="67180"/>
                      <a:pt x="369871" y="79857"/>
                    </a:cubicBezTo>
                    <a:cubicBezTo>
                      <a:pt x="369959" y="79945"/>
                      <a:pt x="370047" y="80033"/>
                      <a:pt x="370135" y="80121"/>
                    </a:cubicBezTo>
                    <a:cubicBezTo>
                      <a:pt x="370399" y="80385"/>
                      <a:pt x="370663" y="80561"/>
                      <a:pt x="370927" y="80825"/>
                    </a:cubicBezTo>
                    <a:cubicBezTo>
                      <a:pt x="371103" y="81001"/>
                      <a:pt x="371279" y="81090"/>
                      <a:pt x="371367" y="81266"/>
                    </a:cubicBezTo>
                    <a:cubicBezTo>
                      <a:pt x="371632" y="81442"/>
                      <a:pt x="371808" y="81706"/>
                      <a:pt x="372072" y="81882"/>
                    </a:cubicBezTo>
                    <a:cubicBezTo>
                      <a:pt x="372424" y="82234"/>
                      <a:pt x="372776" y="82586"/>
                      <a:pt x="373128" y="82938"/>
                    </a:cubicBezTo>
                    <a:cubicBezTo>
                      <a:pt x="373216" y="83026"/>
                      <a:pt x="373304" y="83114"/>
                      <a:pt x="373393" y="83202"/>
                    </a:cubicBezTo>
                    <a:cubicBezTo>
                      <a:pt x="373745" y="83555"/>
                      <a:pt x="374009" y="83907"/>
                      <a:pt x="374361" y="84171"/>
                    </a:cubicBezTo>
                    <a:cubicBezTo>
                      <a:pt x="374449" y="84259"/>
                      <a:pt x="374537" y="84347"/>
                      <a:pt x="374625" y="84435"/>
                    </a:cubicBezTo>
                    <a:cubicBezTo>
                      <a:pt x="374977" y="84787"/>
                      <a:pt x="375329" y="85139"/>
                      <a:pt x="375594" y="85579"/>
                    </a:cubicBezTo>
                    <a:cubicBezTo>
                      <a:pt x="375594" y="85579"/>
                      <a:pt x="375682" y="85667"/>
                      <a:pt x="375682" y="85667"/>
                    </a:cubicBezTo>
                    <a:cubicBezTo>
                      <a:pt x="395932" y="108997"/>
                      <a:pt x="398133" y="148349"/>
                      <a:pt x="396548" y="180482"/>
                    </a:cubicBezTo>
                    <a:cubicBezTo>
                      <a:pt x="393554" y="245189"/>
                      <a:pt x="371279" y="300123"/>
                      <a:pt x="331396" y="317906"/>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2401;p54">
                <a:extLst>
                  <a:ext uri="{FF2B5EF4-FFF2-40B4-BE49-F238E27FC236}">
                    <a16:creationId xmlns:a16="http://schemas.microsoft.com/office/drawing/2014/main" id="{50C37651-E602-42C5-977D-CDF8D9C75624}"/>
                  </a:ext>
                </a:extLst>
              </p:cNvPr>
              <p:cNvSpPr/>
              <p:nvPr/>
            </p:nvSpPr>
            <p:spPr>
              <a:xfrm>
                <a:off x="4666525" y="3620126"/>
                <a:ext cx="1320" cy="1584"/>
              </a:xfrm>
              <a:custGeom>
                <a:avLst/>
                <a:gdLst/>
                <a:ahLst/>
                <a:cxnLst/>
                <a:rect l="l" t="t" r="r" b="b"/>
                <a:pathLst>
                  <a:path w="1320" h="1584" extrusionOk="0">
                    <a:moveTo>
                      <a:pt x="1321" y="0"/>
                    </a:moveTo>
                    <a:cubicBezTo>
                      <a:pt x="880" y="528"/>
                      <a:pt x="440" y="1056"/>
                      <a:pt x="0" y="1584"/>
                    </a:cubicBezTo>
                    <a:cubicBezTo>
                      <a:pt x="440" y="1056"/>
                      <a:pt x="880" y="528"/>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2402;p54">
                <a:extLst>
                  <a:ext uri="{FF2B5EF4-FFF2-40B4-BE49-F238E27FC236}">
                    <a16:creationId xmlns:a16="http://schemas.microsoft.com/office/drawing/2014/main" id="{A05613C1-662E-406F-983B-AF05B3B987D9}"/>
                  </a:ext>
                </a:extLst>
              </p:cNvPr>
              <p:cNvSpPr/>
              <p:nvPr/>
            </p:nvSpPr>
            <p:spPr>
              <a:xfrm>
                <a:off x="3981635" y="3573731"/>
                <a:ext cx="492955" cy="161807"/>
              </a:xfrm>
              <a:custGeom>
                <a:avLst/>
                <a:gdLst/>
                <a:ahLst/>
                <a:cxnLst/>
                <a:rect l="l" t="t" r="r" b="b"/>
                <a:pathLst>
                  <a:path w="492955" h="161807" extrusionOk="0">
                    <a:moveTo>
                      <a:pt x="0" y="0"/>
                    </a:moveTo>
                    <a:cubicBezTo>
                      <a:pt x="123789" y="123427"/>
                      <a:pt x="291688" y="187517"/>
                      <a:pt x="492867" y="152126"/>
                    </a:cubicBezTo>
                    <a:cubicBezTo>
                      <a:pt x="492867" y="152126"/>
                      <a:pt x="492955" y="152126"/>
                      <a:pt x="492955" y="152126"/>
                    </a:cubicBezTo>
                    <a:cubicBezTo>
                      <a:pt x="492955" y="152126"/>
                      <a:pt x="492867" y="152126"/>
                      <a:pt x="492867" y="152126"/>
                    </a:cubicBezTo>
                    <a:cubicBezTo>
                      <a:pt x="291688" y="187517"/>
                      <a:pt x="123877" y="123427"/>
                      <a:pt x="0"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2403;p54">
                <a:extLst>
                  <a:ext uri="{FF2B5EF4-FFF2-40B4-BE49-F238E27FC236}">
                    <a16:creationId xmlns:a16="http://schemas.microsoft.com/office/drawing/2014/main" id="{3DA376C1-842E-48C4-AB3C-99F31A0CAC18}"/>
                  </a:ext>
                </a:extLst>
              </p:cNvPr>
              <p:cNvSpPr/>
              <p:nvPr/>
            </p:nvSpPr>
            <p:spPr>
              <a:xfrm>
                <a:off x="4662828" y="3624527"/>
                <a:ext cx="1320" cy="1584"/>
              </a:xfrm>
              <a:custGeom>
                <a:avLst/>
                <a:gdLst/>
                <a:ahLst/>
                <a:cxnLst/>
                <a:rect l="l" t="t" r="r" b="b"/>
                <a:pathLst>
                  <a:path w="1320" h="1584" extrusionOk="0">
                    <a:moveTo>
                      <a:pt x="1321" y="0"/>
                    </a:moveTo>
                    <a:cubicBezTo>
                      <a:pt x="880" y="528"/>
                      <a:pt x="440" y="1056"/>
                      <a:pt x="0" y="1584"/>
                    </a:cubicBezTo>
                    <a:cubicBezTo>
                      <a:pt x="440" y="1056"/>
                      <a:pt x="880" y="528"/>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2404;p54">
                <a:extLst>
                  <a:ext uri="{FF2B5EF4-FFF2-40B4-BE49-F238E27FC236}">
                    <a16:creationId xmlns:a16="http://schemas.microsoft.com/office/drawing/2014/main" id="{62021A45-C2E3-467B-855A-633418225F11}"/>
                  </a:ext>
                </a:extLst>
              </p:cNvPr>
              <p:cNvSpPr/>
              <p:nvPr/>
            </p:nvSpPr>
            <p:spPr>
              <a:xfrm>
                <a:off x="4659042" y="3629281"/>
                <a:ext cx="968" cy="1056"/>
              </a:xfrm>
              <a:custGeom>
                <a:avLst/>
                <a:gdLst/>
                <a:ahLst/>
                <a:cxnLst/>
                <a:rect l="l" t="t" r="r" b="b"/>
                <a:pathLst>
                  <a:path w="968" h="1056" extrusionOk="0">
                    <a:moveTo>
                      <a:pt x="969" y="0"/>
                    </a:moveTo>
                    <a:cubicBezTo>
                      <a:pt x="616" y="352"/>
                      <a:pt x="352" y="704"/>
                      <a:pt x="0" y="1057"/>
                    </a:cubicBezTo>
                    <a:cubicBezTo>
                      <a:pt x="264" y="704"/>
                      <a:pt x="616" y="352"/>
                      <a:pt x="96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2405;p54">
                <a:extLst>
                  <a:ext uri="{FF2B5EF4-FFF2-40B4-BE49-F238E27FC236}">
                    <a16:creationId xmlns:a16="http://schemas.microsoft.com/office/drawing/2014/main" id="{5DA1E340-581F-48B4-A63A-9D3046B3E771}"/>
                  </a:ext>
                </a:extLst>
              </p:cNvPr>
              <p:cNvSpPr/>
              <p:nvPr/>
            </p:nvSpPr>
            <p:spPr>
              <a:xfrm>
                <a:off x="4670223" y="3615724"/>
                <a:ext cx="1144" cy="1408"/>
              </a:xfrm>
              <a:custGeom>
                <a:avLst/>
                <a:gdLst/>
                <a:ahLst/>
                <a:cxnLst/>
                <a:rect l="l" t="t" r="r" b="b"/>
                <a:pathLst>
                  <a:path w="1144" h="1408" extrusionOk="0">
                    <a:moveTo>
                      <a:pt x="1144" y="0"/>
                    </a:moveTo>
                    <a:cubicBezTo>
                      <a:pt x="792" y="440"/>
                      <a:pt x="352" y="968"/>
                      <a:pt x="0" y="1409"/>
                    </a:cubicBezTo>
                    <a:cubicBezTo>
                      <a:pt x="440" y="968"/>
                      <a:pt x="792" y="528"/>
                      <a:pt x="1144"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 name="Google Shape;2406;p54">
                <a:extLst>
                  <a:ext uri="{FF2B5EF4-FFF2-40B4-BE49-F238E27FC236}">
                    <a16:creationId xmlns:a16="http://schemas.microsoft.com/office/drawing/2014/main" id="{62CC143E-DBBD-4F4D-B004-AA9F7D7591D5}"/>
                  </a:ext>
                </a:extLst>
              </p:cNvPr>
              <p:cNvSpPr/>
              <p:nvPr/>
            </p:nvSpPr>
            <p:spPr>
              <a:xfrm>
                <a:off x="4674626" y="3610090"/>
                <a:ext cx="1056" cy="1408"/>
              </a:xfrm>
              <a:custGeom>
                <a:avLst/>
                <a:gdLst/>
                <a:ahLst/>
                <a:cxnLst/>
                <a:rect l="l" t="t" r="r" b="b"/>
                <a:pathLst>
                  <a:path w="1056" h="1408" extrusionOk="0">
                    <a:moveTo>
                      <a:pt x="1056" y="0"/>
                    </a:moveTo>
                    <a:cubicBezTo>
                      <a:pt x="704" y="440"/>
                      <a:pt x="352" y="880"/>
                      <a:pt x="0" y="1408"/>
                    </a:cubicBezTo>
                    <a:cubicBezTo>
                      <a:pt x="440" y="880"/>
                      <a:pt x="792" y="440"/>
                      <a:pt x="10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2407;p54">
                <a:extLst>
                  <a:ext uri="{FF2B5EF4-FFF2-40B4-BE49-F238E27FC236}">
                    <a16:creationId xmlns:a16="http://schemas.microsoft.com/office/drawing/2014/main" id="{1A7F74FB-2CF7-4083-9EDB-6DFA44E06D5C}"/>
                  </a:ext>
                </a:extLst>
              </p:cNvPr>
              <p:cNvSpPr/>
              <p:nvPr/>
            </p:nvSpPr>
            <p:spPr>
              <a:xfrm>
                <a:off x="4649797" y="3638613"/>
                <a:ext cx="1320" cy="1320"/>
              </a:xfrm>
              <a:custGeom>
                <a:avLst/>
                <a:gdLst/>
                <a:ahLst/>
                <a:cxnLst/>
                <a:rect l="l" t="t" r="r" b="b"/>
                <a:pathLst>
                  <a:path w="1320" h="1320" extrusionOk="0">
                    <a:moveTo>
                      <a:pt x="1321" y="0"/>
                    </a:moveTo>
                    <a:cubicBezTo>
                      <a:pt x="880" y="440"/>
                      <a:pt x="440" y="880"/>
                      <a:pt x="0" y="1321"/>
                    </a:cubicBezTo>
                    <a:cubicBezTo>
                      <a:pt x="440" y="880"/>
                      <a:pt x="880" y="440"/>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 name="Google Shape;2408;p54">
                <a:extLst>
                  <a:ext uri="{FF2B5EF4-FFF2-40B4-BE49-F238E27FC236}">
                    <a16:creationId xmlns:a16="http://schemas.microsoft.com/office/drawing/2014/main" id="{1D9F3620-432C-4473-9D7E-062C21FA80EF}"/>
                  </a:ext>
                </a:extLst>
              </p:cNvPr>
              <p:cNvSpPr/>
              <p:nvPr/>
            </p:nvSpPr>
            <p:spPr>
              <a:xfrm>
                <a:off x="4636503" y="3652082"/>
                <a:ext cx="264" cy="264"/>
              </a:xfrm>
              <a:custGeom>
                <a:avLst/>
                <a:gdLst/>
                <a:ahLst/>
                <a:cxnLst/>
                <a:rect l="l" t="t" r="r" b="b"/>
                <a:pathLst>
                  <a:path w="264" h="264" extrusionOk="0">
                    <a:moveTo>
                      <a:pt x="264" y="0"/>
                    </a:moveTo>
                    <a:cubicBezTo>
                      <a:pt x="176" y="88"/>
                      <a:pt x="88" y="176"/>
                      <a:pt x="0" y="264"/>
                    </a:cubicBezTo>
                    <a:cubicBezTo>
                      <a:pt x="88" y="176"/>
                      <a:pt x="176" y="88"/>
                      <a:pt x="264"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 name="Google Shape;2409;p54">
                <a:extLst>
                  <a:ext uri="{FF2B5EF4-FFF2-40B4-BE49-F238E27FC236}">
                    <a16:creationId xmlns:a16="http://schemas.microsoft.com/office/drawing/2014/main" id="{4563AC26-EFE8-47C1-BEED-35079A42B219}"/>
                  </a:ext>
                </a:extLst>
              </p:cNvPr>
              <p:cNvSpPr/>
              <p:nvPr/>
            </p:nvSpPr>
            <p:spPr>
              <a:xfrm>
                <a:off x="4641257" y="3647152"/>
                <a:ext cx="968" cy="968"/>
              </a:xfrm>
              <a:custGeom>
                <a:avLst/>
                <a:gdLst/>
                <a:ahLst/>
                <a:cxnLst/>
                <a:rect l="l" t="t" r="r" b="b"/>
                <a:pathLst>
                  <a:path w="968" h="968" extrusionOk="0">
                    <a:moveTo>
                      <a:pt x="969" y="0"/>
                    </a:moveTo>
                    <a:cubicBezTo>
                      <a:pt x="616" y="352"/>
                      <a:pt x="264" y="616"/>
                      <a:pt x="0" y="968"/>
                    </a:cubicBezTo>
                    <a:cubicBezTo>
                      <a:pt x="352" y="616"/>
                      <a:pt x="704" y="352"/>
                      <a:pt x="96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 name="Google Shape;2410;p54">
                <a:extLst>
                  <a:ext uri="{FF2B5EF4-FFF2-40B4-BE49-F238E27FC236}">
                    <a16:creationId xmlns:a16="http://schemas.microsoft.com/office/drawing/2014/main" id="{3830BD39-EDE5-4C8D-A71A-0E2F8EDF76DB}"/>
                  </a:ext>
                </a:extLst>
              </p:cNvPr>
              <p:cNvSpPr/>
              <p:nvPr/>
            </p:nvSpPr>
            <p:spPr>
              <a:xfrm>
                <a:off x="4631044" y="3655956"/>
                <a:ext cx="1232" cy="1056"/>
              </a:xfrm>
              <a:custGeom>
                <a:avLst/>
                <a:gdLst/>
                <a:ahLst/>
                <a:cxnLst/>
                <a:rect l="l" t="t" r="r" b="b"/>
                <a:pathLst>
                  <a:path w="1232" h="1056" extrusionOk="0">
                    <a:moveTo>
                      <a:pt x="1233" y="0"/>
                    </a:moveTo>
                    <a:cubicBezTo>
                      <a:pt x="792" y="352"/>
                      <a:pt x="440" y="705"/>
                      <a:pt x="0" y="1057"/>
                    </a:cubicBezTo>
                    <a:cubicBezTo>
                      <a:pt x="440" y="705"/>
                      <a:pt x="792" y="352"/>
                      <a:pt x="1233"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 name="Google Shape;2411;p54">
                <a:extLst>
                  <a:ext uri="{FF2B5EF4-FFF2-40B4-BE49-F238E27FC236}">
                    <a16:creationId xmlns:a16="http://schemas.microsoft.com/office/drawing/2014/main" id="{5224FF78-7460-4282-876B-BF2876D7A2F4}"/>
                  </a:ext>
                </a:extLst>
              </p:cNvPr>
              <p:cNvSpPr/>
              <p:nvPr/>
            </p:nvSpPr>
            <p:spPr>
              <a:xfrm>
                <a:off x="4645571" y="3642839"/>
                <a:ext cx="1320" cy="1320"/>
              </a:xfrm>
              <a:custGeom>
                <a:avLst/>
                <a:gdLst/>
                <a:ahLst/>
                <a:cxnLst/>
                <a:rect l="l" t="t" r="r" b="b"/>
                <a:pathLst>
                  <a:path w="1320" h="1320" extrusionOk="0">
                    <a:moveTo>
                      <a:pt x="1321" y="0"/>
                    </a:moveTo>
                    <a:cubicBezTo>
                      <a:pt x="880" y="440"/>
                      <a:pt x="440" y="880"/>
                      <a:pt x="0" y="1321"/>
                    </a:cubicBezTo>
                    <a:cubicBezTo>
                      <a:pt x="440" y="792"/>
                      <a:pt x="880" y="440"/>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 name="Google Shape;2412;p54">
                <a:extLst>
                  <a:ext uri="{FF2B5EF4-FFF2-40B4-BE49-F238E27FC236}">
                    <a16:creationId xmlns:a16="http://schemas.microsoft.com/office/drawing/2014/main" id="{7A092BEB-5F17-4E82-B2BE-066CB550FE8F}"/>
                  </a:ext>
                </a:extLst>
              </p:cNvPr>
              <p:cNvSpPr/>
              <p:nvPr/>
            </p:nvSpPr>
            <p:spPr>
              <a:xfrm>
                <a:off x="4716270" y="3513778"/>
                <a:ext cx="5106" cy="17695"/>
              </a:xfrm>
              <a:custGeom>
                <a:avLst/>
                <a:gdLst/>
                <a:ahLst/>
                <a:cxnLst/>
                <a:rect l="l" t="t" r="r" b="b"/>
                <a:pathLst>
                  <a:path w="5106" h="17695" extrusionOk="0">
                    <a:moveTo>
                      <a:pt x="5107" y="0"/>
                    </a:moveTo>
                    <a:cubicBezTo>
                      <a:pt x="3610" y="5898"/>
                      <a:pt x="1937" y="11797"/>
                      <a:pt x="0" y="17695"/>
                    </a:cubicBezTo>
                    <a:cubicBezTo>
                      <a:pt x="1937" y="11797"/>
                      <a:pt x="3610" y="5898"/>
                      <a:pt x="5107"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 name="Google Shape;2413;p54">
                <a:extLst>
                  <a:ext uri="{FF2B5EF4-FFF2-40B4-BE49-F238E27FC236}">
                    <a16:creationId xmlns:a16="http://schemas.microsoft.com/office/drawing/2014/main" id="{A811DB9E-A50B-43C3-B237-FEBAA105B4F2}"/>
                  </a:ext>
                </a:extLst>
              </p:cNvPr>
              <p:cNvSpPr/>
              <p:nvPr/>
            </p:nvSpPr>
            <p:spPr>
              <a:xfrm>
                <a:off x="4677971" y="3605160"/>
                <a:ext cx="1320" cy="1848"/>
              </a:xfrm>
              <a:custGeom>
                <a:avLst/>
                <a:gdLst/>
                <a:ahLst/>
                <a:cxnLst/>
                <a:rect l="l" t="t" r="r" b="b"/>
                <a:pathLst>
                  <a:path w="1320" h="1848" extrusionOk="0">
                    <a:moveTo>
                      <a:pt x="1321" y="0"/>
                    </a:moveTo>
                    <a:cubicBezTo>
                      <a:pt x="880" y="616"/>
                      <a:pt x="440" y="1232"/>
                      <a:pt x="0" y="1849"/>
                    </a:cubicBezTo>
                    <a:cubicBezTo>
                      <a:pt x="440" y="1232"/>
                      <a:pt x="880" y="616"/>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2414;p54">
                <a:extLst>
                  <a:ext uri="{FF2B5EF4-FFF2-40B4-BE49-F238E27FC236}">
                    <a16:creationId xmlns:a16="http://schemas.microsoft.com/office/drawing/2014/main" id="{492CE44C-3592-4610-8084-68BE758020F9}"/>
                  </a:ext>
                </a:extLst>
              </p:cNvPr>
              <p:cNvSpPr/>
              <p:nvPr/>
            </p:nvSpPr>
            <p:spPr>
              <a:xfrm>
                <a:off x="4698838" y="3567744"/>
                <a:ext cx="2817" cy="5546"/>
              </a:xfrm>
              <a:custGeom>
                <a:avLst/>
                <a:gdLst/>
                <a:ahLst/>
                <a:cxnLst/>
                <a:rect l="l" t="t" r="r" b="b"/>
                <a:pathLst>
                  <a:path w="2817" h="5546" extrusionOk="0">
                    <a:moveTo>
                      <a:pt x="2817" y="0"/>
                    </a:moveTo>
                    <a:cubicBezTo>
                      <a:pt x="1937" y="1849"/>
                      <a:pt x="968" y="3697"/>
                      <a:pt x="0" y="5546"/>
                    </a:cubicBezTo>
                    <a:cubicBezTo>
                      <a:pt x="968" y="3697"/>
                      <a:pt x="1849" y="1849"/>
                      <a:pt x="2817"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 name="Google Shape;2415;p54">
                <a:extLst>
                  <a:ext uri="{FF2B5EF4-FFF2-40B4-BE49-F238E27FC236}">
                    <a16:creationId xmlns:a16="http://schemas.microsoft.com/office/drawing/2014/main" id="{C275F625-B54D-4D1D-926D-181B3B5A2DBD}"/>
                  </a:ext>
                </a:extLst>
              </p:cNvPr>
              <p:cNvSpPr/>
              <p:nvPr/>
            </p:nvSpPr>
            <p:spPr>
              <a:xfrm>
                <a:off x="4713365" y="3536403"/>
                <a:ext cx="1320" cy="3697"/>
              </a:xfrm>
              <a:custGeom>
                <a:avLst/>
                <a:gdLst/>
                <a:ahLst/>
                <a:cxnLst/>
                <a:rect l="l" t="t" r="r" b="b"/>
                <a:pathLst>
                  <a:path w="1320" h="3697" extrusionOk="0">
                    <a:moveTo>
                      <a:pt x="1321" y="0"/>
                    </a:moveTo>
                    <a:cubicBezTo>
                      <a:pt x="880" y="1232"/>
                      <a:pt x="440" y="2465"/>
                      <a:pt x="0" y="3697"/>
                    </a:cubicBezTo>
                    <a:cubicBezTo>
                      <a:pt x="440" y="2465"/>
                      <a:pt x="880" y="1232"/>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 name="Google Shape;2416;p54">
                <a:extLst>
                  <a:ext uri="{FF2B5EF4-FFF2-40B4-BE49-F238E27FC236}">
                    <a16:creationId xmlns:a16="http://schemas.microsoft.com/office/drawing/2014/main" id="{4FD0B425-174B-470C-B71A-32ECEBB4E887}"/>
                  </a:ext>
                </a:extLst>
              </p:cNvPr>
              <p:cNvSpPr/>
              <p:nvPr/>
            </p:nvSpPr>
            <p:spPr>
              <a:xfrm>
                <a:off x="4714949" y="3531561"/>
                <a:ext cx="1320" cy="3873"/>
              </a:xfrm>
              <a:custGeom>
                <a:avLst/>
                <a:gdLst/>
                <a:ahLst/>
                <a:cxnLst/>
                <a:rect l="l" t="t" r="r" b="b"/>
                <a:pathLst>
                  <a:path w="1320" h="3873" extrusionOk="0">
                    <a:moveTo>
                      <a:pt x="1321" y="0"/>
                    </a:moveTo>
                    <a:cubicBezTo>
                      <a:pt x="880" y="1321"/>
                      <a:pt x="440" y="2641"/>
                      <a:pt x="0" y="3873"/>
                    </a:cubicBezTo>
                    <a:cubicBezTo>
                      <a:pt x="440" y="2641"/>
                      <a:pt x="880" y="1321"/>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 name="Google Shape;2417;p54">
                <a:extLst>
                  <a:ext uri="{FF2B5EF4-FFF2-40B4-BE49-F238E27FC236}">
                    <a16:creationId xmlns:a16="http://schemas.microsoft.com/office/drawing/2014/main" id="{57F7BEC4-D0FF-4248-A464-095FE5DA4050}"/>
                  </a:ext>
                </a:extLst>
              </p:cNvPr>
              <p:cNvSpPr/>
              <p:nvPr/>
            </p:nvSpPr>
            <p:spPr>
              <a:xfrm>
                <a:off x="4704560" y="3558500"/>
                <a:ext cx="1408" cy="3081"/>
              </a:xfrm>
              <a:custGeom>
                <a:avLst/>
                <a:gdLst/>
                <a:ahLst/>
                <a:cxnLst/>
                <a:rect l="l" t="t" r="r" b="b"/>
                <a:pathLst>
                  <a:path w="1408" h="3081" extrusionOk="0">
                    <a:moveTo>
                      <a:pt x="1409" y="0"/>
                    </a:moveTo>
                    <a:cubicBezTo>
                      <a:pt x="968" y="1056"/>
                      <a:pt x="528" y="2025"/>
                      <a:pt x="0" y="3081"/>
                    </a:cubicBezTo>
                    <a:cubicBezTo>
                      <a:pt x="440" y="2025"/>
                      <a:pt x="968" y="1056"/>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 name="Google Shape;2418;p54">
                <a:extLst>
                  <a:ext uri="{FF2B5EF4-FFF2-40B4-BE49-F238E27FC236}">
                    <a16:creationId xmlns:a16="http://schemas.microsoft.com/office/drawing/2014/main" id="{B6079579-862D-4EF5-B8F7-660DC8B21DDC}"/>
                  </a:ext>
                </a:extLst>
              </p:cNvPr>
              <p:cNvSpPr/>
              <p:nvPr/>
            </p:nvSpPr>
            <p:spPr>
              <a:xfrm>
                <a:off x="4702359" y="3563254"/>
                <a:ext cx="1408" cy="2993"/>
              </a:xfrm>
              <a:custGeom>
                <a:avLst/>
                <a:gdLst/>
                <a:ahLst/>
                <a:cxnLst/>
                <a:rect l="l" t="t" r="r" b="b"/>
                <a:pathLst>
                  <a:path w="1408" h="2993" extrusionOk="0">
                    <a:moveTo>
                      <a:pt x="1409" y="0"/>
                    </a:moveTo>
                    <a:cubicBezTo>
                      <a:pt x="968" y="968"/>
                      <a:pt x="440" y="2025"/>
                      <a:pt x="0" y="2993"/>
                    </a:cubicBezTo>
                    <a:cubicBezTo>
                      <a:pt x="440" y="2025"/>
                      <a:pt x="968" y="1056"/>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 name="Google Shape;2419;p54">
                <a:extLst>
                  <a:ext uri="{FF2B5EF4-FFF2-40B4-BE49-F238E27FC236}">
                    <a16:creationId xmlns:a16="http://schemas.microsoft.com/office/drawing/2014/main" id="{EB955885-9D53-40DE-B1FF-3E8A54259276}"/>
                  </a:ext>
                </a:extLst>
              </p:cNvPr>
              <p:cNvSpPr/>
              <p:nvPr/>
            </p:nvSpPr>
            <p:spPr>
              <a:xfrm>
                <a:off x="4706673" y="3553658"/>
                <a:ext cx="1408" cy="3257"/>
              </a:xfrm>
              <a:custGeom>
                <a:avLst/>
                <a:gdLst/>
                <a:ahLst/>
                <a:cxnLst/>
                <a:rect l="l" t="t" r="r" b="b"/>
                <a:pathLst>
                  <a:path w="1408" h="3257" extrusionOk="0">
                    <a:moveTo>
                      <a:pt x="1409" y="0"/>
                    </a:moveTo>
                    <a:cubicBezTo>
                      <a:pt x="969" y="1056"/>
                      <a:pt x="440" y="2201"/>
                      <a:pt x="0" y="3257"/>
                    </a:cubicBezTo>
                    <a:cubicBezTo>
                      <a:pt x="440" y="2201"/>
                      <a:pt x="880" y="1144"/>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2420;p54">
                <a:extLst>
                  <a:ext uri="{FF2B5EF4-FFF2-40B4-BE49-F238E27FC236}">
                    <a16:creationId xmlns:a16="http://schemas.microsoft.com/office/drawing/2014/main" id="{C3B302ED-1429-414A-B3A7-BFEF119CD75F}"/>
                  </a:ext>
                </a:extLst>
              </p:cNvPr>
              <p:cNvSpPr/>
              <p:nvPr/>
            </p:nvSpPr>
            <p:spPr>
              <a:xfrm>
                <a:off x="4708434" y="3540981"/>
                <a:ext cx="4578" cy="11708"/>
              </a:xfrm>
              <a:custGeom>
                <a:avLst/>
                <a:gdLst/>
                <a:ahLst/>
                <a:cxnLst/>
                <a:rect l="l" t="t" r="r" b="b"/>
                <a:pathLst>
                  <a:path w="4578" h="11708" extrusionOk="0">
                    <a:moveTo>
                      <a:pt x="4578" y="0"/>
                    </a:moveTo>
                    <a:cubicBezTo>
                      <a:pt x="3170" y="3962"/>
                      <a:pt x="1585" y="7835"/>
                      <a:pt x="0" y="11709"/>
                    </a:cubicBezTo>
                    <a:cubicBezTo>
                      <a:pt x="1673" y="7835"/>
                      <a:pt x="3170" y="3962"/>
                      <a:pt x="4578"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 name="Google Shape;2421;p54">
                <a:extLst>
                  <a:ext uri="{FF2B5EF4-FFF2-40B4-BE49-F238E27FC236}">
                    <a16:creationId xmlns:a16="http://schemas.microsoft.com/office/drawing/2014/main" id="{6F3B3124-189A-47E5-9AED-2504E1C943FA}"/>
                  </a:ext>
                </a:extLst>
              </p:cNvPr>
              <p:cNvSpPr/>
              <p:nvPr/>
            </p:nvSpPr>
            <p:spPr>
              <a:xfrm>
                <a:off x="4693819" y="3579893"/>
                <a:ext cx="1408" cy="2465"/>
              </a:xfrm>
              <a:custGeom>
                <a:avLst/>
                <a:gdLst/>
                <a:ahLst/>
                <a:cxnLst/>
                <a:rect l="l" t="t" r="r" b="b"/>
                <a:pathLst>
                  <a:path w="1408" h="2465" extrusionOk="0">
                    <a:moveTo>
                      <a:pt x="1409" y="0"/>
                    </a:moveTo>
                    <a:cubicBezTo>
                      <a:pt x="969" y="792"/>
                      <a:pt x="440" y="1673"/>
                      <a:pt x="0" y="2465"/>
                    </a:cubicBezTo>
                    <a:cubicBezTo>
                      <a:pt x="528" y="1673"/>
                      <a:pt x="969" y="880"/>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 name="Google Shape;2422;p54">
                <a:extLst>
                  <a:ext uri="{FF2B5EF4-FFF2-40B4-BE49-F238E27FC236}">
                    <a16:creationId xmlns:a16="http://schemas.microsoft.com/office/drawing/2014/main" id="{18A0EA83-96EC-44B4-B1DE-A19A4AF4AD88}"/>
                  </a:ext>
                </a:extLst>
              </p:cNvPr>
              <p:cNvSpPr/>
              <p:nvPr/>
            </p:nvSpPr>
            <p:spPr>
              <a:xfrm>
                <a:off x="4687656" y="3589665"/>
                <a:ext cx="1848" cy="2905"/>
              </a:xfrm>
              <a:custGeom>
                <a:avLst/>
                <a:gdLst/>
                <a:ahLst/>
                <a:cxnLst/>
                <a:rect l="l" t="t" r="r" b="b"/>
                <a:pathLst>
                  <a:path w="1848" h="2905" extrusionOk="0">
                    <a:moveTo>
                      <a:pt x="1849" y="0"/>
                    </a:moveTo>
                    <a:cubicBezTo>
                      <a:pt x="1233" y="968"/>
                      <a:pt x="616" y="1937"/>
                      <a:pt x="0" y="2905"/>
                    </a:cubicBezTo>
                    <a:cubicBezTo>
                      <a:pt x="704" y="2025"/>
                      <a:pt x="1321" y="968"/>
                      <a:pt x="184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 name="Google Shape;2423;p54">
                <a:extLst>
                  <a:ext uri="{FF2B5EF4-FFF2-40B4-BE49-F238E27FC236}">
                    <a16:creationId xmlns:a16="http://schemas.microsoft.com/office/drawing/2014/main" id="{3327E260-E57B-4EA6-9BC5-46D83BC252C4}"/>
                  </a:ext>
                </a:extLst>
              </p:cNvPr>
              <p:cNvSpPr/>
              <p:nvPr/>
            </p:nvSpPr>
            <p:spPr>
              <a:xfrm>
                <a:off x="4626202" y="3659742"/>
                <a:ext cx="1408" cy="1144"/>
              </a:xfrm>
              <a:custGeom>
                <a:avLst/>
                <a:gdLst/>
                <a:ahLst/>
                <a:cxnLst/>
                <a:rect l="l" t="t" r="r" b="b"/>
                <a:pathLst>
                  <a:path w="1408" h="1144" extrusionOk="0">
                    <a:moveTo>
                      <a:pt x="1409" y="0"/>
                    </a:moveTo>
                    <a:cubicBezTo>
                      <a:pt x="968" y="352"/>
                      <a:pt x="440" y="704"/>
                      <a:pt x="0" y="1144"/>
                    </a:cubicBezTo>
                    <a:cubicBezTo>
                      <a:pt x="440" y="792"/>
                      <a:pt x="968" y="440"/>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 name="Google Shape;2424;p54">
                <a:extLst>
                  <a:ext uri="{FF2B5EF4-FFF2-40B4-BE49-F238E27FC236}">
                    <a16:creationId xmlns:a16="http://schemas.microsoft.com/office/drawing/2014/main" id="{802D412E-F6A7-42EE-A991-922C8C9D4A7E}"/>
                  </a:ext>
                </a:extLst>
              </p:cNvPr>
              <p:cNvSpPr/>
              <p:nvPr/>
            </p:nvSpPr>
            <p:spPr>
              <a:xfrm>
                <a:off x="4691090" y="3584647"/>
                <a:ext cx="1408" cy="2376"/>
              </a:xfrm>
              <a:custGeom>
                <a:avLst/>
                <a:gdLst/>
                <a:ahLst/>
                <a:cxnLst/>
                <a:rect l="l" t="t" r="r" b="b"/>
                <a:pathLst>
                  <a:path w="1408" h="2376" extrusionOk="0">
                    <a:moveTo>
                      <a:pt x="1409" y="0"/>
                    </a:moveTo>
                    <a:cubicBezTo>
                      <a:pt x="968" y="792"/>
                      <a:pt x="528" y="1585"/>
                      <a:pt x="0" y="2377"/>
                    </a:cubicBezTo>
                    <a:cubicBezTo>
                      <a:pt x="528" y="1585"/>
                      <a:pt x="968" y="792"/>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1" name="Google Shape;2425;p54">
                <a:extLst>
                  <a:ext uri="{FF2B5EF4-FFF2-40B4-BE49-F238E27FC236}">
                    <a16:creationId xmlns:a16="http://schemas.microsoft.com/office/drawing/2014/main" id="{8AFB0419-7D43-4AAA-B75E-FD7DA68FB50D}"/>
                  </a:ext>
                </a:extLst>
              </p:cNvPr>
              <p:cNvSpPr/>
              <p:nvPr/>
            </p:nvSpPr>
            <p:spPr>
              <a:xfrm>
                <a:off x="4684310" y="3595916"/>
                <a:ext cx="1320" cy="2024"/>
              </a:xfrm>
              <a:custGeom>
                <a:avLst/>
                <a:gdLst/>
                <a:ahLst/>
                <a:cxnLst/>
                <a:rect l="l" t="t" r="r" b="b"/>
                <a:pathLst>
                  <a:path w="1320" h="2024" extrusionOk="0">
                    <a:moveTo>
                      <a:pt x="1321" y="0"/>
                    </a:moveTo>
                    <a:cubicBezTo>
                      <a:pt x="880" y="704"/>
                      <a:pt x="440" y="1321"/>
                      <a:pt x="0" y="2025"/>
                    </a:cubicBezTo>
                    <a:cubicBezTo>
                      <a:pt x="440" y="1321"/>
                      <a:pt x="880" y="704"/>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 name="Google Shape;2426;p54">
                <a:extLst>
                  <a:ext uri="{FF2B5EF4-FFF2-40B4-BE49-F238E27FC236}">
                    <a16:creationId xmlns:a16="http://schemas.microsoft.com/office/drawing/2014/main" id="{EE6B7E01-775C-4CCA-88AB-7FCCF87EB1FF}"/>
                  </a:ext>
                </a:extLst>
              </p:cNvPr>
              <p:cNvSpPr/>
              <p:nvPr/>
            </p:nvSpPr>
            <p:spPr>
              <a:xfrm>
                <a:off x="4696460" y="3575227"/>
                <a:ext cx="1408" cy="2641"/>
              </a:xfrm>
              <a:custGeom>
                <a:avLst/>
                <a:gdLst/>
                <a:ahLst/>
                <a:cxnLst/>
                <a:rect l="l" t="t" r="r" b="b"/>
                <a:pathLst>
                  <a:path w="1408" h="2641" extrusionOk="0">
                    <a:moveTo>
                      <a:pt x="1409" y="0"/>
                    </a:moveTo>
                    <a:cubicBezTo>
                      <a:pt x="969" y="880"/>
                      <a:pt x="440" y="1761"/>
                      <a:pt x="0" y="2641"/>
                    </a:cubicBezTo>
                    <a:cubicBezTo>
                      <a:pt x="440" y="1673"/>
                      <a:pt x="880" y="792"/>
                      <a:pt x="140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 name="Google Shape;2427;p54">
                <a:extLst>
                  <a:ext uri="{FF2B5EF4-FFF2-40B4-BE49-F238E27FC236}">
                    <a16:creationId xmlns:a16="http://schemas.microsoft.com/office/drawing/2014/main" id="{80A659EA-32D2-471E-8212-234EC8D45B33}"/>
                  </a:ext>
                </a:extLst>
              </p:cNvPr>
              <p:cNvSpPr/>
              <p:nvPr/>
            </p:nvSpPr>
            <p:spPr>
              <a:xfrm>
                <a:off x="4681141" y="3600494"/>
                <a:ext cx="1408" cy="2024"/>
              </a:xfrm>
              <a:custGeom>
                <a:avLst/>
                <a:gdLst/>
                <a:ahLst/>
                <a:cxnLst/>
                <a:rect l="l" t="t" r="r" b="b"/>
                <a:pathLst>
                  <a:path w="1408" h="2024" extrusionOk="0">
                    <a:moveTo>
                      <a:pt x="0" y="2025"/>
                    </a:moveTo>
                    <a:cubicBezTo>
                      <a:pt x="440" y="1321"/>
                      <a:pt x="969" y="704"/>
                      <a:pt x="1409" y="0"/>
                    </a:cubicBezTo>
                    <a:cubicBezTo>
                      <a:pt x="969" y="704"/>
                      <a:pt x="528" y="1321"/>
                      <a:pt x="0" y="2025"/>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 name="Google Shape;2428;p54">
                <a:extLst>
                  <a:ext uri="{FF2B5EF4-FFF2-40B4-BE49-F238E27FC236}">
                    <a16:creationId xmlns:a16="http://schemas.microsoft.com/office/drawing/2014/main" id="{AF03A431-25A8-433D-8872-CCA1B2CA7044}"/>
                  </a:ext>
                </a:extLst>
              </p:cNvPr>
              <p:cNvSpPr/>
              <p:nvPr/>
            </p:nvSpPr>
            <p:spPr>
              <a:xfrm>
                <a:off x="4654287" y="3634475"/>
                <a:ext cx="792" cy="880"/>
              </a:xfrm>
              <a:custGeom>
                <a:avLst/>
                <a:gdLst/>
                <a:ahLst/>
                <a:cxnLst/>
                <a:rect l="l" t="t" r="r" b="b"/>
                <a:pathLst>
                  <a:path w="792" h="880" extrusionOk="0">
                    <a:moveTo>
                      <a:pt x="792" y="0"/>
                    </a:moveTo>
                    <a:cubicBezTo>
                      <a:pt x="528" y="264"/>
                      <a:pt x="264" y="528"/>
                      <a:pt x="0" y="880"/>
                    </a:cubicBezTo>
                    <a:cubicBezTo>
                      <a:pt x="264" y="616"/>
                      <a:pt x="528" y="352"/>
                      <a:pt x="792"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5" name="Google Shape;2429;p54">
                <a:extLst>
                  <a:ext uri="{FF2B5EF4-FFF2-40B4-BE49-F238E27FC236}">
                    <a16:creationId xmlns:a16="http://schemas.microsoft.com/office/drawing/2014/main" id="{9EEB4041-4112-44F0-8D5C-35F75100AD9B}"/>
                  </a:ext>
                </a:extLst>
              </p:cNvPr>
              <p:cNvSpPr/>
              <p:nvPr/>
            </p:nvSpPr>
            <p:spPr>
              <a:xfrm>
                <a:off x="4527329" y="3712211"/>
                <a:ext cx="1936" cy="615"/>
              </a:xfrm>
              <a:custGeom>
                <a:avLst/>
                <a:gdLst/>
                <a:ahLst/>
                <a:cxnLst/>
                <a:rect l="l" t="t" r="r" b="b"/>
                <a:pathLst>
                  <a:path w="1936" h="615" extrusionOk="0">
                    <a:moveTo>
                      <a:pt x="1937" y="0"/>
                    </a:moveTo>
                    <a:cubicBezTo>
                      <a:pt x="1321" y="176"/>
                      <a:pt x="616" y="440"/>
                      <a:pt x="0" y="616"/>
                    </a:cubicBezTo>
                    <a:cubicBezTo>
                      <a:pt x="616" y="440"/>
                      <a:pt x="1233" y="176"/>
                      <a:pt x="1937"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 name="Google Shape;2430;p54">
                <a:extLst>
                  <a:ext uri="{FF2B5EF4-FFF2-40B4-BE49-F238E27FC236}">
                    <a16:creationId xmlns:a16="http://schemas.microsoft.com/office/drawing/2014/main" id="{4AC6C78E-173E-48CE-BFDB-447317C47F60}"/>
                  </a:ext>
                </a:extLst>
              </p:cNvPr>
              <p:cNvSpPr/>
              <p:nvPr/>
            </p:nvSpPr>
            <p:spPr>
              <a:xfrm>
                <a:off x="4534989" y="3709922"/>
                <a:ext cx="880" cy="263"/>
              </a:xfrm>
              <a:custGeom>
                <a:avLst/>
                <a:gdLst/>
                <a:ahLst/>
                <a:cxnLst/>
                <a:rect l="l" t="t" r="r" b="b"/>
                <a:pathLst>
                  <a:path w="880" h="263" extrusionOk="0">
                    <a:moveTo>
                      <a:pt x="880" y="0"/>
                    </a:moveTo>
                    <a:cubicBezTo>
                      <a:pt x="616" y="88"/>
                      <a:pt x="264" y="176"/>
                      <a:pt x="0" y="264"/>
                    </a:cubicBezTo>
                    <a:cubicBezTo>
                      <a:pt x="264" y="264"/>
                      <a:pt x="616" y="88"/>
                      <a:pt x="880"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 name="Google Shape;2431;p54">
                <a:extLst>
                  <a:ext uri="{FF2B5EF4-FFF2-40B4-BE49-F238E27FC236}">
                    <a16:creationId xmlns:a16="http://schemas.microsoft.com/office/drawing/2014/main" id="{F06EB32A-74E8-4EF6-8DCC-3A5A48BAF9DD}"/>
                  </a:ext>
                </a:extLst>
              </p:cNvPr>
              <p:cNvSpPr/>
              <p:nvPr/>
            </p:nvSpPr>
            <p:spPr>
              <a:xfrm>
                <a:off x="4520285" y="3714324"/>
                <a:ext cx="2112" cy="615"/>
              </a:xfrm>
              <a:custGeom>
                <a:avLst/>
                <a:gdLst/>
                <a:ahLst/>
                <a:cxnLst/>
                <a:rect l="l" t="t" r="r" b="b"/>
                <a:pathLst>
                  <a:path w="2112" h="615" extrusionOk="0">
                    <a:moveTo>
                      <a:pt x="2113" y="0"/>
                    </a:moveTo>
                    <a:cubicBezTo>
                      <a:pt x="1409" y="176"/>
                      <a:pt x="704" y="440"/>
                      <a:pt x="0" y="616"/>
                    </a:cubicBezTo>
                    <a:cubicBezTo>
                      <a:pt x="704" y="440"/>
                      <a:pt x="1409" y="264"/>
                      <a:pt x="2113"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 name="Google Shape;2432;p54">
                <a:extLst>
                  <a:ext uri="{FF2B5EF4-FFF2-40B4-BE49-F238E27FC236}">
                    <a16:creationId xmlns:a16="http://schemas.microsoft.com/office/drawing/2014/main" id="{5A93CA34-5F67-49DE-9C2E-3A56B38A51C2}"/>
                  </a:ext>
                </a:extLst>
              </p:cNvPr>
              <p:cNvSpPr/>
              <p:nvPr/>
            </p:nvSpPr>
            <p:spPr>
              <a:xfrm>
                <a:off x="4621359" y="3663792"/>
                <a:ext cx="1144" cy="880"/>
              </a:xfrm>
              <a:custGeom>
                <a:avLst/>
                <a:gdLst/>
                <a:ahLst/>
                <a:cxnLst/>
                <a:rect l="l" t="t" r="r" b="b"/>
                <a:pathLst>
                  <a:path w="1144" h="880" extrusionOk="0">
                    <a:moveTo>
                      <a:pt x="1144" y="0"/>
                    </a:moveTo>
                    <a:cubicBezTo>
                      <a:pt x="792" y="264"/>
                      <a:pt x="352" y="616"/>
                      <a:pt x="0" y="880"/>
                    </a:cubicBezTo>
                    <a:cubicBezTo>
                      <a:pt x="440" y="528"/>
                      <a:pt x="792" y="264"/>
                      <a:pt x="1144"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 name="Google Shape;2433;p54">
                <a:extLst>
                  <a:ext uri="{FF2B5EF4-FFF2-40B4-BE49-F238E27FC236}">
                    <a16:creationId xmlns:a16="http://schemas.microsoft.com/office/drawing/2014/main" id="{B069ED86-48E3-4933-AF55-8D3832809FAB}"/>
                  </a:ext>
                </a:extLst>
              </p:cNvPr>
              <p:cNvSpPr/>
              <p:nvPr/>
            </p:nvSpPr>
            <p:spPr>
              <a:xfrm>
                <a:off x="4548899" y="3704376"/>
                <a:ext cx="1760" cy="704"/>
              </a:xfrm>
              <a:custGeom>
                <a:avLst/>
                <a:gdLst/>
                <a:ahLst/>
                <a:cxnLst/>
                <a:rect l="l" t="t" r="r" b="b"/>
                <a:pathLst>
                  <a:path w="1760" h="704" extrusionOk="0">
                    <a:moveTo>
                      <a:pt x="1761" y="0"/>
                    </a:moveTo>
                    <a:cubicBezTo>
                      <a:pt x="1145" y="264"/>
                      <a:pt x="528" y="440"/>
                      <a:pt x="0" y="705"/>
                    </a:cubicBezTo>
                    <a:cubicBezTo>
                      <a:pt x="616" y="440"/>
                      <a:pt x="1233" y="176"/>
                      <a:pt x="176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 name="Google Shape;2434;p54">
                <a:extLst>
                  <a:ext uri="{FF2B5EF4-FFF2-40B4-BE49-F238E27FC236}">
                    <a16:creationId xmlns:a16="http://schemas.microsoft.com/office/drawing/2014/main" id="{681BE52F-66AE-4C21-B195-81901C58DEA2}"/>
                  </a:ext>
                </a:extLst>
              </p:cNvPr>
              <p:cNvSpPr/>
              <p:nvPr/>
            </p:nvSpPr>
            <p:spPr>
              <a:xfrm>
                <a:off x="4555327" y="3701735"/>
                <a:ext cx="1760" cy="704"/>
              </a:xfrm>
              <a:custGeom>
                <a:avLst/>
                <a:gdLst/>
                <a:ahLst/>
                <a:cxnLst/>
                <a:rect l="l" t="t" r="r" b="b"/>
                <a:pathLst>
                  <a:path w="1760" h="704" extrusionOk="0">
                    <a:moveTo>
                      <a:pt x="1761" y="0"/>
                    </a:moveTo>
                    <a:cubicBezTo>
                      <a:pt x="1144" y="264"/>
                      <a:pt x="616" y="528"/>
                      <a:pt x="0" y="705"/>
                    </a:cubicBezTo>
                    <a:cubicBezTo>
                      <a:pt x="616" y="440"/>
                      <a:pt x="1144" y="176"/>
                      <a:pt x="176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 name="Google Shape;2435;p54">
                <a:extLst>
                  <a:ext uri="{FF2B5EF4-FFF2-40B4-BE49-F238E27FC236}">
                    <a16:creationId xmlns:a16="http://schemas.microsoft.com/office/drawing/2014/main" id="{FFAD6F30-BA57-4228-BB7F-F0A730FEB8FE}"/>
                  </a:ext>
                </a:extLst>
              </p:cNvPr>
              <p:cNvSpPr/>
              <p:nvPr/>
            </p:nvSpPr>
            <p:spPr>
              <a:xfrm>
                <a:off x="4513418" y="3716525"/>
                <a:ext cx="1672" cy="528"/>
              </a:xfrm>
              <a:custGeom>
                <a:avLst/>
                <a:gdLst/>
                <a:ahLst/>
                <a:cxnLst/>
                <a:rect l="l" t="t" r="r" b="b"/>
                <a:pathLst>
                  <a:path w="1672" h="528" extrusionOk="0">
                    <a:moveTo>
                      <a:pt x="1673" y="0"/>
                    </a:moveTo>
                    <a:cubicBezTo>
                      <a:pt x="1145" y="176"/>
                      <a:pt x="528" y="352"/>
                      <a:pt x="0" y="528"/>
                    </a:cubicBezTo>
                    <a:cubicBezTo>
                      <a:pt x="528" y="352"/>
                      <a:pt x="1056" y="176"/>
                      <a:pt x="1673"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 name="Google Shape;2436;p54">
                <a:extLst>
                  <a:ext uri="{FF2B5EF4-FFF2-40B4-BE49-F238E27FC236}">
                    <a16:creationId xmlns:a16="http://schemas.microsoft.com/office/drawing/2014/main" id="{23925ABF-9B66-4505-A6E5-DE576BD373AB}"/>
                  </a:ext>
                </a:extLst>
              </p:cNvPr>
              <p:cNvSpPr/>
              <p:nvPr/>
            </p:nvSpPr>
            <p:spPr>
              <a:xfrm>
                <a:off x="4489470" y="3722423"/>
                <a:ext cx="2465" cy="528"/>
              </a:xfrm>
              <a:custGeom>
                <a:avLst/>
                <a:gdLst/>
                <a:ahLst/>
                <a:cxnLst/>
                <a:rect l="l" t="t" r="r" b="b"/>
                <a:pathLst>
                  <a:path w="2465" h="528" extrusionOk="0">
                    <a:moveTo>
                      <a:pt x="2465" y="0"/>
                    </a:moveTo>
                    <a:cubicBezTo>
                      <a:pt x="1673" y="176"/>
                      <a:pt x="792" y="352"/>
                      <a:pt x="0" y="528"/>
                    </a:cubicBezTo>
                    <a:cubicBezTo>
                      <a:pt x="792" y="352"/>
                      <a:pt x="1673" y="176"/>
                      <a:pt x="2465"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 name="Google Shape;2437;p54">
                <a:extLst>
                  <a:ext uri="{FF2B5EF4-FFF2-40B4-BE49-F238E27FC236}">
                    <a16:creationId xmlns:a16="http://schemas.microsoft.com/office/drawing/2014/main" id="{0830B952-BD33-42E8-831C-35C57D3CE183}"/>
                  </a:ext>
                </a:extLst>
              </p:cNvPr>
              <p:cNvSpPr/>
              <p:nvPr/>
            </p:nvSpPr>
            <p:spPr>
              <a:xfrm>
                <a:off x="4481986" y="3724008"/>
                <a:ext cx="2289" cy="440"/>
              </a:xfrm>
              <a:custGeom>
                <a:avLst/>
                <a:gdLst/>
                <a:ahLst/>
                <a:cxnLst/>
                <a:rect l="l" t="t" r="r" b="b"/>
                <a:pathLst>
                  <a:path w="2289" h="440" extrusionOk="0">
                    <a:moveTo>
                      <a:pt x="2289" y="0"/>
                    </a:moveTo>
                    <a:cubicBezTo>
                      <a:pt x="1497" y="176"/>
                      <a:pt x="792" y="352"/>
                      <a:pt x="0" y="440"/>
                    </a:cubicBezTo>
                    <a:cubicBezTo>
                      <a:pt x="792" y="264"/>
                      <a:pt x="1497" y="176"/>
                      <a:pt x="2289"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4" name="Google Shape;2438;p54">
                <a:extLst>
                  <a:ext uri="{FF2B5EF4-FFF2-40B4-BE49-F238E27FC236}">
                    <a16:creationId xmlns:a16="http://schemas.microsoft.com/office/drawing/2014/main" id="{F9CA0F79-A0CA-496D-9B67-67A4264DB8D7}"/>
                  </a:ext>
                </a:extLst>
              </p:cNvPr>
              <p:cNvSpPr/>
              <p:nvPr/>
            </p:nvSpPr>
            <p:spPr>
              <a:xfrm>
                <a:off x="4505670" y="3718902"/>
                <a:ext cx="616" cy="176"/>
              </a:xfrm>
              <a:custGeom>
                <a:avLst/>
                <a:gdLst/>
                <a:ahLst/>
                <a:cxnLst/>
                <a:rect l="l" t="t" r="r" b="b"/>
                <a:pathLst>
                  <a:path w="616" h="176" extrusionOk="0">
                    <a:moveTo>
                      <a:pt x="616" y="0"/>
                    </a:moveTo>
                    <a:cubicBezTo>
                      <a:pt x="440" y="88"/>
                      <a:pt x="176" y="88"/>
                      <a:pt x="0" y="176"/>
                    </a:cubicBezTo>
                    <a:cubicBezTo>
                      <a:pt x="176" y="176"/>
                      <a:pt x="440" y="88"/>
                      <a:pt x="61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 name="Google Shape;2439;p54">
                <a:extLst>
                  <a:ext uri="{FF2B5EF4-FFF2-40B4-BE49-F238E27FC236}">
                    <a16:creationId xmlns:a16="http://schemas.microsoft.com/office/drawing/2014/main" id="{64562BC8-77DA-4158-AFCE-1E01247F995A}"/>
                  </a:ext>
                </a:extLst>
              </p:cNvPr>
              <p:cNvSpPr/>
              <p:nvPr/>
            </p:nvSpPr>
            <p:spPr>
              <a:xfrm>
                <a:off x="4497042" y="3720662"/>
                <a:ext cx="2201" cy="528"/>
              </a:xfrm>
              <a:custGeom>
                <a:avLst/>
                <a:gdLst/>
                <a:ahLst/>
                <a:cxnLst/>
                <a:rect l="l" t="t" r="r" b="b"/>
                <a:pathLst>
                  <a:path w="2201" h="528" extrusionOk="0">
                    <a:moveTo>
                      <a:pt x="2201" y="0"/>
                    </a:moveTo>
                    <a:cubicBezTo>
                      <a:pt x="1497" y="176"/>
                      <a:pt x="704" y="352"/>
                      <a:pt x="0" y="528"/>
                    </a:cubicBezTo>
                    <a:cubicBezTo>
                      <a:pt x="704" y="352"/>
                      <a:pt x="1409" y="264"/>
                      <a:pt x="220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 name="Google Shape;2440;p54">
                <a:extLst>
                  <a:ext uri="{FF2B5EF4-FFF2-40B4-BE49-F238E27FC236}">
                    <a16:creationId xmlns:a16="http://schemas.microsoft.com/office/drawing/2014/main" id="{BC7D3EC7-E8C3-480C-ACB2-3443A480385B}"/>
                  </a:ext>
                </a:extLst>
              </p:cNvPr>
              <p:cNvSpPr/>
              <p:nvPr/>
            </p:nvSpPr>
            <p:spPr>
              <a:xfrm>
                <a:off x="4542472" y="3707105"/>
                <a:ext cx="1144" cy="440"/>
              </a:xfrm>
              <a:custGeom>
                <a:avLst/>
                <a:gdLst/>
                <a:ahLst/>
                <a:cxnLst/>
                <a:rect l="l" t="t" r="r" b="b"/>
                <a:pathLst>
                  <a:path w="1144" h="440" extrusionOk="0">
                    <a:moveTo>
                      <a:pt x="1145" y="0"/>
                    </a:moveTo>
                    <a:cubicBezTo>
                      <a:pt x="792" y="176"/>
                      <a:pt x="440" y="264"/>
                      <a:pt x="0" y="440"/>
                    </a:cubicBezTo>
                    <a:cubicBezTo>
                      <a:pt x="440" y="264"/>
                      <a:pt x="792" y="176"/>
                      <a:pt x="1145"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 name="Google Shape;2441;p54">
                <a:extLst>
                  <a:ext uri="{FF2B5EF4-FFF2-40B4-BE49-F238E27FC236}">
                    <a16:creationId xmlns:a16="http://schemas.microsoft.com/office/drawing/2014/main" id="{98ECF756-5BA4-40DF-A586-D22D3D8FDB6B}"/>
                  </a:ext>
                </a:extLst>
              </p:cNvPr>
              <p:cNvSpPr/>
              <p:nvPr/>
            </p:nvSpPr>
            <p:spPr>
              <a:xfrm>
                <a:off x="4587198" y="3686241"/>
                <a:ext cx="1144" cy="615"/>
              </a:xfrm>
              <a:custGeom>
                <a:avLst/>
                <a:gdLst/>
                <a:ahLst/>
                <a:cxnLst/>
                <a:rect l="l" t="t" r="r" b="b"/>
                <a:pathLst>
                  <a:path w="1144" h="615" extrusionOk="0">
                    <a:moveTo>
                      <a:pt x="1145" y="0"/>
                    </a:moveTo>
                    <a:cubicBezTo>
                      <a:pt x="792" y="176"/>
                      <a:pt x="440" y="440"/>
                      <a:pt x="0" y="616"/>
                    </a:cubicBezTo>
                    <a:cubicBezTo>
                      <a:pt x="440" y="440"/>
                      <a:pt x="792" y="264"/>
                      <a:pt x="1145"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 name="Google Shape;2442;p54">
                <a:extLst>
                  <a:ext uri="{FF2B5EF4-FFF2-40B4-BE49-F238E27FC236}">
                    <a16:creationId xmlns:a16="http://schemas.microsoft.com/office/drawing/2014/main" id="{A9DC0191-8923-4441-A6BE-608AF11951E1}"/>
                  </a:ext>
                </a:extLst>
              </p:cNvPr>
              <p:cNvSpPr/>
              <p:nvPr/>
            </p:nvSpPr>
            <p:spPr>
              <a:xfrm>
                <a:off x="4599348" y="3678933"/>
                <a:ext cx="1320" cy="792"/>
              </a:xfrm>
              <a:custGeom>
                <a:avLst/>
                <a:gdLst/>
                <a:ahLst/>
                <a:cxnLst/>
                <a:rect l="l" t="t" r="r" b="b"/>
                <a:pathLst>
                  <a:path w="1320" h="792" extrusionOk="0">
                    <a:moveTo>
                      <a:pt x="1321" y="0"/>
                    </a:moveTo>
                    <a:cubicBezTo>
                      <a:pt x="880" y="264"/>
                      <a:pt x="440" y="528"/>
                      <a:pt x="0" y="792"/>
                    </a:cubicBezTo>
                    <a:cubicBezTo>
                      <a:pt x="528" y="528"/>
                      <a:pt x="968" y="264"/>
                      <a:pt x="1321"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 name="Google Shape;2443;p54">
                <a:extLst>
                  <a:ext uri="{FF2B5EF4-FFF2-40B4-BE49-F238E27FC236}">
                    <a16:creationId xmlns:a16="http://schemas.microsoft.com/office/drawing/2014/main" id="{BFF65A59-FD07-4CAA-A030-652138EDF302}"/>
                  </a:ext>
                </a:extLst>
              </p:cNvPr>
              <p:cNvSpPr/>
              <p:nvPr/>
            </p:nvSpPr>
            <p:spPr>
              <a:xfrm>
                <a:off x="4610266" y="3671891"/>
                <a:ext cx="1144" cy="792"/>
              </a:xfrm>
              <a:custGeom>
                <a:avLst/>
                <a:gdLst/>
                <a:ahLst/>
                <a:cxnLst/>
                <a:rect l="l" t="t" r="r" b="b"/>
                <a:pathLst>
                  <a:path w="1144" h="792" extrusionOk="0">
                    <a:moveTo>
                      <a:pt x="1145" y="0"/>
                    </a:moveTo>
                    <a:cubicBezTo>
                      <a:pt x="792" y="264"/>
                      <a:pt x="352" y="528"/>
                      <a:pt x="0" y="792"/>
                    </a:cubicBezTo>
                    <a:cubicBezTo>
                      <a:pt x="352" y="528"/>
                      <a:pt x="704" y="264"/>
                      <a:pt x="1145"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 name="Google Shape;2444;p54">
                <a:extLst>
                  <a:ext uri="{FF2B5EF4-FFF2-40B4-BE49-F238E27FC236}">
                    <a16:creationId xmlns:a16="http://schemas.microsoft.com/office/drawing/2014/main" id="{64B6F86E-28D9-4D78-86C5-BD35B324EF58}"/>
                  </a:ext>
                </a:extLst>
              </p:cNvPr>
              <p:cNvSpPr/>
              <p:nvPr/>
            </p:nvSpPr>
            <p:spPr>
              <a:xfrm>
                <a:off x="4604719" y="3675324"/>
                <a:ext cx="1496" cy="968"/>
              </a:xfrm>
              <a:custGeom>
                <a:avLst/>
                <a:gdLst/>
                <a:ahLst/>
                <a:cxnLst/>
                <a:rect l="l" t="t" r="r" b="b"/>
                <a:pathLst>
                  <a:path w="1496" h="968" extrusionOk="0">
                    <a:moveTo>
                      <a:pt x="1497" y="0"/>
                    </a:moveTo>
                    <a:cubicBezTo>
                      <a:pt x="969" y="352"/>
                      <a:pt x="528" y="616"/>
                      <a:pt x="0" y="968"/>
                    </a:cubicBezTo>
                    <a:cubicBezTo>
                      <a:pt x="528" y="705"/>
                      <a:pt x="969" y="352"/>
                      <a:pt x="1497"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 name="Google Shape;2445;p54">
                <a:extLst>
                  <a:ext uri="{FF2B5EF4-FFF2-40B4-BE49-F238E27FC236}">
                    <a16:creationId xmlns:a16="http://schemas.microsoft.com/office/drawing/2014/main" id="{A589B0BE-06BE-46B0-8E60-A493457BC059}"/>
                  </a:ext>
                </a:extLst>
              </p:cNvPr>
              <p:cNvSpPr/>
              <p:nvPr/>
            </p:nvSpPr>
            <p:spPr>
              <a:xfrm>
                <a:off x="4581123" y="3689410"/>
                <a:ext cx="1584" cy="880"/>
              </a:xfrm>
              <a:custGeom>
                <a:avLst/>
                <a:gdLst/>
                <a:ahLst/>
                <a:cxnLst/>
                <a:rect l="l" t="t" r="r" b="b"/>
                <a:pathLst>
                  <a:path w="1584" h="880" extrusionOk="0">
                    <a:moveTo>
                      <a:pt x="1585" y="0"/>
                    </a:moveTo>
                    <a:cubicBezTo>
                      <a:pt x="1057" y="264"/>
                      <a:pt x="528" y="528"/>
                      <a:pt x="0" y="880"/>
                    </a:cubicBezTo>
                    <a:cubicBezTo>
                      <a:pt x="528" y="528"/>
                      <a:pt x="1057" y="264"/>
                      <a:pt x="1585"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 name="Google Shape;2446;p54">
                <a:extLst>
                  <a:ext uri="{FF2B5EF4-FFF2-40B4-BE49-F238E27FC236}">
                    <a16:creationId xmlns:a16="http://schemas.microsoft.com/office/drawing/2014/main" id="{88618101-B066-4EBD-852E-2FE875463D76}"/>
                  </a:ext>
                </a:extLst>
              </p:cNvPr>
              <p:cNvSpPr/>
              <p:nvPr/>
            </p:nvSpPr>
            <p:spPr>
              <a:xfrm>
                <a:off x="4575313" y="3692491"/>
                <a:ext cx="1496" cy="792"/>
              </a:xfrm>
              <a:custGeom>
                <a:avLst/>
                <a:gdLst/>
                <a:ahLst/>
                <a:cxnLst/>
                <a:rect l="l" t="t" r="r" b="b"/>
                <a:pathLst>
                  <a:path w="1496" h="792" extrusionOk="0">
                    <a:moveTo>
                      <a:pt x="1497" y="0"/>
                    </a:moveTo>
                    <a:cubicBezTo>
                      <a:pt x="968" y="264"/>
                      <a:pt x="528" y="528"/>
                      <a:pt x="0" y="793"/>
                    </a:cubicBezTo>
                    <a:cubicBezTo>
                      <a:pt x="440" y="528"/>
                      <a:pt x="968" y="264"/>
                      <a:pt x="1497"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 name="Google Shape;2447;p54">
                <a:extLst>
                  <a:ext uri="{FF2B5EF4-FFF2-40B4-BE49-F238E27FC236}">
                    <a16:creationId xmlns:a16="http://schemas.microsoft.com/office/drawing/2014/main" id="{84B3ADE2-42FC-419C-93E1-533FC6A22863}"/>
                  </a:ext>
                </a:extLst>
              </p:cNvPr>
              <p:cNvSpPr/>
              <p:nvPr/>
            </p:nvSpPr>
            <p:spPr>
              <a:xfrm>
                <a:off x="4562106" y="3699006"/>
                <a:ext cx="1056" cy="440"/>
              </a:xfrm>
              <a:custGeom>
                <a:avLst/>
                <a:gdLst/>
                <a:ahLst/>
                <a:cxnLst/>
                <a:rect l="l" t="t" r="r" b="b"/>
                <a:pathLst>
                  <a:path w="1056" h="440" extrusionOk="0">
                    <a:moveTo>
                      <a:pt x="1056" y="0"/>
                    </a:moveTo>
                    <a:cubicBezTo>
                      <a:pt x="704" y="176"/>
                      <a:pt x="352" y="264"/>
                      <a:pt x="0" y="440"/>
                    </a:cubicBezTo>
                    <a:cubicBezTo>
                      <a:pt x="440" y="264"/>
                      <a:pt x="792" y="176"/>
                      <a:pt x="10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2448;p54">
                <a:extLst>
                  <a:ext uri="{FF2B5EF4-FFF2-40B4-BE49-F238E27FC236}">
                    <a16:creationId xmlns:a16="http://schemas.microsoft.com/office/drawing/2014/main" id="{48E4BA17-3597-4E3E-9247-6215C467F741}"/>
                  </a:ext>
                </a:extLst>
              </p:cNvPr>
              <p:cNvSpPr/>
              <p:nvPr/>
            </p:nvSpPr>
            <p:spPr>
              <a:xfrm>
                <a:off x="4569326" y="3695925"/>
                <a:ext cx="528" cy="263"/>
              </a:xfrm>
              <a:custGeom>
                <a:avLst/>
                <a:gdLst/>
                <a:ahLst/>
                <a:cxnLst/>
                <a:rect l="l" t="t" r="r" b="b"/>
                <a:pathLst>
                  <a:path w="528" h="263" extrusionOk="0">
                    <a:moveTo>
                      <a:pt x="528" y="0"/>
                    </a:moveTo>
                    <a:cubicBezTo>
                      <a:pt x="352" y="88"/>
                      <a:pt x="176" y="176"/>
                      <a:pt x="0" y="264"/>
                    </a:cubicBezTo>
                    <a:cubicBezTo>
                      <a:pt x="264" y="88"/>
                      <a:pt x="352" y="88"/>
                      <a:pt x="528"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2449;p54">
                <a:extLst>
                  <a:ext uri="{FF2B5EF4-FFF2-40B4-BE49-F238E27FC236}">
                    <a16:creationId xmlns:a16="http://schemas.microsoft.com/office/drawing/2014/main" id="{8DDA96CD-DB76-4C2E-83C6-3EEF4DF5A8F6}"/>
                  </a:ext>
                </a:extLst>
              </p:cNvPr>
              <p:cNvSpPr/>
              <p:nvPr/>
            </p:nvSpPr>
            <p:spPr>
              <a:xfrm>
                <a:off x="3893064" y="2548640"/>
                <a:ext cx="7219" cy="9683"/>
              </a:xfrm>
              <a:custGeom>
                <a:avLst/>
                <a:gdLst/>
                <a:ahLst/>
                <a:cxnLst/>
                <a:rect l="l" t="t" r="r" b="b"/>
                <a:pathLst>
                  <a:path w="7219" h="9683" extrusionOk="0">
                    <a:moveTo>
                      <a:pt x="2025" y="9684"/>
                    </a:moveTo>
                    <a:cubicBezTo>
                      <a:pt x="3698" y="6515"/>
                      <a:pt x="5371" y="3345"/>
                      <a:pt x="7132" y="176"/>
                    </a:cubicBezTo>
                    <a:cubicBezTo>
                      <a:pt x="7132" y="88"/>
                      <a:pt x="7220" y="88"/>
                      <a:pt x="7220" y="0"/>
                    </a:cubicBezTo>
                    <a:lnTo>
                      <a:pt x="7220" y="0"/>
                    </a:lnTo>
                    <a:cubicBezTo>
                      <a:pt x="4754" y="2817"/>
                      <a:pt x="2377" y="5722"/>
                      <a:pt x="0" y="8628"/>
                    </a:cubicBezTo>
                    <a:lnTo>
                      <a:pt x="2025" y="9684"/>
                    </a:lnTo>
                    <a:close/>
                  </a:path>
                </a:pathLst>
              </a:custGeom>
              <a:solidFill>
                <a:srgbClr val="E1B1A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 name="Google Shape;2450;p54">
                <a:extLst>
                  <a:ext uri="{FF2B5EF4-FFF2-40B4-BE49-F238E27FC236}">
                    <a16:creationId xmlns:a16="http://schemas.microsoft.com/office/drawing/2014/main" id="{728E9F5F-ADB5-4D45-BED0-C9F390646138}"/>
                  </a:ext>
                </a:extLst>
              </p:cNvPr>
              <p:cNvSpPr/>
              <p:nvPr/>
            </p:nvSpPr>
            <p:spPr>
              <a:xfrm>
                <a:off x="3749967" y="2557708"/>
                <a:ext cx="979865" cy="1178182"/>
              </a:xfrm>
              <a:custGeom>
                <a:avLst/>
                <a:gdLst/>
                <a:ahLst/>
                <a:cxnLst/>
                <a:rect l="l" t="t" r="r" b="b"/>
                <a:pathLst>
                  <a:path w="979865" h="1178182" extrusionOk="0">
                    <a:moveTo>
                      <a:pt x="899214" y="702351"/>
                    </a:moveTo>
                    <a:cubicBezTo>
                      <a:pt x="928973" y="763800"/>
                      <a:pt x="932935" y="819791"/>
                      <a:pt x="911012" y="869355"/>
                    </a:cubicBezTo>
                    <a:cubicBezTo>
                      <a:pt x="911804" y="871028"/>
                      <a:pt x="912509" y="872700"/>
                      <a:pt x="913213" y="874461"/>
                    </a:cubicBezTo>
                    <a:cubicBezTo>
                      <a:pt x="917351" y="884585"/>
                      <a:pt x="920785" y="895678"/>
                      <a:pt x="918319" y="906330"/>
                    </a:cubicBezTo>
                    <a:cubicBezTo>
                      <a:pt x="917791" y="908619"/>
                      <a:pt x="916823" y="911084"/>
                      <a:pt x="914710" y="912140"/>
                    </a:cubicBezTo>
                    <a:cubicBezTo>
                      <a:pt x="912244" y="913461"/>
                      <a:pt x="908987" y="912228"/>
                      <a:pt x="907138" y="910028"/>
                    </a:cubicBezTo>
                    <a:cubicBezTo>
                      <a:pt x="905377" y="907827"/>
                      <a:pt x="904585" y="905010"/>
                      <a:pt x="903704" y="902368"/>
                    </a:cubicBezTo>
                    <a:cubicBezTo>
                      <a:pt x="902472" y="898407"/>
                      <a:pt x="901151" y="894533"/>
                      <a:pt x="899654" y="890660"/>
                    </a:cubicBezTo>
                    <a:cubicBezTo>
                      <a:pt x="895076" y="898055"/>
                      <a:pt x="889882" y="905274"/>
                      <a:pt x="883982" y="912404"/>
                    </a:cubicBezTo>
                    <a:cubicBezTo>
                      <a:pt x="905289" y="972181"/>
                      <a:pt x="899742" y="1045603"/>
                      <a:pt x="794266" y="1086363"/>
                    </a:cubicBezTo>
                    <a:cubicBezTo>
                      <a:pt x="681042" y="1130117"/>
                      <a:pt x="631034" y="1051149"/>
                      <a:pt x="623902" y="980104"/>
                    </a:cubicBezTo>
                    <a:cubicBezTo>
                      <a:pt x="596873" y="976583"/>
                      <a:pt x="568875" y="971124"/>
                      <a:pt x="540525" y="963729"/>
                    </a:cubicBezTo>
                    <a:cubicBezTo>
                      <a:pt x="539292" y="967427"/>
                      <a:pt x="537972" y="971124"/>
                      <a:pt x="536563" y="974734"/>
                    </a:cubicBezTo>
                    <a:cubicBezTo>
                      <a:pt x="536563" y="974734"/>
                      <a:pt x="536563" y="974734"/>
                      <a:pt x="536563" y="974734"/>
                    </a:cubicBezTo>
                    <a:cubicBezTo>
                      <a:pt x="532073" y="986267"/>
                      <a:pt x="526526" y="997447"/>
                      <a:pt x="519835" y="1007571"/>
                    </a:cubicBezTo>
                    <a:cubicBezTo>
                      <a:pt x="519835" y="1007571"/>
                      <a:pt x="519835" y="1007571"/>
                      <a:pt x="519835" y="1007571"/>
                    </a:cubicBezTo>
                    <a:cubicBezTo>
                      <a:pt x="518778" y="1009244"/>
                      <a:pt x="517634" y="1010829"/>
                      <a:pt x="516489" y="1012413"/>
                    </a:cubicBezTo>
                    <a:cubicBezTo>
                      <a:pt x="516489" y="1012413"/>
                      <a:pt x="516401" y="1012501"/>
                      <a:pt x="516401" y="1012501"/>
                    </a:cubicBezTo>
                    <a:cubicBezTo>
                      <a:pt x="516049" y="1013030"/>
                      <a:pt x="515609" y="1013558"/>
                      <a:pt x="515256" y="1014086"/>
                    </a:cubicBezTo>
                    <a:cubicBezTo>
                      <a:pt x="515256" y="1014086"/>
                      <a:pt x="515256" y="1014086"/>
                      <a:pt x="515256" y="1014086"/>
                    </a:cubicBezTo>
                    <a:cubicBezTo>
                      <a:pt x="514464" y="1015142"/>
                      <a:pt x="513672" y="1016111"/>
                      <a:pt x="512879" y="1017079"/>
                    </a:cubicBezTo>
                    <a:cubicBezTo>
                      <a:pt x="512879" y="1017167"/>
                      <a:pt x="512791" y="1017167"/>
                      <a:pt x="512791" y="1017255"/>
                    </a:cubicBezTo>
                    <a:cubicBezTo>
                      <a:pt x="512439" y="1017696"/>
                      <a:pt x="511999" y="1018136"/>
                      <a:pt x="511647" y="1018664"/>
                    </a:cubicBezTo>
                    <a:cubicBezTo>
                      <a:pt x="511559" y="1018752"/>
                      <a:pt x="511471" y="1018928"/>
                      <a:pt x="511382" y="1019016"/>
                    </a:cubicBezTo>
                    <a:cubicBezTo>
                      <a:pt x="510238" y="1020337"/>
                      <a:pt x="509093" y="1021657"/>
                      <a:pt x="507861" y="1022978"/>
                    </a:cubicBezTo>
                    <a:cubicBezTo>
                      <a:pt x="507685" y="1023154"/>
                      <a:pt x="507597" y="1023330"/>
                      <a:pt x="507420" y="1023506"/>
                    </a:cubicBezTo>
                    <a:cubicBezTo>
                      <a:pt x="506276" y="1024738"/>
                      <a:pt x="505043" y="1025971"/>
                      <a:pt x="503899" y="1027115"/>
                    </a:cubicBezTo>
                    <a:cubicBezTo>
                      <a:pt x="503723" y="1027291"/>
                      <a:pt x="503547" y="1027467"/>
                      <a:pt x="503282" y="1027644"/>
                    </a:cubicBezTo>
                    <a:cubicBezTo>
                      <a:pt x="502930" y="1027996"/>
                      <a:pt x="502578" y="1028348"/>
                      <a:pt x="502138" y="1028700"/>
                    </a:cubicBezTo>
                    <a:cubicBezTo>
                      <a:pt x="501962" y="1028876"/>
                      <a:pt x="501786" y="1029052"/>
                      <a:pt x="501610" y="1029228"/>
                    </a:cubicBezTo>
                    <a:cubicBezTo>
                      <a:pt x="500993" y="1029845"/>
                      <a:pt x="500289" y="1030373"/>
                      <a:pt x="499673" y="1030989"/>
                    </a:cubicBezTo>
                    <a:cubicBezTo>
                      <a:pt x="499409" y="1031165"/>
                      <a:pt x="499232" y="1031341"/>
                      <a:pt x="498968" y="1031605"/>
                    </a:cubicBezTo>
                    <a:cubicBezTo>
                      <a:pt x="498616" y="1031869"/>
                      <a:pt x="498264" y="1032221"/>
                      <a:pt x="497912" y="1032486"/>
                    </a:cubicBezTo>
                    <a:cubicBezTo>
                      <a:pt x="497648" y="1032662"/>
                      <a:pt x="497384" y="1032926"/>
                      <a:pt x="497119" y="1033102"/>
                    </a:cubicBezTo>
                    <a:cubicBezTo>
                      <a:pt x="496503" y="1033542"/>
                      <a:pt x="495887" y="1034070"/>
                      <a:pt x="495271" y="1034510"/>
                    </a:cubicBezTo>
                    <a:cubicBezTo>
                      <a:pt x="495006" y="1034687"/>
                      <a:pt x="494654" y="1034950"/>
                      <a:pt x="494390" y="1035127"/>
                    </a:cubicBezTo>
                    <a:cubicBezTo>
                      <a:pt x="494038" y="1035391"/>
                      <a:pt x="493686" y="1035655"/>
                      <a:pt x="493334" y="1035919"/>
                    </a:cubicBezTo>
                    <a:cubicBezTo>
                      <a:pt x="493069" y="1036095"/>
                      <a:pt x="492717" y="1036359"/>
                      <a:pt x="492453" y="1036535"/>
                    </a:cubicBezTo>
                    <a:cubicBezTo>
                      <a:pt x="492101" y="1036799"/>
                      <a:pt x="491749" y="1037063"/>
                      <a:pt x="491397" y="1037239"/>
                    </a:cubicBezTo>
                    <a:cubicBezTo>
                      <a:pt x="490868" y="1037592"/>
                      <a:pt x="490252" y="1038032"/>
                      <a:pt x="489724" y="1038384"/>
                    </a:cubicBezTo>
                    <a:cubicBezTo>
                      <a:pt x="489372" y="1038648"/>
                      <a:pt x="489019" y="1038824"/>
                      <a:pt x="488667" y="1039000"/>
                    </a:cubicBezTo>
                    <a:cubicBezTo>
                      <a:pt x="488315" y="1039176"/>
                      <a:pt x="487963" y="1039440"/>
                      <a:pt x="487611" y="1039616"/>
                    </a:cubicBezTo>
                    <a:cubicBezTo>
                      <a:pt x="487259" y="1039792"/>
                      <a:pt x="486906" y="1040057"/>
                      <a:pt x="486554" y="1040233"/>
                    </a:cubicBezTo>
                    <a:cubicBezTo>
                      <a:pt x="486026" y="1040497"/>
                      <a:pt x="485498" y="1040849"/>
                      <a:pt x="484969" y="1041113"/>
                    </a:cubicBezTo>
                    <a:cubicBezTo>
                      <a:pt x="484529" y="1041377"/>
                      <a:pt x="484177" y="1041553"/>
                      <a:pt x="483737" y="1041729"/>
                    </a:cubicBezTo>
                    <a:cubicBezTo>
                      <a:pt x="483297" y="1041905"/>
                      <a:pt x="482944" y="1042170"/>
                      <a:pt x="482504" y="1042346"/>
                    </a:cubicBezTo>
                    <a:cubicBezTo>
                      <a:pt x="482152" y="1042522"/>
                      <a:pt x="481800" y="1042698"/>
                      <a:pt x="481448" y="1042874"/>
                    </a:cubicBezTo>
                    <a:cubicBezTo>
                      <a:pt x="481007" y="1043138"/>
                      <a:pt x="480479" y="1043314"/>
                      <a:pt x="480039" y="1043578"/>
                    </a:cubicBezTo>
                    <a:cubicBezTo>
                      <a:pt x="479599" y="1043754"/>
                      <a:pt x="479159" y="1044018"/>
                      <a:pt x="478718" y="1044194"/>
                    </a:cubicBezTo>
                    <a:cubicBezTo>
                      <a:pt x="478190" y="1044458"/>
                      <a:pt x="477662" y="1044634"/>
                      <a:pt x="477222" y="1044811"/>
                    </a:cubicBezTo>
                    <a:cubicBezTo>
                      <a:pt x="476869" y="1044987"/>
                      <a:pt x="476517" y="1045075"/>
                      <a:pt x="476165" y="1045251"/>
                    </a:cubicBezTo>
                    <a:cubicBezTo>
                      <a:pt x="475637" y="1045427"/>
                      <a:pt x="475197" y="1045603"/>
                      <a:pt x="474668" y="1045779"/>
                    </a:cubicBezTo>
                    <a:cubicBezTo>
                      <a:pt x="474404" y="1045867"/>
                      <a:pt x="474052" y="1046043"/>
                      <a:pt x="473788" y="1046131"/>
                    </a:cubicBezTo>
                    <a:cubicBezTo>
                      <a:pt x="473084" y="1046395"/>
                      <a:pt x="472291" y="1046659"/>
                      <a:pt x="471587" y="1046923"/>
                    </a:cubicBezTo>
                    <a:cubicBezTo>
                      <a:pt x="471235" y="1047012"/>
                      <a:pt x="470971" y="1047099"/>
                      <a:pt x="470618" y="1047188"/>
                    </a:cubicBezTo>
                    <a:cubicBezTo>
                      <a:pt x="470090" y="1047364"/>
                      <a:pt x="469562" y="1047540"/>
                      <a:pt x="469034" y="1047716"/>
                    </a:cubicBezTo>
                    <a:cubicBezTo>
                      <a:pt x="468769" y="1047804"/>
                      <a:pt x="468417" y="1047892"/>
                      <a:pt x="468153" y="1047980"/>
                    </a:cubicBezTo>
                    <a:cubicBezTo>
                      <a:pt x="467361" y="1048156"/>
                      <a:pt x="466568" y="1048420"/>
                      <a:pt x="465776" y="1048596"/>
                    </a:cubicBezTo>
                    <a:cubicBezTo>
                      <a:pt x="465512" y="1048684"/>
                      <a:pt x="465248" y="1048772"/>
                      <a:pt x="464984" y="1048772"/>
                    </a:cubicBezTo>
                    <a:cubicBezTo>
                      <a:pt x="464367" y="1048948"/>
                      <a:pt x="463751" y="1049036"/>
                      <a:pt x="463223" y="1049212"/>
                    </a:cubicBezTo>
                    <a:cubicBezTo>
                      <a:pt x="462959" y="1049301"/>
                      <a:pt x="462606" y="1049388"/>
                      <a:pt x="462342" y="1049388"/>
                    </a:cubicBezTo>
                    <a:cubicBezTo>
                      <a:pt x="461550" y="1049565"/>
                      <a:pt x="460669" y="1049741"/>
                      <a:pt x="459789" y="1049828"/>
                    </a:cubicBezTo>
                    <a:cubicBezTo>
                      <a:pt x="459613" y="1049828"/>
                      <a:pt x="459437" y="1049917"/>
                      <a:pt x="459261" y="1049917"/>
                    </a:cubicBezTo>
                    <a:cubicBezTo>
                      <a:pt x="458556" y="1050005"/>
                      <a:pt x="457764" y="1050181"/>
                      <a:pt x="457060" y="1050269"/>
                    </a:cubicBezTo>
                    <a:cubicBezTo>
                      <a:pt x="456795" y="1050269"/>
                      <a:pt x="456443" y="1050357"/>
                      <a:pt x="456179" y="1050357"/>
                    </a:cubicBezTo>
                    <a:cubicBezTo>
                      <a:pt x="455387" y="1050445"/>
                      <a:pt x="454683" y="1050533"/>
                      <a:pt x="453890" y="1050621"/>
                    </a:cubicBezTo>
                    <a:cubicBezTo>
                      <a:pt x="453714" y="1050621"/>
                      <a:pt x="453626" y="1050621"/>
                      <a:pt x="453450" y="1050709"/>
                    </a:cubicBezTo>
                    <a:cubicBezTo>
                      <a:pt x="452569" y="1050797"/>
                      <a:pt x="451601" y="1050885"/>
                      <a:pt x="450721" y="1050973"/>
                    </a:cubicBezTo>
                    <a:cubicBezTo>
                      <a:pt x="450456" y="1050973"/>
                      <a:pt x="450192" y="1050973"/>
                      <a:pt x="449928" y="1051061"/>
                    </a:cubicBezTo>
                    <a:cubicBezTo>
                      <a:pt x="449136" y="1051149"/>
                      <a:pt x="448431" y="1051149"/>
                      <a:pt x="447639" y="1051149"/>
                    </a:cubicBezTo>
                    <a:cubicBezTo>
                      <a:pt x="447463" y="1051149"/>
                      <a:pt x="447199" y="1051149"/>
                      <a:pt x="447023" y="1051149"/>
                    </a:cubicBezTo>
                    <a:cubicBezTo>
                      <a:pt x="446054" y="1051149"/>
                      <a:pt x="445086" y="1051149"/>
                      <a:pt x="444117" y="1051237"/>
                    </a:cubicBezTo>
                    <a:cubicBezTo>
                      <a:pt x="443853" y="1051237"/>
                      <a:pt x="443677" y="1051237"/>
                      <a:pt x="443413" y="1051237"/>
                    </a:cubicBezTo>
                    <a:cubicBezTo>
                      <a:pt x="442620" y="1051237"/>
                      <a:pt x="441740" y="1051237"/>
                      <a:pt x="440948" y="1051149"/>
                    </a:cubicBezTo>
                    <a:cubicBezTo>
                      <a:pt x="440684" y="1051149"/>
                      <a:pt x="440507" y="1051149"/>
                      <a:pt x="440243" y="1051149"/>
                    </a:cubicBezTo>
                    <a:cubicBezTo>
                      <a:pt x="439187" y="1051149"/>
                      <a:pt x="438218" y="1051061"/>
                      <a:pt x="437162" y="1050973"/>
                    </a:cubicBezTo>
                    <a:cubicBezTo>
                      <a:pt x="437074" y="1050973"/>
                      <a:pt x="436898" y="1050973"/>
                      <a:pt x="436810" y="1050973"/>
                    </a:cubicBezTo>
                    <a:cubicBezTo>
                      <a:pt x="435841" y="1050885"/>
                      <a:pt x="434961" y="1050797"/>
                      <a:pt x="433992" y="1050709"/>
                    </a:cubicBezTo>
                    <a:cubicBezTo>
                      <a:pt x="433728" y="1050709"/>
                      <a:pt x="433552" y="1050621"/>
                      <a:pt x="433288" y="1050621"/>
                    </a:cubicBezTo>
                    <a:cubicBezTo>
                      <a:pt x="431087" y="1050445"/>
                      <a:pt x="428886" y="1050093"/>
                      <a:pt x="426685" y="1049741"/>
                    </a:cubicBezTo>
                    <a:cubicBezTo>
                      <a:pt x="426420" y="1049741"/>
                      <a:pt x="426244" y="1049653"/>
                      <a:pt x="425980" y="1049653"/>
                    </a:cubicBezTo>
                    <a:cubicBezTo>
                      <a:pt x="424924" y="1049476"/>
                      <a:pt x="423867" y="1049301"/>
                      <a:pt x="422811" y="1049124"/>
                    </a:cubicBezTo>
                    <a:cubicBezTo>
                      <a:pt x="422723" y="1049124"/>
                      <a:pt x="422635" y="1049124"/>
                      <a:pt x="422547" y="1049124"/>
                    </a:cubicBezTo>
                    <a:cubicBezTo>
                      <a:pt x="421402" y="1048860"/>
                      <a:pt x="420169" y="1048684"/>
                      <a:pt x="419025" y="1048420"/>
                    </a:cubicBezTo>
                    <a:cubicBezTo>
                      <a:pt x="418849" y="1048420"/>
                      <a:pt x="418673" y="1048332"/>
                      <a:pt x="418409" y="1048332"/>
                    </a:cubicBezTo>
                    <a:cubicBezTo>
                      <a:pt x="417352" y="1048068"/>
                      <a:pt x="416295" y="1047892"/>
                      <a:pt x="415239" y="1047628"/>
                    </a:cubicBezTo>
                    <a:cubicBezTo>
                      <a:pt x="415063" y="1047628"/>
                      <a:pt x="414887" y="1047540"/>
                      <a:pt x="414711" y="1047540"/>
                    </a:cubicBezTo>
                    <a:cubicBezTo>
                      <a:pt x="413478" y="1047275"/>
                      <a:pt x="412245" y="1046923"/>
                      <a:pt x="411013" y="1046571"/>
                    </a:cubicBezTo>
                    <a:cubicBezTo>
                      <a:pt x="410925" y="1046571"/>
                      <a:pt x="410749" y="1046483"/>
                      <a:pt x="410661" y="1046483"/>
                    </a:cubicBezTo>
                    <a:cubicBezTo>
                      <a:pt x="409516" y="1046131"/>
                      <a:pt x="408372" y="1045867"/>
                      <a:pt x="407227" y="1045515"/>
                    </a:cubicBezTo>
                    <a:cubicBezTo>
                      <a:pt x="407051" y="1045427"/>
                      <a:pt x="406787" y="1045427"/>
                      <a:pt x="406611" y="1045339"/>
                    </a:cubicBezTo>
                    <a:cubicBezTo>
                      <a:pt x="404146" y="1044547"/>
                      <a:pt x="401592" y="1043754"/>
                      <a:pt x="398951" y="1042786"/>
                    </a:cubicBezTo>
                    <a:cubicBezTo>
                      <a:pt x="398687" y="1042698"/>
                      <a:pt x="398511" y="1042610"/>
                      <a:pt x="398247" y="1042522"/>
                    </a:cubicBezTo>
                    <a:cubicBezTo>
                      <a:pt x="395693" y="1041553"/>
                      <a:pt x="393052" y="1040585"/>
                      <a:pt x="390323" y="1039528"/>
                    </a:cubicBezTo>
                    <a:cubicBezTo>
                      <a:pt x="390059" y="1039440"/>
                      <a:pt x="389882" y="1039352"/>
                      <a:pt x="389618" y="1039264"/>
                    </a:cubicBezTo>
                    <a:cubicBezTo>
                      <a:pt x="388386" y="1038736"/>
                      <a:pt x="387241" y="1038296"/>
                      <a:pt x="386009" y="1037768"/>
                    </a:cubicBezTo>
                    <a:cubicBezTo>
                      <a:pt x="385832" y="1037680"/>
                      <a:pt x="385656" y="1037680"/>
                      <a:pt x="385568" y="1037592"/>
                    </a:cubicBezTo>
                    <a:cubicBezTo>
                      <a:pt x="384248" y="1036975"/>
                      <a:pt x="382839" y="1036359"/>
                      <a:pt x="381430" y="1035743"/>
                    </a:cubicBezTo>
                    <a:cubicBezTo>
                      <a:pt x="381254" y="1035655"/>
                      <a:pt x="380990" y="1035567"/>
                      <a:pt x="380814" y="1035479"/>
                    </a:cubicBezTo>
                    <a:cubicBezTo>
                      <a:pt x="379581" y="1034950"/>
                      <a:pt x="378437" y="1034334"/>
                      <a:pt x="377204" y="1033806"/>
                    </a:cubicBezTo>
                    <a:cubicBezTo>
                      <a:pt x="376940" y="1033718"/>
                      <a:pt x="376676" y="1033542"/>
                      <a:pt x="376412" y="1033454"/>
                    </a:cubicBezTo>
                    <a:cubicBezTo>
                      <a:pt x="375003" y="1032750"/>
                      <a:pt x="373594" y="1032045"/>
                      <a:pt x="372186" y="1031341"/>
                    </a:cubicBezTo>
                    <a:cubicBezTo>
                      <a:pt x="372010" y="1031253"/>
                      <a:pt x="371834" y="1031165"/>
                      <a:pt x="371657" y="1031077"/>
                    </a:cubicBezTo>
                    <a:cubicBezTo>
                      <a:pt x="370425" y="1030461"/>
                      <a:pt x="369192" y="1029756"/>
                      <a:pt x="367960" y="1029140"/>
                    </a:cubicBezTo>
                    <a:cubicBezTo>
                      <a:pt x="367607" y="1028964"/>
                      <a:pt x="367255" y="1028788"/>
                      <a:pt x="366903" y="1028612"/>
                    </a:cubicBezTo>
                    <a:cubicBezTo>
                      <a:pt x="365494" y="1027908"/>
                      <a:pt x="364086" y="1027115"/>
                      <a:pt x="362677" y="1026323"/>
                    </a:cubicBezTo>
                    <a:cubicBezTo>
                      <a:pt x="362677" y="1026323"/>
                      <a:pt x="362677" y="1026323"/>
                      <a:pt x="362589" y="1026323"/>
                    </a:cubicBezTo>
                    <a:cubicBezTo>
                      <a:pt x="297437" y="990140"/>
                      <a:pt x="274545" y="949380"/>
                      <a:pt x="274281" y="910820"/>
                    </a:cubicBezTo>
                    <a:cubicBezTo>
                      <a:pt x="274105" y="885289"/>
                      <a:pt x="283878" y="860727"/>
                      <a:pt x="297789" y="839070"/>
                    </a:cubicBezTo>
                    <a:cubicBezTo>
                      <a:pt x="284230" y="827274"/>
                      <a:pt x="271288" y="814597"/>
                      <a:pt x="259050" y="801127"/>
                    </a:cubicBezTo>
                    <a:cubicBezTo>
                      <a:pt x="244082" y="784752"/>
                      <a:pt x="230172" y="768026"/>
                      <a:pt x="217229" y="750771"/>
                    </a:cubicBezTo>
                    <a:cubicBezTo>
                      <a:pt x="215821" y="751035"/>
                      <a:pt x="214500" y="751299"/>
                      <a:pt x="213091" y="751475"/>
                    </a:cubicBezTo>
                    <a:cubicBezTo>
                      <a:pt x="213003" y="751475"/>
                      <a:pt x="212827" y="751475"/>
                      <a:pt x="212739" y="751563"/>
                    </a:cubicBezTo>
                    <a:cubicBezTo>
                      <a:pt x="212123" y="751651"/>
                      <a:pt x="211506" y="751739"/>
                      <a:pt x="210802" y="751827"/>
                    </a:cubicBezTo>
                    <a:cubicBezTo>
                      <a:pt x="210714" y="751827"/>
                      <a:pt x="210626" y="751827"/>
                      <a:pt x="210538" y="751827"/>
                    </a:cubicBezTo>
                    <a:cubicBezTo>
                      <a:pt x="209922" y="751915"/>
                      <a:pt x="209217" y="752003"/>
                      <a:pt x="208601" y="752003"/>
                    </a:cubicBezTo>
                    <a:cubicBezTo>
                      <a:pt x="208337" y="752003"/>
                      <a:pt x="208073" y="752091"/>
                      <a:pt x="207809" y="752091"/>
                    </a:cubicBezTo>
                    <a:cubicBezTo>
                      <a:pt x="207456" y="752091"/>
                      <a:pt x="207016" y="752179"/>
                      <a:pt x="206664" y="752179"/>
                    </a:cubicBezTo>
                    <a:cubicBezTo>
                      <a:pt x="206312" y="752179"/>
                      <a:pt x="205960" y="752267"/>
                      <a:pt x="205696" y="752267"/>
                    </a:cubicBezTo>
                    <a:cubicBezTo>
                      <a:pt x="205431" y="752267"/>
                      <a:pt x="205079" y="752267"/>
                      <a:pt x="204815" y="752355"/>
                    </a:cubicBezTo>
                    <a:cubicBezTo>
                      <a:pt x="204111" y="752355"/>
                      <a:pt x="203406" y="752443"/>
                      <a:pt x="202702" y="752443"/>
                    </a:cubicBezTo>
                    <a:cubicBezTo>
                      <a:pt x="202526" y="752443"/>
                      <a:pt x="202350" y="752443"/>
                      <a:pt x="202174" y="752443"/>
                    </a:cubicBezTo>
                    <a:cubicBezTo>
                      <a:pt x="201734" y="752443"/>
                      <a:pt x="201205" y="752443"/>
                      <a:pt x="200765" y="752443"/>
                    </a:cubicBezTo>
                    <a:cubicBezTo>
                      <a:pt x="200677" y="752443"/>
                      <a:pt x="200677" y="752443"/>
                      <a:pt x="200589" y="752443"/>
                    </a:cubicBezTo>
                    <a:cubicBezTo>
                      <a:pt x="174968" y="752619"/>
                      <a:pt x="149084" y="740999"/>
                      <a:pt x="126721" y="707193"/>
                    </a:cubicBezTo>
                    <a:cubicBezTo>
                      <a:pt x="126721" y="707193"/>
                      <a:pt x="126721" y="707105"/>
                      <a:pt x="126632" y="707105"/>
                    </a:cubicBezTo>
                    <a:cubicBezTo>
                      <a:pt x="125312" y="705080"/>
                      <a:pt x="123991" y="702967"/>
                      <a:pt x="122670" y="700766"/>
                    </a:cubicBezTo>
                    <a:cubicBezTo>
                      <a:pt x="122670" y="700678"/>
                      <a:pt x="122582" y="700678"/>
                      <a:pt x="122582" y="700590"/>
                    </a:cubicBezTo>
                    <a:cubicBezTo>
                      <a:pt x="122494" y="700502"/>
                      <a:pt x="122494" y="700414"/>
                      <a:pt x="122406" y="700326"/>
                    </a:cubicBezTo>
                    <a:cubicBezTo>
                      <a:pt x="121966" y="699622"/>
                      <a:pt x="121614" y="698917"/>
                      <a:pt x="121174" y="698213"/>
                    </a:cubicBezTo>
                    <a:cubicBezTo>
                      <a:pt x="121086" y="698037"/>
                      <a:pt x="120910" y="697773"/>
                      <a:pt x="120822" y="697597"/>
                    </a:cubicBezTo>
                    <a:cubicBezTo>
                      <a:pt x="120029" y="696188"/>
                      <a:pt x="119237" y="694780"/>
                      <a:pt x="118444" y="693283"/>
                    </a:cubicBezTo>
                    <a:cubicBezTo>
                      <a:pt x="118444" y="693195"/>
                      <a:pt x="118356" y="693107"/>
                      <a:pt x="118356" y="693019"/>
                    </a:cubicBezTo>
                    <a:cubicBezTo>
                      <a:pt x="118004" y="692403"/>
                      <a:pt x="117652" y="691698"/>
                      <a:pt x="117300" y="691082"/>
                    </a:cubicBezTo>
                    <a:cubicBezTo>
                      <a:pt x="117124" y="690730"/>
                      <a:pt x="116860" y="690290"/>
                      <a:pt x="116684" y="689850"/>
                    </a:cubicBezTo>
                    <a:cubicBezTo>
                      <a:pt x="116331" y="689233"/>
                      <a:pt x="116067" y="688617"/>
                      <a:pt x="115715" y="688001"/>
                    </a:cubicBezTo>
                    <a:cubicBezTo>
                      <a:pt x="115451" y="687473"/>
                      <a:pt x="115187" y="686945"/>
                      <a:pt x="114923" y="686328"/>
                    </a:cubicBezTo>
                    <a:cubicBezTo>
                      <a:pt x="114482" y="685448"/>
                      <a:pt x="114042" y="684479"/>
                      <a:pt x="113602" y="683511"/>
                    </a:cubicBezTo>
                    <a:cubicBezTo>
                      <a:pt x="113338" y="682895"/>
                      <a:pt x="113074" y="682367"/>
                      <a:pt x="112810" y="681750"/>
                    </a:cubicBezTo>
                    <a:cubicBezTo>
                      <a:pt x="112545" y="681222"/>
                      <a:pt x="112281" y="680606"/>
                      <a:pt x="112017" y="680078"/>
                    </a:cubicBezTo>
                    <a:cubicBezTo>
                      <a:pt x="111665" y="679373"/>
                      <a:pt x="111401" y="678669"/>
                      <a:pt x="111049" y="677965"/>
                    </a:cubicBezTo>
                    <a:cubicBezTo>
                      <a:pt x="110785" y="677348"/>
                      <a:pt x="110521" y="676820"/>
                      <a:pt x="110256" y="676204"/>
                    </a:cubicBezTo>
                    <a:cubicBezTo>
                      <a:pt x="109816" y="675236"/>
                      <a:pt x="109376" y="674267"/>
                      <a:pt x="108936" y="673211"/>
                    </a:cubicBezTo>
                    <a:cubicBezTo>
                      <a:pt x="108760" y="672683"/>
                      <a:pt x="108495" y="672242"/>
                      <a:pt x="108319" y="671714"/>
                    </a:cubicBezTo>
                    <a:cubicBezTo>
                      <a:pt x="107967" y="670922"/>
                      <a:pt x="107615" y="670041"/>
                      <a:pt x="107263" y="669161"/>
                    </a:cubicBezTo>
                    <a:cubicBezTo>
                      <a:pt x="107087" y="668721"/>
                      <a:pt x="106911" y="668281"/>
                      <a:pt x="106735" y="667841"/>
                    </a:cubicBezTo>
                    <a:cubicBezTo>
                      <a:pt x="106206" y="666608"/>
                      <a:pt x="105766" y="665376"/>
                      <a:pt x="105238" y="664055"/>
                    </a:cubicBezTo>
                    <a:cubicBezTo>
                      <a:pt x="105062" y="663703"/>
                      <a:pt x="104974" y="663351"/>
                      <a:pt x="104798" y="662999"/>
                    </a:cubicBezTo>
                    <a:cubicBezTo>
                      <a:pt x="104445" y="661942"/>
                      <a:pt x="104005" y="660974"/>
                      <a:pt x="103653" y="659917"/>
                    </a:cubicBezTo>
                    <a:cubicBezTo>
                      <a:pt x="103477" y="659477"/>
                      <a:pt x="103301" y="659125"/>
                      <a:pt x="103213" y="658685"/>
                    </a:cubicBezTo>
                    <a:cubicBezTo>
                      <a:pt x="102685" y="657276"/>
                      <a:pt x="102156" y="655868"/>
                      <a:pt x="101716" y="654459"/>
                    </a:cubicBezTo>
                    <a:cubicBezTo>
                      <a:pt x="92295" y="627872"/>
                      <a:pt x="88245" y="605599"/>
                      <a:pt x="88157" y="587112"/>
                    </a:cubicBezTo>
                    <a:cubicBezTo>
                      <a:pt x="88069" y="561934"/>
                      <a:pt x="95553" y="543534"/>
                      <a:pt x="107439" y="530152"/>
                    </a:cubicBezTo>
                    <a:cubicBezTo>
                      <a:pt x="107615" y="529976"/>
                      <a:pt x="107791" y="529800"/>
                      <a:pt x="107879" y="529624"/>
                    </a:cubicBezTo>
                    <a:cubicBezTo>
                      <a:pt x="94849" y="483934"/>
                      <a:pt x="86309" y="436306"/>
                      <a:pt x="81642" y="386830"/>
                    </a:cubicBezTo>
                    <a:cubicBezTo>
                      <a:pt x="78913" y="386654"/>
                      <a:pt x="76096" y="385509"/>
                      <a:pt x="74247" y="383484"/>
                    </a:cubicBezTo>
                    <a:cubicBezTo>
                      <a:pt x="70637" y="379523"/>
                      <a:pt x="69756" y="373801"/>
                      <a:pt x="69316" y="368430"/>
                    </a:cubicBezTo>
                    <a:cubicBezTo>
                      <a:pt x="68260" y="353552"/>
                      <a:pt x="67555" y="337530"/>
                      <a:pt x="72222" y="323180"/>
                    </a:cubicBezTo>
                    <a:cubicBezTo>
                      <a:pt x="73102" y="320275"/>
                      <a:pt x="75127" y="317017"/>
                      <a:pt x="77768" y="316665"/>
                    </a:cubicBezTo>
                    <a:cubicBezTo>
                      <a:pt x="77680" y="311735"/>
                      <a:pt x="77680" y="306717"/>
                      <a:pt x="77592" y="301787"/>
                    </a:cubicBezTo>
                    <a:cubicBezTo>
                      <a:pt x="75215" y="303196"/>
                      <a:pt x="72662" y="303020"/>
                      <a:pt x="70373" y="299322"/>
                    </a:cubicBezTo>
                    <a:cubicBezTo>
                      <a:pt x="69844" y="298354"/>
                      <a:pt x="69756" y="297297"/>
                      <a:pt x="69580" y="296241"/>
                    </a:cubicBezTo>
                    <a:cubicBezTo>
                      <a:pt x="68788" y="284444"/>
                      <a:pt x="70901" y="272471"/>
                      <a:pt x="75655" y="261555"/>
                    </a:cubicBezTo>
                    <a:cubicBezTo>
                      <a:pt x="76007" y="260762"/>
                      <a:pt x="76976" y="258738"/>
                      <a:pt x="78297" y="256185"/>
                    </a:cubicBezTo>
                    <a:cubicBezTo>
                      <a:pt x="79001" y="237521"/>
                      <a:pt x="80234" y="218681"/>
                      <a:pt x="81906" y="199577"/>
                    </a:cubicBezTo>
                    <a:cubicBezTo>
                      <a:pt x="88069" y="129941"/>
                      <a:pt x="112545" y="62858"/>
                      <a:pt x="145210" y="968"/>
                    </a:cubicBezTo>
                    <a:lnTo>
                      <a:pt x="143097" y="0"/>
                    </a:lnTo>
                    <a:cubicBezTo>
                      <a:pt x="139487" y="4402"/>
                      <a:pt x="135877" y="8980"/>
                      <a:pt x="132355" y="13470"/>
                    </a:cubicBezTo>
                    <a:cubicBezTo>
                      <a:pt x="11207" y="170174"/>
                      <a:pt x="-38625" y="401004"/>
                      <a:pt x="33306" y="660181"/>
                    </a:cubicBezTo>
                    <a:cubicBezTo>
                      <a:pt x="48010" y="713267"/>
                      <a:pt x="66851" y="764064"/>
                      <a:pt x="89566" y="811603"/>
                    </a:cubicBezTo>
                    <a:cubicBezTo>
                      <a:pt x="126897" y="889867"/>
                      <a:pt x="174616" y="959416"/>
                      <a:pt x="231756" y="1016375"/>
                    </a:cubicBezTo>
                    <a:cubicBezTo>
                      <a:pt x="355545" y="1139801"/>
                      <a:pt x="523444" y="1203891"/>
                      <a:pt x="724624" y="1168501"/>
                    </a:cubicBezTo>
                    <a:cubicBezTo>
                      <a:pt x="724624" y="1168501"/>
                      <a:pt x="724712" y="1168501"/>
                      <a:pt x="724712" y="1168501"/>
                    </a:cubicBezTo>
                    <a:cubicBezTo>
                      <a:pt x="727177" y="1168061"/>
                      <a:pt x="729642" y="1167621"/>
                      <a:pt x="732107" y="1167093"/>
                    </a:cubicBezTo>
                    <a:cubicBezTo>
                      <a:pt x="732900" y="1166916"/>
                      <a:pt x="733604" y="1166829"/>
                      <a:pt x="734397" y="1166652"/>
                    </a:cubicBezTo>
                    <a:cubicBezTo>
                      <a:pt x="736158" y="1166300"/>
                      <a:pt x="737830" y="1165948"/>
                      <a:pt x="739591" y="1165596"/>
                    </a:cubicBezTo>
                    <a:cubicBezTo>
                      <a:pt x="740472" y="1165420"/>
                      <a:pt x="741264" y="1165244"/>
                      <a:pt x="742056" y="1165068"/>
                    </a:cubicBezTo>
                    <a:cubicBezTo>
                      <a:pt x="743729" y="1164715"/>
                      <a:pt x="745402" y="1164275"/>
                      <a:pt x="747075" y="1163923"/>
                    </a:cubicBezTo>
                    <a:cubicBezTo>
                      <a:pt x="747779" y="1163747"/>
                      <a:pt x="748572" y="1163571"/>
                      <a:pt x="749276" y="1163395"/>
                    </a:cubicBezTo>
                    <a:cubicBezTo>
                      <a:pt x="751477" y="1162867"/>
                      <a:pt x="753590" y="1162339"/>
                      <a:pt x="755703" y="1161810"/>
                    </a:cubicBezTo>
                    <a:cubicBezTo>
                      <a:pt x="755879" y="1161722"/>
                      <a:pt x="756143" y="1161722"/>
                      <a:pt x="756319" y="1161634"/>
                    </a:cubicBezTo>
                    <a:cubicBezTo>
                      <a:pt x="758697" y="1161018"/>
                      <a:pt x="761074" y="1160402"/>
                      <a:pt x="763363" y="1159698"/>
                    </a:cubicBezTo>
                    <a:cubicBezTo>
                      <a:pt x="763979" y="1159521"/>
                      <a:pt x="764507" y="1159346"/>
                      <a:pt x="765036" y="1159169"/>
                    </a:cubicBezTo>
                    <a:cubicBezTo>
                      <a:pt x="766797" y="1158641"/>
                      <a:pt x="768558" y="1158201"/>
                      <a:pt x="770230" y="1157673"/>
                    </a:cubicBezTo>
                    <a:cubicBezTo>
                      <a:pt x="770935" y="1157497"/>
                      <a:pt x="771639" y="1157232"/>
                      <a:pt x="772343" y="1157057"/>
                    </a:cubicBezTo>
                    <a:cubicBezTo>
                      <a:pt x="774016" y="1156528"/>
                      <a:pt x="775601" y="1156000"/>
                      <a:pt x="777186" y="1155560"/>
                    </a:cubicBezTo>
                    <a:cubicBezTo>
                      <a:pt x="777802" y="1155384"/>
                      <a:pt x="778507" y="1155120"/>
                      <a:pt x="779123" y="1154944"/>
                    </a:cubicBezTo>
                    <a:cubicBezTo>
                      <a:pt x="781060" y="1154327"/>
                      <a:pt x="782909" y="1153623"/>
                      <a:pt x="784846" y="1153007"/>
                    </a:cubicBezTo>
                    <a:cubicBezTo>
                      <a:pt x="785110" y="1152919"/>
                      <a:pt x="785462" y="1152831"/>
                      <a:pt x="785726" y="1152743"/>
                    </a:cubicBezTo>
                    <a:cubicBezTo>
                      <a:pt x="787927" y="1151950"/>
                      <a:pt x="790128" y="1151158"/>
                      <a:pt x="792329" y="1150366"/>
                    </a:cubicBezTo>
                    <a:cubicBezTo>
                      <a:pt x="792681" y="1150189"/>
                      <a:pt x="793034" y="1150102"/>
                      <a:pt x="793474" y="1149926"/>
                    </a:cubicBezTo>
                    <a:cubicBezTo>
                      <a:pt x="795235" y="1149221"/>
                      <a:pt x="796996" y="1148605"/>
                      <a:pt x="798757" y="1147901"/>
                    </a:cubicBezTo>
                    <a:cubicBezTo>
                      <a:pt x="799373" y="1147636"/>
                      <a:pt x="799989" y="1147461"/>
                      <a:pt x="800517" y="1147196"/>
                    </a:cubicBezTo>
                    <a:cubicBezTo>
                      <a:pt x="802102" y="1146580"/>
                      <a:pt x="803599" y="1145964"/>
                      <a:pt x="805184" y="1145260"/>
                    </a:cubicBezTo>
                    <a:cubicBezTo>
                      <a:pt x="805800" y="1144995"/>
                      <a:pt x="806328" y="1144731"/>
                      <a:pt x="806944" y="1144555"/>
                    </a:cubicBezTo>
                    <a:cubicBezTo>
                      <a:pt x="808617" y="1143851"/>
                      <a:pt x="810378" y="1143059"/>
                      <a:pt x="812051" y="1142354"/>
                    </a:cubicBezTo>
                    <a:cubicBezTo>
                      <a:pt x="812403" y="1142179"/>
                      <a:pt x="812755" y="1142090"/>
                      <a:pt x="813107" y="1141914"/>
                    </a:cubicBezTo>
                    <a:cubicBezTo>
                      <a:pt x="815221" y="1140946"/>
                      <a:pt x="817246" y="1139978"/>
                      <a:pt x="819270" y="1139009"/>
                    </a:cubicBezTo>
                    <a:cubicBezTo>
                      <a:pt x="819447" y="1138921"/>
                      <a:pt x="819623" y="1138833"/>
                      <a:pt x="819799" y="1138745"/>
                    </a:cubicBezTo>
                    <a:cubicBezTo>
                      <a:pt x="821560" y="1137864"/>
                      <a:pt x="823409" y="1136984"/>
                      <a:pt x="825170" y="1136104"/>
                    </a:cubicBezTo>
                    <a:cubicBezTo>
                      <a:pt x="825698" y="1135840"/>
                      <a:pt x="826138" y="1135576"/>
                      <a:pt x="826666" y="1135311"/>
                    </a:cubicBezTo>
                    <a:cubicBezTo>
                      <a:pt x="828163" y="1134607"/>
                      <a:pt x="829572" y="1133815"/>
                      <a:pt x="831068" y="1133022"/>
                    </a:cubicBezTo>
                    <a:cubicBezTo>
                      <a:pt x="831597" y="1132759"/>
                      <a:pt x="832125" y="1132495"/>
                      <a:pt x="832653" y="1132142"/>
                    </a:cubicBezTo>
                    <a:cubicBezTo>
                      <a:pt x="834150" y="1131350"/>
                      <a:pt x="835735" y="1130469"/>
                      <a:pt x="837231" y="1129677"/>
                    </a:cubicBezTo>
                    <a:cubicBezTo>
                      <a:pt x="837584" y="1129501"/>
                      <a:pt x="837936" y="1129237"/>
                      <a:pt x="838376" y="1129061"/>
                    </a:cubicBezTo>
                    <a:cubicBezTo>
                      <a:pt x="842162" y="1126948"/>
                      <a:pt x="845860" y="1124747"/>
                      <a:pt x="849382" y="1122546"/>
                    </a:cubicBezTo>
                    <a:cubicBezTo>
                      <a:pt x="849822" y="1122282"/>
                      <a:pt x="850262" y="1122018"/>
                      <a:pt x="850702" y="1121754"/>
                    </a:cubicBezTo>
                    <a:cubicBezTo>
                      <a:pt x="852023" y="1120874"/>
                      <a:pt x="853431" y="1120081"/>
                      <a:pt x="854752" y="1119201"/>
                    </a:cubicBezTo>
                    <a:cubicBezTo>
                      <a:pt x="855280" y="1118849"/>
                      <a:pt x="855721" y="1118585"/>
                      <a:pt x="856249" y="1118233"/>
                    </a:cubicBezTo>
                    <a:cubicBezTo>
                      <a:pt x="857569" y="1117352"/>
                      <a:pt x="858890" y="1116472"/>
                      <a:pt x="860211" y="1115503"/>
                    </a:cubicBezTo>
                    <a:cubicBezTo>
                      <a:pt x="860563" y="1115239"/>
                      <a:pt x="861003" y="1114975"/>
                      <a:pt x="861355" y="1114711"/>
                    </a:cubicBezTo>
                    <a:cubicBezTo>
                      <a:pt x="864789" y="1112334"/>
                      <a:pt x="868135" y="1109957"/>
                      <a:pt x="871392" y="1107492"/>
                    </a:cubicBezTo>
                    <a:cubicBezTo>
                      <a:pt x="871744" y="1107228"/>
                      <a:pt x="872185" y="1106876"/>
                      <a:pt x="872537" y="1106612"/>
                    </a:cubicBezTo>
                    <a:cubicBezTo>
                      <a:pt x="873770" y="1105644"/>
                      <a:pt x="875002" y="1104675"/>
                      <a:pt x="876235" y="1103795"/>
                    </a:cubicBezTo>
                    <a:cubicBezTo>
                      <a:pt x="876675" y="1103443"/>
                      <a:pt x="877203" y="1103090"/>
                      <a:pt x="877643" y="1102650"/>
                    </a:cubicBezTo>
                    <a:cubicBezTo>
                      <a:pt x="878788" y="1101682"/>
                      <a:pt x="879933" y="1100802"/>
                      <a:pt x="881077" y="1099833"/>
                    </a:cubicBezTo>
                    <a:cubicBezTo>
                      <a:pt x="881517" y="1099481"/>
                      <a:pt x="881869" y="1099129"/>
                      <a:pt x="882310" y="1098777"/>
                    </a:cubicBezTo>
                    <a:cubicBezTo>
                      <a:pt x="883718" y="1097544"/>
                      <a:pt x="885127" y="1096400"/>
                      <a:pt x="886536" y="1095167"/>
                    </a:cubicBezTo>
                    <a:cubicBezTo>
                      <a:pt x="886624" y="1095079"/>
                      <a:pt x="886712" y="1094991"/>
                      <a:pt x="886800" y="1094903"/>
                    </a:cubicBezTo>
                    <a:cubicBezTo>
                      <a:pt x="888297" y="1093583"/>
                      <a:pt x="889793" y="1092262"/>
                      <a:pt x="891290" y="1090941"/>
                    </a:cubicBezTo>
                    <a:cubicBezTo>
                      <a:pt x="891642" y="1090589"/>
                      <a:pt x="891994" y="1090325"/>
                      <a:pt x="892259" y="1089973"/>
                    </a:cubicBezTo>
                    <a:cubicBezTo>
                      <a:pt x="893315" y="1088917"/>
                      <a:pt x="894460" y="1087948"/>
                      <a:pt x="895516" y="1086892"/>
                    </a:cubicBezTo>
                    <a:cubicBezTo>
                      <a:pt x="895956" y="1086452"/>
                      <a:pt x="896397" y="1086011"/>
                      <a:pt x="896837" y="1085571"/>
                    </a:cubicBezTo>
                    <a:cubicBezTo>
                      <a:pt x="897805" y="1084603"/>
                      <a:pt x="898774" y="1083635"/>
                      <a:pt x="899742" y="1082754"/>
                    </a:cubicBezTo>
                    <a:cubicBezTo>
                      <a:pt x="900183" y="1082314"/>
                      <a:pt x="900623" y="1081874"/>
                      <a:pt x="901063" y="1081434"/>
                    </a:cubicBezTo>
                    <a:cubicBezTo>
                      <a:pt x="902119" y="1080377"/>
                      <a:pt x="903176" y="1079233"/>
                      <a:pt x="904232" y="1078176"/>
                    </a:cubicBezTo>
                    <a:cubicBezTo>
                      <a:pt x="904497" y="1077912"/>
                      <a:pt x="904761" y="1077648"/>
                      <a:pt x="905025" y="1077296"/>
                    </a:cubicBezTo>
                    <a:cubicBezTo>
                      <a:pt x="906346" y="1075887"/>
                      <a:pt x="907666" y="1074479"/>
                      <a:pt x="908899" y="1073158"/>
                    </a:cubicBezTo>
                    <a:cubicBezTo>
                      <a:pt x="909251" y="1072806"/>
                      <a:pt x="909515" y="1072454"/>
                      <a:pt x="909867" y="1072102"/>
                    </a:cubicBezTo>
                    <a:cubicBezTo>
                      <a:pt x="910836" y="1071045"/>
                      <a:pt x="911716" y="1069989"/>
                      <a:pt x="912685" y="1068932"/>
                    </a:cubicBezTo>
                    <a:cubicBezTo>
                      <a:pt x="913125" y="1068404"/>
                      <a:pt x="913565" y="1067876"/>
                      <a:pt x="914005" y="1067348"/>
                    </a:cubicBezTo>
                    <a:cubicBezTo>
                      <a:pt x="914798" y="1066379"/>
                      <a:pt x="915590" y="1065499"/>
                      <a:pt x="916382" y="1064531"/>
                    </a:cubicBezTo>
                    <a:cubicBezTo>
                      <a:pt x="916823" y="1064002"/>
                      <a:pt x="917263" y="1063474"/>
                      <a:pt x="917703" y="1062946"/>
                    </a:cubicBezTo>
                    <a:cubicBezTo>
                      <a:pt x="918496" y="1061978"/>
                      <a:pt x="919288" y="1061009"/>
                      <a:pt x="920080" y="1059953"/>
                    </a:cubicBezTo>
                    <a:cubicBezTo>
                      <a:pt x="920433" y="1059512"/>
                      <a:pt x="920873" y="1058985"/>
                      <a:pt x="921225" y="1058544"/>
                    </a:cubicBezTo>
                    <a:cubicBezTo>
                      <a:pt x="922369" y="1057136"/>
                      <a:pt x="923426" y="1055727"/>
                      <a:pt x="924571" y="1054230"/>
                    </a:cubicBezTo>
                    <a:cubicBezTo>
                      <a:pt x="924923" y="1053790"/>
                      <a:pt x="925275" y="1053350"/>
                      <a:pt x="925627" y="1052822"/>
                    </a:cubicBezTo>
                    <a:cubicBezTo>
                      <a:pt x="926420" y="1051765"/>
                      <a:pt x="927124" y="1050797"/>
                      <a:pt x="927916" y="1049741"/>
                    </a:cubicBezTo>
                    <a:cubicBezTo>
                      <a:pt x="928356" y="1049124"/>
                      <a:pt x="928797" y="1048508"/>
                      <a:pt x="929237" y="1047892"/>
                    </a:cubicBezTo>
                    <a:cubicBezTo>
                      <a:pt x="929853" y="1047012"/>
                      <a:pt x="930469" y="1046131"/>
                      <a:pt x="931086" y="1045251"/>
                    </a:cubicBezTo>
                    <a:cubicBezTo>
                      <a:pt x="931526" y="1044547"/>
                      <a:pt x="932054" y="1043930"/>
                      <a:pt x="932494" y="1043226"/>
                    </a:cubicBezTo>
                    <a:cubicBezTo>
                      <a:pt x="933111" y="1042346"/>
                      <a:pt x="933639" y="1041465"/>
                      <a:pt x="934255" y="1040673"/>
                    </a:cubicBezTo>
                    <a:cubicBezTo>
                      <a:pt x="934696" y="1039969"/>
                      <a:pt x="935136" y="1039352"/>
                      <a:pt x="935576" y="1038648"/>
                    </a:cubicBezTo>
                    <a:cubicBezTo>
                      <a:pt x="936280" y="1037592"/>
                      <a:pt x="936985" y="1036447"/>
                      <a:pt x="937689" y="1035391"/>
                    </a:cubicBezTo>
                    <a:cubicBezTo>
                      <a:pt x="938305" y="1034422"/>
                      <a:pt x="938922" y="1033454"/>
                      <a:pt x="939538" y="1032486"/>
                    </a:cubicBezTo>
                    <a:cubicBezTo>
                      <a:pt x="940066" y="1031605"/>
                      <a:pt x="940594" y="1030725"/>
                      <a:pt x="941123" y="1029845"/>
                    </a:cubicBezTo>
                    <a:cubicBezTo>
                      <a:pt x="941563" y="1029052"/>
                      <a:pt x="942091" y="1028260"/>
                      <a:pt x="942531" y="1027467"/>
                    </a:cubicBezTo>
                    <a:cubicBezTo>
                      <a:pt x="942972" y="1026675"/>
                      <a:pt x="943412" y="1025971"/>
                      <a:pt x="943852" y="1025179"/>
                    </a:cubicBezTo>
                    <a:cubicBezTo>
                      <a:pt x="944292" y="1024386"/>
                      <a:pt x="944821" y="1023506"/>
                      <a:pt x="945261" y="1022714"/>
                    </a:cubicBezTo>
                    <a:cubicBezTo>
                      <a:pt x="945613" y="1022009"/>
                      <a:pt x="946053" y="1021305"/>
                      <a:pt x="946405" y="1020601"/>
                    </a:cubicBezTo>
                    <a:cubicBezTo>
                      <a:pt x="946846" y="1019720"/>
                      <a:pt x="947374" y="1018840"/>
                      <a:pt x="947814" y="1017960"/>
                    </a:cubicBezTo>
                    <a:cubicBezTo>
                      <a:pt x="948166" y="1017343"/>
                      <a:pt x="948518" y="1016727"/>
                      <a:pt x="948783" y="1016023"/>
                    </a:cubicBezTo>
                    <a:cubicBezTo>
                      <a:pt x="949751" y="1014174"/>
                      <a:pt x="950719" y="1012325"/>
                      <a:pt x="951600" y="1010477"/>
                    </a:cubicBezTo>
                    <a:cubicBezTo>
                      <a:pt x="951864" y="1010036"/>
                      <a:pt x="952040" y="1009508"/>
                      <a:pt x="952304" y="1009068"/>
                    </a:cubicBezTo>
                    <a:cubicBezTo>
                      <a:pt x="952833" y="1008099"/>
                      <a:pt x="953273" y="1007043"/>
                      <a:pt x="953713" y="1006075"/>
                    </a:cubicBezTo>
                    <a:cubicBezTo>
                      <a:pt x="953977" y="1005547"/>
                      <a:pt x="954241" y="1004930"/>
                      <a:pt x="954505" y="1004402"/>
                    </a:cubicBezTo>
                    <a:cubicBezTo>
                      <a:pt x="954946" y="1003346"/>
                      <a:pt x="955474" y="1002377"/>
                      <a:pt x="955914" y="1001321"/>
                    </a:cubicBezTo>
                    <a:cubicBezTo>
                      <a:pt x="956178" y="1000793"/>
                      <a:pt x="956354" y="1000264"/>
                      <a:pt x="956618" y="999736"/>
                    </a:cubicBezTo>
                    <a:cubicBezTo>
                      <a:pt x="957059" y="998680"/>
                      <a:pt x="957587" y="997623"/>
                      <a:pt x="958027" y="996479"/>
                    </a:cubicBezTo>
                    <a:cubicBezTo>
                      <a:pt x="958203" y="996127"/>
                      <a:pt x="958291" y="995863"/>
                      <a:pt x="958467" y="995511"/>
                    </a:cubicBezTo>
                    <a:cubicBezTo>
                      <a:pt x="960052" y="991637"/>
                      <a:pt x="961637" y="987675"/>
                      <a:pt x="963046" y="983802"/>
                    </a:cubicBezTo>
                    <a:cubicBezTo>
                      <a:pt x="963134" y="983538"/>
                      <a:pt x="963222" y="983273"/>
                      <a:pt x="963398" y="982921"/>
                    </a:cubicBezTo>
                    <a:cubicBezTo>
                      <a:pt x="963838" y="981689"/>
                      <a:pt x="964278" y="980456"/>
                      <a:pt x="964718" y="979224"/>
                    </a:cubicBezTo>
                    <a:cubicBezTo>
                      <a:pt x="964806" y="978960"/>
                      <a:pt x="964895" y="978607"/>
                      <a:pt x="965071" y="978344"/>
                    </a:cubicBezTo>
                    <a:cubicBezTo>
                      <a:pt x="965511" y="977023"/>
                      <a:pt x="965951" y="975702"/>
                      <a:pt x="966391" y="974470"/>
                    </a:cubicBezTo>
                    <a:cubicBezTo>
                      <a:pt x="966391" y="974382"/>
                      <a:pt x="966391" y="974382"/>
                      <a:pt x="966479" y="974294"/>
                    </a:cubicBezTo>
                    <a:cubicBezTo>
                      <a:pt x="968416" y="968395"/>
                      <a:pt x="970089" y="962497"/>
                      <a:pt x="971586" y="956598"/>
                    </a:cubicBezTo>
                    <a:cubicBezTo>
                      <a:pt x="971586" y="956598"/>
                      <a:pt x="971586" y="956511"/>
                      <a:pt x="971586" y="956511"/>
                    </a:cubicBezTo>
                    <a:cubicBezTo>
                      <a:pt x="995093" y="861608"/>
                      <a:pt x="967800" y="759926"/>
                      <a:pt x="899214" y="702351"/>
                    </a:cubicBezTo>
                    <a:close/>
                    <a:moveTo>
                      <a:pt x="149788" y="776477"/>
                    </a:moveTo>
                    <a:cubicBezTo>
                      <a:pt x="151373" y="765120"/>
                      <a:pt x="164139" y="768466"/>
                      <a:pt x="172415" y="769786"/>
                    </a:cubicBezTo>
                    <a:cubicBezTo>
                      <a:pt x="182276" y="771371"/>
                      <a:pt x="208689" y="774980"/>
                      <a:pt x="195923" y="790299"/>
                    </a:cubicBezTo>
                    <a:cubicBezTo>
                      <a:pt x="191961" y="795141"/>
                      <a:pt x="185269" y="796813"/>
                      <a:pt x="179018" y="797077"/>
                    </a:cubicBezTo>
                    <a:cubicBezTo>
                      <a:pt x="168365" y="797694"/>
                      <a:pt x="147763" y="791179"/>
                      <a:pt x="149788" y="776477"/>
                    </a:cubicBezTo>
                    <a:close/>
                    <a:moveTo>
                      <a:pt x="89830" y="689409"/>
                    </a:moveTo>
                    <a:cubicBezTo>
                      <a:pt x="90799" y="689674"/>
                      <a:pt x="91503" y="690554"/>
                      <a:pt x="92031" y="691346"/>
                    </a:cubicBezTo>
                    <a:cubicBezTo>
                      <a:pt x="99075" y="701823"/>
                      <a:pt x="105942" y="712387"/>
                      <a:pt x="114130" y="721983"/>
                    </a:cubicBezTo>
                    <a:cubicBezTo>
                      <a:pt x="120910" y="729818"/>
                      <a:pt x="137902" y="743199"/>
                      <a:pt x="135789" y="755084"/>
                    </a:cubicBezTo>
                    <a:cubicBezTo>
                      <a:pt x="131563" y="778502"/>
                      <a:pt x="105150" y="751211"/>
                      <a:pt x="99955" y="743288"/>
                    </a:cubicBezTo>
                    <a:cubicBezTo>
                      <a:pt x="90623" y="729026"/>
                      <a:pt x="87101" y="710978"/>
                      <a:pt x="86485" y="694604"/>
                    </a:cubicBezTo>
                    <a:cubicBezTo>
                      <a:pt x="86397" y="692315"/>
                      <a:pt x="87541" y="688881"/>
                      <a:pt x="89830" y="689409"/>
                    </a:cubicBezTo>
                    <a:close/>
                    <a:moveTo>
                      <a:pt x="243026" y="921472"/>
                    </a:moveTo>
                    <a:cubicBezTo>
                      <a:pt x="239240" y="916102"/>
                      <a:pt x="236775" y="909411"/>
                      <a:pt x="238448" y="902985"/>
                    </a:cubicBezTo>
                    <a:cubicBezTo>
                      <a:pt x="239064" y="900608"/>
                      <a:pt x="240473" y="898407"/>
                      <a:pt x="242234" y="896646"/>
                    </a:cubicBezTo>
                    <a:cubicBezTo>
                      <a:pt x="245227" y="893829"/>
                      <a:pt x="249365" y="892332"/>
                      <a:pt x="253239" y="893565"/>
                    </a:cubicBezTo>
                    <a:cubicBezTo>
                      <a:pt x="273841" y="900432"/>
                      <a:pt x="253679" y="936526"/>
                      <a:pt x="243026" y="921472"/>
                    </a:cubicBezTo>
                    <a:close/>
                    <a:moveTo>
                      <a:pt x="280797" y="993045"/>
                    </a:moveTo>
                    <a:cubicBezTo>
                      <a:pt x="278507" y="994630"/>
                      <a:pt x="275426" y="993838"/>
                      <a:pt x="272873" y="992781"/>
                    </a:cubicBezTo>
                    <a:cubicBezTo>
                      <a:pt x="260106" y="987147"/>
                      <a:pt x="250422" y="974910"/>
                      <a:pt x="247868" y="961177"/>
                    </a:cubicBezTo>
                    <a:cubicBezTo>
                      <a:pt x="244611" y="942689"/>
                      <a:pt x="262572" y="943569"/>
                      <a:pt x="268118" y="958183"/>
                    </a:cubicBezTo>
                    <a:cubicBezTo>
                      <a:pt x="271112" y="966106"/>
                      <a:pt x="274898" y="973678"/>
                      <a:pt x="279476" y="980720"/>
                    </a:cubicBezTo>
                    <a:cubicBezTo>
                      <a:pt x="280709" y="982657"/>
                      <a:pt x="282029" y="984594"/>
                      <a:pt x="282558" y="986795"/>
                    </a:cubicBezTo>
                    <a:cubicBezTo>
                      <a:pt x="283174" y="988996"/>
                      <a:pt x="282646" y="991637"/>
                      <a:pt x="280797" y="993045"/>
                    </a:cubicBezTo>
                    <a:close/>
                    <a:moveTo>
                      <a:pt x="909867" y="945858"/>
                    </a:moveTo>
                    <a:cubicBezTo>
                      <a:pt x="911364" y="931156"/>
                      <a:pt x="924306" y="937407"/>
                      <a:pt x="928180" y="947267"/>
                    </a:cubicBezTo>
                    <a:cubicBezTo>
                      <a:pt x="929853" y="951316"/>
                      <a:pt x="930117" y="955806"/>
                      <a:pt x="930117" y="960296"/>
                    </a:cubicBezTo>
                    <a:cubicBezTo>
                      <a:pt x="930029" y="965050"/>
                      <a:pt x="929501" y="969980"/>
                      <a:pt x="927124" y="974118"/>
                    </a:cubicBezTo>
                    <a:cubicBezTo>
                      <a:pt x="924747" y="978255"/>
                      <a:pt x="920168" y="981425"/>
                      <a:pt x="915414" y="980896"/>
                    </a:cubicBezTo>
                    <a:cubicBezTo>
                      <a:pt x="914181" y="980720"/>
                      <a:pt x="912861" y="980368"/>
                      <a:pt x="911980" y="979400"/>
                    </a:cubicBezTo>
                    <a:cubicBezTo>
                      <a:pt x="910836" y="978255"/>
                      <a:pt x="910484" y="976495"/>
                      <a:pt x="910308" y="974910"/>
                    </a:cubicBezTo>
                    <a:cubicBezTo>
                      <a:pt x="909163" y="965314"/>
                      <a:pt x="908899" y="955542"/>
                      <a:pt x="909867" y="945858"/>
                    </a:cubicBezTo>
                    <a:close/>
                    <a:moveTo>
                      <a:pt x="666427" y="1103266"/>
                    </a:moveTo>
                    <a:cubicBezTo>
                      <a:pt x="672502" y="1100889"/>
                      <a:pt x="683860" y="1104147"/>
                      <a:pt x="689583" y="1108989"/>
                    </a:cubicBezTo>
                    <a:cubicBezTo>
                      <a:pt x="696802" y="1115151"/>
                      <a:pt x="688966" y="1123691"/>
                      <a:pt x="681923" y="1125452"/>
                    </a:cubicBezTo>
                    <a:cubicBezTo>
                      <a:pt x="680162" y="1125892"/>
                      <a:pt x="678225" y="1126068"/>
                      <a:pt x="676376" y="1125980"/>
                    </a:cubicBezTo>
                    <a:cubicBezTo>
                      <a:pt x="671446" y="1125628"/>
                      <a:pt x="666867" y="1122370"/>
                      <a:pt x="664578" y="1117969"/>
                    </a:cubicBezTo>
                    <a:cubicBezTo>
                      <a:pt x="660352" y="1109429"/>
                      <a:pt x="662113" y="1105027"/>
                      <a:pt x="666427" y="1103266"/>
                    </a:cubicBezTo>
                    <a:close/>
                    <a:moveTo>
                      <a:pt x="551442" y="989964"/>
                    </a:moveTo>
                    <a:cubicBezTo>
                      <a:pt x="563856" y="982833"/>
                      <a:pt x="560599" y="1002465"/>
                      <a:pt x="560071" y="1009684"/>
                    </a:cubicBezTo>
                    <a:cubicBezTo>
                      <a:pt x="559718" y="1015319"/>
                      <a:pt x="558574" y="1021657"/>
                      <a:pt x="553819" y="1024738"/>
                    </a:cubicBezTo>
                    <a:cubicBezTo>
                      <a:pt x="549241" y="1027732"/>
                      <a:pt x="543166" y="1026235"/>
                      <a:pt x="538060" y="1024210"/>
                    </a:cubicBezTo>
                    <a:cubicBezTo>
                      <a:pt x="537531" y="1024034"/>
                      <a:pt x="537003" y="1023770"/>
                      <a:pt x="536563" y="1023418"/>
                    </a:cubicBezTo>
                    <a:cubicBezTo>
                      <a:pt x="535771" y="1022802"/>
                      <a:pt x="535594" y="1021657"/>
                      <a:pt x="535506" y="1020689"/>
                    </a:cubicBezTo>
                    <a:cubicBezTo>
                      <a:pt x="534978" y="1012589"/>
                      <a:pt x="544223" y="994102"/>
                      <a:pt x="551442" y="989964"/>
                    </a:cubicBezTo>
                    <a:close/>
                    <a:moveTo>
                      <a:pt x="518514" y="1039528"/>
                    </a:moveTo>
                    <a:cubicBezTo>
                      <a:pt x="523532" y="1034598"/>
                      <a:pt x="533834" y="1029052"/>
                      <a:pt x="535154" y="1041377"/>
                    </a:cubicBezTo>
                    <a:cubicBezTo>
                      <a:pt x="536123" y="1050357"/>
                      <a:pt x="521596" y="1061801"/>
                      <a:pt x="514992" y="1066203"/>
                    </a:cubicBezTo>
                    <a:cubicBezTo>
                      <a:pt x="506276" y="1072102"/>
                      <a:pt x="494302" y="1076504"/>
                      <a:pt x="484089" y="1071397"/>
                    </a:cubicBezTo>
                    <a:cubicBezTo>
                      <a:pt x="483120" y="1070957"/>
                      <a:pt x="482240" y="1070429"/>
                      <a:pt x="481624" y="1069637"/>
                    </a:cubicBezTo>
                    <a:cubicBezTo>
                      <a:pt x="480039" y="1067524"/>
                      <a:pt x="480831" y="1064354"/>
                      <a:pt x="482680" y="1062418"/>
                    </a:cubicBezTo>
                    <a:cubicBezTo>
                      <a:pt x="484529" y="1060569"/>
                      <a:pt x="487170" y="1059601"/>
                      <a:pt x="489636" y="1058632"/>
                    </a:cubicBezTo>
                    <a:cubicBezTo>
                      <a:pt x="500641" y="1054407"/>
                      <a:pt x="510150" y="1047628"/>
                      <a:pt x="518514" y="1039528"/>
                    </a:cubicBezTo>
                    <a:close/>
                    <a:moveTo>
                      <a:pt x="442620" y="1089445"/>
                    </a:moveTo>
                    <a:cubicBezTo>
                      <a:pt x="426068" y="1093406"/>
                      <a:pt x="412069" y="1091205"/>
                      <a:pt x="396222" y="1084427"/>
                    </a:cubicBezTo>
                    <a:cubicBezTo>
                      <a:pt x="392260" y="1082666"/>
                      <a:pt x="388210" y="1080729"/>
                      <a:pt x="385040" y="1077648"/>
                    </a:cubicBezTo>
                    <a:cubicBezTo>
                      <a:pt x="381959" y="1074567"/>
                      <a:pt x="379846" y="1070253"/>
                      <a:pt x="380462" y="1065851"/>
                    </a:cubicBezTo>
                    <a:cubicBezTo>
                      <a:pt x="381959" y="1055463"/>
                      <a:pt x="406170" y="1067172"/>
                      <a:pt x="411013" y="1068844"/>
                    </a:cubicBezTo>
                    <a:cubicBezTo>
                      <a:pt x="421226" y="1072190"/>
                      <a:pt x="431527" y="1071133"/>
                      <a:pt x="441652" y="1073422"/>
                    </a:cubicBezTo>
                    <a:cubicBezTo>
                      <a:pt x="445878" y="1074391"/>
                      <a:pt x="450368" y="1077208"/>
                      <a:pt x="450368" y="1081521"/>
                    </a:cubicBezTo>
                    <a:cubicBezTo>
                      <a:pt x="450456" y="1085571"/>
                      <a:pt x="446494" y="1088564"/>
                      <a:pt x="442620" y="1089445"/>
                    </a:cubicBezTo>
                    <a:close/>
                    <a:moveTo>
                      <a:pt x="617123" y="1046923"/>
                    </a:moveTo>
                    <a:cubicBezTo>
                      <a:pt x="618795" y="1046747"/>
                      <a:pt x="620028" y="1048508"/>
                      <a:pt x="620821" y="1050005"/>
                    </a:cubicBezTo>
                    <a:cubicBezTo>
                      <a:pt x="628216" y="1062946"/>
                      <a:pt x="637285" y="1075007"/>
                      <a:pt x="647762" y="1085659"/>
                    </a:cubicBezTo>
                    <a:cubicBezTo>
                      <a:pt x="651460" y="1089445"/>
                      <a:pt x="655686" y="1093759"/>
                      <a:pt x="655510" y="1099041"/>
                    </a:cubicBezTo>
                    <a:cubicBezTo>
                      <a:pt x="655422" y="1099833"/>
                      <a:pt x="655334" y="1100714"/>
                      <a:pt x="654805" y="1101418"/>
                    </a:cubicBezTo>
                    <a:cubicBezTo>
                      <a:pt x="654189" y="1102210"/>
                      <a:pt x="653132" y="1102562"/>
                      <a:pt x="652076" y="1102738"/>
                    </a:cubicBezTo>
                    <a:cubicBezTo>
                      <a:pt x="641247" y="1104587"/>
                      <a:pt x="633147" y="1093583"/>
                      <a:pt x="627600" y="1086099"/>
                    </a:cubicBezTo>
                    <a:cubicBezTo>
                      <a:pt x="620204" y="1076239"/>
                      <a:pt x="614569" y="1064619"/>
                      <a:pt x="614305" y="1052029"/>
                    </a:cubicBezTo>
                    <a:cubicBezTo>
                      <a:pt x="614305" y="1049917"/>
                      <a:pt x="615010" y="1047099"/>
                      <a:pt x="617123" y="1046923"/>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 name="Google Shape;2451;p54">
                <a:extLst>
                  <a:ext uri="{FF2B5EF4-FFF2-40B4-BE49-F238E27FC236}">
                    <a16:creationId xmlns:a16="http://schemas.microsoft.com/office/drawing/2014/main" id="{6B540AB9-AAF3-4FBC-98A1-47C0ECF93A71}"/>
                  </a:ext>
                </a:extLst>
              </p:cNvPr>
              <p:cNvSpPr/>
              <p:nvPr/>
            </p:nvSpPr>
            <p:spPr>
              <a:xfrm>
                <a:off x="4138261" y="2722798"/>
                <a:ext cx="845486" cy="868640"/>
              </a:xfrm>
              <a:custGeom>
                <a:avLst/>
                <a:gdLst/>
                <a:ahLst/>
                <a:cxnLst/>
                <a:rect l="l" t="t" r="r" b="b"/>
                <a:pathLst>
                  <a:path w="845486" h="868640" extrusionOk="0">
                    <a:moveTo>
                      <a:pt x="845045" y="831036"/>
                    </a:moveTo>
                    <a:cubicBezTo>
                      <a:pt x="791691" y="642463"/>
                      <a:pt x="764662" y="504335"/>
                      <a:pt x="674241" y="383726"/>
                    </a:cubicBezTo>
                    <a:cubicBezTo>
                      <a:pt x="618069" y="308895"/>
                      <a:pt x="558112" y="264701"/>
                      <a:pt x="493488" y="243572"/>
                    </a:cubicBezTo>
                    <a:cubicBezTo>
                      <a:pt x="469980" y="235913"/>
                      <a:pt x="445944" y="231247"/>
                      <a:pt x="421204" y="229399"/>
                    </a:cubicBezTo>
                    <a:cubicBezTo>
                      <a:pt x="412928" y="228782"/>
                      <a:pt x="404564" y="228430"/>
                      <a:pt x="396112" y="228342"/>
                    </a:cubicBezTo>
                    <a:cubicBezTo>
                      <a:pt x="387395" y="228254"/>
                      <a:pt x="378591" y="228518"/>
                      <a:pt x="369699" y="229047"/>
                    </a:cubicBezTo>
                    <a:cubicBezTo>
                      <a:pt x="339764" y="230895"/>
                      <a:pt x="313879" y="232392"/>
                      <a:pt x="291164" y="233096"/>
                    </a:cubicBezTo>
                    <a:cubicBezTo>
                      <a:pt x="275404" y="233624"/>
                      <a:pt x="261229" y="233713"/>
                      <a:pt x="248287" y="233272"/>
                    </a:cubicBezTo>
                    <a:cubicBezTo>
                      <a:pt x="213246" y="232128"/>
                      <a:pt x="187537" y="227022"/>
                      <a:pt x="165966" y="214873"/>
                    </a:cubicBezTo>
                    <a:cubicBezTo>
                      <a:pt x="163501" y="213464"/>
                      <a:pt x="161036" y="211968"/>
                      <a:pt x="158659" y="210383"/>
                    </a:cubicBezTo>
                    <a:cubicBezTo>
                      <a:pt x="149150" y="204044"/>
                      <a:pt x="141402" y="194977"/>
                      <a:pt x="135503" y="184588"/>
                    </a:cubicBezTo>
                    <a:cubicBezTo>
                      <a:pt x="131453" y="177370"/>
                      <a:pt x="128283" y="169446"/>
                      <a:pt x="126082" y="161259"/>
                    </a:cubicBezTo>
                    <a:cubicBezTo>
                      <a:pt x="117542" y="129302"/>
                      <a:pt x="123529" y="92943"/>
                      <a:pt x="147125" y="75952"/>
                    </a:cubicBezTo>
                    <a:cubicBezTo>
                      <a:pt x="147125" y="75952"/>
                      <a:pt x="147213" y="75952"/>
                      <a:pt x="147213" y="75864"/>
                    </a:cubicBezTo>
                    <a:cubicBezTo>
                      <a:pt x="172569" y="57465"/>
                      <a:pt x="156369" y="40209"/>
                      <a:pt x="128724" y="32374"/>
                    </a:cubicBezTo>
                    <a:cubicBezTo>
                      <a:pt x="102223" y="24891"/>
                      <a:pt x="81797" y="19873"/>
                      <a:pt x="70263" y="4995"/>
                    </a:cubicBezTo>
                    <a:cubicBezTo>
                      <a:pt x="65332" y="-1343"/>
                      <a:pt x="56264" y="-1696"/>
                      <a:pt x="50893" y="4203"/>
                    </a:cubicBezTo>
                    <a:cubicBezTo>
                      <a:pt x="45963" y="9661"/>
                      <a:pt x="40328" y="13094"/>
                      <a:pt x="34341" y="14503"/>
                    </a:cubicBezTo>
                    <a:cubicBezTo>
                      <a:pt x="26505" y="16264"/>
                      <a:pt x="22807" y="25595"/>
                      <a:pt x="26593" y="32638"/>
                    </a:cubicBezTo>
                    <a:cubicBezTo>
                      <a:pt x="46491" y="69173"/>
                      <a:pt x="43410" y="108877"/>
                      <a:pt x="23776" y="121114"/>
                    </a:cubicBezTo>
                    <a:cubicBezTo>
                      <a:pt x="18933" y="124196"/>
                      <a:pt x="16380" y="129830"/>
                      <a:pt x="17965" y="135288"/>
                    </a:cubicBezTo>
                    <a:cubicBezTo>
                      <a:pt x="28090" y="168478"/>
                      <a:pt x="19374" y="197618"/>
                      <a:pt x="3790" y="213552"/>
                    </a:cubicBezTo>
                    <a:cubicBezTo>
                      <a:pt x="-1757" y="219274"/>
                      <a:pt x="-1229" y="228518"/>
                      <a:pt x="5463" y="232920"/>
                    </a:cubicBezTo>
                    <a:cubicBezTo>
                      <a:pt x="45523" y="258715"/>
                      <a:pt x="48604" y="297450"/>
                      <a:pt x="19198" y="330640"/>
                    </a:cubicBezTo>
                    <a:cubicBezTo>
                      <a:pt x="14267" y="336186"/>
                      <a:pt x="15852" y="344638"/>
                      <a:pt x="22103" y="348775"/>
                    </a:cubicBezTo>
                    <a:cubicBezTo>
                      <a:pt x="37423" y="358988"/>
                      <a:pt x="45787" y="380116"/>
                      <a:pt x="44202" y="398868"/>
                    </a:cubicBezTo>
                    <a:cubicBezTo>
                      <a:pt x="43498" y="406879"/>
                      <a:pt x="50717" y="413130"/>
                      <a:pt x="58729" y="411985"/>
                    </a:cubicBezTo>
                    <a:cubicBezTo>
                      <a:pt x="67798" y="410665"/>
                      <a:pt x="76338" y="411281"/>
                      <a:pt x="83998" y="413394"/>
                    </a:cubicBezTo>
                    <a:cubicBezTo>
                      <a:pt x="100902" y="409256"/>
                      <a:pt x="119479" y="411721"/>
                      <a:pt x="134094" y="421229"/>
                    </a:cubicBezTo>
                    <a:cubicBezTo>
                      <a:pt x="153112" y="433554"/>
                      <a:pt x="167199" y="456708"/>
                      <a:pt x="189826" y="458204"/>
                    </a:cubicBezTo>
                    <a:cubicBezTo>
                      <a:pt x="216591" y="459965"/>
                      <a:pt x="243180" y="429592"/>
                      <a:pt x="266160" y="443414"/>
                    </a:cubicBezTo>
                    <a:cubicBezTo>
                      <a:pt x="271882" y="446936"/>
                      <a:pt x="275844" y="452658"/>
                      <a:pt x="280951" y="456972"/>
                    </a:cubicBezTo>
                    <a:cubicBezTo>
                      <a:pt x="294950" y="468856"/>
                      <a:pt x="315376" y="468680"/>
                      <a:pt x="333073" y="462342"/>
                    </a:cubicBezTo>
                    <a:cubicBezTo>
                      <a:pt x="335978" y="461285"/>
                      <a:pt x="338884" y="460053"/>
                      <a:pt x="341613" y="458732"/>
                    </a:cubicBezTo>
                    <a:cubicBezTo>
                      <a:pt x="360894" y="449225"/>
                      <a:pt x="376566" y="433906"/>
                      <a:pt x="394967" y="422814"/>
                    </a:cubicBezTo>
                    <a:cubicBezTo>
                      <a:pt x="451667" y="388568"/>
                      <a:pt x="527737" y="399484"/>
                      <a:pt x="582500" y="436635"/>
                    </a:cubicBezTo>
                    <a:cubicBezTo>
                      <a:pt x="637351" y="473786"/>
                      <a:pt x="673713" y="532771"/>
                      <a:pt x="699422" y="593780"/>
                    </a:cubicBezTo>
                    <a:cubicBezTo>
                      <a:pt x="716150" y="633484"/>
                      <a:pt x="728916" y="674684"/>
                      <a:pt x="742563" y="715533"/>
                    </a:cubicBezTo>
                    <a:cubicBezTo>
                      <a:pt x="749958" y="737542"/>
                      <a:pt x="757530" y="759375"/>
                      <a:pt x="766159" y="780856"/>
                    </a:cubicBezTo>
                    <a:cubicBezTo>
                      <a:pt x="775139" y="803305"/>
                      <a:pt x="786585" y="826899"/>
                      <a:pt x="807891" y="838431"/>
                    </a:cubicBezTo>
                    <a:cubicBezTo>
                      <a:pt x="817136" y="843449"/>
                      <a:pt x="827261" y="845650"/>
                      <a:pt x="837562" y="845826"/>
                    </a:cubicBezTo>
                    <a:cubicBezTo>
                      <a:pt x="817664" y="862641"/>
                      <a:pt x="766247" y="876727"/>
                      <a:pt x="757618" y="862641"/>
                    </a:cubicBezTo>
                    <a:cubicBezTo>
                      <a:pt x="768712" y="881393"/>
                      <a:pt x="852265" y="852077"/>
                      <a:pt x="845045" y="831036"/>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 name="Google Shape;2452;p54">
                <a:extLst>
                  <a:ext uri="{FF2B5EF4-FFF2-40B4-BE49-F238E27FC236}">
                    <a16:creationId xmlns:a16="http://schemas.microsoft.com/office/drawing/2014/main" id="{5754C4A4-D972-4FAA-9EF0-A67E5C9B93E6}"/>
                  </a:ext>
                </a:extLst>
              </p:cNvPr>
              <p:cNvSpPr/>
              <p:nvPr/>
            </p:nvSpPr>
            <p:spPr>
              <a:xfrm>
                <a:off x="4895615" y="3584999"/>
                <a:ext cx="176" cy="352"/>
              </a:xfrm>
              <a:custGeom>
                <a:avLst/>
                <a:gdLst/>
                <a:ahLst/>
                <a:cxnLst/>
                <a:rect l="l" t="t" r="r" b="b"/>
                <a:pathLst>
                  <a:path w="176" h="352" extrusionOk="0">
                    <a:moveTo>
                      <a:pt x="176" y="352"/>
                    </a:moveTo>
                    <a:cubicBezTo>
                      <a:pt x="88" y="264"/>
                      <a:pt x="88" y="88"/>
                      <a:pt x="0" y="0"/>
                    </a:cubicBezTo>
                    <a:cubicBezTo>
                      <a:pt x="0" y="88"/>
                      <a:pt x="88" y="176"/>
                      <a:pt x="176" y="352"/>
                    </a:cubicBezTo>
                    <a:close/>
                  </a:path>
                </a:pathLst>
              </a:custGeom>
              <a:solidFill>
                <a:srgbClr val="E1B1A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 name="Google Shape;2453;p54">
                <a:extLst>
                  <a:ext uri="{FF2B5EF4-FFF2-40B4-BE49-F238E27FC236}">
                    <a16:creationId xmlns:a16="http://schemas.microsoft.com/office/drawing/2014/main" id="{AFF4A40D-C28D-47DA-8D0B-673A49EE742B}"/>
                  </a:ext>
                </a:extLst>
              </p:cNvPr>
              <p:cNvSpPr/>
              <p:nvPr/>
            </p:nvSpPr>
            <p:spPr>
              <a:xfrm>
                <a:off x="4261790" y="3218065"/>
                <a:ext cx="28350" cy="7130"/>
              </a:xfrm>
              <a:custGeom>
                <a:avLst/>
                <a:gdLst/>
                <a:ahLst/>
                <a:cxnLst/>
                <a:rect l="l" t="t" r="r" b="b"/>
                <a:pathLst>
                  <a:path w="28350" h="7130" extrusionOk="0">
                    <a:moveTo>
                      <a:pt x="0" y="0"/>
                    </a:moveTo>
                    <a:cubicBezTo>
                      <a:pt x="1673" y="968"/>
                      <a:pt x="3610" y="1497"/>
                      <a:pt x="5723" y="1497"/>
                    </a:cubicBezTo>
                    <a:cubicBezTo>
                      <a:pt x="13823" y="1497"/>
                      <a:pt x="21571" y="3521"/>
                      <a:pt x="28350" y="7131"/>
                    </a:cubicBezTo>
                    <a:cubicBezTo>
                      <a:pt x="21483" y="3434"/>
                      <a:pt x="13735" y="1497"/>
                      <a:pt x="5547" y="1409"/>
                    </a:cubicBezTo>
                    <a:cubicBezTo>
                      <a:pt x="3522" y="1409"/>
                      <a:pt x="1585" y="880"/>
                      <a:pt x="0" y="0"/>
                    </a:cubicBezTo>
                    <a:close/>
                  </a:path>
                </a:pathLst>
              </a:custGeom>
              <a:solidFill>
                <a:srgbClr val="E1B1A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 name="Google Shape;2454;p54">
                <a:extLst>
                  <a:ext uri="{FF2B5EF4-FFF2-40B4-BE49-F238E27FC236}">
                    <a16:creationId xmlns:a16="http://schemas.microsoft.com/office/drawing/2014/main" id="{13E9763C-1F77-42EA-ABC8-F3C0050151B1}"/>
                  </a:ext>
                </a:extLst>
              </p:cNvPr>
              <p:cNvSpPr/>
              <p:nvPr/>
            </p:nvSpPr>
            <p:spPr>
              <a:xfrm>
                <a:off x="4308453" y="3215794"/>
                <a:ext cx="72459" cy="25187"/>
              </a:xfrm>
              <a:custGeom>
                <a:avLst/>
                <a:gdLst/>
                <a:ahLst/>
                <a:cxnLst/>
                <a:rect l="l" t="t" r="r" b="b"/>
                <a:pathLst>
                  <a:path w="72459" h="25187" extrusionOk="0">
                    <a:moveTo>
                      <a:pt x="14615" y="20759"/>
                    </a:moveTo>
                    <a:cubicBezTo>
                      <a:pt x="11005" y="25248"/>
                      <a:pt x="4931" y="26305"/>
                      <a:pt x="0" y="24016"/>
                    </a:cubicBezTo>
                    <a:cubicBezTo>
                      <a:pt x="4931" y="26305"/>
                      <a:pt x="11005" y="25248"/>
                      <a:pt x="14703" y="20759"/>
                    </a:cubicBezTo>
                    <a:cubicBezTo>
                      <a:pt x="30639" y="1215"/>
                      <a:pt x="54323" y="-4596"/>
                      <a:pt x="72460" y="3768"/>
                    </a:cubicBezTo>
                    <a:cubicBezTo>
                      <a:pt x="54323" y="-4684"/>
                      <a:pt x="30551" y="1127"/>
                      <a:pt x="14615" y="20759"/>
                    </a:cubicBezTo>
                    <a:close/>
                  </a:path>
                </a:pathLst>
              </a:custGeom>
              <a:solidFill>
                <a:srgbClr val="E1B1A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 name="Google Shape;2455;p54">
                <a:extLst>
                  <a:ext uri="{FF2B5EF4-FFF2-40B4-BE49-F238E27FC236}">
                    <a16:creationId xmlns:a16="http://schemas.microsoft.com/office/drawing/2014/main" id="{B8AC58FE-A88D-4E42-8A4E-32D5E6E66E55}"/>
                  </a:ext>
                </a:extLst>
              </p:cNvPr>
              <p:cNvSpPr/>
              <p:nvPr/>
            </p:nvSpPr>
            <p:spPr>
              <a:xfrm>
                <a:off x="4409438" y="3183353"/>
                <a:ext cx="282003" cy="69547"/>
              </a:xfrm>
              <a:custGeom>
                <a:avLst/>
                <a:gdLst/>
                <a:ahLst/>
                <a:cxnLst/>
                <a:rect l="l" t="t" r="r" b="b"/>
                <a:pathLst>
                  <a:path w="282003" h="69547" extrusionOk="0">
                    <a:moveTo>
                      <a:pt x="88484" y="57425"/>
                    </a:moveTo>
                    <a:cubicBezTo>
                      <a:pt x="85314" y="62532"/>
                      <a:pt x="78799" y="64644"/>
                      <a:pt x="73340" y="62267"/>
                    </a:cubicBezTo>
                    <a:cubicBezTo>
                      <a:pt x="58021" y="55489"/>
                      <a:pt x="29759" y="55841"/>
                      <a:pt x="12062" y="67462"/>
                    </a:cubicBezTo>
                    <a:cubicBezTo>
                      <a:pt x="8276" y="69927"/>
                      <a:pt x="3698" y="70103"/>
                      <a:pt x="0" y="68342"/>
                    </a:cubicBezTo>
                    <a:cubicBezTo>
                      <a:pt x="3698" y="70103"/>
                      <a:pt x="8276" y="70015"/>
                      <a:pt x="12150" y="67550"/>
                    </a:cubicBezTo>
                    <a:cubicBezTo>
                      <a:pt x="29847" y="55841"/>
                      <a:pt x="58109" y="55489"/>
                      <a:pt x="73428" y="62356"/>
                    </a:cubicBezTo>
                    <a:cubicBezTo>
                      <a:pt x="78887" y="64821"/>
                      <a:pt x="85402" y="62620"/>
                      <a:pt x="88572" y="57514"/>
                    </a:cubicBezTo>
                    <a:cubicBezTo>
                      <a:pt x="95263" y="46685"/>
                      <a:pt x="103363" y="37441"/>
                      <a:pt x="112696" y="29782"/>
                    </a:cubicBezTo>
                    <a:cubicBezTo>
                      <a:pt x="156806" y="-6841"/>
                      <a:pt x="226360" y="-8778"/>
                      <a:pt x="282003" y="19394"/>
                    </a:cubicBezTo>
                    <a:cubicBezTo>
                      <a:pt x="225303" y="-9394"/>
                      <a:pt x="154076" y="-6841"/>
                      <a:pt x="110142" y="31807"/>
                    </a:cubicBezTo>
                    <a:cubicBezTo>
                      <a:pt x="101866" y="39026"/>
                      <a:pt x="94559" y="47565"/>
                      <a:pt x="88484" y="57425"/>
                    </a:cubicBezTo>
                    <a:close/>
                  </a:path>
                </a:pathLst>
              </a:custGeom>
              <a:solidFill>
                <a:srgbClr val="E1B1A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 name="Google Shape;2456;p54">
                <a:extLst>
                  <a:ext uri="{FF2B5EF4-FFF2-40B4-BE49-F238E27FC236}">
                    <a16:creationId xmlns:a16="http://schemas.microsoft.com/office/drawing/2014/main" id="{AAA82198-2221-4D6F-B2B9-DFD4A693AA46}"/>
                  </a:ext>
                </a:extLst>
              </p:cNvPr>
              <p:cNvSpPr/>
              <p:nvPr/>
            </p:nvSpPr>
            <p:spPr>
              <a:xfrm>
                <a:off x="4471333" y="3125133"/>
                <a:ext cx="409490" cy="313374"/>
              </a:xfrm>
              <a:custGeom>
                <a:avLst/>
                <a:gdLst/>
                <a:ahLst/>
                <a:cxnLst/>
                <a:rect l="l" t="t" r="r" b="b"/>
                <a:pathLst>
                  <a:path w="409490" h="313374" extrusionOk="0">
                    <a:moveTo>
                      <a:pt x="409490" y="313374"/>
                    </a:moveTo>
                    <a:cubicBezTo>
                      <a:pt x="395844" y="272526"/>
                      <a:pt x="382989" y="231325"/>
                      <a:pt x="366349" y="191621"/>
                    </a:cubicBezTo>
                    <a:cubicBezTo>
                      <a:pt x="340728" y="130612"/>
                      <a:pt x="304278" y="71628"/>
                      <a:pt x="249427" y="34476"/>
                    </a:cubicBezTo>
                    <a:cubicBezTo>
                      <a:pt x="194576" y="-2675"/>
                      <a:pt x="118595" y="-13591"/>
                      <a:pt x="61895" y="20655"/>
                    </a:cubicBezTo>
                    <a:cubicBezTo>
                      <a:pt x="43582" y="31747"/>
                      <a:pt x="27822" y="46978"/>
                      <a:pt x="8540" y="56574"/>
                    </a:cubicBezTo>
                    <a:cubicBezTo>
                      <a:pt x="5811" y="57982"/>
                      <a:pt x="2905" y="59127"/>
                      <a:pt x="0" y="60183"/>
                    </a:cubicBezTo>
                    <a:lnTo>
                      <a:pt x="48160" y="90027"/>
                    </a:lnTo>
                    <a:cubicBezTo>
                      <a:pt x="92181" y="51379"/>
                      <a:pt x="163321" y="48826"/>
                      <a:pt x="220021" y="77614"/>
                    </a:cubicBezTo>
                    <a:cubicBezTo>
                      <a:pt x="237189" y="86330"/>
                      <a:pt x="253037" y="97862"/>
                      <a:pt x="266332" y="112212"/>
                    </a:cubicBezTo>
                    <a:cubicBezTo>
                      <a:pt x="298820" y="146986"/>
                      <a:pt x="326906" y="200424"/>
                      <a:pt x="351734" y="259320"/>
                    </a:cubicBezTo>
                    <a:cubicBezTo>
                      <a:pt x="355168" y="267420"/>
                      <a:pt x="358513" y="275695"/>
                      <a:pt x="361859" y="284058"/>
                    </a:cubicBezTo>
                    <a:lnTo>
                      <a:pt x="409490" y="313374"/>
                    </a:ln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 name="Google Shape;2457;p54">
                <a:extLst>
                  <a:ext uri="{FF2B5EF4-FFF2-40B4-BE49-F238E27FC236}">
                    <a16:creationId xmlns:a16="http://schemas.microsoft.com/office/drawing/2014/main" id="{6D003EEE-1441-44D7-B1EF-84582F1F4EA0}"/>
                  </a:ext>
                </a:extLst>
              </p:cNvPr>
              <p:cNvSpPr/>
              <p:nvPr/>
            </p:nvSpPr>
            <p:spPr>
              <a:xfrm>
                <a:off x="4222170" y="3134525"/>
                <a:ext cx="297410" cy="118456"/>
              </a:xfrm>
              <a:custGeom>
                <a:avLst/>
                <a:gdLst/>
                <a:ahLst/>
                <a:cxnLst/>
                <a:rect l="l" t="t" r="r" b="b"/>
                <a:pathLst>
                  <a:path w="297410" h="118456" extrusionOk="0">
                    <a:moveTo>
                      <a:pt x="33633" y="68398"/>
                    </a:moveTo>
                    <a:cubicBezTo>
                      <a:pt x="31784" y="74473"/>
                      <a:pt x="34513" y="80812"/>
                      <a:pt x="39532" y="83541"/>
                    </a:cubicBezTo>
                    <a:cubicBezTo>
                      <a:pt x="41204" y="84421"/>
                      <a:pt x="43053" y="84949"/>
                      <a:pt x="45166" y="84949"/>
                    </a:cubicBezTo>
                    <a:cubicBezTo>
                      <a:pt x="53266" y="84949"/>
                      <a:pt x="61102" y="86974"/>
                      <a:pt x="67970" y="90672"/>
                    </a:cubicBezTo>
                    <a:cubicBezTo>
                      <a:pt x="73252" y="93489"/>
                      <a:pt x="78007" y="97362"/>
                      <a:pt x="81969" y="102028"/>
                    </a:cubicBezTo>
                    <a:cubicBezTo>
                      <a:pt x="83201" y="103525"/>
                      <a:pt x="84698" y="104581"/>
                      <a:pt x="86371" y="105374"/>
                    </a:cubicBezTo>
                    <a:cubicBezTo>
                      <a:pt x="91301" y="107574"/>
                      <a:pt x="97288" y="106606"/>
                      <a:pt x="100986" y="102116"/>
                    </a:cubicBezTo>
                    <a:cubicBezTo>
                      <a:pt x="116922" y="82484"/>
                      <a:pt x="140694" y="76674"/>
                      <a:pt x="158831" y="85125"/>
                    </a:cubicBezTo>
                    <a:cubicBezTo>
                      <a:pt x="168339" y="89527"/>
                      <a:pt x="176263" y="97803"/>
                      <a:pt x="180753" y="110040"/>
                    </a:cubicBezTo>
                    <a:cubicBezTo>
                      <a:pt x="181986" y="113385"/>
                      <a:pt x="184451" y="115850"/>
                      <a:pt x="187268" y="117258"/>
                    </a:cubicBezTo>
                    <a:cubicBezTo>
                      <a:pt x="190966" y="119019"/>
                      <a:pt x="195457" y="118931"/>
                      <a:pt x="199331" y="116378"/>
                    </a:cubicBezTo>
                    <a:cubicBezTo>
                      <a:pt x="217027" y="104669"/>
                      <a:pt x="245289" y="104317"/>
                      <a:pt x="260609" y="111184"/>
                    </a:cubicBezTo>
                    <a:cubicBezTo>
                      <a:pt x="266067" y="113649"/>
                      <a:pt x="272583" y="111448"/>
                      <a:pt x="275752" y="106342"/>
                    </a:cubicBezTo>
                    <a:cubicBezTo>
                      <a:pt x="281827" y="96482"/>
                      <a:pt x="289135" y="87942"/>
                      <a:pt x="297411" y="80724"/>
                    </a:cubicBezTo>
                    <a:lnTo>
                      <a:pt x="249251" y="50879"/>
                    </a:lnTo>
                    <a:cubicBezTo>
                      <a:pt x="231642" y="57218"/>
                      <a:pt x="211128" y="57394"/>
                      <a:pt x="197129" y="45509"/>
                    </a:cubicBezTo>
                    <a:cubicBezTo>
                      <a:pt x="192023" y="41195"/>
                      <a:pt x="188061" y="35473"/>
                      <a:pt x="182338" y="31952"/>
                    </a:cubicBezTo>
                    <a:cubicBezTo>
                      <a:pt x="159359" y="18130"/>
                      <a:pt x="132770" y="48502"/>
                      <a:pt x="106004" y="46742"/>
                    </a:cubicBezTo>
                    <a:cubicBezTo>
                      <a:pt x="83377" y="45245"/>
                      <a:pt x="69290" y="22092"/>
                      <a:pt x="50273" y="9767"/>
                    </a:cubicBezTo>
                    <a:cubicBezTo>
                      <a:pt x="35658" y="259"/>
                      <a:pt x="17080" y="-2206"/>
                      <a:pt x="176" y="1931"/>
                    </a:cubicBezTo>
                    <a:cubicBezTo>
                      <a:pt x="88" y="1931"/>
                      <a:pt x="88" y="1931"/>
                      <a:pt x="0" y="1931"/>
                    </a:cubicBezTo>
                    <a:cubicBezTo>
                      <a:pt x="26765" y="9414"/>
                      <a:pt x="43317" y="36001"/>
                      <a:pt x="33633" y="683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 name="Google Shape;2458;p54">
                <a:extLst>
                  <a:ext uri="{FF2B5EF4-FFF2-40B4-BE49-F238E27FC236}">
                    <a16:creationId xmlns:a16="http://schemas.microsoft.com/office/drawing/2014/main" id="{AF75948E-258E-43F9-B2D9-2D6F0D205F4E}"/>
                  </a:ext>
                </a:extLst>
              </p:cNvPr>
              <p:cNvSpPr/>
              <p:nvPr/>
            </p:nvSpPr>
            <p:spPr>
              <a:xfrm>
                <a:off x="4833192" y="3409015"/>
                <a:ext cx="142630" cy="182336"/>
              </a:xfrm>
              <a:custGeom>
                <a:avLst/>
                <a:gdLst/>
                <a:ahLst/>
                <a:cxnLst/>
                <a:rect l="l" t="t" r="r" b="b"/>
                <a:pathLst>
                  <a:path w="142630" h="182336" extrusionOk="0">
                    <a:moveTo>
                      <a:pt x="142630" y="159785"/>
                    </a:moveTo>
                    <a:cubicBezTo>
                      <a:pt x="132241" y="159521"/>
                      <a:pt x="122204" y="157408"/>
                      <a:pt x="112960" y="152390"/>
                    </a:cubicBezTo>
                    <a:cubicBezTo>
                      <a:pt x="91653" y="140858"/>
                      <a:pt x="80208" y="117352"/>
                      <a:pt x="71227" y="94815"/>
                    </a:cubicBezTo>
                    <a:cubicBezTo>
                      <a:pt x="62599" y="73334"/>
                      <a:pt x="55027" y="51501"/>
                      <a:pt x="47632" y="29492"/>
                    </a:cubicBezTo>
                    <a:lnTo>
                      <a:pt x="0" y="0"/>
                    </a:lnTo>
                    <a:cubicBezTo>
                      <a:pt x="23420" y="58984"/>
                      <a:pt x="43758" y="121401"/>
                      <a:pt x="61983" y="174927"/>
                    </a:cubicBezTo>
                    <a:cubicBezTo>
                      <a:pt x="62071" y="175279"/>
                      <a:pt x="62247" y="175544"/>
                      <a:pt x="62423" y="175896"/>
                    </a:cubicBezTo>
                    <a:cubicBezTo>
                      <a:pt x="62511" y="175984"/>
                      <a:pt x="62511" y="176160"/>
                      <a:pt x="62599" y="176248"/>
                    </a:cubicBezTo>
                    <a:cubicBezTo>
                      <a:pt x="62687" y="176336"/>
                      <a:pt x="62687" y="176424"/>
                      <a:pt x="62775" y="176512"/>
                    </a:cubicBezTo>
                    <a:cubicBezTo>
                      <a:pt x="71403" y="190686"/>
                      <a:pt x="122821" y="176600"/>
                      <a:pt x="142630" y="159785"/>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 name="Google Shape;2459;p54">
                <a:extLst>
                  <a:ext uri="{FF2B5EF4-FFF2-40B4-BE49-F238E27FC236}">
                    <a16:creationId xmlns:a16="http://schemas.microsoft.com/office/drawing/2014/main" id="{6E4C7CBE-7E9B-483C-B823-FC973D4F6AC1}"/>
                  </a:ext>
                </a:extLst>
              </p:cNvPr>
              <p:cNvSpPr/>
              <p:nvPr/>
            </p:nvSpPr>
            <p:spPr>
              <a:xfrm>
                <a:off x="4198134" y="2463774"/>
                <a:ext cx="440" cy="440"/>
              </a:xfrm>
              <a:custGeom>
                <a:avLst/>
                <a:gdLst/>
                <a:ahLst/>
                <a:cxnLst/>
                <a:rect l="l" t="t" r="r" b="b"/>
                <a:pathLst>
                  <a:path w="440" h="440" extrusionOk="0">
                    <a:moveTo>
                      <a:pt x="0" y="0"/>
                    </a:moveTo>
                    <a:cubicBezTo>
                      <a:pt x="176" y="176"/>
                      <a:pt x="352" y="264"/>
                      <a:pt x="440" y="440"/>
                    </a:cubicBezTo>
                    <a:cubicBezTo>
                      <a:pt x="352" y="264"/>
                      <a:pt x="176" y="88"/>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 name="Google Shape;2460;p54">
                <a:extLst>
                  <a:ext uri="{FF2B5EF4-FFF2-40B4-BE49-F238E27FC236}">
                    <a16:creationId xmlns:a16="http://schemas.microsoft.com/office/drawing/2014/main" id="{19E3A8EB-46AF-448D-B648-8A318FF76F13}"/>
                  </a:ext>
                </a:extLst>
              </p:cNvPr>
              <p:cNvSpPr/>
              <p:nvPr/>
            </p:nvSpPr>
            <p:spPr>
              <a:xfrm>
                <a:off x="4200688" y="2466150"/>
                <a:ext cx="968" cy="968"/>
              </a:xfrm>
              <a:custGeom>
                <a:avLst/>
                <a:gdLst/>
                <a:ahLst/>
                <a:cxnLst/>
                <a:rect l="l" t="t" r="r" b="b"/>
                <a:pathLst>
                  <a:path w="968" h="968" extrusionOk="0">
                    <a:moveTo>
                      <a:pt x="0" y="0"/>
                    </a:moveTo>
                    <a:cubicBezTo>
                      <a:pt x="352" y="352"/>
                      <a:pt x="616" y="704"/>
                      <a:pt x="968" y="968"/>
                    </a:cubicBezTo>
                    <a:cubicBezTo>
                      <a:pt x="616" y="616"/>
                      <a:pt x="264" y="352"/>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 name="Google Shape;2461;p54">
                <a:extLst>
                  <a:ext uri="{FF2B5EF4-FFF2-40B4-BE49-F238E27FC236}">
                    <a16:creationId xmlns:a16="http://schemas.microsoft.com/office/drawing/2014/main" id="{65BB2425-8FA9-41BD-A287-C3A3B88D8C78}"/>
                  </a:ext>
                </a:extLst>
              </p:cNvPr>
              <p:cNvSpPr/>
              <p:nvPr/>
            </p:nvSpPr>
            <p:spPr>
              <a:xfrm>
                <a:off x="4199279" y="2464830"/>
                <a:ext cx="1056" cy="1056"/>
              </a:xfrm>
              <a:custGeom>
                <a:avLst/>
                <a:gdLst/>
                <a:ahLst/>
                <a:cxnLst/>
                <a:rect l="l" t="t" r="r" b="b"/>
                <a:pathLst>
                  <a:path w="1056" h="1056" extrusionOk="0">
                    <a:moveTo>
                      <a:pt x="0" y="0"/>
                    </a:moveTo>
                    <a:cubicBezTo>
                      <a:pt x="352" y="352"/>
                      <a:pt x="704" y="704"/>
                      <a:pt x="1057" y="1056"/>
                    </a:cubicBezTo>
                    <a:cubicBezTo>
                      <a:pt x="792" y="704"/>
                      <a:pt x="440" y="352"/>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 name="Google Shape;2462;p54">
                <a:extLst>
                  <a:ext uri="{FF2B5EF4-FFF2-40B4-BE49-F238E27FC236}">
                    <a16:creationId xmlns:a16="http://schemas.microsoft.com/office/drawing/2014/main" id="{76CDF30F-9758-49D1-AB8D-078A7F1476DF}"/>
                  </a:ext>
                </a:extLst>
              </p:cNvPr>
              <p:cNvSpPr/>
              <p:nvPr/>
            </p:nvSpPr>
            <p:spPr>
              <a:xfrm>
                <a:off x="4001481" y="2468703"/>
                <a:ext cx="222831" cy="234879"/>
              </a:xfrm>
              <a:custGeom>
                <a:avLst/>
                <a:gdLst/>
                <a:ahLst/>
                <a:cxnLst/>
                <a:rect l="l" t="t" r="r" b="b"/>
                <a:pathLst>
                  <a:path w="222831" h="234879" extrusionOk="0">
                    <a:moveTo>
                      <a:pt x="222450" y="94815"/>
                    </a:moveTo>
                    <a:cubicBezTo>
                      <a:pt x="223947" y="62682"/>
                      <a:pt x="221833" y="23242"/>
                      <a:pt x="201583" y="0"/>
                    </a:cubicBezTo>
                    <a:cubicBezTo>
                      <a:pt x="207130" y="6427"/>
                      <a:pt x="211356" y="14086"/>
                      <a:pt x="214526" y="22449"/>
                    </a:cubicBezTo>
                    <a:cubicBezTo>
                      <a:pt x="200791" y="11357"/>
                      <a:pt x="187232" y="4402"/>
                      <a:pt x="166366" y="5634"/>
                    </a:cubicBezTo>
                    <a:cubicBezTo>
                      <a:pt x="144267" y="6867"/>
                      <a:pt x="123401" y="16639"/>
                      <a:pt x="105264" y="29316"/>
                    </a:cubicBezTo>
                    <a:cubicBezTo>
                      <a:pt x="102623" y="31165"/>
                      <a:pt x="99981" y="33102"/>
                      <a:pt x="97340" y="35126"/>
                    </a:cubicBezTo>
                    <a:cubicBezTo>
                      <a:pt x="88976" y="41641"/>
                      <a:pt x="81316" y="48948"/>
                      <a:pt x="74801" y="57223"/>
                    </a:cubicBezTo>
                    <a:cubicBezTo>
                      <a:pt x="60802" y="75271"/>
                      <a:pt x="53054" y="97896"/>
                      <a:pt x="52174" y="120785"/>
                    </a:cubicBezTo>
                    <a:cubicBezTo>
                      <a:pt x="51910" y="126420"/>
                      <a:pt x="52174" y="132142"/>
                      <a:pt x="52790" y="137776"/>
                    </a:cubicBezTo>
                    <a:cubicBezTo>
                      <a:pt x="55872" y="166124"/>
                      <a:pt x="69606" y="193063"/>
                      <a:pt x="89856" y="213223"/>
                    </a:cubicBezTo>
                    <a:cubicBezTo>
                      <a:pt x="92234" y="215600"/>
                      <a:pt x="94787" y="217977"/>
                      <a:pt x="97164" y="220442"/>
                    </a:cubicBezTo>
                    <a:cubicBezTo>
                      <a:pt x="74977" y="208733"/>
                      <a:pt x="51469" y="191214"/>
                      <a:pt x="31660" y="172286"/>
                    </a:cubicBezTo>
                    <a:cubicBezTo>
                      <a:pt x="30163" y="170878"/>
                      <a:pt x="28754" y="169469"/>
                      <a:pt x="27433" y="167973"/>
                    </a:cubicBezTo>
                    <a:cubicBezTo>
                      <a:pt x="2341" y="140946"/>
                      <a:pt x="-8576" y="99393"/>
                      <a:pt x="7712" y="61977"/>
                    </a:cubicBezTo>
                    <a:cubicBezTo>
                      <a:pt x="-9457" y="101505"/>
                      <a:pt x="3574" y="145612"/>
                      <a:pt x="31660" y="172374"/>
                    </a:cubicBezTo>
                    <a:cubicBezTo>
                      <a:pt x="72424" y="211374"/>
                      <a:pt x="129212" y="244828"/>
                      <a:pt x="157474" y="232151"/>
                    </a:cubicBezTo>
                    <a:cubicBezTo>
                      <a:pt x="197093" y="214280"/>
                      <a:pt x="219368" y="159345"/>
                      <a:pt x="222450" y="948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 name="Google Shape;2463;p54">
                <a:extLst>
                  <a:ext uri="{FF2B5EF4-FFF2-40B4-BE49-F238E27FC236}">
                    <a16:creationId xmlns:a16="http://schemas.microsoft.com/office/drawing/2014/main" id="{266814D2-2AB2-4C78-B0D7-044EAB7396C1}"/>
                  </a:ext>
                </a:extLst>
              </p:cNvPr>
              <p:cNvSpPr/>
              <p:nvPr/>
            </p:nvSpPr>
            <p:spPr>
              <a:xfrm>
                <a:off x="4201832" y="2467383"/>
                <a:ext cx="968" cy="1144"/>
              </a:xfrm>
              <a:custGeom>
                <a:avLst/>
                <a:gdLst/>
                <a:ahLst/>
                <a:cxnLst/>
                <a:rect l="l" t="t" r="r" b="b"/>
                <a:pathLst>
                  <a:path w="968" h="1144" extrusionOk="0">
                    <a:moveTo>
                      <a:pt x="0" y="0"/>
                    </a:moveTo>
                    <a:cubicBezTo>
                      <a:pt x="352" y="352"/>
                      <a:pt x="704" y="704"/>
                      <a:pt x="968" y="1145"/>
                    </a:cubicBezTo>
                    <a:cubicBezTo>
                      <a:pt x="704" y="792"/>
                      <a:pt x="352" y="44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 name="Google Shape;2464;p54">
                <a:extLst>
                  <a:ext uri="{FF2B5EF4-FFF2-40B4-BE49-F238E27FC236}">
                    <a16:creationId xmlns:a16="http://schemas.microsoft.com/office/drawing/2014/main" id="{F921A957-22A6-4BB4-BE51-9DB176995D2F}"/>
                  </a:ext>
                </a:extLst>
              </p:cNvPr>
              <p:cNvSpPr/>
              <p:nvPr/>
            </p:nvSpPr>
            <p:spPr>
              <a:xfrm>
                <a:off x="4197078" y="2462805"/>
                <a:ext cx="264" cy="264"/>
              </a:xfrm>
              <a:custGeom>
                <a:avLst/>
                <a:gdLst/>
                <a:ahLst/>
                <a:cxnLst/>
                <a:rect l="l" t="t" r="r" b="b"/>
                <a:pathLst>
                  <a:path w="264" h="264" extrusionOk="0">
                    <a:moveTo>
                      <a:pt x="0" y="0"/>
                    </a:moveTo>
                    <a:cubicBezTo>
                      <a:pt x="88" y="88"/>
                      <a:pt x="176" y="176"/>
                      <a:pt x="264" y="264"/>
                    </a:cubicBezTo>
                    <a:cubicBezTo>
                      <a:pt x="176" y="88"/>
                      <a:pt x="88" y="88"/>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 name="Google Shape;2465;p54">
                <a:extLst>
                  <a:ext uri="{FF2B5EF4-FFF2-40B4-BE49-F238E27FC236}">
                    <a16:creationId xmlns:a16="http://schemas.microsoft.com/office/drawing/2014/main" id="{B6C12DB4-6896-46BB-ABC4-688E3FCA48BA}"/>
                  </a:ext>
                </a:extLst>
              </p:cNvPr>
              <p:cNvSpPr/>
              <p:nvPr/>
            </p:nvSpPr>
            <p:spPr>
              <a:xfrm>
                <a:off x="4028651" y="2589489"/>
                <a:ext cx="69730" cy="99656"/>
              </a:xfrm>
              <a:custGeom>
                <a:avLst/>
                <a:gdLst/>
                <a:ahLst/>
                <a:cxnLst/>
                <a:rect l="l" t="t" r="r" b="b"/>
                <a:pathLst>
                  <a:path w="69730" h="99656" extrusionOk="0">
                    <a:moveTo>
                      <a:pt x="0" y="47187"/>
                    </a:moveTo>
                    <a:cubicBezTo>
                      <a:pt x="1409" y="48684"/>
                      <a:pt x="2817" y="50093"/>
                      <a:pt x="4226" y="51501"/>
                    </a:cubicBezTo>
                    <a:cubicBezTo>
                      <a:pt x="24036" y="70429"/>
                      <a:pt x="47543" y="87948"/>
                      <a:pt x="69730" y="99657"/>
                    </a:cubicBezTo>
                    <a:cubicBezTo>
                      <a:pt x="67353" y="97192"/>
                      <a:pt x="64800" y="94727"/>
                      <a:pt x="62423" y="92438"/>
                    </a:cubicBezTo>
                    <a:cubicBezTo>
                      <a:pt x="42173" y="72278"/>
                      <a:pt x="28526" y="45427"/>
                      <a:pt x="25356" y="16991"/>
                    </a:cubicBezTo>
                    <a:cubicBezTo>
                      <a:pt x="24740" y="11357"/>
                      <a:pt x="24564" y="5722"/>
                      <a:pt x="24740" y="0"/>
                    </a:cubicBezTo>
                    <a:lnTo>
                      <a:pt x="0" y="47187"/>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 name="Google Shape;2466;p54">
                <a:extLst>
                  <a:ext uri="{FF2B5EF4-FFF2-40B4-BE49-F238E27FC236}">
                    <a16:creationId xmlns:a16="http://schemas.microsoft.com/office/drawing/2014/main" id="{15ECD3E5-9625-4472-B58E-1E4336209102}"/>
                  </a:ext>
                </a:extLst>
              </p:cNvPr>
              <p:cNvSpPr/>
              <p:nvPr/>
            </p:nvSpPr>
            <p:spPr>
              <a:xfrm>
                <a:off x="4098733" y="2448715"/>
                <a:ext cx="117185" cy="55114"/>
              </a:xfrm>
              <a:custGeom>
                <a:avLst/>
                <a:gdLst/>
                <a:ahLst/>
                <a:cxnLst/>
                <a:rect l="l" t="t" r="r" b="b"/>
                <a:pathLst>
                  <a:path w="117185" h="55114" extrusionOk="0">
                    <a:moveTo>
                      <a:pt x="0" y="55115"/>
                    </a:moveTo>
                    <a:cubicBezTo>
                      <a:pt x="2553" y="53090"/>
                      <a:pt x="5195" y="51153"/>
                      <a:pt x="7924" y="49304"/>
                    </a:cubicBezTo>
                    <a:cubicBezTo>
                      <a:pt x="26061" y="36627"/>
                      <a:pt x="46927" y="26855"/>
                      <a:pt x="69026" y="25623"/>
                    </a:cubicBezTo>
                    <a:cubicBezTo>
                      <a:pt x="89892" y="24478"/>
                      <a:pt x="103451" y="31345"/>
                      <a:pt x="117186" y="42437"/>
                    </a:cubicBezTo>
                    <a:cubicBezTo>
                      <a:pt x="114104" y="34074"/>
                      <a:pt x="109878" y="26415"/>
                      <a:pt x="104244" y="19988"/>
                    </a:cubicBezTo>
                    <a:cubicBezTo>
                      <a:pt x="104244" y="19988"/>
                      <a:pt x="104155" y="19900"/>
                      <a:pt x="104155" y="19900"/>
                    </a:cubicBezTo>
                    <a:cubicBezTo>
                      <a:pt x="103803" y="19548"/>
                      <a:pt x="103451" y="19108"/>
                      <a:pt x="103187" y="18756"/>
                    </a:cubicBezTo>
                    <a:cubicBezTo>
                      <a:pt x="103099" y="18668"/>
                      <a:pt x="103011" y="18580"/>
                      <a:pt x="102923" y="18492"/>
                    </a:cubicBezTo>
                    <a:cubicBezTo>
                      <a:pt x="102571" y="18139"/>
                      <a:pt x="102306" y="17787"/>
                      <a:pt x="101954" y="17523"/>
                    </a:cubicBezTo>
                    <a:cubicBezTo>
                      <a:pt x="101866" y="17435"/>
                      <a:pt x="101778" y="17347"/>
                      <a:pt x="101690" y="17259"/>
                    </a:cubicBezTo>
                    <a:cubicBezTo>
                      <a:pt x="101338" y="16907"/>
                      <a:pt x="100986" y="16555"/>
                      <a:pt x="100634" y="16202"/>
                    </a:cubicBezTo>
                    <a:cubicBezTo>
                      <a:pt x="100370" y="16026"/>
                      <a:pt x="100194" y="15762"/>
                      <a:pt x="99929" y="15586"/>
                    </a:cubicBezTo>
                    <a:cubicBezTo>
                      <a:pt x="99753" y="15410"/>
                      <a:pt x="99577" y="15322"/>
                      <a:pt x="99489" y="15146"/>
                    </a:cubicBezTo>
                    <a:cubicBezTo>
                      <a:pt x="99225" y="14882"/>
                      <a:pt x="98961" y="14618"/>
                      <a:pt x="98697" y="14442"/>
                    </a:cubicBezTo>
                    <a:cubicBezTo>
                      <a:pt x="98609" y="14354"/>
                      <a:pt x="98521" y="14266"/>
                      <a:pt x="98433" y="14178"/>
                    </a:cubicBezTo>
                    <a:cubicBezTo>
                      <a:pt x="83641" y="1501"/>
                      <a:pt x="61190" y="-4046"/>
                      <a:pt x="27470" y="3261"/>
                    </a:cubicBezTo>
                    <a:lnTo>
                      <a:pt x="0" y="55115"/>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 name="Google Shape;2467;p54">
                <a:extLst>
                  <a:ext uri="{FF2B5EF4-FFF2-40B4-BE49-F238E27FC236}">
                    <a16:creationId xmlns:a16="http://schemas.microsoft.com/office/drawing/2014/main" id="{9E8E7FF0-CF0B-4309-B871-F20D7386F1C6}"/>
                  </a:ext>
                </a:extLst>
              </p:cNvPr>
              <p:cNvSpPr/>
              <p:nvPr/>
            </p:nvSpPr>
            <p:spPr>
              <a:xfrm>
                <a:off x="4001194" y="2451889"/>
                <a:ext cx="124920" cy="184787"/>
              </a:xfrm>
              <a:custGeom>
                <a:avLst/>
                <a:gdLst/>
                <a:ahLst/>
                <a:cxnLst/>
                <a:rect l="l" t="t" r="r" b="b"/>
                <a:pathLst>
                  <a:path w="124920" h="184787" extrusionOk="0">
                    <a:moveTo>
                      <a:pt x="27456" y="184787"/>
                    </a:moveTo>
                    <a:lnTo>
                      <a:pt x="52373" y="137600"/>
                    </a:lnTo>
                    <a:cubicBezTo>
                      <a:pt x="53253" y="114711"/>
                      <a:pt x="61001" y="92085"/>
                      <a:pt x="75000" y="74038"/>
                    </a:cubicBezTo>
                    <a:cubicBezTo>
                      <a:pt x="81515" y="65675"/>
                      <a:pt x="89175" y="58456"/>
                      <a:pt x="97539" y="51941"/>
                    </a:cubicBezTo>
                    <a:lnTo>
                      <a:pt x="124920" y="0"/>
                    </a:lnTo>
                    <a:cubicBezTo>
                      <a:pt x="110393" y="3169"/>
                      <a:pt x="93753" y="8715"/>
                      <a:pt x="74648" y="17255"/>
                    </a:cubicBezTo>
                    <a:cubicBezTo>
                      <a:pt x="39166" y="33013"/>
                      <a:pt x="17948" y="55110"/>
                      <a:pt x="7647" y="78792"/>
                    </a:cubicBezTo>
                    <a:cubicBezTo>
                      <a:pt x="-8553" y="116207"/>
                      <a:pt x="2364" y="157760"/>
                      <a:pt x="27456" y="18478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 name="Google Shape;2468;p54">
                <a:extLst>
                  <a:ext uri="{FF2B5EF4-FFF2-40B4-BE49-F238E27FC236}">
                    <a16:creationId xmlns:a16="http://schemas.microsoft.com/office/drawing/2014/main" id="{75C8D88D-EE40-4940-8303-6B68B0B1649F}"/>
                  </a:ext>
                </a:extLst>
              </p:cNvPr>
              <p:cNvSpPr/>
              <p:nvPr/>
            </p:nvSpPr>
            <p:spPr>
              <a:xfrm>
                <a:off x="3957425" y="2552677"/>
                <a:ext cx="24310" cy="33698"/>
              </a:xfrm>
              <a:custGeom>
                <a:avLst/>
                <a:gdLst/>
                <a:ahLst/>
                <a:cxnLst/>
                <a:rect l="l" t="t" r="r" b="b"/>
                <a:pathLst>
                  <a:path w="24310" h="33698" extrusionOk="0">
                    <a:moveTo>
                      <a:pt x="5193" y="29240"/>
                    </a:moveTo>
                    <a:cubicBezTo>
                      <a:pt x="19104" y="41213"/>
                      <a:pt x="22186" y="26423"/>
                      <a:pt x="23682" y="15947"/>
                    </a:cubicBezTo>
                    <a:cubicBezTo>
                      <a:pt x="23858" y="14978"/>
                      <a:pt x="23946" y="14098"/>
                      <a:pt x="24035" y="13130"/>
                    </a:cubicBezTo>
                    <a:cubicBezTo>
                      <a:pt x="24299" y="10841"/>
                      <a:pt x="24563" y="8464"/>
                      <a:pt x="23858" y="6351"/>
                    </a:cubicBezTo>
                    <a:cubicBezTo>
                      <a:pt x="17519" y="-12489"/>
                      <a:pt x="-11711" y="15242"/>
                      <a:pt x="5193" y="2924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 name="Google Shape;2469;p54">
                <a:extLst>
                  <a:ext uri="{FF2B5EF4-FFF2-40B4-BE49-F238E27FC236}">
                    <a16:creationId xmlns:a16="http://schemas.microsoft.com/office/drawing/2014/main" id="{BC7571C5-D11C-4BE7-8B5B-2C24EBBF94B1}"/>
                  </a:ext>
                </a:extLst>
              </p:cNvPr>
              <p:cNvSpPr/>
              <p:nvPr/>
            </p:nvSpPr>
            <p:spPr>
              <a:xfrm>
                <a:off x="3973674" y="2601283"/>
                <a:ext cx="38499" cy="46232"/>
              </a:xfrm>
              <a:custGeom>
                <a:avLst/>
                <a:gdLst/>
                <a:ahLst/>
                <a:cxnLst/>
                <a:rect l="l" t="t" r="r" b="b"/>
                <a:pathLst>
                  <a:path w="38499" h="46232" extrusionOk="0">
                    <a:moveTo>
                      <a:pt x="301" y="8454"/>
                    </a:moveTo>
                    <a:cubicBezTo>
                      <a:pt x="-667" y="12944"/>
                      <a:pt x="829" y="17610"/>
                      <a:pt x="2943" y="21659"/>
                    </a:cubicBezTo>
                    <a:cubicBezTo>
                      <a:pt x="7081" y="29935"/>
                      <a:pt x="25658" y="53352"/>
                      <a:pt x="36927" y="44108"/>
                    </a:cubicBezTo>
                    <a:cubicBezTo>
                      <a:pt x="44499" y="38034"/>
                      <a:pt x="22488" y="13560"/>
                      <a:pt x="18174" y="6077"/>
                    </a:cubicBezTo>
                    <a:cubicBezTo>
                      <a:pt x="13772" y="-1582"/>
                      <a:pt x="2766" y="-3255"/>
                      <a:pt x="301" y="845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 name="Google Shape;2470;p54">
                <a:extLst>
                  <a:ext uri="{FF2B5EF4-FFF2-40B4-BE49-F238E27FC236}">
                    <a16:creationId xmlns:a16="http://schemas.microsoft.com/office/drawing/2014/main" id="{46028D76-6F19-458D-B3C1-2040C7CB886D}"/>
                  </a:ext>
                </a:extLst>
              </p:cNvPr>
              <p:cNvSpPr/>
              <p:nvPr/>
            </p:nvSpPr>
            <p:spPr>
              <a:xfrm>
                <a:off x="3972735" y="2511950"/>
                <a:ext cx="22678" cy="23055"/>
              </a:xfrm>
              <a:custGeom>
                <a:avLst/>
                <a:gdLst/>
                <a:ahLst/>
                <a:cxnLst/>
                <a:rect l="l" t="t" r="r" b="b"/>
                <a:pathLst>
                  <a:path w="22678" h="23055" extrusionOk="0">
                    <a:moveTo>
                      <a:pt x="3705" y="21548"/>
                    </a:moveTo>
                    <a:cubicBezTo>
                      <a:pt x="5378" y="22692"/>
                      <a:pt x="7491" y="23133"/>
                      <a:pt x="9516" y="23045"/>
                    </a:cubicBezTo>
                    <a:cubicBezTo>
                      <a:pt x="15327" y="22869"/>
                      <a:pt x="20786" y="18643"/>
                      <a:pt x="22194" y="13009"/>
                    </a:cubicBezTo>
                    <a:cubicBezTo>
                      <a:pt x="24748" y="3412"/>
                      <a:pt x="16736" y="-1694"/>
                      <a:pt x="9076" y="507"/>
                    </a:cubicBezTo>
                    <a:cubicBezTo>
                      <a:pt x="7579" y="947"/>
                      <a:pt x="6083" y="1652"/>
                      <a:pt x="4586" y="2620"/>
                    </a:cubicBezTo>
                    <a:cubicBezTo>
                      <a:pt x="-521" y="6318"/>
                      <a:pt x="-2106" y="17498"/>
                      <a:pt x="3705" y="2154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 name="Google Shape;2471;p54">
                <a:extLst>
                  <a:ext uri="{FF2B5EF4-FFF2-40B4-BE49-F238E27FC236}">
                    <a16:creationId xmlns:a16="http://schemas.microsoft.com/office/drawing/2014/main" id="{2282F382-6CDB-4EFF-B667-C750493A8FF5}"/>
                  </a:ext>
                </a:extLst>
              </p:cNvPr>
              <p:cNvSpPr/>
              <p:nvPr/>
            </p:nvSpPr>
            <p:spPr>
              <a:xfrm>
                <a:off x="4180031" y="2432144"/>
                <a:ext cx="41457" cy="29897"/>
              </a:xfrm>
              <a:custGeom>
                <a:avLst/>
                <a:gdLst/>
                <a:ahLst/>
                <a:cxnLst/>
                <a:rect l="l" t="t" r="r" b="b"/>
                <a:pathLst>
                  <a:path w="41457" h="29897" extrusionOk="0">
                    <a:moveTo>
                      <a:pt x="2960" y="11293"/>
                    </a:moveTo>
                    <a:cubicBezTo>
                      <a:pt x="4809" y="12702"/>
                      <a:pt x="7010" y="13318"/>
                      <a:pt x="9211" y="14022"/>
                    </a:cubicBezTo>
                    <a:cubicBezTo>
                      <a:pt x="17575" y="16927"/>
                      <a:pt x="25411" y="21417"/>
                      <a:pt x="32102" y="27228"/>
                    </a:cubicBezTo>
                    <a:cubicBezTo>
                      <a:pt x="33687" y="28548"/>
                      <a:pt x="35448" y="30133"/>
                      <a:pt x="37473" y="29869"/>
                    </a:cubicBezTo>
                    <a:cubicBezTo>
                      <a:pt x="39322" y="29692"/>
                      <a:pt x="40730" y="28020"/>
                      <a:pt x="41259" y="26171"/>
                    </a:cubicBezTo>
                    <a:cubicBezTo>
                      <a:pt x="41699" y="24322"/>
                      <a:pt x="41347" y="22474"/>
                      <a:pt x="40818" y="20625"/>
                    </a:cubicBezTo>
                    <a:cubicBezTo>
                      <a:pt x="38177" y="11909"/>
                      <a:pt x="30869" y="4602"/>
                      <a:pt x="22241" y="1785"/>
                    </a:cubicBezTo>
                    <a:cubicBezTo>
                      <a:pt x="17223" y="24"/>
                      <a:pt x="1287" y="-2353"/>
                      <a:pt x="54" y="5306"/>
                    </a:cubicBezTo>
                    <a:cubicBezTo>
                      <a:pt x="-298" y="7683"/>
                      <a:pt x="1111" y="9884"/>
                      <a:pt x="2960" y="1129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 name="Google Shape;2472;p54">
                <a:extLst>
                  <a:ext uri="{FF2B5EF4-FFF2-40B4-BE49-F238E27FC236}">
                    <a16:creationId xmlns:a16="http://schemas.microsoft.com/office/drawing/2014/main" id="{5916F143-773A-4B53-8740-FD0097B031F1}"/>
                  </a:ext>
                </a:extLst>
              </p:cNvPr>
              <p:cNvSpPr/>
              <p:nvPr/>
            </p:nvSpPr>
            <p:spPr>
              <a:xfrm>
                <a:off x="4222667" y="2474976"/>
                <a:ext cx="17079" cy="20991"/>
              </a:xfrm>
              <a:custGeom>
                <a:avLst/>
                <a:gdLst/>
                <a:ahLst/>
                <a:cxnLst/>
                <a:rect l="l" t="t" r="r" b="b"/>
                <a:pathLst>
                  <a:path w="17079" h="20991" extrusionOk="0">
                    <a:moveTo>
                      <a:pt x="9364" y="594"/>
                    </a:moveTo>
                    <a:cubicBezTo>
                      <a:pt x="9188" y="506"/>
                      <a:pt x="9100" y="506"/>
                      <a:pt x="8924" y="418"/>
                    </a:cubicBezTo>
                    <a:cubicBezTo>
                      <a:pt x="6194" y="-550"/>
                      <a:pt x="2849" y="154"/>
                      <a:pt x="1176" y="2619"/>
                    </a:cubicBezTo>
                    <a:cubicBezTo>
                      <a:pt x="471" y="3676"/>
                      <a:pt x="207" y="4996"/>
                      <a:pt x="31" y="6229"/>
                    </a:cubicBezTo>
                    <a:cubicBezTo>
                      <a:pt x="-585" y="12567"/>
                      <a:pt x="8043" y="26741"/>
                      <a:pt x="15263" y="18466"/>
                    </a:cubicBezTo>
                    <a:cubicBezTo>
                      <a:pt x="16319" y="17233"/>
                      <a:pt x="16848" y="15472"/>
                      <a:pt x="17024" y="13800"/>
                    </a:cubicBezTo>
                    <a:cubicBezTo>
                      <a:pt x="17552" y="8782"/>
                      <a:pt x="14294" y="2619"/>
                      <a:pt x="9364" y="59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 name="Google Shape;2473;p54">
                <a:extLst>
                  <a:ext uri="{FF2B5EF4-FFF2-40B4-BE49-F238E27FC236}">
                    <a16:creationId xmlns:a16="http://schemas.microsoft.com/office/drawing/2014/main" id="{39110346-9537-447C-B7FD-39A8A1F9C618}"/>
                  </a:ext>
                </a:extLst>
              </p:cNvPr>
              <p:cNvSpPr/>
              <p:nvPr/>
            </p:nvSpPr>
            <p:spPr>
              <a:xfrm>
                <a:off x="4236100" y="2506660"/>
                <a:ext cx="13312" cy="41764"/>
              </a:xfrm>
              <a:custGeom>
                <a:avLst/>
                <a:gdLst/>
                <a:ahLst/>
                <a:cxnLst/>
                <a:rect l="l" t="t" r="r" b="b"/>
                <a:pathLst>
                  <a:path w="13312" h="41764" extrusionOk="0">
                    <a:moveTo>
                      <a:pt x="862" y="36610"/>
                    </a:moveTo>
                    <a:cubicBezTo>
                      <a:pt x="950" y="37930"/>
                      <a:pt x="1038" y="39515"/>
                      <a:pt x="2094" y="40483"/>
                    </a:cubicBezTo>
                    <a:cubicBezTo>
                      <a:pt x="7729" y="45853"/>
                      <a:pt x="11075" y="32824"/>
                      <a:pt x="11867" y="29391"/>
                    </a:cubicBezTo>
                    <a:cubicBezTo>
                      <a:pt x="13452" y="22788"/>
                      <a:pt x="13716" y="15657"/>
                      <a:pt x="12747" y="8878"/>
                    </a:cubicBezTo>
                    <a:cubicBezTo>
                      <a:pt x="12395" y="6589"/>
                      <a:pt x="12043" y="4300"/>
                      <a:pt x="10810" y="2452"/>
                    </a:cubicBezTo>
                    <a:cubicBezTo>
                      <a:pt x="9490" y="603"/>
                      <a:pt x="6937" y="-629"/>
                      <a:pt x="4911" y="339"/>
                    </a:cubicBezTo>
                    <a:cubicBezTo>
                      <a:pt x="3239" y="1131"/>
                      <a:pt x="2358" y="3068"/>
                      <a:pt x="1918" y="4917"/>
                    </a:cubicBezTo>
                    <a:cubicBezTo>
                      <a:pt x="-1164" y="15921"/>
                      <a:pt x="245" y="25429"/>
                      <a:pt x="862" y="3661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 name="Google Shape;2474;p54">
                <a:extLst>
                  <a:ext uri="{FF2B5EF4-FFF2-40B4-BE49-F238E27FC236}">
                    <a16:creationId xmlns:a16="http://schemas.microsoft.com/office/drawing/2014/main" id="{6CBF496A-E1B9-447A-8070-F445D86AE343}"/>
                  </a:ext>
                </a:extLst>
              </p:cNvPr>
              <p:cNvSpPr/>
              <p:nvPr/>
            </p:nvSpPr>
            <p:spPr>
              <a:xfrm>
                <a:off x="4250972" y="2541264"/>
                <a:ext cx="210154" cy="185264"/>
              </a:xfrm>
              <a:custGeom>
                <a:avLst/>
                <a:gdLst/>
                <a:ahLst/>
                <a:cxnLst/>
                <a:rect l="l" t="t" r="r" b="b"/>
                <a:pathLst>
                  <a:path w="210154" h="185264" extrusionOk="0">
                    <a:moveTo>
                      <a:pt x="24464" y="185121"/>
                    </a:moveTo>
                    <a:cubicBezTo>
                      <a:pt x="35205" y="185473"/>
                      <a:pt x="46035" y="185209"/>
                      <a:pt x="56688" y="183976"/>
                    </a:cubicBezTo>
                    <a:cubicBezTo>
                      <a:pt x="69982" y="182480"/>
                      <a:pt x="83013" y="179575"/>
                      <a:pt x="95427" y="174733"/>
                    </a:cubicBezTo>
                    <a:cubicBezTo>
                      <a:pt x="120960" y="164872"/>
                      <a:pt x="143939" y="146297"/>
                      <a:pt x="155208" y="121295"/>
                    </a:cubicBezTo>
                    <a:cubicBezTo>
                      <a:pt x="164277" y="101046"/>
                      <a:pt x="165157" y="76660"/>
                      <a:pt x="157586" y="55708"/>
                    </a:cubicBezTo>
                    <a:cubicBezTo>
                      <a:pt x="155825" y="50778"/>
                      <a:pt x="153536" y="45936"/>
                      <a:pt x="150806" y="41446"/>
                    </a:cubicBezTo>
                    <a:cubicBezTo>
                      <a:pt x="143499" y="29473"/>
                      <a:pt x="131085" y="17324"/>
                      <a:pt x="121312" y="11426"/>
                    </a:cubicBezTo>
                    <a:cubicBezTo>
                      <a:pt x="110130" y="4735"/>
                      <a:pt x="100093" y="3150"/>
                      <a:pt x="83541" y="8168"/>
                    </a:cubicBezTo>
                    <a:cubicBezTo>
                      <a:pt x="114621" y="-8734"/>
                      <a:pt x="145348" y="1302"/>
                      <a:pt x="172905" y="36164"/>
                    </a:cubicBezTo>
                    <a:cubicBezTo>
                      <a:pt x="177219" y="41622"/>
                      <a:pt x="181357" y="47609"/>
                      <a:pt x="185496" y="54211"/>
                    </a:cubicBezTo>
                    <a:cubicBezTo>
                      <a:pt x="202840" y="82119"/>
                      <a:pt x="210412" y="106065"/>
                      <a:pt x="210148" y="126049"/>
                    </a:cubicBezTo>
                    <a:cubicBezTo>
                      <a:pt x="210412" y="106065"/>
                      <a:pt x="202840" y="82119"/>
                      <a:pt x="185496" y="54123"/>
                    </a:cubicBezTo>
                    <a:cubicBezTo>
                      <a:pt x="142618" y="-14985"/>
                      <a:pt x="90056" y="-19299"/>
                      <a:pt x="40224" y="49193"/>
                    </a:cubicBezTo>
                    <a:cubicBezTo>
                      <a:pt x="2805" y="100694"/>
                      <a:pt x="-7056" y="153252"/>
                      <a:pt x="4654" y="169891"/>
                    </a:cubicBezTo>
                    <a:cubicBezTo>
                      <a:pt x="8704" y="175789"/>
                      <a:pt x="15660" y="180895"/>
                      <a:pt x="24464" y="18512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 name="Google Shape;2475;p54">
                <a:extLst>
                  <a:ext uri="{FF2B5EF4-FFF2-40B4-BE49-F238E27FC236}">
                    <a16:creationId xmlns:a16="http://schemas.microsoft.com/office/drawing/2014/main" id="{EECD2709-E339-433F-A45B-25AADFE321EC}"/>
                  </a:ext>
                </a:extLst>
              </p:cNvPr>
              <p:cNvSpPr/>
              <p:nvPr/>
            </p:nvSpPr>
            <p:spPr>
              <a:xfrm>
                <a:off x="4275436" y="2725240"/>
                <a:ext cx="32224" cy="9771"/>
              </a:xfrm>
              <a:custGeom>
                <a:avLst/>
                <a:gdLst/>
                <a:ahLst/>
                <a:cxnLst/>
                <a:rect l="l" t="t" r="r" b="b"/>
                <a:pathLst>
                  <a:path w="32224" h="9771" extrusionOk="0">
                    <a:moveTo>
                      <a:pt x="32224" y="0"/>
                    </a:moveTo>
                    <a:cubicBezTo>
                      <a:pt x="21571" y="1232"/>
                      <a:pt x="10741" y="1497"/>
                      <a:pt x="0" y="1144"/>
                    </a:cubicBezTo>
                    <a:cubicBezTo>
                      <a:pt x="0" y="1144"/>
                      <a:pt x="0" y="1144"/>
                      <a:pt x="0" y="1144"/>
                    </a:cubicBezTo>
                    <a:cubicBezTo>
                      <a:pt x="7132" y="4578"/>
                      <a:pt x="15584" y="7483"/>
                      <a:pt x="24652" y="9772"/>
                    </a:cubicBezTo>
                    <a:lnTo>
                      <a:pt x="32224" y="0"/>
                    </a:ln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 name="Google Shape;2476;p54">
                <a:extLst>
                  <a:ext uri="{FF2B5EF4-FFF2-40B4-BE49-F238E27FC236}">
                    <a16:creationId xmlns:a16="http://schemas.microsoft.com/office/drawing/2014/main" id="{02CAACEE-A3DF-4A35-A770-6AA47970F0DE}"/>
                  </a:ext>
                </a:extLst>
              </p:cNvPr>
              <p:cNvSpPr/>
              <p:nvPr/>
            </p:nvSpPr>
            <p:spPr>
              <a:xfrm>
                <a:off x="4334425" y="2541393"/>
                <a:ext cx="89364" cy="55578"/>
              </a:xfrm>
              <a:custGeom>
                <a:avLst/>
                <a:gdLst/>
                <a:ahLst/>
                <a:cxnLst/>
                <a:rect l="l" t="t" r="r" b="b"/>
                <a:pathLst>
                  <a:path w="89364" h="55578" extrusionOk="0">
                    <a:moveTo>
                      <a:pt x="0" y="8039"/>
                    </a:moveTo>
                    <a:cubicBezTo>
                      <a:pt x="16552" y="3021"/>
                      <a:pt x="26589" y="4694"/>
                      <a:pt x="37771" y="11296"/>
                    </a:cubicBezTo>
                    <a:cubicBezTo>
                      <a:pt x="47543" y="17195"/>
                      <a:pt x="59958" y="29344"/>
                      <a:pt x="67265" y="41317"/>
                    </a:cubicBezTo>
                    <a:cubicBezTo>
                      <a:pt x="69995" y="45807"/>
                      <a:pt x="72284" y="50560"/>
                      <a:pt x="74045" y="55578"/>
                    </a:cubicBezTo>
                    <a:lnTo>
                      <a:pt x="89364" y="36034"/>
                    </a:lnTo>
                    <a:cubicBezTo>
                      <a:pt x="61895" y="1084"/>
                      <a:pt x="31079" y="-8864"/>
                      <a:pt x="0" y="803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 name="Google Shape;2477;p54">
                <a:extLst>
                  <a:ext uri="{FF2B5EF4-FFF2-40B4-BE49-F238E27FC236}">
                    <a16:creationId xmlns:a16="http://schemas.microsoft.com/office/drawing/2014/main" id="{303BC8DE-2978-47D9-B6B5-B7A65DDADF50}"/>
                  </a:ext>
                </a:extLst>
              </p:cNvPr>
              <p:cNvSpPr/>
              <p:nvPr/>
            </p:nvSpPr>
            <p:spPr>
              <a:xfrm>
                <a:off x="4300001" y="2577428"/>
                <a:ext cx="161126" cy="163711"/>
              </a:xfrm>
              <a:custGeom>
                <a:avLst/>
                <a:gdLst/>
                <a:ahLst/>
                <a:cxnLst/>
                <a:rect l="l" t="t" r="r" b="b"/>
                <a:pathLst>
                  <a:path w="161126" h="163711" extrusionOk="0">
                    <a:moveTo>
                      <a:pt x="123877" y="0"/>
                    </a:moveTo>
                    <a:lnTo>
                      <a:pt x="108557" y="19544"/>
                    </a:lnTo>
                    <a:cubicBezTo>
                      <a:pt x="116129" y="40497"/>
                      <a:pt x="115249" y="64882"/>
                      <a:pt x="106180" y="85131"/>
                    </a:cubicBezTo>
                    <a:cubicBezTo>
                      <a:pt x="94911" y="110133"/>
                      <a:pt x="71931" y="128709"/>
                      <a:pt x="46399" y="138569"/>
                    </a:cubicBezTo>
                    <a:cubicBezTo>
                      <a:pt x="33985" y="143411"/>
                      <a:pt x="20954" y="146316"/>
                      <a:pt x="7660" y="147812"/>
                    </a:cubicBezTo>
                    <a:lnTo>
                      <a:pt x="0" y="157496"/>
                    </a:lnTo>
                    <a:cubicBezTo>
                      <a:pt x="24212" y="163571"/>
                      <a:pt x="53178" y="165332"/>
                      <a:pt x="76158" y="162162"/>
                    </a:cubicBezTo>
                    <a:cubicBezTo>
                      <a:pt x="126783" y="155031"/>
                      <a:pt x="160503" y="130822"/>
                      <a:pt x="161120" y="89885"/>
                    </a:cubicBezTo>
                    <a:cubicBezTo>
                      <a:pt x="161384" y="69901"/>
                      <a:pt x="153812" y="45955"/>
                      <a:pt x="136467" y="18047"/>
                    </a:cubicBezTo>
                    <a:cubicBezTo>
                      <a:pt x="132329" y="11445"/>
                      <a:pt x="128103" y="5370"/>
                      <a:pt x="123877"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 name="Google Shape;2478;p54">
                <a:extLst>
                  <a:ext uri="{FF2B5EF4-FFF2-40B4-BE49-F238E27FC236}">
                    <a16:creationId xmlns:a16="http://schemas.microsoft.com/office/drawing/2014/main" id="{91E6101A-5E88-4DD3-8E92-B1B18BBE842B}"/>
                  </a:ext>
                </a:extLst>
              </p:cNvPr>
              <p:cNvSpPr/>
              <p:nvPr/>
            </p:nvSpPr>
            <p:spPr>
              <a:xfrm>
                <a:off x="4350948" y="2515324"/>
                <a:ext cx="25291" cy="16296"/>
              </a:xfrm>
              <a:custGeom>
                <a:avLst/>
                <a:gdLst/>
                <a:ahLst/>
                <a:cxnLst/>
                <a:rect l="l" t="t" r="r" b="b"/>
                <a:pathLst>
                  <a:path w="25291" h="16296" extrusionOk="0">
                    <a:moveTo>
                      <a:pt x="2142" y="4616"/>
                    </a:moveTo>
                    <a:cubicBezTo>
                      <a:pt x="1086" y="6201"/>
                      <a:pt x="294" y="7874"/>
                      <a:pt x="29" y="9722"/>
                    </a:cubicBezTo>
                    <a:cubicBezTo>
                      <a:pt x="-147" y="11571"/>
                      <a:pt x="470" y="13596"/>
                      <a:pt x="1878" y="14828"/>
                    </a:cubicBezTo>
                    <a:cubicBezTo>
                      <a:pt x="3727" y="16501"/>
                      <a:pt x="6544" y="16413"/>
                      <a:pt x="9098" y="16149"/>
                    </a:cubicBezTo>
                    <a:cubicBezTo>
                      <a:pt x="15437" y="15709"/>
                      <a:pt x="32341" y="14476"/>
                      <a:pt x="22040" y="3648"/>
                    </a:cubicBezTo>
                    <a:cubicBezTo>
                      <a:pt x="17286" y="-1282"/>
                      <a:pt x="6281" y="-1458"/>
                      <a:pt x="2142" y="461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 name="Google Shape;2479;p54">
                <a:extLst>
                  <a:ext uri="{FF2B5EF4-FFF2-40B4-BE49-F238E27FC236}">
                    <a16:creationId xmlns:a16="http://schemas.microsoft.com/office/drawing/2014/main" id="{AD26718D-3627-43A9-9C49-835BECCD01F3}"/>
                  </a:ext>
                </a:extLst>
              </p:cNvPr>
              <p:cNvSpPr/>
              <p:nvPr/>
            </p:nvSpPr>
            <p:spPr>
              <a:xfrm>
                <a:off x="4391537" y="2519987"/>
                <a:ext cx="39849" cy="32755"/>
              </a:xfrm>
              <a:custGeom>
                <a:avLst/>
                <a:gdLst/>
                <a:ahLst/>
                <a:cxnLst/>
                <a:rect l="l" t="t" r="r" b="b"/>
                <a:pathLst>
                  <a:path w="39849" h="32755" extrusionOk="0">
                    <a:moveTo>
                      <a:pt x="13236" y="17384"/>
                    </a:moveTo>
                    <a:cubicBezTo>
                      <a:pt x="19046" y="20642"/>
                      <a:pt x="24945" y="23987"/>
                      <a:pt x="30140" y="28389"/>
                    </a:cubicBezTo>
                    <a:cubicBezTo>
                      <a:pt x="32341" y="30238"/>
                      <a:pt x="34542" y="32263"/>
                      <a:pt x="37359" y="32703"/>
                    </a:cubicBezTo>
                    <a:cubicBezTo>
                      <a:pt x="37712" y="32791"/>
                      <a:pt x="38152" y="32791"/>
                      <a:pt x="38504" y="32527"/>
                    </a:cubicBezTo>
                    <a:cubicBezTo>
                      <a:pt x="38856" y="32351"/>
                      <a:pt x="39032" y="31910"/>
                      <a:pt x="39120" y="31558"/>
                    </a:cubicBezTo>
                    <a:cubicBezTo>
                      <a:pt x="40705" y="27333"/>
                      <a:pt x="39561" y="22579"/>
                      <a:pt x="37095" y="18793"/>
                    </a:cubicBezTo>
                    <a:cubicBezTo>
                      <a:pt x="34630" y="15008"/>
                      <a:pt x="31108" y="12190"/>
                      <a:pt x="27587" y="9461"/>
                    </a:cubicBezTo>
                    <a:cubicBezTo>
                      <a:pt x="22832" y="5764"/>
                      <a:pt x="1438" y="-7618"/>
                      <a:pt x="29" y="5940"/>
                    </a:cubicBezTo>
                    <a:cubicBezTo>
                      <a:pt x="-587" y="12278"/>
                      <a:pt x="8745" y="14832"/>
                      <a:pt x="13236" y="173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 name="Google Shape;2480;p54">
                <a:extLst>
                  <a:ext uri="{FF2B5EF4-FFF2-40B4-BE49-F238E27FC236}">
                    <a16:creationId xmlns:a16="http://schemas.microsoft.com/office/drawing/2014/main" id="{DF3331AD-B19F-4C04-8951-A5F46AAA202A}"/>
                  </a:ext>
                </a:extLst>
              </p:cNvPr>
              <p:cNvSpPr/>
              <p:nvPr/>
            </p:nvSpPr>
            <p:spPr>
              <a:xfrm>
                <a:off x="4325411" y="2528701"/>
                <a:ext cx="9548" cy="11259"/>
              </a:xfrm>
              <a:custGeom>
                <a:avLst/>
                <a:gdLst/>
                <a:ahLst/>
                <a:cxnLst/>
                <a:rect l="l" t="t" r="r" b="b"/>
                <a:pathLst>
                  <a:path w="9548" h="11259" extrusionOk="0">
                    <a:moveTo>
                      <a:pt x="5140" y="43"/>
                    </a:moveTo>
                    <a:cubicBezTo>
                      <a:pt x="4788" y="131"/>
                      <a:pt x="4348" y="220"/>
                      <a:pt x="3996" y="396"/>
                    </a:cubicBezTo>
                    <a:cubicBezTo>
                      <a:pt x="-406" y="2156"/>
                      <a:pt x="-2079" y="10432"/>
                      <a:pt x="3732" y="11224"/>
                    </a:cubicBezTo>
                    <a:cubicBezTo>
                      <a:pt x="9983" y="12016"/>
                      <a:pt x="12272" y="-837"/>
                      <a:pt x="5140" y="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 name="Google Shape;2481;p54">
                <a:extLst>
                  <a:ext uri="{FF2B5EF4-FFF2-40B4-BE49-F238E27FC236}">
                    <a16:creationId xmlns:a16="http://schemas.microsoft.com/office/drawing/2014/main" id="{369A46E0-6FD4-4567-A122-9DB010264258}"/>
                  </a:ext>
                </a:extLst>
              </p:cNvPr>
              <p:cNvSpPr/>
              <p:nvPr/>
            </p:nvSpPr>
            <p:spPr>
              <a:xfrm>
                <a:off x="4461561" y="2669983"/>
                <a:ext cx="23081" cy="48144"/>
              </a:xfrm>
              <a:custGeom>
                <a:avLst/>
                <a:gdLst/>
                <a:ahLst/>
                <a:cxnLst/>
                <a:rect l="l" t="t" r="r" b="b"/>
                <a:pathLst>
                  <a:path w="23081" h="48144" extrusionOk="0">
                    <a:moveTo>
                      <a:pt x="13470" y="2699"/>
                    </a:moveTo>
                    <a:cubicBezTo>
                      <a:pt x="10565" y="5605"/>
                      <a:pt x="11357" y="16081"/>
                      <a:pt x="10301" y="20131"/>
                    </a:cubicBezTo>
                    <a:cubicBezTo>
                      <a:pt x="8628" y="26645"/>
                      <a:pt x="5899" y="32808"/>
                      <a:pt x="2201" y="38442"/>
                    </a:cubicBezTo>
                    <a:cubicBezTo>
                      <a:pt x="880" y="40467"/>
                      <a:pt x="-617" y="42932"/>
                      <a:pt x="264" y="45133"/>
                    </a:cubicBezTo>
                    <a:cubicBezTo>
                      <a:pt x="704" y="46365"/>
                      <a:pt x="1937" y="47334"/>
                      <a:pt x="3169" y="47774"/>
                    </a:cubicBezTo>
                    <a:cubicBezTo>
                      <a:pt x="6251" y="48830"/>
                      <a:pt x="9685" y="47510"/>
                      <a:pt x="11974" y="45309"/>
                    </a:cubicBezTo>
                    <a:cubicBezTo>
                      <a:pt x="14263" y="43020"/>
                      <a:pt x="15671" y="40027"/>
                      <a:pt x="16992" y="37033"/>
                    </a:cubicBezTo>
                    <a:cubicBezTo>
                      <a:pt x="19633" y="30871"/>
                      <a:pt x="22011" y="24445"/>
                      <a:pt x="22891" y="17842"/>
                    </a:cubicBezTo>
                    <a:cubicBezTo>
                      <a:pt x="23507" y="13528"/>
                      <a:pt x="23155" y="-7337"/>
                      <a:pt x="13470" y="269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2482;p54">
                <a:extLst>
                  <a:ext uri="{FF2B5EF4-FFF2-40B4-BE49-F238E27FC236}">
                    <a16:creationId xmlns:a16="http://schemas.microsoft.com/office/drawing/2014/main" id="{C061F6DA-274D-44AD-B60E-1B9D31838774}"/>
                  </a:ext>
                </a:extLst>
              </p:cNvPr>
              <p:cNvSpPr/>
              <p:nvPr/>
            </p:nvSpPr>
            <p:spPr>
              <a:xfrm>
                <a:off x="4426627" y="2734001"/>
                <a:ext cx="20362" cy="16577"/>
              </a:xfrm>
              <a:custGeom>
                <a:avLst/>
                <a:gdLst/>
                <a:ahLst/>
                <a:cxnLst/>
                <a:rect l="l" t="t" r="r" b="b"/>
                <a:pathLst>
                  <a:path w="20362" h="16577" extrusionOk="0">
                    <a:moveTo>
                      <a:pt x="7992" y="16417"/>
                    </a:moveTo>
                    <a:cubicBezTo>
                      <a:pt x="10898" y="16681"/>
                      <a:pt x="14067" y="16857"/>
                      <a:pt x="16356" y="14920"/>
                    </a:cubicBezTo>
                    <a:cubicBezTo>
                      <a:pt x="17501" y="13952"/>
                      <a:pt x="18205" y="12544"/>
                      <a:pt x="18734" y="11135"/>
                    </a:cubicBezTo>
                    <a:cubicBezTo>
                      <a:pt x="19526" y="9198"/>
                      <a:pt x="20142" y="7085"/>
                      <a:pt x="20318" y="4884"/>
                    </a:cubicBezTo>
                    <a:cubicBezTo>
                      <a:pt x="20494" y="3476"/>
                      <a:pt x="20142" y="1891"/>
                      <a:pt x="19262" y="923"/>
                    </a:cubicBezTo>
                    <a:cubicBezTo>
                      <a:pt x="17501" y="-1102"/>
                      <a:pt x="13979" y="747"/>
                      <a:pt x="11866" y="1363"/>
                    </a:cubicBezTo>
                    <a:cubicBezTo>
                      <a:pt x="8697" y="2331"/>
                      <a:pt x="5703" y="3828"/>
                      <a:pt x="3150" y="5941"/>
                    </a:cubicBezTo>
                    <a:cubicBezTo>
                      <a:pt x="1389" y="7437"/>
                      <a:pt x="-372" y="9638"/>
                      <a:pt x="68" y="11839"/>
                    </a:cubicBezTo>
                    <a:cubicBezTo>
                      <a:pt x="597" y="15096"/>
                      <a:pt x="4647" y="16065"/>
                      <a:pt x="7992" y="164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 name="Google Shape;2483;p54">
                <a:extLst>
                  <a:ext uri="{FF2B5EF4-FFF2-40B4-BE49-F238E27FC236}">
                    <a16:creationId xmlns:a16="http://schemas.microsoft.com/office/drawing/2014/main" id="{E0016AD3-8033-4166-A979-5ABD18DEF66C}"/>
                  </a:ext>
                </a:extLst>
              </p:cNvPr>
              <p:cNvSpPr/>
              <p:nvPr/>
            </p:nvSpPr>
            <p:spPr>
              <a:xfrm>
                <a:off x="3984981" y="3054671"/>
                <a:ext cx="1144" cy="880"/>
              </a:xfrm>
              <a:custGeom>
                <a:avLst/>
                <a:gdLst/>
                <a:ahLst/>
                <a:cxnLst/>
                <a:rect l="l" t="t" r="r" b="b"/>
                <a:pathLst>
                  <a:path w="1144" h="880" extrusionOk="0">
                    <a:moveTo>
                      <a:pt x="0" y="0"/>
                    </a:moveTo>
                    <a:cubicBezTo>
                      <a:pt x="352" y="0"/>
                      <a:pt x="792" y="0"/>
                      <a:pt x="1145" y="0"/>
                    </a:cubicBezTo>
                    <a:cubicBezTo>
                      <a:pt x="792" y="0"/>
                      <a:pt x="440"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 name="Google Shape;2484;p54">
                <a:extLst>
                  <a:ext uri="{FF2B5EF4-FFF2-40B4-BE49-F238E27FC236}">
                    <a16:creationId xmlns:a16="http://schemas.microsoft.com/office/drawing/2014/main" id="{942BF13F-E7F5-4320-A02F-9C5E90331916}"/>
                  </a:ext>
                </a:extLst>
              </p:cNvPr>
              <p:cNvSpPr/>
              <p:nvPr/>
            </p:nvSpPr>
            <p:spPr>
              <a:xfrm>
                <a:off x="3971862" y="3054318"/>
                <a:ext cx="616" cy="880"/>
              </a:xfrm>
              <a:custGeom>
                <a:avLst/>
                <a:gdLst/>
                <a:ahLst/>
                <a:cxnLst/>
                <a:rect l="l" t="t" r="r" b="b"/>
                <a:pathLst>
                  <a:path w="616" h="880" extrusionOk="0">
                    <a:moveTo>
                      <a:pt x="0" y="0"/>
                    </a:moveTo>
                    <a:cubicBezTo>
                      <a:pt x="176" y="0"/>
                      <a:pt x="440" y="0"/>
                      <a:pt x="616" y="0"/>
                    </a:cubicBezTo>
                    <a:cubicBezTo>
                      <a:pt x="440" y="0"/>
                      <a:pt x="176"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 name="Google Shape;2485;p54">
                <a:extLst>
                  <a:ext uri="{FF2B5EF4-FFF2-40B4-BE49-F238E27FC236}">
                    <a16:creationId xmlns:a16="http://schemas.microsoft.com/office/drawing/2014/main" id="{164C62B8-0907-47AE-90B0-DFEE77F8C165}"/>
                  </a:ext>
                </a:extLst>
              </p:cNvPr>
              <p:cNvSpPr/>
              <p:nvPr/>
            </p:nvSpPr>
            <p:spPr>
              <a:xfrm>
                <a:off x="3886047" y="3055815"/>
                <a:ext cx="252661" cy="252927"/>
              </a:xfrm>
              <a:custGeom>
                <a:avLst/>
                <a:gdLst/>
                <a:ahLst/>
                <a:cxnLst/>
                <a:rect l="l" t="t" r="r" b="b"/>
                <a:pathLst>
                  <a:path w="252661" h="252927" extrusionOk="0">
                    <a:moveTo>
                      <a:pt x="94179" y="12237"/>
                    </a:moveTo>
                    <a:cubicBezTo>
                      <a:pt x="83086" y="15318"/>
                      <a:pt x="72080" y="19808"/>
                      <a:pt x="61867" y="25354"/>
                    </a:cubicBezTo>
                    <a:cubicBezTo>
                      <a:pt x="35894" y="39616"/>
                      <a:pt x="14412" y="61537"/>
                      <a:pt x="5255" y="89268"/>
                    </a:cubicBezTo>
                    <a:cubicBezTo>
                      <a:pt x="-1700" y="110309"/>
                      <a:pt x="-1084" y="133286"/>
                      <a:pt x="3230" y="155119"/>
                    </a:cubicBezTo>
                    <a:cubicBezTo>
                      <a:pt x="3582" y="156792"/>
                      <a:pt x="3935" y="158465"/>
                      <a:pt x="4287" y="160137"/>
                    </a:cubicBezTo>
                    <a:cubicBezTo>
                      <a:pt x="12387" y="194912"/>
                      <a:pt x="32813" y="229246"/>
                      <a:pt x="66357" y="240778"/>
                    </a:cubicBezTo>
                    <a:cubicBezTo>
                      <a:pt x="78331" y="244916"/>
                      <a:pt x="91010" y="245796"/>
                      <a:pt x="103688" y="245356"/>
                    </a:cubicBezTo>
                    <a:cubicBezTo>
                      <a:pt x="94972" y="248878"/>
                      <a:pt x="85903" y="251519"/>
                      <a:pt x="76747" y="252927"/>
                    </a:cubicBezTo>
                    <a:cubicBezTo>
                      <a:pt x="78155" y="252751"/>
                      <a:pt x="79476" y="252487"/>
                      <a:pt x="80885" y="252223"/>
                    </a:cubicBezTo>
                    <a:cubicBezTo>
                      <a:pt x="108882" y="246853"/>
                      <a:pt x="135648" y="229774"/>
                      <a:pt x="155898" y="214896"/>
                    </a:cubicBezTo>
                    <a:cubicBezTo>
                      <a:pt x="220786" y="167180"/>
                      <a:pt x="264631" y="103266"/>
                      <a:pt x="249752" y="59072"/>
                    </a:cubicBezTo>
                    <a:cubicBezTo>
                      <a:pt x="238130" y="24562"/>
                      <a:pt x="193580" y="5370"/>
                      <a:pt x="119624" y="0"/>
                    </a:cubicBezTo>
                    <a:cubicBezTo>
                      <a:pt x="134151" y="1056"/>
                      <a:pt x="147445" y="2641"/>
                      <a:pt x="159684" y="4842"/>
                    </a:cubicBezTo>
                    <a:cubicBezTo>
                      <a:pt x="137585" y="4402"/>
                      <a:pt x="115486" y="6250"/>
                      <a:pt x="94179" y="1223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 name="Google Shape;2486;p54">
                <a:extLst>
                  <a:ext uri="{FF2B5EF4-FFF2-40B4-BE49-F238E27FC236}">
                    <a16:creationId xmlns:a16="http://schemas.microsoft.com/office/drawing/2014/main" id="{E76E8B90-00D5-4444-91AA-875922834824}"/>
                  </a:ext>
                </a:extLst>
              </p:cNvPr>
              <p:cNvSpPr/>
              <p:nvPr/>
            </p:nvSpPr>
            <p:spPr>
              <a:xfrm>
                <a:off x="3958128" y="3054231"/>
                <a:ext cx="4930" cy="880"/>
              </a:xfrm>
              <a:custGeom>
                <a:avLst/>
                <a:gdLst/>
                <a:ahLst/>
                <a:cxnLst/>
                <a:rect l="l" t="t" r="r" b="b"/>
                <a:pathLst>
                  <a:path w="4930" h="880" extrusionOk="0">
                    <a:moveTo>
                      <a:pt x="4930" y="0"/>
                    </a:moveTo>
                    <a:cubicBezTo>
                      <a:pt x="3258" y="0"/>
                      <a:pt x="1673" y="0"/>
                      <a:pt x="0" y="0"/>
                    </a:cubicBezTo>
                    <a:cubicBezTo>
                      <a:pt x="440" y="0"/>
                      <a:pt x="880" y="0"/>
                      <a:pt x="1321" y="0"/>
                    </a:cubicBezTo>
                    <a:cubicBezTo>
                      <a:pt x="2553" y="0"/>
                      <a:pt x="3698" y="0"/>
                      <a:pt x="493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 name="Google Shape;2487;p54">
                <a:extLst>
                  <a:ext uri="{FF2B5EF4-FFF2-40B4-BE49-F238E27FC236}">
                    <a16:creationId xmlns:a16="http://schemas.microsoft.com/office/drawing/2014/main" id="{D7950EAB-4853-45F2-A02A-BA9D367FE0DE}"/>
                  </a:ext>
                </a:extLst>
              </p:cNvPr>
              <p:cNvSpPr/>
              <p:nvPr/>
            </p:nvSpPr>
            <p:spPr>
              <a:xfrm>
                <a:off x="3989735" y="3054847"/>
                <a:ext cx="1584" cy="88"/>
              </a:xfrm>
              <a:custGeom>
                <a:avLst/>
                <a:gdLst/>
                <a:ahLst/>
                <a:cxnLst/>
                <a:rect l="l" t="t" r="r" b="b"/>
                <a:pathLst>
                  <a:path w="1584" h="88" extrusionOk="0">
                    <a:moveTo>
                      <a:pt x="0" y="0"/>
                    </a:moveTo>
                    <a:cubicBezTo>
                      <a:pt x="528" y="0"/>
                      <a:pt x="1057" y="88"/>
                      <a:pt x="1585" y="88"/>
                    </a:cubicBezTo>
                    <a:cubicBezTo>
                      <a:pt x="1057" y="88"/>
                      <a:pt x="528"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 name="Google Shape;2488;p54">
                <a:extLst>
                  <a:ext uri="{FF2B5EF4-FFF2-40B4-BE49-F238E27FC236}">
                    <a16:creationId xmlns:a16="http://schemas.microsoft.com/office/drawing/2014/main" id="{56764FB9-F1CF-47C5-85E1-76DF72CE7958}"/>
                  </a:ext>
                </a:extLst>
              </p:cNvPr>
              <p:cNvSpPr/>
              <p:nvPr/>
            </p:nvSpPr>
            <p:spPr>
              <a:xfrm>
                <a:off x="3966316" y="3054231"/>
                <a:ext cx="1848" cy="880"/>
              </a:xfrm>
              <a:custGeom>
                <a:avLst/>
                <a:gdLst/>
                <a:ahLst/>
                <a:cxnLst/>
                <a:rect l="l" t="t" r="r" b="b"/>
                <a:pathLst>
                  <a:path w="1848" h="880" extrusionOk="0">
                    <a:moveTo>
                      <a:pt x="0" y="0"/>
                    </a:moveTo>
                    <a:cubicBezTo>
                      <a:pt x="616" y="0"/>
                      <a:pt x="1233" y="0"/>
                      <a:pt x="1849" y="0"/>
                    </a:cubicBezTo>
                    <a:cubicBezTo>
                      <a:pt x="1233" y="0"/>
                      <a:pt x="616"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 name="Google Shape;2489;p54">
                <a:extLst>
                  <a:ext uri="{FF2B5EF4-FFF2-40B4-BE49-F238E27FC236}">
                    <a16:creationId xmlns:a16="http://schemas.microsoft.com/office/drawing/2014/main" id="{75A2715C-ED46-40FE-BF33-F41E3CC83618}"/>
                  </a:ext>
                </a:extLst>
              </p:cNvPr>
              <p:cNvSpPr/>
              <p:nvPr/>
            </p:nvSpPr>
            <p:spPr>
              <a:xfrm>
                <a:off x="4000829" y="3055463"/>
                <a:ext cx="3785" cy="264"/>
              </a:xfrm>
              <a:custGeom>
                <a:avLst/>
                <a:gdLst/>
                <a:ahLst/>
                <a:cxnLst/>
                <a:rect l="l" t="t" r="r" b="b"/>
                <a:pathLst>
                  <a:path w="3785" h="264" extrusionOk="0">
                    <a:moveTo>
                      <a:pt x="0" y="0"/>
                    </a:moveTo>
                    <a:cubicBezTo>
                      <a:pt x="1321" y="88"/>
                      <a:pt x="2553" y="176"/>
                      <a:pt x="3786" y="264"/>
                    </a:cubicBezTo>
                    <a:cubicBezTo>
                      <a:pt x="2553" y="176"/>
                      <a:pt x="1233" y="88"/>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 name="Google Shape;2490;p54">
                <a:extLst>
                  <a:ext uri="{FF2B5EF4-FFF2-40B4-BE49-F238E27FC236}">
                    <a16:creationId xmlns:a16="http://schemas.microsoft.com/office/drawing/2014/main" id="{C355E5C1-A72C-4BF0-A26F-C636303F81D1}"/>
                  </a:ext>
                </a:extLst>
              </p:cNvPr>
              <p:cNvSpPr/>
              <p:nvPr/>
            </p:nvSpPr>
            <p:spPr>
              <a:xfrm>
                <a:off x="3995722" y="3055111"/>
                <a:ext cx="3345" cy="176"/>
              </a:xfrm>
              <a:custGeom>
                <a:avLst/>
                <a:gdLst/>
                <a:ahLst/>
                <a:cxnLst/>
                <a:rect l="l" t="t" r="r" b="b"/>
                <a:pathLst>
                  <a:path w="3345" h="176" extrusionOk="0">
                    <a:moveTo>
                      <a:pt x="0" y="0"/>
                    </a:moveTo>
                    <a:cubicBezTo>
                      <a:pt x="1145" y="88"/>
                      <a:pt x="2289" y="88"/>
                      <a:pt x="3346" y="176"/>
                    </a:cubicBezTo>
                    <a:cubicBezTo>
                      <a:pt x="2289" y="176"/>
                      <a:pt x="1145" y="88"/>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 name="Google Shape;2491;p54">
                <a:extLst>
                  <a:ext uri="{FF2B5EF4-FFF2-40B4-BE49-F238E27FC236}">
                    <a16:creationId xmlns:a16="http://schemas.microsoft.com/office/drawing/2014/main" id="{6456263A-8A99-4AAF-8398-76A22D5D89AC}"/>
                  </a:ext>
                </a:extLst>
              </p:cNvPr>
              <p:cNvSpPr/>
              <p:nvPr/>
            </p:nvSpPr>
            <p:spPr>
              <a:xfrm>
                <a:off x="3956367" y="3309359"/>
                <a:ext cx="1144" cy="87"/>
              </a:xfrm>
              <a:custGeom>
                <a:avLst/>
                <a:gdLst/>
                <a:ahLst/>
                <a:cxnLst/>
                <a:rect l="l" t="t" r="r" b="b"/>
                <a:pathLst>
                  <a:path w="1144" h="87" extrusionOk="0">
                    <a:moveTo>
                      <a:pt x="1145" y="0"/>
                    </a:moveTo>
                    <a:cubicBezTo>
                      <a:pt x="792" y="0"/>
                      <a:pt x="352" y="88"/>
                      <a:pt x="0" y="88"/>
                    </a:cubicBezTo>
                    <a:cubicBezTo>
                      <a:pt x="440" y="88"/>
                      <a:pt x="792" y="0"/>
                      <a:pt x="1145"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2492;p54">
                <a:extLst>
                  <a:ext uri="{FF2B5EF4-FFF2-40B4-BE49-F238E27FC236}">
                    <a16:creationId xmlns:a16="http://schemas.microsoft.com/office/drawing/2014/main" id="{E3F556A1-DF90-4EBA-AFF5-C4C36178057C}"/>
                  </a:ext>
                </a:extLst>
              </p:cNvPr>
              <p:cNvSpPr/>
              <p:nvPr/>
            </p:nvSpPr>
            <p:spPr>
              <a:xfrm>
                <a:off x="3958392" y="3309006"/>
                <a:ext cx="1937" cy="176"/>
              </a:xfrm>
              <a:custGeom>
                <a:avLst/>
                <a:gdLst/>
                <a:ahLst/>
                <a:cxnLst/>
                <a:rect l="l" t="t" r="r" b="b"/>
                <a:pathLst>
                  <a:path w="1937" h="176" extrusionOk="0">
                    <a:moveTo>
                      <a:pt x="1937" y="0"/>
                    </a:moveTo>
                    <a:cubicBezTo>
                      <a:pt x="1321" y="88"/>
                      <a:pt x="616" y="176"/>
                      <a:pt x="0" y="176"/>
                    </a:cubicBezTo>
                    <a:cubicBezTo>
                      <a:pt x="616" y="176"/>
                      <a:pt x="1233" y="88"/>
                      <a:pt x="193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 name="Google Shape;2493;p54">
                <a:extLst>
                  <a:ext uri="{FF2B5EF4-FFF2-40B4-BE49-F238E27FC236}">
                    <a16:creationId xmlns:a16="http://schemas.microsoft.com/office/drawing/2014/main" id="{EE429C59-F531-44C2-A7CF-A11DB0AA5852}"/>
                  </a:ext>
                </a:extLst>
              </p:cNvPr>
              <p:cNvSpPr/>
              <p:nvPr/>
            </p:nvSpPr>
            <p:spPr>
              <a:xfrm>
                <a:off x="3951877" y="3309623"/>
                <a:ext cx="528" cy="39"/>
              </a:xfrm>
              <a:custGeom>
                <a:avLst/>
                <a:gdLst/>
                <a:ahLst/>
                <a:cxnLst/>
                <a:rect l="l" t="t" r="r" b="b"/>
                <a:pathLst>
                  <a:path w="528" h="39" extrusionOk="0">
                    <a:moveTo>
                      <a:pt x="528" y="0"/>
                    </a:moveTo>
                    <a:cubicBezTo>
                      <a:pt x="352" y="0"/>
                      <a:pt x="176" y="0"/>
                      <a:pt x="0" y="0"/>
                    </a:cubicBezTo>
                    <a:cubicBezTo>
                      <a:pt x="176" y="88"/>
                      <a:pt x="352" y="0"/>
                      <a:pt x="528"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 name="Google Shape;2494;p54">
                <a:extLst>
                  <a:ext uri="{FF2B5EF4-FFF2-40B4-BE49-F238E27FC236}">
                    <a16:creationId xmlns:a16="http://schemas.microsoft.com/office/drawing/2014/main" id="{0AAF4D5B-9822-4A63-AA44-2A90B33D327A}"/>
                  </a:ext>
                </a:extLst>
              </p:cNvPr>
              <p:cNvSpPr/>
              <p:nvPr/>
            </p:nvSpPr>
            <p:spPr>
              <a:xfrm>
                <a:off x="3950292" y="3309711"/>
                <a:ext cx="176" cy="880"/>
              </a:xfrm>
              <a:custGeom>
                <a:avLst/>
                <a:gdLst/>
                <a:ahLst/>
                <a:cxnLst/>
                <a:rect l="l" t="t" r="r" b="b"/>
                <a:pathLst>
                  <a:path w="176" h="880" extrusionOk="0">
                    <a:moveTo>
                      <a:pt x="176" y="0"/>
                    </a:moveTo>
                    <a:cubicBezTo>
                      <a:pt x="88" y="0"/>
                      <a:pt x="88" y="0"/>
                      <a:pt x="0" y="0"/>
                    </a:cubicBezTo>
                    <a:cubicBezTo>
                      <a:pt x="88" y="0"/>
                      <a:pt x="88" y="0"/>
                      <a:pt x="176"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 name="Google Shape;2495;p54">
                <a:extLst>
                  <a:ext uri="{FF2B5EF4-FFF2-40B4-BE49-F238E27FC236}">
                    <a16:creationId xmlns:a16="http://schemas.microsoft.com/office/drawing/2014/main" id="{0AB67FB8-D166-47D3-8AC6-2317C5A4857C}"/>
                  </a:ext>
                </a:extLst>
              </p:cNvPr>
              <p:cNvSpPr/>
              <p:nvPr/>
            </p:nvSpPr>
            <p:spPr>
              <a:xfrm>
                <a:off x="3960593" y="3308742"/>
                <a:ext cx="1937" cy="264"/>
              </a:xfrm>
              <a:custGeom>
                <a:avLst/>
                <a:gdLst/>
                <a:ahLst/>
                <a:cxnLst/>
                <a:rect l="l" t="t" r="r" b="b"/>
                <a:pathLst>
                  <a:path w="1937" h="264" extrusionOk="0">
                    <a:moveTo>
                      <a:pt x="1937" y="0"/>
                    </a:moveTo>
                    <a:cubicBezTo>
                      <a:pt x="1321" y="88"/>
                      <a:pt x="704" y="176"/>
                      <a:pt x="0" y="264"/>
                    </a:cubicBezTo>
                    <a:cubicBezTo>
                      <a:pt x="616" y="176"/>
                      <a:pt x="1233" y="88"/>
                      <a:pt x="193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 name="Google Shape;2496;p54">
                <a:extLst>
                  <a:ext uri="{FF2B5EF4-FFF2-40B4-BE49-F238E27FC236}">
                    <a16:creationId xmlns:a16="http://schemas.microsoft.com/office/drawing/2014/main" id="{62B6D106-C965-445C-BDA5-6D09765B1685}"/>
                  </a:ext>
                </a:extLst>
              </p:cNvPr>
              <p:cNvSpPr/>
              <p:nvPr/>
            </p:nvSpPr>
            <p:spPr>
              <a:xfrm>
                <a:off x="3954518" y="3309535"/>
                <a:ext cx="880" cy="87"/>
              </a:xfrm>
              <a:custGeom>
                <a:avLst/>
                <a:gdLst/>
                <a:ahLst/>
                <a:cxnLst/>
                <a:rect l="l" t="t" r="r" b="b"/>
                <a:pathLst>
                  <a:path w="880" h="87" extrusionOk="0">
                    <a:moveTo>
                      <a:pt x="880" y="0"/>
                    </a:moveTo>
                    <a:cubicBezTo>
                      <a:pt x="616" y="0"/>
                      <a:pt x="264" y="0"/>
                      <a:pt x="0" y="88"/>
                    </a:cubicBezTo>
                    <a:cubicBezTo>
                      <a:pt x="264" y="0"/>
                      <a:pt x="616" y="0"/>
                      <a:pt x="88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 name="Google Shape;2497;p54">
                <a:extLst>
                  <a:ext uri="{FF2B5EF4-FFF2-40B4-BE49-F238E27FC236}">
                    <a16:creationId xmlns:a16="http://schemas.microsoft.com/office/drawing/2014/main" id="{D8A20041-44A8-4130-A14D-02AF8C1275E0}"/>
                  </a:ext>
                </a:extLst>
              </p:cNvPr>
              <p:cNvSpPr/>
              <p:nvPr/>
            </p:nvSpPr>
            <p:spPr>
              <a:xfrm>
                <a:off x="3854853" y="3221411"/>
                <a:ext cx="1496" cy="3785"/>
              </a:xfrm>
              <a:custGeom>
                <a:avLst/>
                <a:gdLst/>
                <a:ahLst/>
                <a:cxnLst/>
                <a:rect l="l" t="t" r="r" b="b"/>
                <a:pathLst>
                  <a:path w="1496" h="3785" extrusionOk="0">
                    <a:moveTo>
                      <a:pt x="1497" y="3786"/>
                    </a:moveTo>
                    <a:cubicBezTo>
                      <a:pt x="968" y="2553"/>
                      <a:pt x="528" y="1321"/>
                      <a:pt x="0" y="0"/>
                    </a:cubicBezTo>
                    <a:cubicBezTo>
                      <a:pt x="440" y="1321"/>
                      <a:pt x="968" y="2553"/>
                      <a:pt x="1497" y="378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 name="Google Shape;2498;p54">
                <a:extLst>
                  <a:ext uri="{FF2B5EF4-FFF2-40B4-BE49-F238E27FC236}">
                    <a16:creationId xmlns:a16="http://schemas.microsoft.com/office/drawing/2014/main" id="{CEC16AC2-BCCB-44C3-8686-EAD5E1A42CA3}"/>
                  </a:ext>
                </a:extLst>
              </p:cNvPr>
              <p:cNvSpPr/>
              <p:nvPr/>
            </p:nvSpPr>
            <p:spPr>
              <a:xfrm>
                <a:off x="3864625" y="3243596"/>
                <a:ext cx="792" cy="1672"/>
              </a:xfrm>
              <a:custGeom>
                <a:avLst/>
                <a:gdLst/>
                <a:ahLst/>
                <a:cxnLst/>
                <a:rect l="l" t="t" r="r" b="b"/>
                <a:pathLst>
                  <a:path w="792" h="1672" extrusionOk="0">
                    <a:moveTo>
                      <a:pt x="792" y="1673"/>
                    </a:moveTo>
                    <a:cubicBezTo>
                      <a:pt x="528" y="1145"/>
                      <a:pt x="264" y="616"/>
                      <a:pt x="0" y="0"/>
                    </a:cubicBezTo>
                    <a:cubicBezTo>
                      <a:pt x="176" y="616"/>
                      <a:pt x="440" y="1145"/>
                      <a:pt x="792" y="167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 name="Google Shape;2499;p54">
                <a:extLst>
                  <a:ext uri="{FF2B5EF4-FFF2-40B4-BE49-F238E27FC236}">
                    <a16:creationId xmlns:a16="http://schemas.microsoft.com/office/drawing/2014/main" id="{94748BF2-033D-4D1D-B252-7C80E222CF74}"/>
                  </a:ext>
                </a:extLst>
              </p:cNvPr>
              <p:cNvSpPr/>
              <p:nvPr/>
            </p:nvSpPr>
            <p:spPr>
              <a:xfrm>
                <a:off x="3853268" y="3217273"/>
                <a:ext cx="1144" cy="3081"/>
              </a:xfrm>
              <a:custGeom>
                <a:avLst/>
                <a:gdLst/>
                <a:ahLst/>
                <a:cxnLst/>
                <a:rect l="l" t="t" r="r" b="b"/>
                <a:pathLst>
                  <a:path w="1144" h="3081" extrusionOk="0">
                    <a:moveTo>
                      <a:pt x="1145" y="3081"/>
                    </a:moveTo>
                    <a:cubicBezTo>
                      <a:pt x="792" y="2025"/>
                      <a:pt x="352" y="1056"/>
                      <a:pt x="0" y="0"/>
                    </a:cubicBezTo>
                    <a:cubicBezTo>
                      <a:pt x="352" y="968"/>
                      <a:pt x="792" y="2025"/>
                      <a:pt x="1145" y="308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 name="Google Shape;2500;p54">
                <a:extLst>
                  <a:ext uri="{FF2B5EF4-FFF2-40B4-BE49-F238E27FC236}">
                    <a16:creationId xmlns:a16="http://schemas.microsoft.com/office/drawing/2014/main" id="{7B4D890E-F29A-4B3D-A71A-5D7B463CB8CF}"/>
                  </a:ext>
                </a:extLst>
              </p:cNvPr>
              <p:cNvSpPr/>
              <p:nvPr/>
            </p:nvSpPr>
            <p:spPr>
              <a:xfrm>
                <a:off x="3862424" y="3239106"/>
                <a:ext cx="792" cy="1760"/>
              </a:xfrm>
              <a:custGeom>
                <a:avLst/>
                <a:gdLst/>
                <a:ahLst/>
                <a:cxnLst/>
                <a:rect l="l" t="t" r="r" b="b"/>
                <a:pathLst>
                  <a:path w="792" h="1760" extrusionOk="0">
                    <a:moveTo>
                      <a:pt x="792" y="1761"/>
                    </a:moveTo>
                    <a:cubicBezTo>
                      <a:pt x="528" y="1145"/>
                      <a:pt x="264" y="616"/>
                      <a:pt x="0" y="0"/>
                    </a:cubicBezTo>
                    <a:cubicBezTo>
                      <a:pt x="264" y="616"/>
                      <a:pt x="528" y="1145"/>
                      <a:pt x="792" y="176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 name="Google Shape;2501;p54">
                <a:extLst>
                  <a:ext uri="{FF2B5EF4-FFF2-40B4-BE49-F238E27FC236}">
                    <a16:creationId xmlns:a16="http://schemas.microsoft.com/office/drawing/2014/main" id="{E2F1C719-6D2F-493C-8210-5FCAFA672457}"/>
                  </a:ext>
                </a:extLst>
              </p:cNvPr>
              <p:cNvSpPr/>
              <p:nvPr/>
            </p:nvSpPr>
            <p:spPr>
              <a:xfrm>
                <a:off x="3856878" y="3226517"/>
                <a:ext cx="1056" cy="2552"/>
              </a:xfrm>
              <a:custGeom>
                <a:avLst/>
                <a:gdLst/>
                <a:ahLst/>
                <a:cxnLst/>
                <a:rect l="l" t="t" r="r" b="b"/>
                <a:pathLst>
                  <a:path w="1056" h="2552" extrusionOk="0">
                    <a:moveTo>
                      <a:pt x="1056" y="2553"/>
                    </a:moveTo>
                    <a:cubicBezTo>
                      <a:pt x="704" y="1761"/>
                      <a:pt x="352" y="880"/>
                      <a:pt x="0" y="0"/>
                    </a:cubicBezTo>
                    <a:cubicBezTo>
                      <a:pt x="352" y="880"/>
                      <a:pt x="704" y="1673"/>
                      <a:pt x="1056" y="255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 name="Google Shape;2502;p54">
                <a:extLst>
                  <a:ext uri="{FF2B5EF4-FFF2-40B4-BE49-F238E27FC236}">
                    <a16:creationId xmlns:a16="http://schemas.microsoft.com/office/drawing/2014/main" id="{755B4A31-9DF2-4B5B-BE83-57B5BB9FC31F}"/>
                  </a:ext>
                </a:extLst>
              </p:cNvPr>
              <p:cNvSpPr/>
              <p:nvPr/>
            </p:nvSpPr>
            <p:spPr>
              <a:xfrm>
                <a:off x="3860576" y="3235320"/>
                <a:ext cx="968" cy="2112"/>
              </a:xfrm>
              <a:custGeom>
                <a:avLst/>
                <a:gdLst/>
                <a:ahLst/>
                <a:cxnLst/>
                <a:rect l="l" t="t" r="r" b="b"/>
                <a:pathLst>
                  <a:path w="968" h="2112" extrusionOk="0">
                    <a:moveTo>
                      <a:pt x="968" y="2113"/>
                    </a:moveTo>
                    <a:cubicBezTo>
                      <a:pt x="616" y="1409"/>
                      <a:pt x="352" y="704"/>
                      <a:pt x="0" y="0"/>
                    </a:cubicBezTo>
                    <a:cubicBezTo>
                      <a:pt x="352" y="704"/>
                      <a:pt x="704" y="1409"/>
                      <a:pt x="968"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 name="Google Shape;2503;p54">
                <a:extLst>
                  <a:ext uri="{FF2B5EF4-FFF2-40B4-BE49-F238E27FC236}">
                    <a16:creationId xmlns:a16="http://schemas.microsoft.com/office/drawing/2014/main" id="{FE7FD724-8138-4A62-8FC2-418BDAAFE341}"/>
                  </a:ext>
                </a:extLst>
              </p:cNvPr>
              <p:cNvSpPr/>
              <p:nvPr/>
            </p:nvSpPr>
            <p:spPr>
              <a:xfrm>
                <a:off x="3837772" y="3144379"/>
                <a:ext cx="15055" cy="71573"/>
              </a:xfrm>
              <a:custGeom>
                <a:avLst/>
                <a:gdLst/>
                <a:ahLst/>
                <a:cxnLst/>
                <a:rect l="l" t="t" r="r" b="b"/>
                <a:pathLst>
                  <a:path w="15055" h="71573" extrusionOk="0">
                    <a:moveTo>
                      <a:pt x="0" y="0"/>
                    </a:moveTo>
                    <a:cubicBezTo>
                      <a:pt x="0" y="18576"/>
                      <a:pt x="4138" y="40761"/>
                      <a:pt x="13559" y="67348"/>
                    </a:cubicBezTo>
                    <a:cubicBezTo>
                      <a:pt x="14087" y="68756"/>
                      <a:pt x="14527" y="70165"/>
                      <a:pt x="15055" y="71573"/>
                    </a:cubicBezTo>
                    <a:cubicBezTo>
                      <a:pt x="14527" y="70165"/>
                      <a:pt x="13999" y="68756"/>
                      <a:pt x="13559" y="67348"/>
                    </a:cubicBezTo>
                    <a:cubicBezTo>
                      <a:pt x="4138" y="40761"/>
                      <a:pt x="0" y="18576"/>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 name="Google Shape;2504;p54">
                <a:extLst>
                  <a:ext uri="{FF2B5EF4-FFF2-40B4-BE49-F238E27FC236}">
                    <a16:creationId xmlns:a16="http://schemas.microsoft.com/office/drawing/2014/main" id="{5EA101AE-FDC2-478C-8D87-32C0933EA1F8}"/>
                  </a:ext>
                </a:extLst>
              </p:cNvPr>
              <p:cNvSpPr/>
              <p:nvPr/>
            </p:nvSpPr>
            <p:spPr>
              <a:xfrm>
                <a:off x="3868059" y="3250287"/>
                <a:ext cx="88" cy="264"/>
              </a:xfrm>
              <a:custGeom>
                <a:avLst/>
                <a:gdLst/>
                <a:ahLst/>
                <a:cxnLst/>
                <a:rect l="l" t="t" r="r" b="b"/>
                <a:pathLst>
                  <a:path w="88" h="264" extrusionOk="0">
                    <a:moveTo>
                      <a:pt x="88" y="264"/>
                    </a:moveTo>
                    <a:cubicBezTo>
                      <a:pt x="88" y="176"/>
                      <a:pt x="0" y="88"/>
                      <a:pt x="0" y="0"/>
                    </a:cubicBezTo>
                    <a:cubicBezTo>
                      <a:pt x="0" y="88"/>
                      <a:pt x="0" y="176"/>
                      <a:pt x="88" y="26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 name="Google Shape;2505;p54">
                <a:extLst>
                  <a:ext uri="{FF2B5EF4-FFF2-40B4-BE49-F238E27FC236}">
                    <a16:creationId xmlns:a16="http://schemas.microsoft.com/office/drawing/2014/main" id="{9037CB40-356F-414E-8CFF-5FB96557A5CB}"/>
                  </a:ext>
                </a:extLst>
              </p:cNvPr>
              <p:cNvSpPr/>
              <p:nvPr/>
            </p:nvSpPr>
            <p:spPr>
              <a:xfrm>
                <a:off x="3872109" y="3257594"/>
                <a:ext cx="176" cy="264"/>
              </a:xfrm>
              <a:custGeom>
                <a:avLst/>
                <a:gdLst/>
                <a:ahLst/>
                <a:cxnLst/>
                <a:rect l="l" t="t" r="r" b="b"/>
                <a:pathLst>
                  <a:path w="176" h="264" extrusionOk="0">
                    <a:moveTo>
                      <a:pt x="176" y="264"/>
                    </a:moveTo>
                    <a:cubicBezTo>
                      <a:pt x="88" y="176"/>
                      <a:pt x="88" y="88"/>
                      <a:pt x="0" y="0"/>
                    </a:cubicBezTo>
                    <a:cubicBezTo>
                      <a:pt x="88" y="88"/>
                      <a:pt x="88" y="176"/>
                      <a:pt x="176" y="26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 name="Google Shape;2506;p54">
                <a:extLst>
                  <a:ext uri="{FF2B5EF4-FFF2-40B4-BE49-F238E27FC236}">
                    <a16:creationId xmlns:a16="http://schemas.microsoft.com/office/drawing/2014/main" id="{7785B2F1-45D8-462F-9319-D55847195EE5}"/>
                  </a:ext>
                </a:extLst>
              </p:cNvPr>
              <p:cNvSpPr/>
              <p:nvPr/>
            </p:nvSpPr>
            <p:spPr>
              <a:xfrm>
                <a:off x="3876335" y="3264372"/>
                <a:ext cx="88" cy="88"/>
              </a:xfrm>
              <a:custGeom>
                <a:avLst/>
                <a:gdLst/>
                <a:ahLst/>
                <a:cxnLst/>
                <a:rect l="l" t="t" r="r" b="b"/>
                <a:pathLst>
                  <a:path w="88" h="88" extrusionOk="0">
                    <a:moveTo>
                      <a:pt x="88" y="88"/>
                    </a:moveTo>
                    <a:cubicBezTo>
                      <a:pt x="88" y="88"/>
                      <a:pt x="88" y="0"/>
                      <a:pt x="0" y="0"/>
                    </a:cubicBezTo>
                    <a:cubicBezTo>
                      <a:pt x="88" y="0"/>
                      <a:pt x="88" y="88"/>
                      <a:pt x="88" y="8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 name="Google Shape;2507;p54">
                <a:extLst>
                  <a:ext uri="{FF2B5EF4-FFF2-40B4-BE49-F238E27FC236}">
                    <a16:creationId xmlns:a16="http://schemas.microsoft.com/office/drawing/2014/main" id="{4744AB39-0D5C-47F8-BBC3-3FB5A1CDF59D}"/>
                  </a:ext>
                </a:extLst>
              </p:cNvPr>
              <p:cNvSpPr/>
              <p:nvPr/>
            </p:nvSpPr>
            <p:spPr>
              <a:xfrm>
                <a:off x="3870524" y="3254864"/>
                <a:ext cx="352" cy="616"/>
              </a:xfrm>
              <a:custGeom>
                <a:avLst/>
                <a:gdLst/>
                <a:ahLst/>
                <a:cxnLst/>
                <a:rect l="l" t="t" r="r" b="b"/>
                <a:pathLst>
                  <a:path w="352" h="616" extrusionOk="0">
                    <a:moveTo>
                      <a:pt x="352" y="616"/>
                    </a:moveTo>
                    <a:cubicBezTo>
                      <a:pt x="264" y="440"/>
                      <a:pt x="88" y="176"/>
                      <a:pt x="0" y="0"/>
                    </a:cubicBezTo>
                    <a:cubicBezTo>
                      <a:pt x="88" y="176"/>
                      <a:pt x="264" y="440"/>
                      <a:pt x="352" y="61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 name="Google Shape;2508;p54">
                <a:extLst>
                  <a:ext uri="{FF2B5EF4-FFF2-40B4-BE49-F238E27FC236}">
                    <a16:creationId xmlns:a16="http://schemas.microsoft.com/office/drawing/2014/main" id="{4C0DCDC8-FA1C-4C84-9CAF-CEA06A6F74A4}"/>
                  </a:ext>
                </a:extLst>
              </p:cNvPr>
              <p:cNvSpPr/>
              <p:nvPr/>
            </p:nvSpPr>
            <p:spPr>
              <a:xfrm>
                <a:off x="3866386" y="3247117"/>
                <a:ext cx="616" cy="1232"/>
              </a:xfrm>
              <a:custGeom>
                <a:avLst/>
                <a:gdLst/>
                <a:ahLst/>
                <a:cxnLst/>
                <a:rect l="l" t="t" r="r" b="b"/>
                <a:pathLst>
                  <a:path w="616" h="1232" extrusionOk="0">
                    <a:moveTo>
                      <a:pt x="616" y="1233"/>
                    </a:moveTo>
                    <a:cubicBezTo>
                      <a:pt x="440" y="880"/>
                      <a:pt x="176" y="440"/>
                      <a:pt x="0" y="0"/>
                    </a:cubicBezTo>
                    <a:cubicBezTo>
                      <a:pt x="176" y="440"/>
                      <a:pt x="352" y="880"/>
                      <a:pt x="616" y="123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 name="Google Shape;2509;p54">
                <a:extLst>
                  <a:ext uri="{FF2B5EF4-FFF2-40B4-BE49-F238E27FC236}">
                    <a16:creationId xmlns:a16="http://schemas.microsoft.com/office/drawing/2014/main" id="{C6379F1B-BBA1-4E0A-8CCD-9163ADB59E7D}"/>
                  </a:ext>
                </a:extLst>
              </p:cNvPr>
              <p:cNvSpPr/>
              <p:nvPr/>
            </p:nvSpPr>
            <p:spPr>
              <a:xfrm>
                <a:off x="3858550" y="3230567"/>
                <a:ext cx="1320" cy="2993"/>
              </a:xfrm>
              <a:custGeom>
                <a:avLst/>
                <a:gdLst/>
                <a:ahLst/>
                <a:cxnLst/>
                <a:rect l="l" t="t" r="r" b="b"/>
                <a:pathLst>
                  <a:path w="1320" h="2993" extrusionOk="0">
                    <a:moveTo>
                      <a:pt x="1321" y="2993"/>
                    </a:moveTo>
                    <a:cubicBezTo>
                      <a:pt x="880" y="2025"/>
                      <a:pt x="440" y="1056"/>
                      <a:pt x="0" y="0"/>
                    </a:cubicBezTo>
                    <a:cubicBezTo>
                      <a:pt x="440" y="968"/>
                      <a:pt x="880" y="1937"/>
                      <a:pt x="1321" y="299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 name="Google Shape;2510;p54">
                <a:extLst>
                  <a:ext uri="{FF2B5EF4-FFF2-40B4-BE49-F238E27FC236}">
                    <a16:creationId xmlns:a16="http://schemas.microsoft.com/office/drawing/2014/main" id="{3E8F93AC-226F-454C-8DFC-CF37926322CB}"/>
                  </a:ext>
                </a:extLst>
              </p:cNvPr>
              <p:cNvSpPr/>
              <p:nvPr/>
            </p:nvSpPr>
            <p:spPr>
              <a:xfrm>
                <a:off x="3947915" y="3054231"/>
                <a:ext cx="97816" cy="26938"/>
              </a:xfrm>
              <a:custGeom>
                <a:avLst/>
                <a:gdLst/>
                <a:ahLst/>
                <a:cxnLst/>
                <a:rect l="l" t="t" r="r" b="b"/>
                <a:pathLst>
                  <a:path w="97816" h="26938" extrusionOk="0">
                    <a:moveTo>
                      <a:pt x="0" y="26939"/>
                    </a:moveTo>
                    <a:cubicBezTo>
                      <a:pt x="10213" y="21305"/>
                      <a:pt x="21130" y="16903"/>
                      <a:pt x="32312" y="13822"/>
                    </a:cubicBezTo>
                    <a:cubicBezTo>
                      <a:pt x="53619" y="7835"/>
                      <a:pt x="75806" y="5986"/>
                      <a:pt x="97816" y="6427"/>
                    </a:cubicBezTo>
                    <a:cubicBezTo>
                      <a:pt x="85578" y="4314"/>
                      <a:pt x="72284" y="2641"/>
                      <a:pt x="57757" y="1585"/>
                    </a:cubicBezTo>
                    <a:cubicBezTo>
                      <a:pt x="57404" y="1585"/>
                      <a:pt x="57052" y="1497"/>
                      <a:pt x="56700" y="1497"/>
                    </a:cubicBezTo>
                    <a:cubicBezTo>
                      <a:pt x="55467" y="1408"/>
                      <a:pt x="54147" y="1321"/>
                      <a:pt x="52914" y="1232"/>
                    </a:cubicBezTo>
                    <a:cubicBezTo>
                      <a:pt x="52386" y="1232"/>
                      <a:pt x="51770" y="1145"/>
                      <a:pt x="51241" y="1145"/>
                    </a:cubicBezTo>
                    <a:cubicBezTo>
                      <a:pt x="50097" y="1056"/>
                      <a:pt x="49040" y="1056"/>
                      <a:pt x="47896" y="968"/>
                    </a:cubicBezTo>
                    <a:cubicBezTo>
                      <a:pt x="46399" y="880"/>
                      <a:pt x="44902" y="792"/>
                      <a:pt x="43405" y="704"/>
                    </a:cubicBezTo>
                    <a:cubicBezTo>
                      <a:pt x="42877" y="704"/>
                      <a:pt x="42349" y="616"/>
                      <a:pt x="41821" y="616"/>
                    </a:cubicBezTo>
                    <a:cubicBezTo>
                      <a:pt x="40676" y="528"/>
                      <a:pt x="39444" y="528"/>
                      <a:pt x="38299" y="440"/>
                    </a:cubicBezTo>
                    <a:cubicBezTo>
                      <a:pt x="37947" y="440"/>
                      <a:pt x="37507" y="440"/>
                      <a:pt x="37154" y="440"/>
                    </a:cubicBezTo>
                    <a:cubicBezTo>
                      <a:pt x="33016" y="264"/>
                      <a:pt x="28878" y="176"/>
                      <a:pt x="24652" y="88"/>
                    </a:cubicBezTo>
                    <a:cubicBezTo>
                      <a:pt x="24476" y="88"/>
                      <a:pt x="24212" y="88"/>
                      <a:pt x="24036" y="88"/>
                    </a:cubicBezTo>
                    <a:cubicBezTo>
                      <a:pt x="22803" y="88"/>
                      <a:pt x="21571" y="88"/>
                      <a:pt x="20338" y="0"/>
                    </a:cubicBezTo>
                    <a:cubicBezTo>
                      <a:pt x="19722" y="0"/>
                      <a:pt x="19106" y="0"/>
                      <a:pt x="18489" y="0"/>
                    </a:cubicBezTo>
                    <a:cubicBezTo>
                      <a:pt x="17433" y="0"/>
                      <a:pt x="16376" y="0"/>
                      <a:pt x="15232" y="0"/>
                    </a:cubicBezTo>
                    <a:cubicBezTo>
                      <a:pt x="13999" y="0"/>
                      <a:pt x="12766" y="0"/>
                      <a:pt x="11534" y="0"/>
                    </a:cubicBezTo>
                    <a:lnTo>
                      <a:pt x="0" y="26939"/>
                    </a:ln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 name="Google Shape;2511;p54">
                <a:extLst>
                  <a:ext uri="{FF2B5EF4-FFF2-40B4-BE49-F238E27FC236}">
                    <a16:creationId xmlns:a16="http://schemas.microsoft.com/office/drawing/2014/main" id="{81E09293-29BD-4CDA-B6E0-5504873AE8B0}"/>
                  </a:ext>
                </a:extLst>
              </p:cNvPr>
              <p:cNvSpPr/>
              <p:nvPr/>
            </p:nvSpPr>
            <p:spPr>
              <a:xfrm>
                <a:off x="3872461" y="3215953"/>
                <a:ext cx="117362" cy="93760"/>
              </a:xfrm>
              <a:custGeom>
                <a:avLst/>
                <a:gdLst/>
                <a:ahLst/>
                <a:cxnLst/>
                <a:rect l="l" t="t" r="r" b="b"/>
                <a:pathLst>
                  <a:path w="117362" h="93760" extrusionOk="0">
                    <a:moveTo>
                      <a:pt x="117362" y="85219"/>
                    </a:moveTo>
                    <a:cubicBezTo>
                      <a:pt x="104684" y="85659"/>
                      <a:pt x="92005" y="84779"/>
                      <a:pt x="80032" y="80641"/>
                    </a:cubicBezTo>
                    <a:cubicBezTo>
                      <a:pt x="46487" y="69108"/>
                      <a:pt x="26061" y="34774"/>
                      <a:pt x="17961" y="0"/>
                    </a:cubicBezTo>
                    <a:lnTo>
                      <a:pt x="0" y="42081"/>
                    </a:lnTo>
                    <a:cubicBezTo>
                      <a:pt x="1321" y="44282"/>
                      <a:pt x="2641" y="46395"/>
                      <a:pt x="3962" y="48420"/>
                    </a:cubicBezTo>
                    <a:cubicBezTo>
                      <a:pt x="3962" y="48420"/>
                      <a:pt x="3962" y="48508"/>
                      <a:pt x="4050" y="48508"/>
                    </a:cubicBezTo>
                    <a:cubicBezTo>
                      <a:pt x="26413" y="82314"/>
                      <a:pt x="52298" y="93934"/>
                      <a:pt x="77918" y="93758"/>
                    </a:cubicBezTo>
                    <a:cubicBezTo>
                      <a:pt x="78007" y="93758"/>
                      <a:pt x="78007" y="93758"/>
                      <a:pt x="78095" y="93758"/>
                    </a:cubicBezTo>
                    <a:cubicBezTo>
                      <a:pt x="78535" y="93758"/>
                      <a:pt x="79063" y="93758"/>
                      <a:pt x="79503" y="93758"/>
                    </a:cubicBezTo>
                    <a:cubicBezTo>
                      <a:pt x="79679" y="93758"/>
                      <a:pt x="79855" y="93758"/>
                      <a:pt x="80032" y="93758"/>
                    </a:cubicBezTo>
                    <a:cubicBezTo>
                      <a:pt x="80736" y="93758"/>
                      <a:pt x="81440" y="93670"/>
                      <a:pt x="82145" y="93670"/>
                    </a:cubicBezTo>
                    <a:cubicBezTo>
                      <a:pt x="82409" y="93670"/>
                      <a:pt x="82761" y="93670"/>
                      <a:pt x="83025" y="93582"/>
                    </a:cubicBezTo>
                    <a:cubicBezTo>
                      <a:pt x="83377" y="93582"/>
                      <a:pt x="83729" y="93494"/>
                      <a:pt x="83994" y="93494"/>
                    </a:cubicBezTo>
                    <a:cubicBezTo>
                      <a:pt x="84346" y="93494"/>
                      <a:pt x="84786" y="93406"/>
                      <a:pt x="85138" y="93406"/>
                    </a:cubicBezTo>
                    <a:cubicBezTo>
                      <a:pt x="85402" y="93406"/>
                      <a:pt x="85666" y="93318"/>
                      <a:pt x="85930" y="93318"/>
                    </a:cubicBezTo>
                    <a:cubicBezTo>
                      <a:pt x="86547" y="93230"/>
                      <a:pt x="87251" y="93142"/>
                      <a:pt x="87867" y="93142"/>
                    </a:cubicBezTo>
                    <a:cubicBezTo>
                      <a:pt x="87955" y="93142"/>
                      <a:pt x="88043" y="93142"/>
                      <a:pt x="88132" y="93142"/>
                    </a:cubicBezTo>
                    <a:cubicBezTo>
                      <a:pt x="88748" y="93054"/>
                      <a:pt x="89364" y="92966"/>
                      <a:pt x="90069" y="92878"/>
                    </a:cubicBezTo>
                    <a:cubicBezTo>
                      <a:pt x="90157" y="92878"/>
                      <a:pt x="90333" y="92878"/>
                      <a:pt x="90421" y="92790"/>
                    </a:cubicBezTo>
                    <a:cubicBezTo>
                      <a:pt x="99577" y="91381"/>
                      <a:pt x="108558" y="88740"/>
                      <a:pt x="117362" y="8521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 name="Google Shape;2512;p54">
                <a:extLst>
                  <a:ext uri="{FF2B5EF4-FFF2-40B4-BE49-F238E27FC236}">
                    <a16:creationId xmlns:a16="http://schemas.microsoft.com/office/drawing/2014/main" id="{9481354D-3B79-4397-9C96-3C2F185C649E}"/>
                  </a:ext>
                </a:extLst>
              </p:cNvPr>
              <p:cNvSpPr/>
              <p:nvPr/>
            </p:nvSpPr>
            <p:spPr>
              <a:xfrm>
                <a:off x="3837771" y="3054142"/>
                <a:ext cx="121588" cy="203891"/>
              </a:xfrm>
              <a:custGeom>
                <a:avLst/>
                <a:gdLst/>
                <a:ahLst/>
                <a:cxnLst/>
                <a:rect l="l" t="t" r="r" b="b"/>
                <a:pathLst>
                  <a:path w="121588" h="203891" extrusionOk="0">
                    <a:moveTo>
                      <a:pt x="1" y="90237"/>
                    </a:moveTo>
                    <a:cubicBezTo>
                      <a:pt x="1" y="108813"/>
                      <a:pt x="4139" y="130998"/>
                      <a:pt x="13559" y="157584"/>
                    </a:cubicBezTo>
                    <a:cubicBezTo>
                      <a:pt x="14088" y="158993"/>
                      <a:pt x="14528" y="160401"/>
                      <a:pt x="15056" y="161810"/>
                    </a:cubicBezTo>
                    <a:cubicBezTo>
                      <a:pt x="15232" y="162250"/>
                      <a:pt x="15408" y="162690"/>
                      <a:pt x="15496" y="163043"/>
                    </a:cubicBezTo>
                    <a:cubicBezTo>
                      <a:pt x="15849" y="164099"/>
                      <a:pt x="16289" y="165156"/>
                      <a:pt x="16641" y="166124"/>
                    </a:cubicBezTo>
                    <a:cubicBezTo>
                      <a:pt x="16817" y="166476"/>
                      <a:pt x="16905" y="166828"/>
                      <a:pt x="17081" y="167180"/>
                    </a:cubicBezTo>
                    <a:cubicBezTo>
                      <a:pt x="17609" y="168413"/>
                      <a:pt x="18050" y="169733"/>
                      <a:pt x="18578" y="170966"/>
                    </a:cubicBezTo>
                    <a:cubicBezTo>
                      <a:pt x="18754" y="171406"/>
                      <a:pt x="18930" y="171846"/>
                      <a:pt x="19106" y="172286"/>
                    </a:cubicBezTo>
                    <a:cubicBezTo>
                      <a:pt x="19458" y="173167"/>
                      <a:pt x="19811" y="173959"/>
                      <a:pt x="20163" y="174839"/>
                    </a:cubicBezTo>
                    <a:cubicBezTo>
                      <a:pt x="20339" y="175368"/>
                      <a:pt x="20603" y="175808"/>
                      <a:pt x="20779" y="176336"/>
                    </a:cubicBezTo>
                    <a:cubicBezTo>
                      <a:pt x="21219" y="177305"/>
                      <a:pt x="21659" y="178361"/>
                      <a:pt x="22100" y="179329"/>
                    </a:cubicBezTo>
                    <a:cubicBezTo>
                      <a:pt x="22364" y="179946"/>
                      <a:pt x="22628" y="180474"/>
                      <a:pt x="22892" y="181090"/>
                    </a:cubicBezTo>
                    <a:cubicBezTo>
                      <a:pt x="23244" y="181794"/>
                      <a:pt x="23508" y="182499"/>
                      <a:pt x="23861" y="183203"/>
                    </a:cubicBezTo>
                    <a:cubicBezTo>
                      <a:pt x="24125" y="183819"/>
                      <a:pt x="24389" y="184347"/>
                      <a:pt x="24653" y="184875"/>
                    </a:cubicBezTo>
                    <a:cubicBezTo>
                      <a:pt x="24917" y="185492"/>
                      <a:pt x="25181" y="186020"/>
                      <a:pt x="25445" y="186636"/>
                    </a:cubicBezTo>
                    <a:cubicBezTo>
                      <a:pt x="25886" y="187605"/>
                      <a:pt x="26326" y="188485"/>
                      <a:pt x="26766" y="189453"/>
                    </a:cubicBezTo>
                    <a:cubicBezTo>
                      <a:pt x="27030" y="189982"/>
                      <a:pt x="27294" y="190598"/>
                      <a:pt x="27558" y="191126"/>
                    </a:cubicBezTo>
                    <a:cubicBezTo>
                      <a:pt x="27911" y="191742"/>
                      <a:pt x="28175" y="192359"/>
                      <a:pt x="28527" y="192975"/>
                    </a:cubicBezTo>
                    <a:cubicBezTo>
                      <a:pt x="28703" y="193415"/>
                      <a:pt x="28967" y="193767"/>
                      <a:pt x="29143" y="194207"/>
                    </a:cubicBezTo>
                    <a:cubicBezTo>
                      <a:pt x="29495" y="194824"/>
                      <a:pt x="29848" y="195528"/>
                      <a:pt x="30200" y="196144"/>
                    </a:cubicBezTo>
                    <a:cubicBezTo>
                      <a:pt x="30200" y="196232"/>
                      <a:pt x="30288" y="196320"/>
                      <a:pt x="30288" y="196408"/>
                    </a:cubicBezTo>
                    <a:cubicBezTo>
                      <a:pt x="31080" y="197905"/>
                      <a:pt x="31873" y="199314"/>
                      <a:pt x="32665" y="200722"/>
                    </a:cubicBezTo>
                    <a:cubicBezTo>
                      <a:pt x="32753" y="200898"/>
                      <a:pt x="32929" y="201162"/>
                      <a:pt x="33017" y="201338"/>
                    </a:cubicBezTo>
                    <a:cubicBezTo>
                      <a:pt x="33457" y="202042"/>
                      <a:pt x="33809" y="202747"/>
                      <a:pt x="34250" y="203451"/>
                    </a:cubicBezTo>
                    <a:cubicBezTo>
                      <a:pt x="34338" y="203539"/>
                      <a:pt x="34338" y="203627"/>
                      <a:pt x="34426" y="203715"/>
                    </a:cubicBezTo>
                    <a:cubicBezTo>
                      <a:pt x="34426" y="203803"/>
                      <a:pt x="34514" y="203803"/>
                      <a:pt x="34514" y="203891"/>
                    </a:cubicBezTo>
                    <a:lnTo>
                      <a:pt x="52475" y="161810"/>
                    </a:lnTo>
                    <a:cubicBezTo>
                      <a:pt x="52123" y="160138"/>
                      <a:pt x="51682" y="158465"/>
                      <a:pt x="51418" y="156792"/>
                    </a:cubicBezTo>
                    <a:cubicBezTo>
                      <a:pt x="47104" y="135047"/>
                      <a:pt x="46488" y="112070"/>
                      <a:pt x="53443" y="90941"/>
                    </a:cubicBezTo>
                    <a:cubicBezTo>
                      <a:pt x="62600" y="63122"/>
                      <a:pt x="84082" y="41201"/>
                      <a:pt x="110055" y="27027"/>
                    </a:cubicBezTo>
                    <a:lnTo>
                      <a:pt x="121589" y="0"/>
                    </a:lnTo>
                    <a:cubicBezTo>
                      <a:pt x="121149" y="0"/>
                      <a:pt x="120708" y="0"/>
                      <a:pt x="120268" y="0"/>
                    </a:cubicBezTo>
                    <a:cubicBezTo>
                      <a:pt x="120180" y="0"/>
                      <a:pt x="120092" y="0"/>
                      <a:pt x="120004" y="0"/>
                    </a:cubicBezTo>
                    <a:cubicBezTo>
                      <a:pt x="86019" y="0"/>
                      <a:pt x="44463" y="6075"/>
                      <a:pt x="20251" y="32133"/>
                    </a:cubicBezTo>
                    <a:cubicBezTo>
                      <a:pt x="20075" y="32309"/>
                      <a:pt x="19899" y="32573"/>
                      <a:pt x="19635" y="32749"/>
                    </a:cubicBezTo>
                    <a:cubicBezTo>
                      <a:pt x="19458" y="32926"/>
                      <a:pt x="19282" y="33102"/>
                      <a:pt x="19194" y="33278"/>
                    </a:cubicBezTo>
                    <a:cubicBezTo>
                      <a:pt x="7396" y="46659"/>
                      <a:pt x="-87" y="65059"/>
                      <a:pt x="1" y="902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 name="Google Shape;2513;p54">
                <a:extLst>
                  <a:ext uri="{FF2B5EF4-FFF2-40B4-BE49-F238E27FC236}">
                    <a16:creationId xmlns:a16="http://schemas.microsoft.com/office/drawing/2014/main" id="{DE5C3A4C-BE83-4437-958F-837A3515D957}"/>
                  </a:ext>
                </a:extLst>
              </p:cNvPr>
              <p:cNvSpPr/>
              <p:nvPr/>
            </p:nvSpPr>
            <p:spPr>
              <a:xfrm>
                <a:off x="3899528" y="3325997"/>
                <a:ext cx="49690" cy="28905"/>
              </a:xfrm>
              <a:custGeom>
                <a:avLst/>
                <a:gdLst/>
                <a:ahLst/>
                <a:cxnLst/>
                <a:rect l="l" t="t" r="r" b="b"/>
                <a:pathLst>
                  <a:path w="49690" h="28905" extrusionOk="0">
                    <a:moveTo>
                      <a:pt x="46274" y="22009"/>
                    </a:moveTo>
                    <a:cubicBezTo>
                      <a:pt x="59040" y="6691"/>
                      <a:pt x="32627" y="3082"/>
                      <a:pt x="22766" y="1497"/>
                    </a:cubicBezTo>
                    <a:cubicBezTo>
                      <a:pt x="14490" y="176"/>
                      <a:pt x="1724" y="-3169"/>
                      <a:pt x="139" y="8188"/>
                    </a:cubicBezTo>
                    <a:cubicBezTo>
                      <a:pt x="-1886" y="22890"/>
                      <a:pt x="18716" y="29404"/>
                      <a:pt x="29281" y="28876"/>
                    </a:cubicBezTo>
                    <a:cubicBezTo>
                      <a:pt x="35709" y="28524"/>
                      <a:pt x="42312" y="26851"/>
                      <a:pt x="46274" y="2200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 name="Google Shape;2514;p54">
                <a:extLst>
                  <a:ext uri="{FF2B5EF4-FFF2-40B4-BE49-F238E27FC236}">
                    <a16:creationId xmlns:a16="http://schemas.microsoft.com/office/drawing/2014/main" id="{36BDA9AD-356C-4549-8362-D7452B3DB3F3}"/>
                  </a:ext>
                </a:extLst>
              </p:cNvPr>
              <p:cNvSpPr/>
              <p:nvPr/>
            </p:nvSpPr>
            <p:spPr>
              <a:xfrm>
                <a:off x="3836447" y="3247133"/>
                <a:ext cx="49503" cy="74997"/>
              </a:xfrm>
              <a:custGeom>
                <a:avLst/>
                <a:gdLst/>
                <a:ahLst/>
                <a:cxnLst/>
                <a:rect l="l" t="t" r="r" b="b"/>
                <a:pathLst>
                  <a:path w="49503" h="74997" extrusionOk="0">
                    <a:moveTo>
                      <a:pt x="5" y="5267"/>
                    </a:moveTo>
                    <a:cubicBezTo>
                      <a:pt x="621" y="21642"/>
                      <a:pt x="4055" y="39601"/>
                      <a:pt x="13475" y="53951"/>
                    </a:cubicBezTo>
                    <a:cubicBezTo>
                      <a:pt x="18582" y="61874"/>
                      <a:pt x="45083" y="89077"/>
                      <a:pt x="49309" y="65748"/>
                    </a:cubicBezTo>
                    <a:cubicBezTo>
                      <a:pt x="51510" y="53863"/>
                      <a:pt x="34430" y="40569"/>
                      <a:pt x="27650" y="32646"/>
                    </a:cubicBezTo>
                    <a:cubicBezTo>
                      <a:pt x="19462" y="23138"/>
                      <a:pt x="12683" y="12486"/>
                      <a:pt x="5552" y="2010"/>
                    </a:cubicBezTo>
                    <a:cubicBezTo>
                      <a:pt x="5023" y="1129"/>
                      <a:pt x="4319" y="249"/>
                      <a:pt x="3350" y="73"/>
                    </a:cubicBezTo>
                    <a:cubicBezTo>
                      <a:pt x="1061" y="-543"/>
                      <a:pt x="-83" y="2890"/>
                      <a:pt x="5" y="526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 name="Google Shape;2515;p54">
                <a:extLst>
                  <a:ext uri="{FF2B5EF4-FFF2-40B4-BE49-F238E27FC236}">
                    <a16:creationId xmlns:a16="http://schemas.microsoft.com/office/drawing/2014/main" id="{22AD41CD-30CA-4F78-A246-4B43FB4C7930}"/>
                  </a:ext>
                </a:extLst>
              </p:cNvPr>
              <p:cNvSpPr/>
              <p:nvPr/>
            </p:nvSpPr>
            <p:spPr>
              <a:xfrm>
                <a:off x="4081494" y="3257175"/>
                <a:ext cx="229071" cy="309618"/>
              </a:xfrm>
              <a:custGeom>
                <a:avLst/>
                <a:gdLst/>
                <a:ahLst/>
                <a:cxnLst/>
                <a:rect l="l" t="t" r="r" b="b"/>
                <a:pathLst>
                  <a:path w="229071" h="309618" extrusionOk="0">
                    <a:moveTo>
                      <a:pt x="23138" y="106502"/>
                    </a:moveTo>
                    <a:cubicBezTo>
                      <a:pt x="3681" y="137050"/>
                      <a:pt x="-2482" y="167863"/>
                      <a:pt x="863" y="196034"/>
                    </a:cubicBezTo>
                    <a:cubicBezTo>
                      <a:pt x="2976" y="214170"/>
                      <a:pt x="9051" y="231160"/>
                      <a:pt x="18032" y="246215"/>
                    </a:cubicBezTo>
                    <a:cubicBezTo>
                      <a:pt x="55010" y="308280"/>
                      <a:pt x="141293" y="337068"/>
                      <a:pt x="205212" y="275178"/>
                    </a:cubicBezTo>
                    <a:cubicBezTo>
                      <a:pt x="206621" y="271569"/>
                      <a:pt x="207942" y="267872"/>
                      <a:pt x="209174" y="264174"/>
                    </a:cubicBezTo>
                    <a:cubicBezTo>
                      <a:pt x="215777" y="244366"/>
                      <a:pt x="219828" y="224206"/>
                      <a:pt x="222293" y="206951"/>
                    </a:cubicBezTo>
                    <a:cubicBezTo>
                      <a:pt x="235851" y="112664"/>
                      <a:pt x="230305" y="26829"/>
                      <a:pt x="194383" y="6141"/>
                    </a:cubicBezTo>
                    <a:cubicBezTo>
                      <a:pt x="174485" y="-5304"/>
                      <a:pt x="141469" y="-814"/>
                      <a:pt x="101585" y="20138"/>
                    </a:cubicBezTo>
                    <a:cubicBezTo>
                      <a:pt x="114087" y="13536"/>
                      <a:pt x="125885" y="8606"/>
                      <a:pt x="136802" y="5260"/>
                    </a:cubicBezTo>
                    <a:cubicBezTo>
                      <a:pt x="88026" y="25685"/>
                      <a:pt x="47879" y="65125"/>
                      <a:pt x="23138" y="10650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 name="Google Shape;2516;p54">
                <a:extLst>
                  <a:ext uri="{FF2B5EF4-FFF2-40B4-BE49-F238E27FC236}">
                    <a16:creationId xmlns:a16="http://schemas.microsoft.com/office/drawing/2014/main" id="{9937A632-E954-4E90-BF7C-1810B349A27F}"/>
                  </a:ext>
                </a:extLst>
              </p:cNvPr>
              <p:cNvSpPr/>
              <p:nvPr/>
            </p:nvSpPr>
            <p:spPr>
              <a:xfrm>
                <a:off x="4170401" y="3279779"/>
                <a:ext cx="8187" cy="4665"/>
              </a:xfrm>
              <a:custGeom>
                <a:avLst/>
                <a:gdLst/>
                <a:ahLst/>
                <a:cxnLst/>
                <a:rect l="l" t="t" r="r" b="b"/>
                <a:pathLst>
                  <a:path w="8187" h="4665" extrusionOk="0">
                    <a:moveTo>
                      <a:pt x="0" y="4666"/>
                    </a:moveTo>
                    <a:cubicBezTo>
                      <a:pt x="2729" y="2993"/>
                      <a:pt x="5547" y="1497"/>
                      <a:pt x="8188" y="0"/>
                    </a:cubicBezTo>
                    <a:cubicBezTo>
                      <a:pt x="5459" y="1497"/>
                      <a:pt x="2729" y="2993"/>
                      <a:pt x="0" y="466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3" name="Google Shape;2517;p54">
                <a:extLst>
                  <a:ext uri="{FF2B5EF4-FFF2-40B4-BE49-F238E27FC236}">
                    <a16:creationId xmlns:a16="http://schemas.microsoft.com/office/drawing/2014/main" id="{05BAFA73-E281-4FF0-B870-1EC5D32CDE3B}"/>
                  </a:ext>
                </a:extLst>
              </p:cNvPr>
              <p:cNvSpPr/>
              <p:nvPr/>
            </p:nvSpPr>
            <p:spPr>
              <a:xfrm>
                <a:off x="4111587" y="3326350"/>
                <a:ext cx="1232" cy="1056"/>
              </a:xfrm>
              <a:custGeom>
                <a:avLst/>
                <a:gdLst/>
                <a:ahLst/>
                <a:cxnLst/>
                <a:rect l="l" t="t" r="r" b="b"/>
                <a:pathLst>
                  <a:path w="1232" h="1056" extrusionOk="0">
                    <a:moveTo>
                      <a:pt x="0" y="1057"/>
                    </a:moveTo>
                    <a:cubicBezTo>
                      <a:pt x="440" y="704"/>
                      <a:pt x="792" y="352"/>
                      <a:pt x="1233" y="0"/>
                    </a:cubicBezTo>
                    <a:cubicBezTo>
                      <a:pt x="792" y="352"/>
                      <a:pt x="440" y="704"/>
                      <a:pt x="0" y="105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 name="Google Shape;2518;p54">
                <a:extLst>
                  <a:ext uri="{FF2B5EF4-FFF2-40B4-BE49-F238E27FC236}">
                    <a16:creationId xmlns:a16="http://schemas.microsoft.com/office/drawing/2014/main" id="{8BDF7DE8-55F5-40F7-80B4-C48EC8092CD2}"/>
                  </a:ext>
                </a:extLst>
              </p:cNvPr>
              <p:cNvSpPr/>
              <p:nvPr/>
            </p:nvSpPr>
            <p:spPr>
              <a:xfrm>
                <a:off x="4102959" y="3333569"/>
                <a:ext cx="1672" cy="1496"/>
              </a:xfrm>
              <a:custGeom>
                <a:avLst/>
                <a:gdLst/>
                <a:ahLst/>
                <a:cxnLst/>
                <a:rect l="l" t="t" r="r" b="b"/>
                <a:pathLst>
                  <a:path w="1672" h="1496" extrusionOk="0">
                    <a:moveTo>
                      <a:pt x="0" y="1497"/>
                    </a:moveTo>
                    <a:cubicBezTo>
                      <a:pt x="528" y="968"/>
                      <a:pt x="1145" y="528"/>
                      <a:pt x="1673" y="0"/>
                    </a:cubicBezTo>
                    <a:cubicBezTo>
                      <a:pt x="1056" y="528"/>
                      <a:pt x="528" y="1056"/>
                      <a:pt x="0" y="149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 name="Google Shape;2519;p54">
                <a:extLst>
                  <a:ext uri="{FF2B5EF4-FFF2-40B4-BE49-F238E27FC236}">
                    <a16:creationId xmlns:a16="http://schemas.microsoft.com/office/drawing/2014/main" id="{46BB4053-FA59-45CB-9320-AD4DCB9DE6C4}"/>
                  </a:ext>
                </a:extLst>
              </p:cNvPr>
              <p:cNvSpPr/>
              <p:nvPr/>
            </p:nvSpPr>
            <p:spPr>
              <a:xfrm>
                <a:off x="4107273" y="3329783"/>
                <a:ext cx="1584" cy="1408"/>
              </a:xfrm>
              <a:custGeom>
                <a:avLst/>
                <a:gdLst/>
                <a:ahLst/>
                <a:cxnLst/>
                <a:rect l="l" t="t" r="r" b="b"/>
                <a:pathLst>
                  <a:path w="1584" h="1408" extrusionOk="0">
                    <a:moveTo>
                      <a:pt x="0" y="1408"/>
                    </a:moveTo>
                    <a:cubicBezTo>
                      <a:pt x="528" y="968"/>
                      <a:pt x="1057" y="528"/>
                      <a:pt x="1585" y="0"/>
                    </a:cubicBezTo>
                    <a:cubicBezTo>
                      <a:pt x="1057" y="528"/>
                      <a:pt x="528" y="968"/>
                      <a:pt x="0" y="140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 name="Google Shape;2520;p54">
                <a:extLst>
                  <a:ext uri="{FF2B5EF4-FFF2-40B4-BE49-F238E27FC236}">
                    <a16:creationId xmlns:a16="http://schemas.microsoft.com/office/drawing/2014/main" id="{9B1350C6-CF9E-4821-8739-BEDB917611A0}"/>
                  </a:ext>
                </a:extLst>
              </p:cNvPr>
              <p:cNvSpPr/>
              <p:nvPr/>
            </p:nvSpPr>
            <p:spPr>
              <a:xfrm>
                <a:off x="4126467" y="3314024"/>
                <a:ext cx="1408" cy="1056"/>
              </a:xfrm>
              <a:custGeom>
                <a:avLst/>
                <a:gdLst/>
                <a:ahLst/>
                <a:cxnLst/>
                <a:rect l="l" t="t" r="r" b="b"/>
                <a:pathLst>
                  <a:path w="1408" h="1056" extrusionOk="0">
                    <a:moveTo>
                      <a:pt x="0" y="1057"/>
                    </a:moveTo>
                    <a:cubicBezTo>
                      <a:pt x="440" y="704"/>
                      <a:pt x="880" y="352"/>
                      <a:pt x="1409" y="0"/>
                    </a:cubicBezTo>
                    <a:cubicBezTo>
                      <a:pt x="968" y="352"/>
                      <a:pt x="440" y="704"/>
                      <a:pt x="0" y="105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 name="Google Shape;2521;p54">
                <a:extLst>
                  <a:ext uri="{FF2B5EF4-FFF2-40B4-BE49-F238E27FC236}">
                    <a16:creationId xmlns:a16="http://schemas.microsoft.com/office/drawing/2014/main" id="{85C1B7E2-C2D2-420C-A4F7-55668E9178E9}"/>
                  </a:ext>
                </a:extLst>
              </p:cNvPr>
              <p:cNvSpPr/>
              <p:nvPr/>
            </p:nvSpPr>
            <p:spPr>
              <a:xfrm>
                <a:off x="4122505" y="3317370"/>
                <a:ext cx="1232" cy="968"/>
              </a:xfrm>
              <a:custGeom>
                <a:avLst/>
                <a:gdLst/>
                <a:ahLst/>
                <a:cxnLst/>
                <a:rect l="l" t="t" r="r" b="b"/>
                <a:pathLst>
                  <a:path w="1232" h="968" extrusionOk="0">
                    <a:moveTo>
                      <a:pt x="0" y="968"/>
                    </a:moveTo>
                    <a:cubicBezTo>
                      <a:pt x="440" y="616"/>
                      <a:pt x="792" y="264"/>
                      <a:pt x="1233" y="0"/>
                    </a:cubicBezTo>
                    <a:cubicBezTo>
                      <a:pt x="792" y="264"/>
                      <a:pt x="352" y="616"/>
                      <a:pt x="0" y="96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 name="Google Shape;2522;p54">
                <a:extLst>
                  <a:ext uri="{FF2B5EF4-FFF2-40B4-BE49-F238E27FC236}">
                    <a16:creationId xmlns:a16="http://schemas.microsoft.com/office/drawing/2014/main" id="{FEB78552-20B5-4455-9F9A-FD8E8330DCE2}"/>
                  </a:ext>
                </a:extLst>
              </p:cNvPr>
              <p:cNvSpPr/>
              <p:nvPr/>
            </p:nvSpPr>
            <p:spPr>
              <a:xfrm>
                <a:off x="4082621" y="3351616"/>
                <a:ext cx="2729" cy="2641"/>
              </a:xfrm>
              <a:custGeom>
                <a:avLst/>
                <a:gdLst/>
                <a:ahLst/>
                <a:cxnLst/>
                <a:rect l="l" t="t" r="r" b="b"/>
                <a:pathLst>
                  <a:path w="2729" h="2641" extrusionOk="0">
                    <a:moveTo>
                      <a:pt x="0" y="2641"/>
                    </a:moveTo>
                    <a:cubicBezTo>
                      <a:pt x="880" y="1761"/>
                      <a:pt x="1761" y="880"/>
                      <a:pt x="2729" y="0"/>
                    </a:cubicBezTo>
                    <a:cubicBezTo>
                      <a:pt x="1849" y="880"/>
                      <a:pt x="969" y="1761"/>
                      <a:pt x="0" y="264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 name="Google Shape;2523;p54">
                <a:extLst>
                  <a:ext uri="{FF2B5EF4-FFF2-40B4-BE49-F238E27FC236}">
                    <a16:creationId xmlns:a16="http://schemas.microsoft.com/office/drawing/2014/main" id="{FA1A3D29-1FBF-412E-9879-16D0048F99B5}"/>
                  </a:ext>
                </a:extLst>
              </p:cNvPr>
              <p:cNvSpPr/>
              <p:nvPr/>
            </p:nvSpPr>
            <p:spPr>
              <a:xfrm>
                <a:off x="4098557" y="3337442"/>
                <a:ext cx="1672" cy="1584"/>
              </a:xfrm>
              <a:custGeom>
                <a:avLst/>
                <a:gdLst/>
                <a:ahLst/>
                <a:cxnLst/>
                <a:rect l="l" t="t" r="r" b="b"/>
                <a:pathLst>
                  <a:path w="1672" h="1584" extrusionOk="0">
                    <a:moveTo>
                      <a:pt x="0" y="1585"/>
                    </a:moveTo>
                    <a:cubicBezTo>
                      <a:pt x="528" y="1056"/>
                      <a:pt x="1145" y="528"/>
                      <a:pt x="1673" y="0"/>
                    </a:cubicBezTo>
                    <a:cubicBezTo>
                      <a:pt x="1145" y="528"/>
                      <a:pt x="616" y="1056"/>
                      <a:pt x="0" y="1585"/>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0" name="Google Shape;2524;p54">
                <a:extLst>
                  <a:ext uri="{FF2B5EF4-FFF2-40B4-BE49-F238E27FC236}">
                    <a16:creationId xmlns:a16="http://schemas.microsoft.com/office/drawing/2014/main" id="{AA465B8F-6EF1-4FDB-9FDF-28CC0A77695C}"/>
                  </a:ext>
                </a:extLst>
              </p:cNvPr>
              <p:cNvSpPr/>
              <p:nvPr/>
            </p:nvSpPr>
            <p:spPr>
              <a:xfrm>
                <a:off x="4087375" y="3347302"/>
                <a:ext cx="2377" cy="2289"/>
              </a:xfrm>
              <a:custGeom>
                <a:avLst/>
                <a:gdLst/>
                <a:ahLst/>
                <a:cxnLst/>
                <a:rect l="l" t="t" r="r" b="b"/>
                <a:pathLst>
                  <a:path w="2377" h="2289" extrusionOk="0">
                    <a:moveTo>
                      <a:pt x="0" y="2289"/>
                    </a:moveTo>
                    <a:cubicBezTo>
                      <a:pt x="792" y="1497"/>
                      <a:pt x="1585" y="792"/>
                      <a:pt x="2377" y="0"/>
                    </a:cubicBezTo>
                    <a:cubicBezTo>
                      <a:pt x="1585" y="792"/>
                      <a:pt x="792" y="1585"/>
                      <a:pt x="0" y="2289"/>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1" name="Google Shape;2525;p54">
                <a:extLst>
                  <a:ext uri="{FF2B5EF4-FFF2-40B4-BE49-F238E27FC236}">
                    <a16:creationId xmlns:a16="http://schemas.microsoft.com/office/drawing/2014/main" id="{37AB1E0C-FA07-4E64-BFB8-EA11635F1BA3}"/>
                  </a:ext>
                </a:extLst>
              </p:cNvPr>
              <p:cNvSpPr/>
              <p:nvPr/>
            </p:nvSpPr>
            <p:spPr>
              <a:xfrm>
                <a:off x="4091954" y="3343164"/>
                <a:ext cx="2201" cy="2112"/>
              </a:xfrm>
              <a:custGeom>
                <a:avLst/>
                <a:gdLst/>
                <a:ahLst/>
                <a:cxnLst/>
                <a:rect l="l" t="t" r="r" b="b"/>
                <a:pathLst>
                  <a:path w="2201" h="2112" extrusionOk="0">
                    <a:moveTo>
                      <a:pt x="0" y="2113"/>
                    </a:moveTo>
                    <a:cubicBezTo>
                      <a:pt x="704" y="1409"/>
                      <a:pt x="1497" y="704"/>
                      <a:pt x="2201" y="0"/>
                    </a:cubicBezTo>
                    <a:cubicBezTo>
                      <a:pt x="1409" y="704"/>
                      <a:pt x="704" y="1409"/>
                      <a:pt x="0"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2" name="Google Shape;2526;p54">
                <a:extLst>
                  <a:ext uri="{FF2B5EF4-FFF2-40B4-BE49-F238E27FC236}">
                    <a16:creationId xmlns:a16="http://schemas.microsoft.com/office/drawing/2014/main" id="{CBC5A964-1810-4704-AD77-7B69D52A8375}"/>
                  </a:ext>
                </a:extLst>
              </p:cNvPr>
              <p:cNvSpPr/>
              <p:nvPr/>
            </p:nvSpPr>
            <p:spPr>
              <a:xfrm>
                <a:off x="4148918" y="3296946"/>
                <a:ext cx="1936" cy="1320"/>
              </a:xfrm>
              <a:custGeom>
                <a:avLst/>
                <a:gdLst/>
                <a:ahLst/>
                <a:cxnLst/>
                <a:rect l="l" t="t" r="r" b="b"/>
                <a:pathLst>
                  <a:path w="1936" h="1320" extrusionOk="0">
                    <a:moveTo>
                      <a:pt x="0" y="1321"/>
                    </a:moveTo>
                    <a:cubicBezTo>
                      <a:pt x="616" y="880"/>
                      <a:pt x="1233" y="440"/>
                      <a:pt x="1937" y="0"/>
                    </a:cubicBezTo>
                    <a:cubicBezTo>
                      <a:pt x="1321" y="440"/>
                      <a:pt x="704" y="880"/>
                      <a:pt x="0" y="132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3" name="Google Shape;2527;p54">
                <a:extLst>
                  <a:ext uri="{FF2B5EF4-FFF2-40B4-BE49-F238E27FC236}">
                    <a16:creationId xmlns:a16="http://schemas.microsoft.com/office/drawing/2014/main" id="{BA8F44E3-CA34-4100-8D3F-46411E83D562}"/>
                  </a:ext>
                </a:extLst>
              </p:cNvPr>
              <p:cNvSpPr/>
              <p:nvPr/>
            </p:nvSpPr>
            <p:spPr>
              <a:xfrm>
                <a:off x="4162389" y="3287702"/>
                <a:ext cx="2553" cy="1584"/>
              </a:xfrm>
              <a:custGeom>
                <a:avLst/>
                <a:gdLst/>
                <a:ahLst/>
                <a:cxnLst/>
                <a:rect l="l" t="t" r="r" b="b"/>
                <a:pathLst>
                  <a:path w="2553" h="1584" extrusionOk="0">
                    <a:moveTo>
                      <a:pt x="0" y="1585"/>
                    </a:moveTo>
                    <a:cubicBezTo>
                      <a:pt x="880" y="1056"/>
                      <a:pt x="1761" y="528"/>
                      <a:pt x="2553" y="0"/>
                    </a:cubicBezTo>
                    <a:cubicBezTo>
                      <a:pt x="1761" y="528"/>
                      <a:pt x="880" y="1056"/>
                      <a:pt x="0" y="1585"/>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4" name="Google Shape;2528;p54">
                <a:extLst>
                  <a:ext uri="{FF2B5EF4-FFF2-40B4-BE49-F238E27FC236}">
                    <a16:creationId xmlns:a16="http://schemas.microsoft.com/office/drawing/2014/main" id="{BE5BC564-7D02-41A7-9B0A-1ADB4F130017}"/>
                  </a:ext>
                </a:extLst>
              </p:cNvPr>
              <p:cNvSpPr/>
              <p:nvPr/>
            </p:nvSpPr>
            <p:spPr>
              <a:xfrm>
                <a:off x="4130605" y="3310855"/>
                <a:ext cx="1232" cy="968"/>
              </a:xfrm>
              <a:custGeom>
                <a:avLst/>
                <a:gdLst/>
                <a:ahLst/>
                <a:cxnLst/>
                <a:rect l="l" t="t" r="r" b="b"/>
                <a:pathLst>
                  <a:path w="1232" h="968" extrusionOk="0">
                    <a:moveTo>
                      <a:pt x="0" y="968"/>
                    </a:moveTo>
                    <a:cubicBezTo>
                      <a:pt x="440" y="616"/>
                      <a:pt x="880" y="352"/>
                      <a:pt x="1233" y="0"/>
                    </a:cubicBezTo>
                    <a:cubicBezTo>
                      <a:pt x="880" y="264"/>
                      <a:pt x="440" y="616"/>
                      <a:pt x="0" y="96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5" name="Google Shape;2529;p54">
                <a:extLst>
                  <a:ext uri="{FF2B5EF4-FFF2-40B4-BE49-F238E27FC236}">
                    <a16:creationId xmlns:a16="http://schemas.microsoft.com/office/drawing/2014/main" id="{B1205DAE-0D59-4725-BF7D-17D4799E3C50}"/>
                  </a:ext>
                </a:extLst>
              </p:cNvPr>
              <p:cNvSpPr/>
              <p:nvPr/>
            </p:nvSpPr>
            <p:spPr>
              <a:xfrm>
                <a:off x="4166439" y="3285061"/>
                <a:ext cx="2993" cy="1760"/>
              </a:xfrm>
              <a:custGeom>
                <a:avLst/>
                <a:gdLst/>
                <a:ahLst/>
                <a:cxnLst/>
                <a:rect l="l" t="t" r="r" b="b"/>
                <a:pathLst>
                  <a:path w="2993" h="1760" extrusionOk="0">
                    <a:moveTo>
                      <a:pt x="0" y="1761"/>
                    </a:moveTo>
                    <a:cubicBezTo>
                      <a:pt x="968" y="1145"/>
                      <a:pt x="2025" y="528"/>
                      <a:pt x="2993" y="0"/>
                    </a:cubicBezTo>
                    <a:cubicBezTo>
                      <a:pt x="2025" y="528"/>
                      <a:pt x="968" y="1145"/>
                      <a:pt x="0" y="176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6" name="Google Shape;2530;p54">
                <a:extLst>
                  <a:ext uri="{FF2B5EF4-FFF2-40B4-BE49-F238E27FC236}">
                    <a16:creationId xmlns:a16="http://schemas.microsoft.com/office/drawing/2014/main" id="{ABEAFA52-7D19-4EEE-920D-3E0F2EACB7CA}"/>
                  </a:ext>
                </a:extLst>
              </p:cNvPr>
              <p:cNvSpPr/>
              <p:nvPr/>
            </p:nvSpPr>
            <p:spPr>
              <a:xfrm>
                <a:off x="4152968" y="3293424"/>
                <a:ext cx="3257" cy="2112"/>
              </a:xfrm>
              <a:custGeom>
                <a:avLst/>
                <a:gdLst/>
                <a:ahLst/>
                <a:cxnLst/>
                <a:rect l="l" t="t" r="r" b="b"/>
                <a:pathLst>
                  <a:path w="3257" h="2112" extrusionOk="0">
                    <a:moveTo>
                      <a:pt x="0" y="2113"/>
                    </a:moveTo>
                    <a:cubicBezTo>
                      <a:pt x="1057" y="1409"/>
                      <a:pt x="2113" y="704"/>
                      <a:pt x="3258" y="0"/>
                    </a:cubicBezTo>
                    <a:cubicBezTo>
                      <a:pt x="2201" y="616"/>
                      <a:pt x="1057" y="1321"/>
                      <a:pt x="0"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7" name="Google Shape;2531;p54">
                <a:extLst>
                  <a:ext uri="{FF2B5EF4-FFF2-40B4-BE49-F238E27FC236}">
                    <a16:creationId xmlns:a16="http://schemas.microsoft.com/office/drawing/2014/main" id="{1C3C7FB7-E434-47C2-8948-143664C1DCD9}"/>
                  </a:ext>
                </a:extLst>
              </p:cNvPr>
              <p:cNvSpPr/>
              <p:nvPr/>
            </p:nvSpPr>
            <p:spPr>
              <a:xfrm>
                <a:off x="4158162" y="3290255"/>
                <a:ext cx="2641" cy="1760"/>
              </a:xfrm>
              <a:custGeom>
                <a:avLst/>
                <a:gdLst/>
                <a:ahLst/>
                <a:cxnLst/>
                <a:rect l="l" t="t" r="r" b="b"/>
                <a:pathLst>
                  <a:path w="2641" h="1760" extrusionOk="0">
                    <a:moveTo>
                      <a:pt x="0" y="1761"/>
                    </a:moveTo>
                    <a:cubicBezTo>
                      <a:pt x="880" y="1145"/>
                      <a:pt x="1761" y="616"/>
                      <a:pt x="2641" y="0"/>
                    </a:cubicBezTo>
                    <a:cubicBezTo>
                      <a:pt x="1761" y="616"/>
                      <a:pt x="880" y="1233"/>
                      <a:pt x="0" y="176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8" name="Google Shape;2532;p54">
                <a:extLst>
                  <a:ext uri="{FF2B5EF4-FFF2-40B4-BE49-F238E27FC236}">
                    <a16:creationId xmlns:a16="http://schemas.microsoft.com/office/drawing/2014/main" id="{C7FCA065-15BD-4A68-B776-8AA9E9278CEF}"/>
                  </a:ext>
                </a:extLst>
              </p:cNvPr>
              <p:cNvSpPr/>
              <p:nvPr/>
            </p:nvSpPr>
            <p:spPr>
              <a:xfrm>
                <a:off x="4178853" y="3277490"/>
                <a:ext cx="3873" cy="2112"/>
              </a:xfrm>
              <a:custGeom>
                <a:avLst/>
                <a:gdLst/>
                <a:ahLst/>
                <a:cxnLst/>
                <a:rect l="l" t="t" r="r" b="b"/>
                <a:pathLst>
                  <a:path w="3873" h="2112" extrusionOk="0">
                    <a:moveTo>
                      <a:pt x="0" y="2113"/>
                    </a:moveTo>
                    <a:cubicBezTo>
                      <a:pt x="1321" y="1409"/>
                      <a:pt x="2641" y="704"/>
                      <a:pt x="3874" y="0"/>
                    </a:cubicBezTo>
                    <a:cubicBezTo>
                      <a:pt x="2641" y="704"/>
                      <a:pt x="1321" y="1409"/>
                      <a:pt x="0"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9" name="Google Shape;2533;p54">
                <a:extLst>
                  <a:ext uri="{FF2B5EF4-FFF2-40B4-BE49-F238E27FC236}">
                    <a16:creationId xmlns:a16="http://schemas.microsoft.com/office/drawing/2014/main" id="{AFA88F46-0782-4474-B3FE-77AFC4DE6CE2}"/>
                  </a:ext>
                </a:extLst>
              </p:cNvPr>
              <p:cNvSpPr/>
              <p:nvPr/>
            </p:nvSpPr>
            <p:spPr>
              <a:xfrm>
                <a:off x="4140994" y="3302844"/>
                <a:ext cx="1496" cy="1056"/>
              </a:xfrm>
              <a:custGeom>
                <a:avLst/>
                <a:gdLst/>
                <a:ahLst/>
                <a:cxnLst/>
                <a:rect l="l" t="t" r="r" b="b"/>
                <a:pathLst>
                  <a:path w="1496" h="1056" extrusionOk="0">
                    <a:moveTo>
                      <a:pt x="0" y="1056"/>
                    </a:moveTo>
                    <a:cubicBezTo>
                      <a:pt x="528" y="704"/>
                      <a:pt x="968" y="352"/>
                      <a:pt x="1497" y="0"/>
                    </a:cubicBezTo>
                    <a:cubicBezTo>
                      <a:pt x="968" y="352"/>
                      <a:pt x="528" y="704"/>
                      <a:pt x="0" y="105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0" name="Google Shape;2534;p54">
                <a:extLst>
                  <a:ext uri="{FF2B5EF4-FFF2-40B4-BE49-F238E27FC236}">
                    <a16:creationId xmlns:a16="http://schemas.microsoft.com/office/drawing/2014/main" id="{0FB0BD81-A002-4F27-9CC1-2484A79077D8}"/>
                  </a:ext>
                </a:extLst>
              </p:cNvPr>
              <p:cNvSpPr/>
              <p:nvPr/>
            </p:nvSpPr>
            <p:spPr>
              <a:xfrm>
                <a:off x="4144956" y="3299851"/>
                <a:ext cx="1672" cy="1232"/>
              </a:xfrm>
              <a:custGeom>
                <a:avLst/>
                <a:gdLst/>
                <a:ahLst/>
                <a:cxnLst/>
                <a:rect l="l" t="t" r="r" b="b"/>
                <a:pathLst>
                  <a:path w="1672" h="1232" extrusionOk="0">
                    <a:moveTo>
                      <a:pt x="0" y="1232"/>
                    </a:moveTo>
                    <a:cubicBezTo>
                      <a:pt x="616" y="792"/>
                      <a:pt x="1145" y="440"/>
                      <a:pt x="1673" y="0"/>
                    </a:cubicBezTo>
                    <a:cubicBezTo>
                      <a:pt x="1145" y="440"/>
                      <a:pt x="528" y="880"/>
                      <a:pt x="0" y="1232"/>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1" name="Google Shape;2535;p54">
                <a:extLst>
                  <a:ext uri="{FF2B5EF4-FFF2-40B4-BE49-F238E27FC236}">
                    <a16:creationId xmlns:a16="http://schemas.microsoft.com/office/drawing/2014/main" id="{50C9A008-75E6-4573-BA69-32BA2F4BD7B0}"/>
                  </a:ext>
                </a:extLst>
              </p:cNvPr>
              <p:cNvSpPr/>
              <p:nvPr/>
            </p:nvSpPr>
            <p:spPr>
              <a:xfrm>
                <a:off x="4121889" y="3588521"/>
                <a:ext cx="4226" cy="2112"/>
              </a:xfrm>
              <a:custGeom>
                <a:avLst/>
                <a:gdLst/>
                <a:ahLst/>
                <a:cxnLst/>
                <a:rect l="l" t="t" r="r" b="b"/>
                <a:pathLst>
                  <a:path w="4226" h="2112" extrusionOk="0">
                    <a:moveTo>
                      <a:pt x="4226" y="2113"/>
                    </a:moveTo>
                    <a:cubicBezTo>
                      <a:pt x="2817" y="1409"/>
                      <a:pt x="1409" y="704"/>
                      <a:pt x="0" y="0"/>
                    </a:cubicBezTo>
                    <a:cubicBezTo>
                      <a:pt x="1497" y="792"/>
                      <a:pt x="2905" y="1409"/>
                      <a:pt x="4226"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2" name="Google Shape;2536;p54">
                <a:extLst>
                  <a:ext uri="{FF2B5EF4-FFF2-40B4-BE49-F238E27FC236}">
                    <a16:creationId xmlns:a16="http://schemas.microsoft.com/office/drawing/2014/main" id="{0F308B90-AA7A-457E-B879-CD0D8CE70A90}"/>
                  </a:ext>
                </a:extLst>
              </p:cNvPr>
              <p:cNvSpPr/>
              <p:nvPr/>
            </p:nvSpPr>
            <p:spPr>
              <a:xfrm>
                <a:off x="4148742" y="3600141"/>
                <a:ext cx="7659" cy="2553"/>
              </a:xfrm>
              <a:custGeom>
                <a:avLst/>
                <a:gdLst/>
                <a:ahLst/>
                <a:cxnLst/>
                <a:rect l="l" t="t" r="r" b="b"/>
                <a:pathLst>
                  <a:path w="7659" h="2553" extrusionOk="0">
                    <a:moveTo>
                      <a:pt x="7660" y="2553"/>
                    </a:moveTo>
                    <a:cubicBezTo>
                      <a:pt x="5194" y="1761"/>
                      <a:pt x="2641" y="968"/>
                      <a:pt x="0" y="0"/>
                    </a:cubicBezTo>
                    <a:cubicBezTo>
                      <a:pt x="2553" y="968"/>
                      <a:pt x="5106" y="1761"/>
                      <a:pt x="7660" y="255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3" name="Google Shape;2537;p54">
                <a:extLst>
                  <a:ext uri="{FF2B5EF4-FFF2-40B4-BE49-F238E27FC236}">
                    <a16:creationId xmlns:a16="http://schemas.microsoft.com/office/drawing/2014/main" id="{D3FA069E-B6C6-47E6-B326-201BBEE9C71D}"/>
                  </a:ext>
                </a:extLst>
              </p:cNvPr>
              <p:cNvSpPr/>
              <p:nvPr/>
            </p:nvSpPr>
            <p:spPr>
              <a:xfrm>
                <a:off x="4140114" y="3596972"/>
                <a:ext cx="7923" cy="2993"/>
              </a:xfrm>
              <a:custGeom>
                <a:avLst/>
                <a:gdLst/>
                <a:ahLst/>
                <a:cxnLst/>
                <a:rect l="l" t="t" r="r" b="b"/>
                <a:pathLst>
                  <a:path w="7923" h="2993" extrusionOk="0">
                    <a:moveTo>
                      <a:pt x="7924" y="2993"/>
                    </a:moveTo>
                    <a:cubicBezTo>
                      <a:pt x="5371" y="2025"/>
                      <a:pt x="2729" y="1056"/>
                      <a:pt x="0" y="0"/>
                    </a:cubicBezTo>
                    <a:cubicBezTo>
                      <a:pt x="2641" y="968"/>
                      <a:pt x="5283" y="2025"/>
                      <a:pt x="7924" y="299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4" name="Google Shape;2538;p54">
                <a:extLst>
                  <a:ext uri="{FF2B5EF4-FFF2-40B4-BE49-F238E27FC236}">
                    <a16:creationId xmlns:a16="http://schemas.microsoft.com/office/drawing/2014/main" id="{0CA0BADD-C176-4EFD-B12D-FDF70E0AD119}"/>
                  </a:ext>
                </a:extLst>
              </p:cNvPr>
              <p:cNvSpPr/>
              <p:nvPr/>
            </p:nvSpPr>
            <p:spPr>
              <a:xfrm>
                <a:off x="4135799" y="3595123"/>
                <a:ext cx="3609" cy="1496"/>
              </a:xfrm>
              <a:custGeom>
                <a:avLst/>
                <a:gdLst/>
                <a:ahLst/>
                <a:cxnLst/>
                <a:rect l="l" t="t" r="r" b="b"/>
                <a:pathLst>
                  <a:path w="3609" h="1496" extrusionOk="0">
                    <a:moveTo>
                      <a:pt x="3610" y="1497"/>
                    </a:moveTo>
                    <a:cubicBezTo>
                      <a:pt x="2377" y="968"/>
                      <a:pt x="1233" y="528"/>
                      <a:pt x="0" y="0"/>
                    </a:cubicBezTo>
                    <a:cubicBezTo>
                      <a:pt x="1233" y="440"/>
                      <a:pt x="2377" y="968"/>
                      <a:pt x="3610" y="149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5" name="Google Shape;2539;p54">
                <a:extLst>
                  <a:ext uri="{FF2B5EF4-FFF2-40B4-BE49-F238E27FC236}">
                    <a16:creationId xmlns:a16="http://schemas.microsoft.com/office/drawing/2014/main" id="{F5E85275-076D-4BB3-BFC4-1B18DAADE0E9}"/>
                  </a:ext>
                </a:extLst>
              </p:cNvPr>
              <p:cNvSpPr/>
              <p:nvPr/>
            </p:nvSpPr>
            <p:spPr>
              <a:xfrm>
                <a:off x="4131133" y="3593011"/>
                <a:ext cx="4138" cy="1848"/>
              </a:xfrm>
              <a:custGeom>
                <a:avLst/>
                <a:gdLst/>
                <a:ahLst/>
                <a:cxnLst/>
                <a:rect l="l" t="t" r="r" b="b"/>
                <a:pathLst>
                  <a:path w="4138" h="1848" extrusionOk="0">
                    <a:moveTo>
                      <a:pt x="4138" y="1849"/>
                    </a:moveTo>
                    <a:cubicBezTo>
                      <a:pt x="2817" y="1232"/>
                      <a:pt x="1409" y="616"/>
                      <a:pt x="0" y="0"/>
                    </a:cubicBezTo>
                    <a:cubicBezTo>
                      <a:pt x="1409" y="616"/>
                      <a:pt x="2817" y="1232"/>
                      <a:pt x="4138" y="1849"/>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6" name="Google Shape;2540;p54">
                <a:extLst>
                  <a:ext uri="{FF2B5EF4-FFF2-40B4-BE49-F238E27FC236}">
                    <a16:creationId xmlns:a16="http://schemas.microsoft.com/office/drawing/2014/main" id="{5FB52262-0A84-464D-A9F0-65B1A0B96902}"/>
                  </a:ext>
                </a:extLst>
              </p:cNvPr>
              <p:cNvSpPr/>
              <p:nvPr/>
            </p:nvSpPr>
            <p:spPr>
              <a:xfrm>
                <a:off x="4117750" y="3586408"/>
                <a:ext cx="3697" cy="1936"/>
              </a:xfrm>
              <a:custGeom>
                <a:avLst/>
                <a:gdLst/>
                <a:ahLst/>
                <a:cxnLst/>
                <a:rect l="l" t="t" r="r" b="b"/>
                <a:pathLst>
                  <a:path w="3697" h="1936" extrusionOk="0">
                    <a:moveTo>
                      <a:pt x="3698" y="1937"/>
                    </a:moveTo>
                    <a:cubicBezTo>
                      <a:pt x="2465" y="1321"/>
                      <a:pt x="1233" y="616"/>
                      <a:pt x="0" y="0"/>
                    </a:cubicBezTo>
                    <a:cubicBezTo>
                      <a:pt x="1233" y="616"/>
                      <a:pt x="2465" y="1232"/>
                      <a:pt x="3698" y="193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7" name="Google Shape;2541;p54">
                <a:extLst>
                  <a:ext uri="{FF2B5EF4-FFF2-40B4-BE49-F238E27FC236}">
                    <a16:creationId xmlns:a16="http://schemas.microsoft.com/office/drawing/2014/main" id="{805E75F4-D7F0-4C1A-9550-DDD1D0F4FBD9}"/>
                  </a:ext>
                </a:extLst>
              </p:cNvPr>
              <p:cNvSpPr/>
              <p:nvPr/>
            </p:nvSpPr>
            <p:spPr>
              <a:xfrm>
                <a:off x="4112380" y="3583503"/>
                <a:ext cx="4226" cy="2289"/>
              </a:xfrm>
              <a:custGeom>
                <a:avLst/>
                <a:gdLst/>
                <a:ahLst/>
                <a:cxnLst/>
                <a:rect l="l" t="t" r="r" b="b"/>
                <a:pathLst>
                  <a:path w="4226" h="2289" extrusionOk="0">
                    <a:moveTo>
                      <a:pt x="4226" y="2289"/>
                    </a:moveTo>
                    <a:cubicBezTo>
                      <a:pt x="2817" y="1585"/>
                      <a:pt x="1409" y="792"/>
                      <a:pt x="0" y="0"/>
                    </a:cubicBezTo>
                    <a:cubicBezTo>
                      <a:pt x="1497" y="792"/>
                      <a:pt x="2905" y="1585"/>
                      <a:pt x="4226" y="2289"/>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8" name="Google Shape;2542;p54">
                <a:extLst>
                  <a:ext uri="{FF2B5EF4-FFF2-40B4-BE49-F238E27FC236}">
                    <a16:creationId xmlns:a16="http://schemas.microsoft.com/office/drawing/2014/main" id="{EA247FFE-25D2-483B-BCAC-437D735178AF}"/>
                  </a:ext>
                </a:extLst>
              </p:cNvPr>
              <p:cNvSpPr/>
              <p:nvPr/>
            </p:nvSpPr>
            <p:spPr>
              <a:xfrm>
                <a:off x="4024069" y="3356106"/>
                <a:ext cx="56879" cy="111893"/>
              </a:xfrm>
              <a:custGeom>
                <a:avLst/>
                <a:gdLst/>
                <a:ahLst/>
                <a:cxnLst/>
                <a:rect l="l" t="t" r="r" b="b"/>
                <a:pathLst>
                  <a:path w="56879" h="111893" extrusionOk="0">
                    <a:moveTo>
                      <a:pt x="3" y="111894"/>
                    </a:moveTo>
                    <a:cubicBezTo>
                      <a:pt x="-261" y="80465"/>
                      <a:pt x="14619" y="50533"/>
                      <a:pt x="33812" y="25706"/>
                    </a:cubicBezTo>
                    <a:cubicBezTo>
                      <a:pt x="39711" y="18135"/>
                      <a:pt x="45962" y="11004"/>
                      <a:pt x="52389" y="4490"/>
                    </a:cubicBezTo>
                    <a:cubicBezTo>
                      <a:pt x="53886" y="2993"/>
                      <a:pt x="55383" y="1497"/>
                      <a:pt x="56880" y="0"/>
                    </a:cubicBezTo>
                    <a:cubicBezTo>
                      <a:pt x="55383" y="1497"/>
                      <a:pt x="53886" y="2993"/>
                      <a:pt x="52389" y="4490"/>
                    </a:cubicBezTo>
                    <a:cubicBezTo>
                      <a:pt x="42088" y="15054"/>
                      <a:pt x="31963" y="27115"/>
                      <a:pt x="23511" y="40232"/>
                    </a:cubicBezTo>
                    <a:cubicBezTo>
                      <a:pt x="9512" y="61713"/>
                      <a:pt x="-173" y="86363"/>
                      <a:pt x="3" y="11189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9" name="Google Shape;2543;p54">
                <a:extLst>
                  <a:ext uri="{FF2B5EF4-FFF2-40B4-BE49-F238E27FC236}">
                    <a16:creationId xmlns:a16="http://schemas.microsoft.com/office/drawing/2014/main" id="{9FD99B15-CEFB-49E2-882B-3D0629A7211B}"/>
                  </a:ext>
                </a:extLst>
              </p:cNvPr>
              <p:cNvSpPr/>
              <p:nvPr/>
            </p:nvSpPr>
            <p:spPr>
              <a:xfrm>
                <a:off x="4156930" y="3602870"/>
                <a:ext cx="3433" cy="968"/>
              </a:xfrm>
              <a:custGeom>
                <a:avLst/>
                <a:gdLst/>
                <a:ahLst/>
                <a:cxnLst/>
                <a:rect l="l" t="t" r="r" b="b"/>
                <a:pathLst>
                  <a:path w="3433" h="968" extrusionOk="0">
                    <a:moveTo>
                      <a:pt x="3434" y="968"/>
                    </a:moveTo>
                    <a:cubicBezTo>
                      <a:pt x="2289" y="616"/>
                      <a:pt x="1145" y="352"/>
                      <a:pt x="0" y="0"/>
                    </a:cubicBezTo>
                    <a:cubicBezTo>
                      <a:pt x="1233" y="352"/>
                      <a:pt x="2377" y="704"/>
                      <a:pt x="3434" y="96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0" name="Google Shape;2544;p54">
                <a:extLst>
                  <a:ext uri="{FF2B5EF4-FFF2-40B4-BE49-F238E27FC236}">
                    <a16:creationId xmlns:a16="http://schemas.microsoft.com/office/drawing/2014/main" id="{710A892E-A7C4-4252-9662-9962625DCC7E}"/>
                  </a:ext>
                </a:extLst>
              </p:cNvPr>
              <p:cNvSpPr/>
              <p:nvPr/>
            </p:nvSpPr>
            <p:spPr>
              <a:xfrm>
                <a:off x="4126907" y="3590986"/>
                <a:ext cx="3609" cy="1672"/>
              </a:xfrm>
              <a:custGeom>
                <a:avLst/>
                <a:gdLst/>
                <a:ahLst/>
                <a:cxnLst/>
                <a:rect l="l" t="t" r="r" b="b"/>
                <a:pathLst>
                  <a:path w="3609" h="1672" extrusionOk="0">
                    <a:moveTo>
                      <a:pt x="0" y="0"/>
                    </a:moveTo>
                    <a:cubicBezTo>
                      <a:pt x="1233" y="616"/>
                      <a:pt x="2377" y="1145"/>
                      <a:pt x="3610" y="1673"/>
                    </a:cubicBezTo>
                    <a:cubicBezTo>
                      <a:pt x="3434" y="1585"/>
                      <a:pt x="3258" y="1497"/>
                      <a:pt x="2993" y="1409"/>
                    </a:cubicBezTo>
                    <a:cubicBezTo>
                      <a:pt x="2025" y="968"/>
                      <a:pt x="1056" y="528"/>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1" name="Google Shape;2545;p54">
                <a:extLst>
                  <a:ext uri="{FF2B5EF4-FFF2-40B4-BE49-F238E27FC236}">
                    <a16:creationId xmlns:a16="http://schemas.microsoft.com/office/drawing/2014/main" id="{2C023EEB-B5E0-4562-BF44-EC279974DE68}"/>
                  </a:ext>
                </a:extLst>
              </p:cNvPr>
              <p:cNvSpPr/>
              <p:nvPr/>
            </p:nvSpPr>
            <p:spPr>
              <a:xfrm>
                <a:off x="4230006" y="3600405"/>
                <a:ext cx="1408" cy="704"/>
              </a:xfrm>
              <a:custGeom>
                <a:avLst/>
                <a:gdLst/>
                <a:ahLst/>
                <a:cxnLst/>
                <a:rect l="l" t="t" r="r" b="b"/>
                <a:pathLst>
                  <a:path w="1408" h="704" extrusionOk="0">
                    <a:moveTo>
                      <a:pt x="0" y="704"/>
                    </a:moveTo>
                    <a:cubicBezTo>
                      <a:pt x="440" y="440"/>
                      <a:pt x="968" y="264"/>
                      <a:pt x="1409" y="0"/>
                    </a:cubicBezTo>
                    <a:cubicBezTo>
                      <a:pt x="968" y="264"/>
                      <a:pt x="440" y="440"/>
                      <a:pt x="0" y="70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2" name="Google Shape;2546;p54">
                <a:extLst>
                  <a:ext uri="{FF2B5EF4-FFF2-40B4-BE49-F238E27FC236}">
                    <a16:creationId xmlns:a16="http://schemas.microsoft.com/office/drawing/2014/main" id="{9A6D4679-81C4-48EB-9FF4-C3A7942BE400}"/>
                  </a:ext>
                </a:extLst>
              </p:cNvPr>
              <p:cNvSpPr/>
              <p:nvPr/>
            </p:nvSpPr>
            <p:spPr>
              <a:xfrm>
                <a:off x="4190739" y="3608681"/>
                <a:ext cx="2465" cy="88"/>
              </a:xfrm>
              <a:custGeom>
                <a:avLst/>
                <a:gdLst/>
                <a:ahLst/>
                <a:cxnLst/>
                <a:rect l="l" t="t" r="r" b="b"/>
                <a:pathLst>
                  <a:path w="2465" h="88" extrusionOk="0">
                    <a:moveTo>
                      <a:pt x="2465" y="88"/>
                    </a:moveTo>
                    <a:cubicBezTo>
                      <a:pt x="1673" y="88"/>
                      <a:pt x="792" y="88"/>
                      <a:pt x="0" y="0"/>
                    </a:cubicBezTo>
                    <a:cubicBezTo>
                      <a:pt x="792" y="88"/>
                      <a:pt x="1585" y="88"/>
                      <a:pt x="2465" y="8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3" name="Google Shape;2547;p54">
                <a:extLst>
                  <a:ext uri="{FF2B5EF4-FFF2-40B4-BE49-F238E27FC236}">
                    <a16:creationId xmlns:a16="http://schemas.microsoft.com/office/drawing/2014/main" id="{760B57D8-4007-4332-A0EE-40D82C61F918}"/>
                  </a:ext>
                </a:extLst>
              </p:cNvPr>
              <p:cNvSpPr/>
              <p:nvPr/>
            </p:nvSpPr>
            <p:spPr>
              <a:xfrm>
                <a:off x="4239691" y="3594771"/>
                <a:ext cx="1672" cy="1144"/>
              </a:xfrm>
              <a:custGeom>
                <a:avLst/>
                <a:gdLst/>
                <a:ahLst/>
                <a:cxnLst/>
                <a:rect l="l" t="t" r="r" b="b"/>
                <a:pathLst>
                  <a:path w="1672" h="1144" extrusionOk="0">
                    <a:moveTo>
                      <a:pt x="1673" y="0"/>
                    </a:moveTo>
                    <a:cubicBezTo>
                      <a:pt x="1145" y="352"/>
                      <a:pt x="528" y="792"/>
                      <a:pt x="0" y="1145"/>
                    </a:cubicBezTo>
                    <a:cubicBezTo>
                      <a:pt x="528" y="704"/>
                      <a:pt x="1145" y="352"/>
                      <a:pt x="1673"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4" name="Google Shape;2548;p54">
                <a:extLst>
                  <a:ext uri="{FF2B5EF4-FFF2-40B4-BE49-F238E27FC236}">
                    <a16:creationId xmlns:a16="http://schemas.microsoft.com/office/drawing/2014/main" id="{D9CA3048-B2A7-4AF1-9187-C084151E2BFA}"/>
                  </a:ext>
                </a:extLst>
              </p:cNvPr>
              <p:cNvSpPr/>
              <p:nvPr/>
            </p:nvSpPr>
            <p:spPr>
              <a:xfrm>
                <a:off x="4237578" y="3596532"/>
                <a:ext cx="1056" cy="616"/>
              </a:xfrm>
              <a:custGeom>
                <a:avLst/>
                <a:gdLst/>
                <a:ahLst/>
                <a:cxnLst/>
                <a:rect l="l" t="t" r="r" b="b"/>
                <a:pathLst>
                  <a:path w="1056" h="616" extrusionOk="0">
                    <a:moveTo>
                      <a:pt x="1057" y="0"/>
                    </a:moveTo>
                    <a:cubicBezTo>
                      <a:pt x="704" y="176"/>
                      <a:pt x="352" y="440"/>
                      <a:pt x="0" y="616"/>
                    </a:cubicBezTo>
                    <a:cubicBezTo>
                      <a:pt x="352" y="352"/>
                      <a:pt x="704" y="176"/>
                      <a:pt x="105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5" name="Google Shape;2549;p54">
                <a:extLst>
                  <a:ext uri="{FF2B5EF4-FFF2-40B4-BE49-F238E27FC236}">
                    <a16:creationId xmlns:a16="http://schemas.microsoft.com/office/drawing/2014/main" id="{2BACD0E1-288D-426B-91D5-DE172BCD3023}"/>
                  </a:ext>
                </a:extLst>
              </p:cNvPr>
              <p:cNvSpPr/>
              <p:nvPr/>
            </p:nvSpPr>
            <p:spPr>
              <a:xfrm>
                <a:off x="4234936" y="3597764"/>
                <a:ext cx="1584" cy="880"/>
              </a:xfrm>
              <a:custGeom>
                <a:avLst/>
                <a:gdLst/>
                <a:ahLst/>
                <a:cxnLst/>
                <a:rect l="l" t="t" r="r" b="b"/>
                <a:pathLst>
                  <a:path w="1584" h="880" extrusionOk="0">
                    <a:moveTo>
                      <a:pt x="1585" y="0"/>
                    </a:moveTo>
                    <a:cubicBezTo>
                      <a:pt x="1057" y="264"/>
                      <a:pt x="528" y="616"/>
                      <a:pt x="0" y="880"/>
                    </a:cubicBezTo>
                    <a:cubicBezTo>
                      <a:pt x="528" y="616"/>
                      <a:pt x="1057" y="264"/>
                      <a:pt x="1585"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6" name="Google Shape;2550;p54">
                <a:extLst>
                  <a:ext uri="{FF2B5EF4-FFF2-40B4-BE49-F238E27FC236}">
                    <a16:creationId xmlns:a16="http://schemas.microsoft.com/office/drawing/2014/main" id="{DE5A511E-A85A-4CC8-9735-0A08C7931EE2}"/>
                  </a:ext>
                </a:extLst>
              </p:cNvPr>
              <p:cNvSpPr/>
              <p:nvPr/>
            </p:nvSpPr>
            <p:spPr>
              <a:xfrm>
                <a:off x="4244445" y="3591954"/>
                <a:ext cx="880" cy="616"/>
              </a:xfrm>
              <a:custGeom>
                <a:avLst/>
                <a:gdLst/>
                <a:ahLst/>
                <a:cxnLst/>
                <a:rect l="l" t="t" r="r" b="b"/>
                <a:pathLst>
                  <a:path w="880" h="616" extrusionOk="0">
                    <a:moveTo>
                      <a:pt x="880" y="0"/>
                    </a:moveTo>
                    <a:cubicBezTo>
                      <a:pt x="616" y="176"/>
                      <a:pt x="264" y="440"/>
                      <a:pt x="0" y="616"/>
                    </a:cubicBezTo>
                    <a:cubicBezTo>
                      <a:pt x="264" y="440"/>
                      <a:pt x="528" y="176"/>
                      <a:pt x="88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7" name="Google Shape;2551;p54">
                <a:extLst>
                  <a:ext uri="{FF2B5EF4-FFF2-40B4-BE49-F238E27FC236}">
                    <a16:creationId xmlns:a16="http://schemas.microsoft.com/office/drawing/2014/main" id="{6E7A3045-71F5-444A-8104-9D665A1297D7}"/>
                  </a:ext>
                </a:extLst>
              </p:cNvPr>
              <p:cNvSpPr/>
              <p:nvPr/>
            </p:nvSpPr>
            <p:spPr>
              <a:xfrm>
                <a:off x="4242420" y="3593363"/>
                <a:ext cx="880" cy="616"/>
              </a:xfrm>
              <a:custGeom>
                <a:avLst/>
                <a:gdLst/>
                <a:ahLst/>
                <a:cxnLst/>
                <a:rect l="l" t="t" r="r" b="b"/>
                <a:pathLst>
                  <a:path w="880" h="616" extrusionOk="0">
                    <a:moveTo>
                      <a:pt x="880" y="0"/>
                    </a:moveTo>
                    <a:cubicBezTo>
                      <a:pt x="616" y="176"/>
                      <a:pt x="264" y="440"/>
                      <a:pt x="0" y="616"/>
                    </a:cubicBezTo>
                    <a:cubicBezTo>
                      <a:pt x="352" y="440"/>
                      <a:pt x="616" y="264"/>
                      <a:pt x="88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8" name="Google Shape;2552;p54">
                <a:extLst>
                  <a:ext uri="{FF2B5EF4-FFF2-40B4-BE49-F238E27FC236}">
                    <a16:creationId xmlns:a16="http://schemas.microsoft.com/office/drawing/2014/main" id="{7F8242DF-5253-43A9-A1AA-B50F54B3F46E}"/>
                  </a:ext>
                </a:extLst>
              </p:cNvPr>
              <p:cNvSpPr/>
              <p:nvPr/>
            </p:nvSpPr>
            <p:spPr>
              <a:xfrm>
                <a:off x="4219000" y="3604719"/>
                <a:ext cx="1584" cy="528"/>
              </a:xfrm>
              <a:custGeom>
                <a:avLst/>
                <a:gdLst/>
                <a:ahLst/>
                <a:cxnLst/>
                <a:rect l="l" t="t" r="r" b="b"/>
                <a:pathLst>
                  <a:path w="1584" h="528" extrusionOk="0">
                    <a:moveTo>
                      <a:pt x="1585" y="0"/>
                    </a:moveTo>
                    <a:cubicBezTo>
                      <a:pt x="1057" y="176"/>
                      <a:pt x="528" y="352"/>
                      <a:pt x="0" y="528"/>
                    </a:cubicBezTo>
                    <a:cubicBezTo>
                      <a:pt x="528" y="352"/>
                      <a:pt x="1057" y="176"/>
                      <a:pt x="1585"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9" name="Google Shape;2553;p54">
                <a:extLst>
                  <a:ext uri="{FF2B5EF4-FFF2-40B4-BE49-F238E27FC236}">
                    <a16:creationId xmlns:a16="http://schemas.microsoft.com/office/drawing/2014/main" id="{BEBB5AD1-F13B-4DA5-8101-B2863350DD23}"/>
                  </a:ext>
                </a:extLst>
              </p:cNvPr>
              <p:cNvSpPr/>
              <p:nvPr/>
            </p:nvSpPr>
            <p:spPr>
              <a:xfrm>
                <a:off x="4221554" y="3603663"/>
                <a:ext cx="2201" cy="792"/>
              </a:xfrm>
              <a:custGeom>
                <a:avLst/>
                <a:gdLst/>
                <a:ahLst/>
                <a:cxnLst/>
                <a:rect l="l" t="t" r="r" b="b"/>
                <a:pathLst>
                  <a:path w="2201" h="792" extrusionOk="0">
                    <a:moveTo>
                      <a:pt x="2201" y="0"/>
                    </a:moveTo>
                    <a:cubicBezTo>
                      <a:pt x="1497" y="264"/>
                      <a:pt x="704" y="528"/>
                      <a:pt x="0" y="792"/>
                    </a:cubicBezTo>
                    <a:cubicBezTo>
                      <a:pt x="792" y="528"/>
                      <a:pt x="1497" y="264"/>
                      <a:pt x="2201"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0" name="Google Shape;2554;p54">
                <a:extLst>
                  <a:ext uri="{FF2B5EF4-FFF2-40B4-BE49-F238E27FC236}">
                    <a16:creationId xmlns:a16="http://schemas.microsoft.com/office/drawing/2014/main" id="{CED54A33-15B7-4A1E-9FEA-D91969F2EE52}"/>
                  </a:ext>
                </a:extLst>
              </p:cNvPr>
              <p:cNvSpPr/>
              <p:nvPr/>
            </p:nvSpPr>
            <p:spPr>
              <a:xfrm>
                <a:off x="4224635" y="3602782"/>
                <a:ext cx="1496" cy="528"/>
              </a:xfrm>
              <a:custGeom>
                <a:avLst/>
                <a:gdLst/>
                <a:ahLst/>
                <a:cxnLst/>
                <a:rect l="l" t="t" r="r" b="b"/>
                <a:pathLst>
                  <a:path w="1496" h="528" extrusionOk="0">
                    <a:moveTo>
                      <a:pt x="1497" y="0"/>
                    </a:moveTo>
                    <a:cubicBezTo>
                      <a:pt x="968" y="176"/>
                      <a:pt x="528" y="352"/>
                      <a:pt x="0" y="528"/>
                    </a:cubicBezTo>
                    <a:cubicBezTo>
                      <a:pt x="528" y="352"/>
                      <a:pt x="1056" y="176"/>
                      <a:pt x="149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1" name="Google Shape;2555;p54">
                <a:extLst>
                  <a:ext uri="{FF2B5EF4-FFF2-40B4-BE49-F238E27FC236}">
                    <a16:creationId xmlns:a16="http://schemas.microsoft.com/office/drawing/2014/main" id="{D0E2D7DD-46A2-4663-92E7-6AC62A159761}"/>
                  </a:ext>
                </a:extLst>
              </p:cNvPr>
              <p:cNvSpPr/>
              <p:nvPr/>
            </p:nvSpPr>
            <p:spPr>
              <a:xfrm>
                <a:off x="4232471" y="3599261"/>
                <a:ext cx="1232" cy="616"/>
              </a:xfrm>
              <a:custGeom>
                <a:avLst/>
                <a:gdLst/>
                <a:ahLst/>
                <a:cxnLst/>
                <a:rect l="l" t="t" r="r" b="b"/>
                <a:pathLst>
                  <a:path w="1232" h="616" extrusionOk="0">
                    <a:moveTo>
                      <a:pt x="1233" y="0"/>
                    </a:moveTo>
                    <a:cubicBezTo>
                      <a:pt x="792" y="176"/>
                      <a:pt x="440" y="440"/>
                      <a:pt x="0" y="616"/>
                    </a:cubicBezTo>
                    <a:cubicBezTo>
                      <a:pt x="440" y="440"/>
                      <a:pt x="792" y="264"/>
                      <a:pt x="1233"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2" name="Google Shape;2556;p54">
                <a:extLst>
                  <a:ext uri="{FF2B5EF4-FFF2-40B4-BE49-F238E27FC236}">
                    <a16:creationId xmlns:a16="http://schemas.microsoft.com/office/drawing/2014/main" id="{42CA9269-9122-4523-AB0B-F46BD61AA7AE}"/>
                  </a:ext>
                </a:extLst>
              </p:cNvPr>
              <p:cNvSpPr/>
              <p:nvPr/>
            </p:nvSpPr>
            <p:spPr>
              <a:xfrm>
                <a:off x="4227189" y="3601726"/>
                <a:ext cx="1496" cy="616"/>
              </a:xfrm>
              <a:custGeom>
                <a:avLst/>
                <a:gdLst/>
                <a:ahLst/>
                <a:cxnLst/>
                <a:rect l="l" t="t" r="r" b="b"/>
                <a:pathLst>
                  <a:path w="1496" h="616" extrusionOk="0">
                    <a:moveTo>
                      <a:pt x="1497" y="0"/>
                    </a:moveTo>
                    <a:cubicBezTo>
                      <a:pt x="968" y="264"/>
                      <a:pt x="440" y="440"/>
                      <a:pt x="0" y="616"/>
                    </a:cubicBezTo>
                    <a:cubicBezTo>
                      <a:pt x="440" y="440"/>
                      <a:pt x="968" y="176"/>
                      <a:pt x="149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3" name="Google Shape;2557;p54">
                <a:extLst>
                  <a:ext uri="{FF2B5EF4-FFF2-40B4-BE49-F238E27FC236}">
                    <a16:creationId xmlns:a16="http://schemas.microsoft.com/office/drawing/2014/main" id="{810A29E1-F1B0-4583-A65E-907FBEB993C5}"/>
                  </a:ext>
                </a:extLst>
              </p:cNvPr>
              <p:cNvSpPr/>
              <p:nvPr/>
            </p:nvSpPr>
            <p:spPr>
              <a:xfrm>
                <a:off x="4247086" y="3589929"/>
                <a:ext cx="792" cy="616"/>
              </a:xfrm>
              <a:custGeom>
                <a:avLst/>
                <a:gdLst/>
                <a:ahLst/>
                <a:cxnLst/>
                <a:rect l="l" t="t" r="r" b="b"/>
                <a:pathLst>
                  <a:path w="792" h="616" extrusionOk="0">
                    <a:moveTo>
                      <a:pt x="792" y="0"/>
                    </a:moveTo>
                    <a:cubicBezTo>
                      <a:pt x="528" y="176"/>
                      <a:pt x="264" y="440"/>
                      <a:pt x="0" y="616"/>
                    </a:cubicBezTo>
                    <a:cubicBezTo>
                      <a:pt x="264" y="440"/>
                      <a:pt x="528" y="176"/>
                      <a:pt x="792"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4" name="Google Shape;2558;p54">
                <a:extLst>
                  <a:ext uri="{FF2B5EF4-FFF2-40B4-BE49-F238E27FC236}">
                    <a16:creationId xmlns:a16="http://schemas.microsoft.com/office/drawing/2014/main" id="{320E48A7-1805-4837-93B4-33FE000F477C}"/>
                  </a:ext>
                </a:extLst>
              </p:cNvPr>
              <p:cNvSpPr/>
              <p:nvPr/>
            </p:nvSpPr>
            <p:spPr>
              <a:xfrm>
                <a:off x="4266456" y="3570033"/>
                <a:ext cx="88" cy="88"/>
              </a:xfrm>
              <a:custGeom>
                <a:avLst/>
                <a:gdLst/>
                <a:ahLst/>
                <a:cxnLst/>
                <a:rect l="l" t="t" r="r" b="b"/>
                <a:pathLst>
                  <a:path w="88" h="88" extrusionOk="0">
                    <a:moveTo>
                      <a:pt x="88" y="0"/>
                    </a:moveTo>
                    <a:cubicBezTo>
                      <a:pt x="88" y="0"/>
                      <a:pt x="0" y="88"/>
                      <a:pt x="0" y="88"/>
                    </a:cubicBezTo>
                    <a:cubicBezTo>
                      <a:pt x="88" y="88"/>
                      <a:pt x="88" y="0"/>
                      <a:pt x="88"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5" name="Google Shape;2559;p54">
                <a:extLst>
                  <a:ext uri="{FF2B5EF4-FFF2-40B4-BE49-F238E27FC236}">
                    <a16:creationId xmlns:a16="http://schemas.microsoft.com/office/drawing/2014/main" id="{79FA2E52-FD6F-4A69-AA63-755CE4E05839}"/>
                  </a:ext>
                </a:extLst>
              </p:cNvPr>
              <p:cNvSpPr/>
              <p:nvPr/>
            </p:nvSpPr>
            <p:spPr>
              <a:xfrm>
                <a:off x="4265311" y="3571706"/>
                <a:ext cx="880" cy="880"/>
              </a:xfrm>
              <a:custGeom>
                <a:avLst/>
                <a:gdLst/>
                <a:ahLst/>
                <a:cxnLst/>
                <a:rect l="l" t="t" r="r" b="b"/>
                <a:pathLst>
                  <a:path w="880" h="880" extrusionOk="0">
                    <a:moveTo>
                      <a:pt x="0" y="0"/>
                    </a:moveTo>
                    <a:cubicBezTo>
                      <a:pt x="0" y="0"/>
                      <a:pt x="0" y="0"/>
                      <a:pt x="0" y="0"/>
                    </a:cubicBezTo>
                    <a:cubicBezTo>
                      <a:pt x="0" y="0"/>
                      <a:pt x="0"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6" name="Google Shape;2560;p54">
                <a:extLst>
                  <a:ext uri="{FF2B5EF4-FFF2-40B4-BE49-F238E27FC236}">
                    <a16:creationId xmlns:a16="http://schemas.microsoft.com/office/drawing/2014/main" id="{A404A9F9-373B-4550-AFA1-37AF0A0EB94C}"/>
                  </a:ext>
                </a:extLst>
              </p:cNvPr>
              <p:cNvSpPr/>
              <p:nvPr/>
            </p:nvSpPr>
            <p:spPr>
              <a:xfrm>
                <a:off x="4262846" y="3574699"/>
                <a:ext cx="88" cy="176"/>
              </a:xfrm>
              <a:custGeom>
                <a:avLst/>
                <a:gdLst/>
                <a:ahLst/>
                <a:cxnLst/>
                <a:rect l="l" t="t" r="r" b="b"/>
                <a:pathLst>
                  <a:path w="88" h="176" extrusionOk="0">
                    <a:moveTo>
                      <a:pt x="88" y="0"/>
                    </a:moveTo>
                    <a:cubicBezTo>
                      <a:pt x="88" y="88"/>
                      <a:pt x="0" y="88"/>
                      <a:pt x="0" y="176"/>
                    </a:cubicBezTo>
                    <a:cubicBezTo>
                      <a:pt x="0" y="88"/>
                      <a:pt x="88" y="88"/>
                      <a:pt x="88"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7" name="Google Shape;2561;p54">
                <a:extLst>
                  <a:ext uri="{FF2B5EF4-FFF2-40B4-BE49-F238E27FC236}">
                    <a16:creationId xmlns:a16="http://schemas.microsoft.com/office/drawing/2014/main" id="{A311DD02-EA50-4653-A96F-D3ABB1BC991F}"/>
                  </a:ext>
                </a:extLst>
              </p:cNvPr>
              <p:cNvSpPr/>
              <p:nvPr/>
            </p:nvSpPr>
            <p:spPr>
              <a:xfrm>
                <a:off x="4269978" y="3565103"/>
                <a:ext cx="880" cy="880"/>
              </a:xfrm>
              <a:custGeom>
                <a:avLst/>
                <a:gdLst/>
                <a:ahLst/>
                <a:cxnLst/>
                <a:rect l="l" t="t" r="r" b="b"/>
                <a:pathLst>
                  <a:path w="880" h="880" extrusionOk="0">
                    <a:moveTo>
                      <a:pt x="0" y="0"/>
                    </a:moveTo>
                    <a:cubicBezTo>
                      <a:pt x="0" y="0"/>
                      <a:pt x="0" y="0"/>
                      <a:pt x="0" y="0"/>
                    </a:cubicBezTo>
                    <a:cubicBezTo>
                      <a:pt x="0" y="0"/>
                      <a:pt x="0" y="0"/>
                      <a:pt x="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8" name="Google Shape;2562;p54">
                <a:extLst>
                  <a:ext uri="{FF2B5EF4-FFF2-40B4-BE49-F238E27FC236}">
                    <a16:creationId xmlns:a16="http://schemas.microsoft.com/office/drawing/2014/main" id="{930F651B-3B62-454C-A511-934EC4FE0375}"/>
                  </a:ext>
                </a:extLst>
              </p:cNvPr>
              <p:cNvSpPr/>
              <p:nvPr/>
            </p:nvSpPr>
            <p:spPr>
              <a:xfrm>
                <a:off x="4248935" y="3588433"/>
                <a:ext cx="704" cy="616"/>
              </a:xfrm>
              <a:custGeom>
                <a:avLst/>
                <a:gdLst/>
                <a:ahLst/>
                <a:cxnLst/>
                <a:rect l="l" t="t" r="r" b="b"/>
                <a:pathLst>
                  <a:path w="704" h="616" extrusionOk="0">
                    <a:moveTo>
                      <a:pt x="704" y="0"/>
                    </a:moveTo>
                    <a:cubicBezTo>
                      <a:pt x="440" y="176"/>
                      <a:pt x="264" y="352"/>
                      <a:pt x="0" y="616"/>
                    </a:cubicBezTo>
                    <a:cubicBezTo>
                      <a:pt x="264" y="440"/>
                      <a:pt x="528" y="176"/>
                      <a:pt x="704"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9" name="Google Shape;2563;p54">
                <a:extLst>
                  <a:ext uri="{FF2B5EF4-FFF2-40B4-BE49-F238E27FC236}">
                    <a16:creationId xmlns:a16="http://schemas.microsoft.com/office/drawing/2014/main" id="{A8B23269-BB40-4F51-8E50-52756A60BE02}"/>
                  </a:ext>
                </a:extLst>
              </p:cNvPr>
              <p:cNvSpPr/>
              <p:nvPr/>
            </p:nvSpPr>
            <p:spPr>
              <a:xfrm>
                <a:off x="4160716" y="3603927"/>
                <a:ext cx="3697" cy="968"/>
              </a:xfrm>
              <a:custGeom>
                <a:avLst/>
                <a:gdLst/>
                <a:ahLst/>
                <a:cxnLst/>
                <a:rect l="l" t="t" r="r" b="b"/>
                <a:pathLst>
                  <a:path w="3697" h="968" extrusionOk="0">
                    <a:moveTo>
                      <a:pt x="3698" y="968"/>
                    </a:moveTo>
                    <a:cubicBezTo>
                      <a:pt x="2465" y="704"/>
                      <a:pt x="1233" y="352"/>
                      <a:pt x="0" y="0"/>
                    </a:cubicBezTo>
                    <a:cubicBezTo>
                      <a:pt x="1233" y="352"/>
                      <a:pt x="2465" y="704"/>
                      <a:pt x="3698" y="96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0" name="Google Shape;2564;p54">
                <a:extLst>
                  <a:ext uri="{FF2B5EF4-FFF2-40B4-BE49-F238E27FC236}">
                    <a16:creationId xmlns:a16="http://schemas.microsoft.com/office/drawing/2014/main" id="{DA6F737C-CC2B-4DA4-8E7C-3B775144157D}"/>
                  </a:ext>
                </a:extLst>
              </p:cNvPr>
              <p:cNvSpPr/>
              <p:nvPr/>
            </p:nvSpPr>
            <p:spPr>
              <a:xfrm>
                <a:off x="4251665" y="3586232"/>
                <a:ext cx="528" cy="528"/>
              </a:xfrm>
              <a:custGeom>
                <a:avLst/>
                <a:gdLst/>
                <a:ahLst/>
                <a:cxnLst/>
                <a:rect l="l" t="t" r="r" b="b"/>
                <a:pathLst>
                  <a:path w="528" h="528" extrusionOk="0">
                    <a:moveTo>
                      <a:pt x="528" y="0"/>
                    </a:moveTo>
                    <a:cubicBezTo>
                      <a:pt x="352" y="176"/>
                      <a:pt x="176" y="352"/>
                      <a:pt x="0" y="528"/>
                    </a:cubicBezTo>
                    <a:cubicBezTo>
                      <a:pt x="176" y="352"/>
                      <a:pt x="352" y="176"/>
                      <a:pt x="528"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1" name="Google Shape;2565;p54">
                <a:extLst>
                  <a:ext uri="{FF2B5EF4-FFF2-40B4-BE49-F238E27FC236}">
                    <a16:creationId xmlns:a16="http://schemas.microsoft.com/office/drawing/2014/main" id="{7EF39D24-6709-4CD4-B67C-F22476F879A9}"/>
                  </a:ext>
                </a:extLst>
              </p:cNvPr>
              <p:cNvSpPr/>
              <p:nvPr/>
            </p:nvSpPr>
            <p:spPr>
              <a:xfrm>
                <a:off x="4253249" y="3584647"/>
                <a:ext cx="616" cy="528"/>
              </a:xfrm>
              <a:custGeom>
                <a:avLst/>
                <a:gdLst/>
                <a:ahLst/>
                <a:cxnLst/>
                <a:rect l="l" t="t" r="r" b="b"/>
                <a:pathLst>
                  <a:path w="616" h="528" extrusionOk="0">
                    <a:moveTo>
                      <a:pt x="616" y="0"/>
                    </a:moveTo>
                    <a:cubicBezTo>
                      <a:pt x="440" y="176"/>
                      <a:pt x="264" y="352"/>
                      <a:pt x="0" y="528"/>
                    </a:cubicBezTo>
                    <a:cubicBezTo>
                      <a:pt x="264" y="352"/>
                      <a:pt x="440" y="176"/>
                      <a:pt x="616"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2" name="Google Shape;2566;p54">
                <a:extLst>
                  <a:ext uri="{FF2B5EF4-FFF2-40B4-BE49-F238E27FC236}">
                    <a16:creationId xmlns:a16="http://schemas.microsoft.com/office/drawing/2014/main" id="{CCAD5240-820B-4312-BCAF-39E80FCFE775}"/>
                  </a:ext>
                </a:extLst>
              </p:cNvPr>
              <p:cNvSpPr/>
              <p:nvPr/>
            </p:nvSpPr>
            <p:spPr>
              <a:xfrm>
                <a:off x="4257476" y="3580509"/>
                <a:ext cx="440" cy="528"/>
              </a:xfrm>
              <a:custGeom>
                <a:avLst/>
                <a:gdLst/>
                <a:ahLst/>
                <a:cxnLst/>
                <a:rect l="l" t="t" r="r" b="b"/>
                <a:pathLst>
                  <a:path w="440" h="528" extrusionOk="0">
                    <a:moveTo>
                      <a:pt x="440" y="0"/>
                    </a:moveTo>
                    <a:cubicBezTo>
                      <a:pt x="264" y="176"/>
                      <a:pt x="176" y="352"/>
                      <a:pt x="0" y="528"/>
                    </a:cubicBezTo>
                    <a:cubicBezTo>
                      <a:pt x="88" y="352"/>
                      <a:pt x="264" y="176"/>
                      <a:pt x="440"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3" name="Google Shape;2567;p54">
                <a:extLst>
                  <a:ext uri="{FF2B5EF4-FFF2-40B4-BE49-F238E27FC236}">
                    <a16:creationId xmlns:a16="http://schemas.microsoft.com/office/drawing/2014/main" id="{AF3976FF-033D-4BC4-97AB-C675ADC0066C}"/>
                  </a:ext>
                </a:extLst>
              </p:cNvPr>
              <p:cNvSpPr/>
              <p:nvPr/>
            </p:nvSpPr>
            <p:spPr>
              <a:xfrm>
                <a:off x="4261438" y="3576196"/>
                <a:ext cx="264" cy="352"/>
              </a:xfrm>
              <a:custGeom>
                <a:avLst/>
                <a:gdLst/>
                <a:ahLst/>
                <a:cxnLst/>
                <a:rect l="l" t="t" r="r" b="b"/>
                <a:pathLst>
                  <a:path w="264" h="352" extrusionOk="0">
                    <a:moveTo>
                      <a:pt x="264" y="0"/>
                    </a:moveTo>
                    <a:cubicBezTo>
                      <a:pt x="176" y="88"/>
                      <a:pt x="88" y="264"/>
                      <a:pt x="0" y="352"/>
                    </a:cubicBezTo>
                    <a:cubicBezTo>
                      <a:pt x="88" y="264"/>
                      <a:pt x="176" y="176"/>
                      <a:pt x="264"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4" name="Google Shape;2568;p54">
                <a:extLst>
                  <a:ext uri="{FF2B5EF4-FFF2-40B4-BE49-F238E27FC236}">
                    <a16:creationId xmlns:a16="http://schemas.microsoft.com/office/drawing/2014/main" id="{58D267F6-8F13-4242-8873-2D97809FBAFA}"/>
                  </a:ext>
                </a:extLst>
              </p:cNvPr>
              <p:cNvSpPr/>
              <p:nvPr/>
            </p:nvSpPr>
            <p:spPr>
              <a:xfrm>
                <a:off x="4176299" y="3607272"/>
                <a:ext cx="6603" cy="880"/>
              </a:xfrm>
              <a:custGeom>
                <a:avLst/>
                <a:gdLst/>
                <a:ahLst/>
                <a:cxnLst/>
                <a:rect l="l" t="t" r="r" b="b"/>
                <a:pathLst>
                  <a:path w="6603" h="880" extrusionOk="0">
                    <a:moveTo>
                      <a:pt x="6603" y="880"/>
                    </a:moveTo>
                    <a:cubicBezTo>
                      <a:pt x="4402" y="704"/>
                      <a:pt x="2201" y="352"/>
                      <a:pt x="0" y="0"/>
                    </a:cubicBezTo>
                    <a:cubicBezTo>
                      <a:pt x="2201" y="440"/>
                      <a:pt x="4402" y="704"/>
                      <a:pt x="6603" y="88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5" name="Google Shape;2569;p54">
                <a:extLst>
                  <a:ext uri="{FF2B5EF4-FFF2-40B4-BE49-F238E27FC236}">
                    <a16:creationId xmlns:a16="http://schemas.microsoft.com/office/drawing/2014/main" id="{50EC444E-EB1F-4803-BD3B-A7BBEC4014FD}"/>
                  </a:ext>
                </a:extLst>
              </p:cNvPr>
              <p:cNvSpPr/>
              <p:nvPr/>
            </p:nvSpPr>
            <p:spPr>
              <a:xfrm>
                <a:off x="4215743" y="3605512"/>
                <a:ext cx="2377" cy="616"/>
              </a:xfrm>
              <a:custGeom>
                <a:avLst/>
                <a:gdLst/>
                <a:ahLst/>
                <a:cxnLst/>
                <a:rect l="l" t="t" r="r" b="b"/>
                <a:pathLst>
                  <a:path w="2377" h="616" extrusionOk="0">
                    <a:moveTo>
                      <a:pt x="2377" y="0"/>
                    </a:moveTo>
                    <a:cubicBezTo>
                      <a:pt x="1585" y="176"/>
                      <a:pt x="792" y="440"/>
                      <a:pt x="0" y="616"/>
                    </a:cubicBezTo>
                    <a:cubicBezTo>
                      <a:pt x="792" y="440"/>
                      <a:pt x="1585" y="176"/>
                      <a:pt x="2377"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6" name="Google Shape;2570;p54">
                <a:extLst>
                  <a:ext uri="{FF2B5EF4-FFF2-40B4-BE49-F238E27FC236}">
                    <a16:creationId xmlns:a16="http://schemas.microsoft.com/office/drawing/2014/main" id="{49502CE3-F58F-4F4E-A994-9E9F13D936B1}"/>
                  </a:ext>
                </a:extLst>
              </p:cNvPr>
              <p:cNvSpPr/>
              <p:nvPr/>
            </p:nvSpPr>
            <p:spPr>
              <a:xfrm>
                <a:off x="4183695" y="3608241"/>
                <a:ext cx="2817" cy="263"/>
              </a:xfrm>
              <a:custGeom>
                <a:avLst/>
                <a:gdLst/>
                <a:ahLst/>
                <a:cxnLst/>
                <a:rect l="l" t="t" r="r" b="b"/>
                <a:pathLst>
                  <a:path w="2817" h="263" extrusionOk="0">
                    <a:moveTo>
                      <a:pt x="2817" y="264"/>
                    </a:moveTo>
                    <a:cubicBezTo>
                      <a:pt x="1849" y="176"/>
                      <a:pt x="968" y="88"/>
                      <a:pt x="0" y="0"/>
                    </a:cubicBezTo>
                    <a:cubicBezTo>
                      <a:pt x="880" y="88"/>
                      <a:pt x="1849" y="176"/>
                      <a:pt x="2817" y="26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7" name="Google Shape;2571;p54">
                <a:extLst>
                  <a:ext uri="{FF2B5EF4-FFF2-40B4-BE49-F238E27FC236}">
                    <a16:creationId xmlns:a16="http://schemas.microsoft.com/office/drawing/2014/main" id="{96C2EB24-DB83-4F41-96C3-F61342CCA9DB}"/>
                  </a:ext>
                </a:extLst>
              </p:cNvPr>
              <p:cNvSpPr/>
              <p:nvPr/>
            </p:nvSpPr>
            <p:spPr>
              <a:xfrm>
                <a:off x="4193820" y="3608681"/>
                <a:ext cx="2905" cy="88"/>
              </a:xfrm>
              <a:custGeom>
                <a:avLst/>
                <a:gdLst/>
                <a:ahLst/>
                <a:cxnLst/>
                <a:rect l="l" t="t" r="r" b="b"/>
                <a:pathLst>
                  <a:path w="2905" h="88" extrusionOk="0">
                    <a:moveTo>
                      <a:pt x="2905" y="0"/>
                    </a:moveTo>
                    <a:cubicBezTo>
                      <a:pt x="1937" y="0"/>
                      <a:pt x="968" y="0"/>
                      <a:pt x="0" y="88"/>
                    </a:cubicBezTo>
                    <a:cubicBezTo>
                      <a:pt x="968" y="88"/>
                      <a:pt x="1937" y="88"/>
                      <a:pt x="2905"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8" name="Google Shape;2572;p54">
                <a:extLst>
                  <a:ext uri="{FF2B5EF4-FFF2-40B4-BE49-F238E27FC236}">
                    <a16:creationId xmlns:a16="http://schemas.microsoft.com/office/drawing/2014/main" id="{4BEEF7A7-EA4E-423D-B5DA-F70C2D08D8DF}"/>
                  </a:ext>
                </a:extLst>
              </p:cNvPr>
              <p:cNvSpPr/>
              <p:nvPr/>
            </p:nvSpPr>
            <p:spPr>
              <a:xfrm>
                <a:off x="4164942" y="3605071"/>
                <a:ext cx="3169" cy="704"/>
              </a:xfrm>
              <a:custGeom>
                <a:avLst/>
                <a:gdLst/>
                <a:ahLst/>
                <a:cxnLst/>
                <a:rect l="l" t="t" r="r" b="b"/>
                <a:pathLst>
                  <a:path w="3169" h="704" extrusionOk="0">
                    <a:moveTo>
                      <a:pt x="3170" y="704"/>
                    </a:moveTo>
                    <a:cubicBezTo>
                      <a:pt x="2113" y="440"/>
                      <a:pt x="1057" y="264"/>
                      <a:pt x="0" y="0"/>
                    </a:cubicBezTo>
                    <a:cubicBezTo>
                      <a:pt x="1057" y="264"/>
                      <a:pt x="2113" y="440"/>
                      <a:pt x="3170" y="70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9" name="Google Shape;2573;p54">
                <a:extLst>
                  <a:ext uri="{FF2B5EF4-FFF2-40B4-BE49-F238E27FC236}">
                    <a16:creationId xmlns:a16="http://schemas.microsoft.com/office/drawing/2014/main" id="{5FB0979E-5A9E-416B-8E74-9DEE8975E5F9}"/>
                  </a:ext>
                </a:extLst>
              </p:cNvPr>
              <p:cNvSpPr/>
              <p:nvPr/>
            </p:nvSpPr>
            <p:spPr>
              <a:xfrm>
                <a:off x="4172425" y="3606744"/>
                <a:ext cx="3169" cy="528"/>
              </a:xfrm>
              <a:custGeom>
                <a:avLst/>
                <a:gdLst/>
                <a:ahLst/>
                <a:cxnLst/>
                <a:rect l="l" t="t" r="r" b="b"/>
                <a:pathLst>
                  <a:path w="3169" h="528" extrusionOk="0">
                    <a:moveTo>
                      <a:pt x="3170" y="528"/>
                    </a:moveTo>
                    <a:cubicBezTo>
                      <a:pt x="2113" y="352"/>
                      <a:pt x="1057" y="176"/>
                      <a:pt x="0" y="0"/>
                    </a:cubicBezTo>
                    <a:cubicBezTo>
                      <a:pt x="1057" y="176"/>
                      <a:pt x="2113" y="352"/>
                      <a:pt x="3170" y="52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0" name="Google Shape;2574;p54">
                <a:extLst>
                  <a:ext uri="{FF2B5EF4-FFF2-40B4-BE49-F238E27FC236}">
                    <a16:creationId xmlns:a16="http://schemas.microsoft.com/office/drawing/2014/main" id="{07DB16EF-0FDF-4F48-AEF0-92695CC5315E}"/>
                  </a:ext>
                </a:extLst>
              </p:cNvPr>
              <p:cNvSpPr/>
              <p:nvPr/>
            </p:nvSpPr>
            <p:spPr>
              <a:xfrm>
                <a:off x="4197430" y="3608593"/>
                <a:ext cx="2289" cy="88"/>
              </a:xfrm>
              <a:custGeom>
                <a:avLst/>
                <a:gdLst/>
                <a:ahLst/>
                <a:cxnLst/>
                <a:rect l="l" t="t" r="r" b="b"/>
                <a:pathLst>
                  <a:path w="2289" h="88" extrusionOk="0">
                    <a:moveTo>
                      <a:pt x="2289" y="0"/>
                    </a:moveTo>
                    <a:cubicBezTo>
                      <a:pt x="1497" y="88"/>
                      <a:pt x="792" y="88"/>
                      <a:pt x="0" y="88"/>
                    </a:cubicBezTo>
                    <a:cubicBezTo>
                      <a:pt x="704" y="88"/>
                      <a:pt x="1497" y="0"/>
                      <a:pt x="2289"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1" name="Google Shape;2575;p54">
                <a:extLst>
                  <a:ext uri="{FF2B5EF4-FFF2-40B4-BE49-F238E27FC236}">
                    <a16:creationId xmlns:a16="http://schemas.microsoft.com/office/drawing/2014/main" id="{57D8952C-D11F-4A94-B2A5-4136729D2A59}"/>
                  </a:ext>
                </a:extLst>
              </p:cNvPr>
              <p:cNvSpPr/>
              <p:nvPr/>
            </p:nvSpPr>
            <p:spPr>
              <a:xfrm>
                <a:off x="4168640" y="3605952"/>
                <a:ext cx="3521" cy="704"/>
              </a:xfrm>
              <a:custGeom>
                <a:avLst/>
                <a:gdLst/>
                <a:ahLst/>
                <a:cxnLst/>
                <a:rect l="l" t="t" r="r" b="b"/>
                <a:pathLst>
                  <a:path w="3521" h="704" extrusionOk="0">
                    <a:moveTo>
                      <a:pt x="3522" y="704"/>
                    </a:moveTo>
                    <a:cubicBezTo>
                      <a:pt x="2377" y="440"/>
                      <a:pt x="1145" y="264"/>
                      <a:pt x="0" y="0"/>
                    </a:cubicBezTo>
                    <a:cubicBezTo>
                      <a:pt x="1233" y="176"/>
                      <a:pt x="2377" y="440"/>
                      <a:pt x="3522" y="704"/>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2" name="Google Shape;2576;p54">
                <a:extLst>
                  <a:ext uri="{FF2B5EF4-FFF2-40B4-BE49-F238E27FC236}">
                    <a16:creationId xmlns:a16="http://schemas.microsoft.com/office/drawing/2014/main" id="{9655282B-AA55-424A-9E1E-FE9789018D68}"/>
                  </a:ext>
                </a:extLst>
              </p:cNvPr>
              <p:cNvSpPr/>
              <p:nvPr/>
            </p:nvSpPr>
            <p:spPr>
              <a:xfrm>
                <a:off x="4186865" y="3608505"/>
                <a:ext cx="3081" cy="176"/>
              </a:xfrm>
              <a:custGeom>
                <a:avLst/>
                <a:gdLst/>
                <a:ahLst/>
                <a:cxnLst/>
                <a:rect l="l" t="t" r="r" b="b"/>
                <a:pathLst>
                  <a:path w="3081" h="176" extrusionOk="0">
                    <a:moveTo>
                      <a:pt x="3082" y="176"/>
                    </a:moveTo>
                    <a:cubicBezTo>
                      <a:pt x="2025" y="176"/>
                      <a:pt x="1057" y="88"/>
                      <a:pt x="0" y="0"/>
                    </a:cubicBezTo>
                    <a:cubicBezTo>
                      <a:pt x="1057" y="88"/>
                      <a:pt x="2025" y="176"/>
                      <a:pt x="3082" y="17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3" name="Google Shape;2577;p54">
                <a:extLst>
                  <a:ext uri="{FF2B5EF4-FFF2-40B4-BE49-F238E27FC236}">
                    <a16:creationId xmlns:a16="http://schemas.microsoft.com/office/drawing/2014/main" id="{39E64AE3-0D96-4A76-858D-662F50A9367D}"/>
                  </a:ext>
                </a:extLst>
              </p:cNvPr>
              <p:cNvSpPr/>
              <p:nvPr/>
            </p:nvSpPr>
            <p:spPr>
              <a:xfrm>
                <a:off x="4209668" y="3606920"/>
                <a:ext cx="2553" cy="440"/>
              </a:xfrm>
              <a:custGeom>
                <a:avLst/>
                <a:gdLst/>
                <a:ahLst/>
                <a:cxnLst/>
                <a:rect l="l" t="t" r="r" b="b"/>
                <a:pathLst>
                  <a:path w="2553" h="440" extrusionOk="0">
                    <a:moveTo>
                      <a:pt x="2553" y="0"/>
                    </a:moveTo>
                    <a:cubicBezTo>
                      <a:pt x="1761" y="176"/>
                      <a:pt x="880" y="352"/>
                      <a:pt x="0" y="440"/>
                    </a:cubicBezTo>
                    <a:cubicBezTo>
                      <a:pt x="880" y="352"/>
                      <a:pt x="1673" y="176"/>
                      <a:pt x="2553"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4" name="Google Shape;2578;p54">
                <a:extLst>
                  <a:ext uri="{FF2B5EF4-FFF2-40B4-BE49-F238E27FC236}">
                    <a16:creationId xmlns:a16="http://schemas.microsoft.com/office/drawing/2014/main" id="{C4280260-426F-4A60-B460-5DE17D1E2542}"/>
                  </a:ext>
                </a:extLst>
              </p:cNvPr>
              <p:cNvSpPr/>
              <p:nvPr/>
            </p:nvSpPr>
            <p:spPr>
              <a:xfrm>
                <a:off x="4206939" y="3607536"/>
                <a:ext cx="2201" cy="352"/>
              </a:xfrm>
              <a:custGeom>
                <a:avLst/>
                <a:gdLst/>
                <a:ahLst/>
                <a:cxnLst/>
                <a:rect l="l" t="t" r="r" b="b"/>
                <a:pathLst>
                  <a:path w="2201" h="352" extrusionOk="0">
                    <a:moveTo>
                      <a:pt x="2201" y="0"/>
                    </a:moveTo>
                    <a:cubicBezTo>
                      <a:pt x="1497" y="88"/>
                      <a:pt x="704" y="264"/>
                      <a:pt x="0" y="352"/>
                    </a:cubicBezTo>
                    <a:cubicBezTo>
                      <a:pt x="792" y="176"/>
                      <a:pt x="1497" y="88"/>
                      <a:pt x="2201"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5" name="Google Shape;2579;p54">
                <a:extLst>
                  <a:ext uri="{FF2B5EF4-FFF2-40B4-BE49-F238E27FC236}">
                    <a16:creationId xmlns:a16="http://schemas.microsoft.com/office/drawing/2014/main" id="{E642E84E-108E-49E4-B4EA-E03B23DF8279}"/>
                  </a:ext>
                </a:extLst>
              </p:cNvPr>
              <p:cNvSpPr/>
              <p:nvPr/>
            </p:nvSpPr>
            <p:spPr>
              <a:xfrm>
                <a:off x="4200599" y="3608241"/>
                <a:ext cx="2729" cy="263"/>
              </a:xfrm>
              <a:custGeom>
                <a:avLst/>
                <a:gdLst/>
                <a:ahLst/>
                <a:cxnLst/>
                <a:rect l="l" t="t" r="r" b="b"/>
                <a:pathLst>
                  <a:path w="2729" h="263" extrusionOk="0">
                    <a:moveTo>
                      <a:pt x="2729" y="0"/>
                    </a:moveTo>
                    <a:cubicBezTo>
                      <a:pt x="1849" y="88"/>
                      <a:pt x="880" y="176"/>
                      <a:pt x="0" y="264"/>
                    </a:cubicBezTo>
                    <a:cubicBezTo>
                      <a:pt x="880" y="176"/>
                      <a:pt x="1761" y="176"/>
                      <a:pt x="2729"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6" name="Google Shape;2580;p54">
                <a:extLst>
                  <a:ext uri="{FF2B5EF4-FFF2-40B4-BE49-F238E27FC236}">
                    <a16:creationId xmlns:a16="http://schemas.microsoft.com/office/drawing/2014/main" id="{34B32886-E929-4527-9E0A-4A5F18329FD7}"/>
                  </a:ext>
                </a:extLst>
              </p:cNvPr>
              <p:cNvSpPr/>
              <p:nvPr/>
            </p:nvSpPr>
            <p:spPr>
              <a:xfrm>
                <a:off x="4203769" y="3607976"/>
                <a:ext cx="2289" cy="264"/>
              </a:xfrm>
              <a:custGeom>
                <a:avLst/>
                <a:gdLst/>
                <a:ahLst/>
                <a:cxnLst/>
                <a:rect l="l" t="t" r="r" b="b"/>
                <a:pathLst>
                  <a:path w="2289" h="264" extrusionOk="0">
                    <a:moveTo>
                      <a:pt x="2289" y="0"/>
                    </a:moveTo>
                    <a:cubicBezTo>
                      <a:pt x="1497" y="88"/>
                      <a:pt x="792" y="176"/>
                      <a:pt x="0" y="264"/>
                    </a:cubicBezTo>
                    <a:cubicBezTo>
                      <a:pt x="792" y="176"/>
                      <a:pt x="1585" y="88"/>
                      <a:pt x="2289"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7" name="Google Shape;2581;p54">
                <a:extLst>
                  <a:ext uri="{FF2B5EF4-FFF2-40B4-BE49-F238E27FC236}">
                    <a16:creationId xmlns:a16="http://schemas.microsoft.com/office/drawing/2014/main" id="{19FF5FE2-BFE2-4152-B04F-9E4E70CC1439}"/>
                  </a:ext>
                </a:extLst>
              </p:cNvPr>
              <p:cNvSpPr/>
              <p:nvPr/>
            </p:nvSpPr>
            <p:spPr>
              <a:xfrm>
                <a:off x="4213190" y="3606304"/>
                <a:ext cx="1760" cy="440"/>
              </a:xfrm>
              <a:custGeom>
                <a:avLst/>
                <a:gdLst/>
                <a:ahLst/>
                <a:cxnLst/>
                <a:rect l="l" t="t" r="r" b="b"/>
                <a:pathLst>
                  <a:path w="1760" h="440" extrusionOk="0">
                    <a:moveTo>
                      <a:pt x="1761" y="0"/>
                    </a:moveTo>
                    <a:cubicBezTo>
                      <a:pt x="1145" y="176"/>
                      <a:pt x="528" y="264"/>
                      <a:pt x="0" y="440"/>
                    </a:cubicBezTo>
                    <a:cubicBezTo>
                      <a:pt x="528" y="264"/>
                      <a:pt x="1145" y="176"/>
                      <a:pt x="1761"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8" name="Google Shape;2582;p54">
                <a:extLst>
                  <a:ext uri="{FF2B5EF4-FFF2-40B4-BE49-F238E27FC236}">
                    <a16:creationId xmlns:a16="http://schemas.microsoft.com/office/drawing/2014/main" id="{58F6FC98-EAEA-4FF0-BA8B-ABCDAA0C4BB5}"/>
                  </a:ext>
                </a:extLst>
              </p:cNvPr>
              <p:cNvSpPr/>
              <p:nvPr/>
            </p:nvSpPr>
            <p:spPr>
              <a:xfrm>
                <a:off x="4057881" y="3262436"/>
                <a:ext cx="160415" cy="190685"/>
              </a:xfrm>
              <a:custGeom>
                <a:avLst/>
                <a:gdLst/>
                <a:ahLst/>
                <a:cxnLst/>
                <a:rect l="l" t="t" r="r" b="b"/>
                <a:pathLst>
                  <a:path w="160415" h="190685" extrusionOk="0">
                    <a:moveTo>
                      <a:pt x="0" y="119289"/>
                    </a:moveTo>
                    <a:lnTo>
                      <a:pt x="24476" y="190686"/>
                    </a:lnTo>
                    <a:cubicBezTo>
                      <a:pt x="21130" y="162514"/>
                      <a:pt x="27293" y="131702"/>
                      <a:pt x="46751" y="101153"/>
                    </a:cubicBezTo>
                    <a:cubicBezTo>
                      <a:pt x="71579" y="59776"/>
                      <a:pt x="111639" y="20336"/>
                      <a:pt x="160415" y="0"/>
                    </a:cubicBezTo>
                    <a:cubicBezTo>
                      <a:pt x="149498" y="3345"/>
                      <a:pt x="137612" y="8275"/>
                      <a:pt x="125198" y="14878"/>
                    </a:cubicBezTo>
                    <a:cubicBezTo>
                      <a:pt x="125110" y="14966"/>
                      <a:pt x="125022" y="14966"/>
                      <a:pt x="124934" y="15054"/>
                    </a:cubicBezTo>
                    <a:cubicBezTo>
                      <a:pt x="123613" y="15758"/>
                      <a:pt x="122380" y="16463"/>
                      <a:pt x="121060" y="17167"/>
                    </a:cubicBezTo>
                    <a:cubicBezTo>
                      <a:pt x="120972" y="17255"/>
                      <a:pt x="120884" y="17255"/>
                      <a:pt x="120796" y="17343"/>
                    </a:cubicBezTo>
                    <a:cubicBezTo>
                      <a:pt x="118066" y="18840"/>
                      <a:pt x="115337" y="20424"/>
                      <a:pt x="112608" y="22009"/>
                    </a:cubicBezTo>
                    <a:cubicBezTo>
                      <a:pt x="112255" y="22185"/>
                      <a:pt x="111991" y="22361"/>
                      <a:pt x="111639" y="22625"/>
                    </a:cubicBezTo>
                    <a:cubicBezTo>
                      <a:pt x="110671" y="23241"/>
                      <a:pt x="109614" y="23858"/>
                      <a:pt x="108646" y="24386"/>
                    </a:cubicBezTo>
                    <a:cubicBezTo>
                      <a:pt x="108205" y="24650"/>
                      <a:pt x="107677" y="25002"/>
                      <a:pt x="107237" y="25266"/>
                    </a:cubicBezTo>
                    <a:cubicBezTo>
                      <a:pt x="106357" y="25795"/>
                      <a:pt x="105476" y="26323"/>
                      <a:pt x="104684" y="26851"/>
                    </a:cubicBezTo>
                    <a:cubicBezTo>
                      <a:pt x="104155" y="27203"/>
                      <a:pt x="103627" y="27555"/>
                      <a:pt x="103099" y="27819"/>
                    </a:cubicBezTo>
                    <a:cubicBezTo>
                      <a:pt x="102218" y="28348"/>
                      <a:pt x="101338" y="28964"/>
                      <a:pt x="100458" y="29580"/>
                    </a:cubicBezTo>
                    <a:cubicBezTo>
                      <a:pt x="99841" y="30020"/>
                      <a:pt x="99137" y="30460"/>
                      <a:pt x="98521" y="30900"/>
                    </a:cubicBezTo>
                    <a:cubicBezTo>
                      <a:pt x="97464" y="31605"/>
                      <a:pt x="96408" y="32309"/>
                      <a:pt x="95263" y="33013"/>
                    </a:cubicBezTo>
                    <a:cubicBezTo>
                      <a:pt x="94559" y="33454"/>
                      <a:pt x="93854" y="33982"/>
                      <a:pt x="93150" y="34422"/>
                    </a:cubicBezTo>
                    <a:cubicBezTo>
                      <a:pt x="92534" y="34862"/>
                      <a:pt x="91917" y="35302"/>
                      <a:pt x="91213" y="35742"/>
                    </a:cubicBezTo>
                    <a:cubicBezTo>
                      <a:pt x="90421" y="36271"/>
                      <a:pt x="89716" y="36799"/>
                      <a:pt x="88924" y="37327"/>
                    </a:cubicBezTo>
                    <a:cubicBezTo>
                      <a:pt x="88396" y="37767"/>
                      <a:pt x="87779" y="38120"/>
                      <a:pt x="87251" y="38560"/>
                    </a:cubicBezTo>
                    <a:cubicBezTo>
                      <a:pt x="86459" y="39176"/>
                      <a:pt x="85666" y="39704"/>
                      <a:pt x="84786" y="40321"/>
                    </a:cubicBezTo>
                    <a:cubicBezTo>
                      <a:pt x="84258" y="40673"/>
                      <a:pt x="83817" y="41025"/>
                      <a:pt x="83289" y="41377"/>
                    </a:cubicBezTo>
                    <a:cubicBezTo>
                      <a:pt x="80296" y="43578"/>
                      <a:pt x="77214" y="45867"/>
                      <a:pt x="74133" y="48244"/>
                    </a:cubicBezTo>
                    <a:cubicBezTo>
                      <a:pt x="73692" y="48596"/>
                      <a:pt x="73252" y="48860"/>
                      <a:pt x="72900" y="49212"/>
                    </a:cubicBezTo>
                    <a:cubicBezTo>
                      <a:pt x="72020" y="49916"/>
                      <a:pt x="71051" y="50621"/>
                      <a:pt x="70171" y="51413"/>
                    </a:cubicBezTo>
                    <a:cubicBezTo>
                      <a:pt x="69731" y="51765"/>
                      <a:pt x="69290" y="52117"/>
                      <a:pt x="68762" y="52469"/>
                    </a:cubicBezTo>
                    <a:cubicBezTo>
                      <a:pt x="67793" y="53174"/>
                      <a:pt x="66913" y="53966"/>
                      <a:pt x="65945" y="54758"/>
                    </a:cubicBezTo>
                    <a:cubicBezTo>
                      <a:pt x="65504" y="55110"/>
                      <a:pt x="65152" y="55375"/>
                      <a:pt x="64712" y="55727"/>
                    </a:cubicBezTo>
                    <a:cubicBezTo>
                      <a:pt x="61542" y="58368"/>
                      <a:pt x="58285" y="61009"/>
                      <a:pt x="55027" y="63826"/>
                    </a:cubicBezTo>
                    <a:cubicBezTo>
                      <a:pt x="54587" y="64178"/>
                      <a:pt x="54235" y="64530"/>
                      <a:pt x="53795" y="64882"/>
                    </a:cubicBezTo>
                    <a:cubicBezTo>
                      <a:pt x="52914" y="65675"/>
                      <a:pt x="51946" y="66467"/>
                      <a:pt x="51065" y="67259"/>
                    </a:cubicBezTo>
                    <a:cubicBezTo>
                      <a:pt x="50537" y="67700"/>
                      <a:pt x="50009" y="68140"/>
                      <a:pt x="49481" y="68668"/>
                    </a:cubicBezTo>
                    <a:cubicBezTo>
                      <a:pt x="48600" y="69460"/>
                      <a:pt x="47720" y="70253"/>
                      <a:pt x="46839" y="71045"/>
                    </a:cubicBezTo>
                    <a:cubicBezTo>
                      <a:pt x="46311" y="71573"/>
                      <a:pt x="45695" y="72013"/>
                      <a:pt x="45166" y="72542"/>
                    </a:cubicBezTo>
                    <a:cubicBezTo>
                      <a:pt x="44286" y="73334"/>
                      <a:pt x="43405" y="74126"/>
                      <a:pt x="42525" y="74918"/>
                    </a:cubicBezTo>
                    <a:cubicBezTo>
                      <a:pt x="41997" y="75447"/>
                      <a:pt x="41380" y="75975"/>
                      <a:pt x="40852" y="76503"/>
                    </a:cubicBezTo>
                    <a:cubicBezTo>
                      <a:pt x="39356" y="77824"/>
                      <a:pt x="37859" y="79232"/>
                      <a:pt x="36362" y="80641"/>
                    </a:cubicBezTo>
                    <a:cubicBezTo>
                      <a:pt x="35658" y="81345"/>
                      <a:pt x="34865" y="82049"/>
                      <a:pt x="34161" y="82754"/>
                    </a:cubicBezTo>
                    <a:cubicBezTo>
                      <a:pt x="33457" y="83458"/>
                      <a:pt x="32664" y="84162"/>
                      <a:pt x="31960" y="84867"/>
                    </a:cubicBezTo>
                    <a:cubicBezTo>
                      <a:pt x="31167" y="85659"/>
                      <a:pt x="30375" y="86363"/>
                      <a:pt x="29583" y="87156"/>
                    </a:cubicBezTo>
                    <a:cubicBezTo>
                      <a:pt x="28878" y="87860"/>
                      <a:pt x="28174" y="88476"/>
                      <a:pt x="27558" y="89180"/>
                    </a:cubicBezTo>
                    <a:cubicBezTo>
                      <a:pt x="26677" y="90061"/>
                      <a:pt x="25797" y="90941"/>
                      <a:pt x="24828" y="91822"/>
                    </a:cubicBezTo>
                    <a:cubicBezTo>
                      <a:pt x="24212" y="92438"/>
                      <a:pt x="23684" y="92966"/>
                      <a:pt x="23067" y="93582"/>
                    </a:cubicBezTo>
                    <a:cubicBezTo>
                      <a:pt x="21571" y="95079"/>
                      <a:pt x="20074" y="96575"/>
                      <a:pt x="18577" y="98072"/>
                    </a:cubicBezTo>
                    <a:cubicBezTo>
                      <a:pt x="12150" y="104587"/>
                      <a:pt x="5899" y="111718"/>
                      <a:pt x="0" y="11928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9" name="Google Shape;2583;p54">
                <a:extLst>
                  <a:ext uri="{FF2B5EF4-FFF2-40B4-BE49-F238E27FC236}">
                    <a16:creationId xmlns:a16="http://schemas.microsoft.com/office/drawing/2014/main" id="{B4AFCFD3-DF99-45BC-9CAD-42484946CA82}"/>
                  </a:ext>
                </a:extLst>
              </p:cNvPr>
              <p:cNvSpPr/>
              <p:nvPr/>
            </p:nvSpPr>
            <p:spPr>
              <a:xfrm>
                <a:off x="4099526" y="3503390"/>
                <a:ext cx="186828" cy="105114"/>
              </a:xfrm>
              <a:custGeom>
                <a:avLst/>
                <a:gdLst/>
                <a:ahLst/>
                <a:cxnLst/>
                <a:rect l="l" t="t" r="r" b="b"/>
                <a:pathLst>
                  <a:path w="186828" h="105114" extrusionOk="0">
                    <a:moveTo>
                      <a:pt x="0" y="0"/>
                    </a:moveTo>
                    <a:lnTo>
                      <a:pt x="30463" y="89092"/>
                    </a:lnTo>
                    <a:cubicBezTo>
                      <a:pt x="30639" y="89180"/>
                      <a:pt x="30815" y="89268"/>
                      <a:pt x="31079" y="89356"/>
                    </a:cubicBezTo>
                    <a:cubicBezTo>
                      <a:pt x="31255" y="89445"/>
                      <a:pt x="31520" y="89533"/>
                      <a:pt x="31696" y="89621"/>
                    </a:cubicBezTo>
                    <a:cubicBezTo>
                      <a:pt x="33104" y="90237"/>
                      <a:pt x="34425" y="90853"/>
                      <a:pt x="35834" y="91469"/>
                    </a:cubicBezTo>
                    <a:cubicBezTo>
                      <a:pt x="36010" y="91557"/>
                      <a:pt x="36186" y="91646"/>
                      <a:pt x="36274" y="91646"/>
                    </a:cubicBezTo>
                    <a:cubicBezTo>
                      <a:pt x="37507" y="92174"/>
                      <a:pt x="38739" y="92702"/>
                      <a:pt x="39884" y="93142"/>
                    </a:cubicBezTo>
                    <a:cubicBezTo>
                      <a:pt x="40148" y="93230"/>
                      <a:pt x="40324" y="93318"/>
                      <a:pt x="40588" y="93406"/>
                    </a:cubicBezTo>
                    <a:cubicBezTo>
                      <a:pt x="43229" y="94463"/>
                      <a:pt x="45871" y="95519"/>
                      <a:pt x="48512" y="96399"/>
                    </a:cubicBezTo>
                    <a:cubicBezTo>
                      <a:pt x="48776" y="96487"/>
                      <a:pt x="48952" y="96575"/>
                      <a:pt x="49216" y="96664"/>
                    </a:cubicBezTo>
                    <a:cubicBezTo>
                      <a:pt x="51770" y="97544"/>
                      <a:pt x="54323" y="98424"/>
                      <a:pt x="56876" y="99216"/>
                    </a:cubicBezTo>
                    <a:cubicBezTo>
                      <a:pt x="57052" y="99305"/>
                      <a:pt x="57316" y="99305"/>
                      <a:pt x="57492" y="99392"/>
                    </a:cubicBezTo>
                    <a:cubicBezTo>
                      <a:pt x="58637" y="99745"/>
                      <a:pt x="59782" y="100097"/>
                      <a:pt x="60926" y="100361"/>
                    </a:cubicBezTo>
                    <a:cubicBezTo>
                      <a:pt x="61014" y="100361"/>
                      <a:pt x="61190" y="100449"/>
                      <a:pt x="61278" y="100449"/>
                    </a:cubicBezTo>
                    <a:cubicBezTo>
                      <a:pt x="62511" y="100801"/>
                      <a:pt x="63744" y="101153"/>
                      <a:pt x="64976" y="101417"/>
                    </a:cubicBezTo>
                    <a:cubicBezTo>
                      <a:pt x="65152" y="101417"/>
                      <a:pt x="65328" y="101505"/>
                      <a:pt x="65504" y="101505"/>
                    </a:cubicBezTo>
                    <a:cubicBezTo>
                      <a:pt x="66561" y="101770"/>
                      <a:pt x="67617" y="102034"/>
                      <a:pt x="68674" y="102210"/>
                    </a:cubicBezTo>
                    <a:cubicBezTo>
                      <a:pt x="68850" y="102210"/>
                      <a:pt x="69026" y="102298"/>
                      <a:pt x="69290" y="102298"/>
                    </a:cubicBezTo>
                    <a:cubicBezTo>
                      <a:pt x="70435" y="102562"/>
                      <a:pt x="71667" y="102826"/>
                      <a:pt x="72812" y="103002"/>
                    </a:cubicBezTo>
                    <a:cubicBezTo>
                      <a:pt x="72900" y="103002"/>
                      <a:pt x="72988" y="103002"/>
                      <a:pt x="73076" y="103002"/>
                    </a:cubicBezTo>
                    <a:cubicBezTo>
                      <a:pt x="74133" y="103178"/>
                      <a:pt x="75189" y="103354"/>
                      <a:pt x="76246" y="103530"/>
                    </a:cubicBezTo>
                    <a:cubicBezTo>
                      <a:pt x="76510" y="103530"/>
                      <a:pt x="76686" y="103618"/>
                      <a:pt x="76950" y="103618"/>
                    </a:cubicBezTo>
                    <a:cubicBezTo>
                      <a:pt x="79151" y="103971"/>
                      <a:pt x="81352" y="104234"/>
                      <a:pt x="83553" y="104499"/>
                    </a:cubicBezTo>
                    <a:cubicBezTo>
                      <a:pt x="83817" y="104499"/>
                      <a:pt x="84082" y="104587"/>
                      <a:pt x="84258" y="104587"/>
                    </a:cubicBezTo>
                    <a:cubicBezTo>
                      <a:pt x="85226" y="104675"/>
                      <a:pt x="86195" y="104763"/>
                      <a:pt x="87075" y="104851"/>
                    </a:cubicBezTo>
                    <a:cubicBezTo>
                      <a:pt x="87163" y="104851"/>
                      <a:pt x="87339" y="104851"/>
                      <a:pt x="87427" y="104851"/>
                    </a:cubicBezTo>
                    <a:cubicBezTo>
                      <a:pt x="88484" y="104939"/>
                      <a:pt x="89540" y="104939"/>
                      <a:pt x="90509" y="105027"/>
                    </a:cubicBezTo>
                    <a:cubicBezTo>
                      <a:pt x="90773" y="105027"/>
                      <a:pt x="90949" y="105027"/>
                      <a:pt x="91213" y="105027"/>
                    </a:cubicBezTo>
                    <a:cubicBezTo>
                      <a:pt x="92093" y="105027"/>
                      <a:pt x="92886" y="105027"/>
                      <a:pt x="93678" y="105115"/>
                    </a:cubicBezTo>
                    <a:cubicBezTo>
                      <a:pt x="93942" y="105115"/>
                      <a:pt x="94119" y="105115"/>
                      <a:pt x="94383" y="105115"/>
                    </a:cubicBezTo>
                    <a:cubicBezTo>
                      <a:pt x="95351" y="105115"/>
                      <a:pt x="96320" y="105115"/>
                      <a:pt x="97288" y="105027"/>
                    </a:cubicBezTo>
                    <a:cubicBezTo>
                      <a:pt x="97464" y="105027"/>
                      <a:pt x="97728" y="105027"/>
                      <a:pt x="97904" y="105027"/>
                    </a:cubicBezTo>
                    <a:cubicBezTo>
                      <a:pt x="98697" y="105027"/>
                      <a:pt x="99489" y="104939"/>
                      <a:pt x="100193" y="104939"/>
                    </a:cubicBezTo>
                    <a:cubicBezTo>
                      <a:pt x="100458" y="104939"/>
                      <a:pt x="100722" y="104939"/>
                      <a:pt x="100986" y="104851"/>
                    </a:cubicBezTo>
                    <a:cubicBezTo>
                      <a:pt x="101954" y="104763"/>
                      <a:pt x="102835" y="104675"/>
                      <a:pt x="103715" y="104587"/>
                    </a:cubicBezTo>
                    <a:cubicBezTo>
                      <a:pt x="103891" y="104587"/>
                      <a:pt x="103979" y="104587"/>
                      <a:pt x="104155" y="104499"/>
                    </a:cubicBezTo>
                    <a:cubicBezTo>
                      <a:pt x="104948" y="104411"/>
                      <a:pt x="105740" y="104323"/>
                      <a:pt x="106445" y="104234"/>
                    </a:cubicBezTo>
                    <a:cubicBezTo>
                      <a:pt x="106709" y="104234"/>
                      <a:pt x="107061" y="104146"/>
                      <a:pt x="107325" y="104146"/>
                    </a:cubicBezTo>
                    <a:cubicBezTo>
                      <a:pt x="108029" y="104059"/>
                      <a:pt x="108822" y="103971"/>
                      <a:pt x="109526" y="103794"/>
                    </a:cubicBezTo>
                    <a:cubicBezTo>
                      <a:pt x="109702" y="103794"/>
                      <a:pt x="109878" y="103706"/>
                      <a:pt x="110054" y="103706"/>
                    </a:cubicBezTo>
                    <a:cubicBezTo>
                      <a:pt x="110935" y="103530"/>
                      <a:pt x="111727" y="103354"/>
                      <a:pt x="112608" y="103266"/>
                    </a:cubicBezTo>
                    <a:cubicBezTo>
                      <a:pt x="112960" y="103178"/>
                      <a:pt x="113224" y="103178"/>
                      <a:pt x="113488" y="103090"/>
                    </a:cubicBezTo>
                    <a:cubicBezTo>
                      <a:pt x="114104" y="103002"/>
                      <a:pt x="114721" y="102826"/>
                      <a:pt x="115249" y="102650"/>
                    </a:cubicBezTo>
                    <a:cubicBezTo>
                      <a:pt x="115513" y="102562"/>
                      <a:pt x="115777" y="102562"/>
                      <a:pt x="116041" y="102474"/>
                    </a:cubicBezTo>
                    <a:cubicBezTo>
                      <a:pt x="116834" y="102298"/>
                      <a:pt x="117626" y="102034"/>
                      <a:pt x="118418" y="101858"/>
                    </a:cubicBezTo>
                    <a:cubicBezTo>
                      <a:pt x="118683" y="101770"/>
                      <a:pt x="119035" y="101682"/>
                      <a:pt x="119299" y="101593"/>
                    </a:cubicBezTo>
                    <a:cubicBezTo>
                      <a:pt x="119827" y="101417"/>
                      <a:pt x="120355" y="101241"/>
                      <a:pt x="120884" y="101065"/>
                    </a:cubicBezTo>
                    <a:cubicBezTo>
                      <a:pt x="121236" y="100977"/>
                      <a:pt x="121500" y="100889"/>
                      <a:pt x="121852" y="100801"/>
                    </a:cubicBezTo>
                    <a:cubicBezTo>
                      <a:pt x="122556" y="100537"/>
                      <a:pt x="123349" y="100273"/>
                      <a:pt x="124053" y="100009"/>
                    </a:cubicBezTo>
                    <a:cubicBezTo>
                      <a:pt x="124317" y="99921"/>
                      <a:pt x="124670" y="99745"/>
                      <a:pt x="124934" y="99657"/>
                    </a:cubicBezTo>
                    <a:cubicBezTo>
                      <a:pt x="125462" y="99481"/>
                      <a:pt x="125902" y="99305"/>
                      <a:pt x="126430" y="99129"/>
                    </a:cubicBezTo>
                    <a:cubicBezTo>
                      <a:pt x="126783" y="98952"/>
                      <a:pt x="127135" y="98864"/>
                      <a:pt x="127487" y="98688"/>
                    </a:cubicBezTo>
                    <a:cubicBezTo>
                      <a:pt x="128015" y="98512"/>
                      <a:pt x="128543" y="98248"/>
                      <a:pt x="128984" y="98072"/>
                    </a:cubicBezTo>
                    <a:cubicBezTo>
                      <a:pt x="129424" y="97896"/>
                      <a:pt x="129864" y="97720"/>
                      <a:pt x="130304" y="97456"/>
                    </a:cubicBezTo>
                    <a:cubicBezTo>
                      <a:pt x="130745" y="97192"/>
                      <a:pt x="131273" y="97016"/>
                      <a:pt x="131713" y="96751"/>
                    </a:cubicBezTo>
                    <a:cubicBezTo>
                      <a:pt x="132065" y="96575"/>
                      <a:pt x="132417" y="96399"/>
                      <a:pt x="132770" y="96223"/>
                    </a:cubicBezTo>
                    <a:cubicBezTo>
                      <a:pt x="133210" y="96047"/>
                      <a:pt x="133562" y="95783"/>
                      <a:pt x="134002" y="95607"/>
                    </a:cubicBezTo>
                    <a:cubicBezTo>
                      <a:pt x="134442" y="95431"/>
                      <a:pt x="134795" y="95167"/>
                      <a:pt x="135235" y="94991"/>
                    </a:cubicBezTo>
                    <a:cubicBezTo>
                      <a:pt x="135763" y="94727"/>
                      <a:pt x="136291" y="94374"/>
                      <a:pt x="136820" y="94110"/>
                    </a:cubicBezTo>
                    <a:cubicBezTo>
                      <a:pt x="137172" y="93934"/>
                      <a:pt x="137524" y="93670"/>
                      <a:pt x="137876" y="93494"/>
                    </a:cubicBezTo>
                    <a:cubicBezTo>
                      <a:pt x="138228" y="93318"/>
                      <a:pt x="138580" y="93054"/>
                      <a:pt x="138933" y="92878"/>
                    </a:cubicBezTo>
                    <a:cubicBezTo>
                      <a:pt x="139285" y="92702"/>
                      <a:pt x="139637" y="92438"/>
                      <a:pt x="139989" y="92262"/>
                    </a:cubicBezTo>
                    <a:cubicBezTo>
                      <a:pt x="140605" y="91909"/>
                      <a:pt x="141134" y="91557"/>
                      <a:pt x="141662" y="91117"/>
                    </a:cubicBezTo>
                    <a:cubicBezTo>
                      <a:pt x="142014" y="90853"/>
                      <a:pt x="142366" y="90589"/>
                      <a:pt x="142718" y="90413"/>
                    </a:cubicBezTo>
                    <a:cubicBezTo>
                      <a:pt x="142983" y="90237"/>
                      <a:pt x="143335" y="89973"/>
                      <a:pt x="143599" y="89797"/>
                    </a:cubicBezTo>
                    <a:cubicBezTo>
                      <a:pt x="143951" y="89533"/>
                      <a:pt x="144303" y="89268"/>
                      <a:pt x="144655" y="89004"/>
                    </a:cubicBezTo>
                    <a:cubicBezTo>
                      <a:pt x="144920" y="88828"/>
                      <a:pt x="145272" y="88564"/>
                      <a:pt x="145536" y="88388"/>
                    </a:cubicBezTo>
                    <a:cubicBezTo>
                      <a:pt x="146152" y="87948"/>
                      <a:pt x="146768" y="87508"/>
                      <a:pt x="147385" y="86980"/>
                    </a:cubicBezTo>
                    <a:cubicBezTo>
                      <a:pt x="147649" y="86804"/>
                      <a:pt x="147913" y="86539"/>
                      <a:pt x="148177" y="86363"/>
                    </a:cubicBezTo>
                    <a:cubicBezTo>
                      <a:pt x="148529" y="86099"/>
                      <a:pt x="148882" y="85747"/>
                      <a:pt x="149234" y="85483"/>
                    </a:cubicBezTo>
                    <a:cubicBezTo>
                      <a:pt x="149498" y="85307"/>
                      <a:pt x="149674" y="85131"/>
                      <a:pt x="149938" y="84867"/>
                    </a:cubicBezTo>
                    <a:cubicBezTo>
                      <a:pt x="150642" y="84338"/>
                      <a:pt x="151259" y="83722"/>
                      <a:pt x="151875" y="83106"/>
                    </a:cubicBezTo>
                    <a:cubicBezTo>
                      <a:pt x="152051" y="82930"/>
                      <a:pt x="152227" y="82754"/>
                      <a:pt x="152403" y="82578"/>
                    </a:cubicBezTo>
                    <a:cubicBezTo>
                      <a:pt x="152755" y="82225"/>
                      <a:pt x="153108" y="81873"/>
                      <a:pt x="153548" y="81521"/>
                    </a:cubicBezTo>
                    <a:cubicBezTo>
                      <a:pt x="153724" y="81345"/>
                      <a:pt x="153900" y="81169"/>
                      <a:pt x="154164" y="80993"/>
                    </a:cubicBezTo>
                    <a:cubicBezTo>
                      <a:pt x="155397" y="79849"/>
                      <a:pt x="156541" y="78616"/>
                      <a:pt x="157686" y="77384"/>
                    </a:cubicBezTo>
                    <a:cubicBezTo>
                      <a:pt x="157862" y="77207"/>
                      <a:pt x="157950" y="77031"/>
                      <a:pt x="158126" y="76855"/>
                    </a:cubicBezTo>
                    <a:cubicBezTo>
                      <a:pt x="159359" y="75535"/>
                      <a:pt x="160503" y="74214"/>
                      <a:pt x="161648" y="72894"/>
                    </a:cubicBezTo>
                    <a:cubicBezTo>
                      <a:pt x="161736" y="72806"/>
                      <a:pt x="161824" y="72630"/>
                      <a:pt x="161912" y="72542"/>
                    </a:cubicBezTo>
                    <a:cubicBezTo>
                      <a:pt x="162264" y="72101"/>
                      <a:pt x="162704" y="71661"/>
                      <a:pt x="163056" y="71133"/>
                    </a:cubicBezTo>
                    <a:cubicBezTo>
                      <a:pt x="163056" y="71045"/>
                      <a:pt x="163145" y="71045"/>
                      <a:pt x="163145" y="70957"/>
                    </a:cubicBezTo>
                    <a:cubicBezTo>
                      <a:pt x="163937" y="69989"/>
                      <a:pt x="164729" y="68932"/>
                      <a:pt x="165522" y="67964"/>
                    </a:cubicBezTo>
                    <a:cubicBezTo>
                      <a:pt x="165522" y="67964"/>
                      <a:pt x="165522" y="67964"/>
                      <a:pt x="165522" y="67964"/>
                    </a:cubicBezTo>
                    <a:cubicBezTo>
                      <a:pt x="165874" y="67436"/>
                      <a:pt x="166314" y="66907"/>
                      <a:pt x="166666" y="66379"/>
                    </a:cubicBezTo>
                    <a:cubicBezTo>
                      <a:pt x="166666" y="66379"/>
                      <a:pt x="166754" y="66291"/>
                      <a:pt x="166754" y="66291"/>
                    </a:cubicBezTo>
                    <a:cubicBezTo>
                      <a:pt x="167899" y="64706"/>
                      <a:pt x="169043" y="63122"/>
                      <a:pt x="170100" y="61449"/>
                    </a:cubicBezTo>
                    <a:cubicBezTo>
                      <a:pt x="170100" y="61449"/>
                      <a:pt x="170100" y="61449"/>
                      <a:pt x="170100" y="61449"/>
                    </a:cubicBezTo>
                    <a:cubicBezTo>
                      <a:pt x="176791" y="51413"/>
                      <a:pt x="182250" y="40232"/>
                      <a:pt x="186828" y="28612"/>
                    </a:cubicBezTo>
                    <a:cubicBezTo>
                      <a:pt x="186828" y="28612"/>
                      <a:pt x="186828" y="28612"/>
                      <a:pt x="186828" y="28612"/>
                    </a:cubicBezTo>
                    <a:cubicBezTo>
                      <a:pt x="123261" y="90853"/>
                      <a:pt x="36890" y="61977"/>
                      <a:pt x="0"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0" name="Google Shape;2584;p54">
                <a:extLst>
                  <a:ext uri="{FF2B5EF4-FFF2-40B4-BE49-F238E27FC236}">
                    <a16:creationId xmlns:a16="http://schemas.microsoft.com/office/drawing/2014/main" id="{7907E8D1-1177-4C18-99F1-582EDADD4339}"/>
                  </a:ext>
                </a:extLst>
              </p:cNvPr>
              <p:cNvSpPr/>
              <p:nvPr/>
            </p:nvSpPr>
            <p:spPr>
              <a:xfrm>
                <a:off x="4024069" y="3381812"/>
                <a:ext cx="105919" cy="210582"/>
              </a:xfrm>
              <a:custGeom>
                <a:avLst/>
                <a:gdLst/>
                <a:ahLst/>
                <a:cxnLst/>
                <a:rect l="l" t="t" r="r" b="b"/>
                <a:pathLst>
                  <a:path w="105919" h="210582" extrusionOk="0">
                    <a:moveTo>
                      <a:pt x="75457" y="121578"/>
                    </a:moveTo>
                    <a:cubicBezTo>
                      <a:pt x="66476" y="106523"/>
                      <a:pt x="60401" y="89533"/>
                      <a:pt x="58288" y="71397"/>
                    </a:cubicBezTo>
                    <a:lnTo>
                      <a:pt x="33812" y="0"/>
                    </a:lnTo>
                    <a:cubicBezTo>
                      <a:pt x="14619" y="24826"/>
                      <a:pt x="-261" y="54759"/>
                      <a:pt x="3" y="86187"/>
                    </a:cubicBezTo>
                    <a:cubicBezTo>
                      <a:pt x="268" y="124747"/>
                      <a:pt x="23159" y="165508"/>
                      <a:pt x="88311" y="201690"/>
                    </a:cubicBezTo>
                    <a:cubicBezTo>
                      <a:pt x="88311" y="201690"/>
                      <a:pt x="88311" y="201690"/>
                      <a:pt x="88399" y="201690"/>
                    </a:cubicBezTo>
                    <a:cubicBezTo>
                      <a:pt x="89808" y="202483"/>
                      <a:pt x="91217" y="203275"/>
                      <a:pt x="92625" y="203979"/>
                    </a:cubicBezTo>
                    <a:cubicBezTo>
                      <a:pt x="92977" y="204155"/>
                      <a:pt x="93330" y="204332"/>
                      <a:pt x="93682" y="204508"/>
                    </a:cubicBezTo>
                    <a:cubicBezTo>
                      <a:pt x="94914" y="205212"/>
                      <a:pt x="96147" y="205828"/>
                      <a:pt x="97380" y="206444"/>
                    </a:cubicBezTo>
                    <a:cubicBezTo>
                      <a:pt x="97556" y="206532"/>
                      <a:pt x="97732" y="206621"/>
                      <a:pt x="97908" y="206708"/>
                    </a:cubicBezTo>
                    <a:cubicBezTo>
                      <a:pt x="99317" y="207413"/>
                      <a:pt x="100725" y="208117"/>
                      <a:pt x="102134" y="208821"/>
                    </a:cubicBezTo>
                    <a:cubicBezTo>
                      <a:pt x="102398" y="208909"/>
                      <a:pt x="102662" y="209085"/>
                      <a:pt x="102926" y="209173"/>
                    </a:cubicBezTo>
                    <a:cubicBezTo>
                      <a:pt x="103983" y="209702"/>
                      <a:pt x="104951" y="210142"/>
                      <a:pt x="105920" y="210582"/>
                    </a:cubicBezTo>
                    <a:lnTo>
                      <a:pt x="75457" y="121578"/>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1" name="Google Shape;2585;p54">
                <a:extLst>
                  <a:ext uri="{FF2B5EF4-FFF2-40B4-BE49-F238E27FC236}">
                    <a16:creationId xmlns:a16="http://schemas.microsoft.com/office/drawing/2014/main" id="{3D233940-8221-4205-B98F-DE11FBFFD98F}"/>
                  </a:ext>
                </a:extLst>
              </p:cNvPr>
              <p:cNvSpPr/>
              <p:nvPr/>
            </p:nvSpPr>
            <p:spPr>
              <a:xfrm>
                <a:off x="4230829" y="3591618"/>
                <a:ext cx="54418" cy="39694"/>
              </a:xfrm>
              <a:custGeom>
                <a:avLst/>
                <a:gdLst/>
                <a:ahLst/>
                <a:cxnLst/>
                <a:rect l="l" t="t" r="r" b="b"/>
                <a:pathLst>
                  <a:path w="54418" h="39694" extrusionOk="0">
                    <a:moveTo>
                      <a:pt x="1906" y="28507"/>
                    </a:moveTo>
                    <a:cubicBezTo>
                      <a:pt x="57" y="30356"/>
                      <a:pt x="-735" y="33613"/>
                      <a:pt x="850" y="35726"/>
                    </a:cubicBezTo>
                    <a:cubicBezTo>
                      <a:pt x="1466" y="36519"/>
                      <a:pt x="2346" y="37047"/>
                      <a:pt x="3315" y="37487"/>
                    </a:cubicBezTo>
                    <a:cubicBezTo>
                      <a:pt x="13528" y="42505"/>
                      <a:pt x="25414" y="38191"/>
                      <a:pt x="34218" y="32293"/>
                    </a:cubicBezTo>
                    <a:cubicBezTo>
                      <a:pt x="40733" y="27891"/>
                      <a:pt x="55261" y="16446"/>
                      <a:pt x="54380" y="7467"/>
                    </a:cubicBezTo>
                    <a:cubicBezTo>
                      <a:pt x="53060" y="-4858"/>
                      <a:pt x="42758" y="688"/>
                      <a:pt x="37740" y="5618"/>
                    </a:cubicBezTo>
                    <a:cubicBezTo>
                      <a:pt x="29376" y="13717"/>
                      <a:pt x="19867" y="20496"/>
                      <a:pt x="8862" y="24810"/>
                    </a:cubicBezTo>
                    <a:cubicBezTo>
                      <a:pt x="6397" y="25778"/>
                      <a:pt x="3755" y="26659"/>
                      <a:pt x="1906" y="285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2" name="Google Shape;2586;p54">
                <a:extLst>
                  <a:ext uri="{FF2B5EF4-FFF2-40B4-BE49-F238E27FC236}">
                    <a16:creationId xmlns:a16="http://schemas.microsoft.com/office/drawing/2014/main" id="{D67B0CDE-09BE-4CF5-8777-4F45E768945B}"/>
                  </a:ext>
                </a:extLst>
              </p:cNvPr>
              <p:cNvSpPr/>
              <p:nvPr/>
            </p:nvSpPr>
            <p:spPr>
              <a:xfrm>
                <a:off x="4285532" y="3546137"/>
                <a:ext cx="25345" cy="37973"/>
              </a:xfrm>
              <a:custGeom>
                <a:avLst/>
                <a:gdLst/>
                <a:ahLst/>
                <a:cxnLst/>
                <a:rect l="l" t="t" r="r" b="b"/>
                <a:pathLst>
                  <a:path w="25345" h="37973" extrusionOk="0">
                    <a:moveTo>
                      <a:pt x="29" y="32259"/>
                    </a:moveTo>
                    <a:cubicBezTo>
                      <a:pt x="117" y="33228"/>
                      <a:pt x="381" y="34372"/>
                      <a:pt x="1086" y="34988"/>
                    </a:cubicBezTo>
                    <a:cubicBezTo>
                      <a:pt x="1526" y="35340"/>
                      <a:pt x="2054" y="35605"/>
                      <a:pt x="2583" y="35781"/>
                    </a:cubicBezTo>
                    <a:cubicBezTo>
                      <a:pt x="7689" y="37717"/>
                      <a:pt x="13676" y="39302"/>
                      <a:pt x="18342" y="36309"/>
                    </a:cubicBezTo>
                    <a:cubicBezTo>
                      <a:pt x="23097" y="33228"/>
                      <a:pt x="24153" y="26889"/>
                      <a:pt x="24594" y="21255"/>
                    </a:cubicBezTo>
                    <a:cubicBezTo>
                      <a:pt x="25122" y="14036"/>
                      <a:pt x="28291" y="-5596"/>
                      <a:pt x="15965" y="1535"/>
                    </a:cubicBezTo>
                    <a:cubicBezTo>
                      <a:pt x="8658" y="5672"/>
                      <a:pt x="-587" y="24160"/>
                      <a:pt x="29" y="3225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3" name="Google Shape;2587;p54">
                <a:extLst>
                  <a:ext uri="{FF2B5EF4-FFF2-40B4-BE49-F238E27FC236}">
                    <a16:creationId xmlns:a16="http://schemas.microsoft.com/office/drawing/2014/main" id="{2A819FC5-BD06-44D1-8C98-ED93896BC216}"/>
                  </a:ext>
                </a:extLst>
              </p:cNvPr>
              <p:cNvSpPr/>
              <p:nvPr/>
            </p:nvSpPr>
            <p:spPr>
              <a:xfrm>
                <a:off x="4130322" y="3619325"/>
                <a:ext cx="70015" cy="29832"/>
              </a:xfrm>
              <a:custGeom>
                <a:avLst/>
                <a:gdLst/>
                <a:ahLst/>
                <a:cxnLst/>
                <a:rect l="l" t="t" r="r" b="b"/>
                <a:pathLst>
                  <a:path w="70015" h="29832" extrusionOk="0">
                    <a:moveTo>
                      <a:pt x="70014" y="19904"/>
                    </a:moveTo>
                    <a:cubicBezTo>
                      <a:pt x="69926" y="15591"/>
                      <a:pt x="65435" y="12774"/>
                      <a:pt x="61297" y="11805"/>
                    </a:cubicBezTo>
                    <a:cubicBezTo>
                      <a:pt x="51172" y="9516"/>
                      <a:pt x="40871" y="10573"/>
                      <a:pt x="30658" y="7227"/>
                    </a:cubicBezTo>
                    <a:cubicBezTo>
                      <a:pt x="25816" y="5643"/>
                      <a:pt x="1604" y="-6154"/>
                      <a:pt x="107" y="4234"/>
                    </a:cubicBezTo>
                    <a:cubicBezTo>
                      <a:pt x="-509" y="8548"/>
                      <a:pt x="1604" y="12950"/>
                      <a:pt x="4685" y="16031"/>
                    </a:cubicBezTo>
                    <a:cubicBezTo>
                      <a:pt x="7767" y="19112"/>
                      <a:pt x="11817" y="21049"/>
                      <a:pt x="15867" y="22810"/>
                    </a:cubicBezTo>
                    <a:cubicBezTo>
                      <a:pt x="31803" y="29588"/>
                      <a:pt x="45714" y="31877"/>
                      <a:pt x="62266" y="27828"/>
                    </a:cubicBezTo>
                    <a:cubicBezTo>
                      <a:pt x="66140" y="26947"/>
                      <a:pt x="70102" y="23954"/>
                      <a:pt x="70014" y="1990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4" name="Google Shape;2588;p54">
                <a:extLst>
                  <a:ext uri="{FF2B5EF4-FFF2-40B4-BE49-F238E27FC236}">
                    <a16:creationId xmlns:a16="http://schemas.microsoft.com/office/drawing/2014/main" id="{5775B19C-9768-44E8-9A5B-DC8D6E44AB8C}"/>
                  </a:ext>
                </a:extLst>
              </p:cNvPr>
              <p:cNvSpPr/>
              <p:nvPr/>
            </p:nvSpPr>
            <p:spPr>
              <a:xfrm>
                <a:off x="3987803" y="3450837"/>
                <a:ext cx="24277" cy="31980"/>
              </a:xfrm>
              <a:custGeom>
                <a:avLst/>
                <a:gdLst/>
                <a:ahLst/>
                <a:cxnLst/>
                <a:rect l="l" t="t" r="r" b="b"/>
                <a:pathLst>
                  <a:path w="24277" h="31980" extrusionOk="0">
                    <a:moveTo>
                      <a:pt x="15315" y="435"/>
                    </a:moveTo>
                    <a:cubicBezTo>
                      <a:pt x="11441" y="-797"/>
                      <a:pt x="7303" y="699"/>
                      <a:pt x="4309" y="3517"/>
                    </a:cubicBezTo>
                    <a:cubicBezTo>
                      <a:pt x="2549" y="5277"/>
                      <a:pt x="1140" y="7478"/>
                      <a:pt x="524" y="9855"/>
                    </a:cubicBezTo>
                    <a:cubicBezTo>
                      <a:pt x="-1149" y="16194"/>
                      <a:pt x="1404" y="22972"/>
                      <a:pt x="5102" y="28343"/>
                    </a:cubicBezTo>
                    <a:cubicBezTo>
                      <a:pt x="15843" y="43397"/>
                      <a:pt x="36005" y="7302"/>
                      <a:pt x="15315" y="435"/>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5" name="Google Shape;2589;p54">
                <a:extLst>
                  <a:ext uri="{FF2B5EF4-FFF2-40B4-BE49-F238E27FC236}">
                    <a16:creationId xmlns:a16="http://schemas.microsoft.com/office/drawing/2014/main" id="{31E2FDD3-EB33-4AA8-AA56-A6ADE99ACDB2}"/>
                  </a:ext>
                </a:extLst>
              </p:cNvPr>
              <p:cNvSpPr/>
              <p:nvPr/>
            </p:nvSpPr>
            <p:spPr>
              <a:xfrm>
                <a:off x="3997531" y="3504906"/>
                <a:ext cx="35363" cy="46655"/>
              </a:xfrm>
              <a:custGeom>
                <a:avLst/>
                <a:gdLst/>
                <a:ahLst/>
                <a:cxnLst/>
                <a:rect l="l" t="t" r="r" b="b"/>
                <a:pathLst>
                  <a:path w="35363" h="46655" extrusionOk="0">
                    <a:moveTo>
                      <a:pt x="32000" y="33434"/>
                    </a:moveTo>
                    <a:cubicBezTo>
                      <a:pt x="27421" y="26391"/>
                      <a:pt x="23547" y="18821"/>
                      <a:pt x="20642" y="10897"/>
                    </a:cubicBezTo>
                    <a:cubicBezTo>
                      <a:pt x="15095" y="-3717"/>
                      <a:pt x="-2866" y="-4509"/>
                      <a:pt x="392" y="13890"/>
                    </a:cubicBezTo>
                    <a:cubicBezTo>
                      <a:pt x="2857" y="27712"/>
                      <a:pt x="12542" y="39949"/>
                      <a:pt x="25396" y="45495"/>
                    </a:cubicBezTo>
                    <a:cubicBezTo>
                      <a:pt x="27950" y="46552"/>
                      <a:pt x="31031" y="47344"/>
                      <a:pt x="33320" y="45759"/>
                    </a:cubicBezTo>
                    <a:cubicBezTo>
                      <a:pt x="35169" y="44439"/>
                      <a:pt x="35697" y="41798"/>
                      <a:pt x="35169" y="39509"/>
                    </a:cubicBezTo>
                    <a:cubicBezTo>
                      <a:pt x="34553" y="37308"/>
                      <a:pt x="33232" y="35371"/>
                      <a:pt x="32000" y="3343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6" name="Google Shape;2590;p54">
                <a:extLst>
                  <a:ext uri="{FF2B5EF4-FFF2-40B4-BE49-F238E27FC236}">
                    <a16:creationId xmlns:a16="http://schemas.microsoft.com/office/drawing/2014/main" id="{70824CD2-53A5-430D-9847-970B3A2B55A1}"/>
                  </a:ext>
                </a:extLst>
              </p:cNvPr>
              <p:cNvSpPr/>
              <p:nvPr/>
            </p:nvSpPr>
            <p:spPr>
              <a:xfrm>
                <a:off x="4174570" y="3238486"/>
                <a:ext cx="31551" cy="30209"/>
              </a:xfrm>
              <a:custGeom>
                <a:avLst/>
                <a:gdLst/>
                <a:ahLst/>
                <a:cxnLst/>
                <a:rect l="l" t="t" r="r" b="b"/>
                <a:pathLst>
                  <a:path w="31551" h="30209" extrusionOk="0">
                    <a:moveTo>
                      <a:pt x="28934" y="5814"/>
                    </a:moveTo>
                    <a:cubicBezTo>
                      <a:pt x="16344" y="-11089"/>
                      <a:pt x="2169" y="13033"/>
                      <a:pt x="144" y="25270"/>
                    </a:cubicBezTo>
                    <a:cubicBezTo>
                      <a:pt x="-32" y="26238"/>
                      <a:pt x="-120" y="27295"/>
                      <a:pt x="320" y="28175"/>
                    </a:cubicBezTo>
                    <a:cubicBezTo>
                      <a:pt x="673" y="28968"/>
                      <a:pt x="1465" y="29408"/>
                      <a:pt x="2169" y="29760"/>
                    </a:cubicBezTo>
                    <a:cubicBezTo>
                      <a:pt x="8596" y="32401"/>
                      <a:pt x="22067" y="22717"/>
                      <a:pt x="27086" y="18932"/>
                    </a:cubicBezTo>
                    <a:cubicBezTo>
                      <a:pt x="32192" y="14882"/>
                      <a:pt x="33072" y="11361"/>
                      <a:pt x="28934" y="581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7" name="Google Shape;2591;p54">
                <a:extLst>
                  <a:ext uri="{FF2B5EF4-FFF2-40B4-BE49-F238E27FC236}">
                    <a16:creationId xmlns:a16="http://schemas.microsoft.com/office/drawing/2014/main" id="{4A838216-433F-48AC-AF75-AA4E8D6C9E1D}"/>
                  </a:ext>
                </a:extLst>
              </p:cNvPr>
              <p:cNvSpPr/>
              <p:nvPr/>
            </p:nvSpPr>
            <p:spPr>
              <a:xfrm>
                <a:off x="4113168" y="3258562"/>
                <a:ext cx="45566" cy="40159"/>
              </a:xfrm>
              <a:custGeom>
                <a:avLst/>
                <a:gdLst/>
                <a:ahLst/>
                <a:cxnLst/>
                <a:rect l="l" t="t" r="r" b="b"/>
                <a:pathLst>
                  <a:path w="45566" h="40159" extrusionOk="0">
                    <a:moveTo>
                      <a:pt x="45259" y="7307"/>
                    </a:moveTo>
                    <a:cubicBezTo>
                      <a:pt x="45787" y="5106"/>
                      <a:pt x="45787" y="2377"/>
                      <a:pt x="44026" y="968"/>
                    </a:cubicBezTo>
                    <a:cubicBezTo>
                      <a:pt x="42969" y="88"/>
                      <a:pt x="41473" y="0"/>
                      <a:pt x="40064" y="0"/>
                    </a:cubicBezTo>
                    <a:cubicBezTo>
                      <a:pt x="30907" y="440"/>
                      <a:pt x="23952" y="8804"/>
                      <a:pt x="17701" y="14702"/>
                    </a:cubicBezTo>
                    <a:cubicBezTo>
                      <a:pt x="14972" y="17255"/>
                      <a:pt x="-8096" y="37768"/>
                      <a:pt x="2998" y="40056"/>
                    </a:cubicBezTo>
                    <a:cubicBezTo>
                      <a:pt x="5111" y="40497"/>
                      <a:pt x="7048" y="39440"/>
                      <a:pt x="8985" y="38472"/>
                    </a:cubicBezTo>
                    <a:cubicBezTo>
                      <a:pt x="15588" y="34950"/>
                      <a:pt x="22015" y="31077"/>
                      <a:pt x="28178" y="26939"/>
                    </a:cubicBezTo>
                    <a:cubicBezTo>
                      <a:pt x="30115" y="25707"/>
                      <a:pt x="32140" y="24298"/>
                      <a:pt x="33989" y="22713"/>
                    </a:cubicBezTo>
                    <a:cubicBezTo>
                      <a:pt x="39184" y="18576"/>
                      <a:pt x="43674" y="13646"/>
                      <a:pt x="45259" y="730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8" name="Google Shape;2592;p54">
                <a:extLst>
                  <a:ext uri="{FF2B5EF4-FFF2-40B4-BE49-F238E27FC236}">
                    <a16:creationId xmlns:a16="http://schemas.microsoft.com/office/drawing/2014/main" id="{725E33E2-E794-4E04-B20C-EDC585B4881A}"/>
                  </a:ext>
                </a:extLst>
              </p:cNvPr>
              <p:cNvSpPr/>
              <p:nvPr/>
            </p:nvSpPr>
            <p:spPr>
              <a:xfrm>
                <a:off x="3849193" y="2803416"/>
                <a:ext cx="12350" cy="72013"/>
              </a:xfrm>
              <a:custGeom>
                <a:avLst/>
                <a:gdLst/>
                <a:ahLst/>
                <a:cxnLst/>
                <a:rect l="l" t="t" r="r" b="b"/>
                <a:pathLst>
                  <a:path w="12350" h="72013" extrusionOk="0">
                    <a:moveTo>
                      <a:pt x="11294" y="3521"/>
                    </a:moveTo>
                    <a:cubicBezTo>
                      <a:pt x="11646" y="2377"/>
                      <a:pt x="11998" y="1233"/>
                      <a:pt x="12351" y="0"/>
                    </a:cubicBezTo>
                    <a:cubicBezTo>
                      <a:pt x="11998" y="1233"/>
                      <a:pt x="11646" y="2377"/>
                      <a:pt x="11294" y="3521"/>
                    </a:cubicBezTo>
                    <a:cubicBezTo>
                      <a:pt x="3106" y="30020"/>
                      <a:pt x="-240" y="52734"/>
                      <a:pt x="24" y="72013"/>
                    </a:cubicBezTo>
                    <a:cubicBezTo>
                      <a:pt x="-328" y="52734"/>
                      <a:pt x="3106" y="30020"/>
                      <a:pt x="11294" y="352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9" name="Google Shape;2593;p54">
                <a:extLst>
                  <a:ext uri="{FF2B5EF4-FFF2-40B4-BE49-F238E27FC236}">
                    <a16:creationId xmlns:a16="http://schemas.microsoft.com/office/drawing/2014/main" id="{05B7038F-128B-4EAA-BFA4-A9C07F1B6193}"/>
                  </a:ext>
                </a:extLst>
              </p:cNvPr>
              <p:cNvSpPr/>
              <p:nvPr/>
            </p:nvSpPr>
            <p:spPr>
              <a:xfrm>
                <a:off x="3864273" y="2709512"/>
                <a:ext cx="261205" cy="235730"/>
              </a:xfrm>
              <a:custGeom>
                <a:avLst/>
                <a:gdLst/>
                <a:ahLst/>
                <a:cxnLst/>
                <a:rect l="l" t="t" r="r" b="b"/>
                <a:pathLst>
                  <a:path w="261205" h="235730" extrusionOk="0">
                    <a:moveTo>
                      <a:pt x="175735" y="34392"/>
                    </a:moveTo>
                    <a:cubicBezTo>
                      <a:pt x="124846" y="-1351"/>
                      <a:pt x="43758" y="-38414"/>
                      <a:pt x="0" y="85893"/>
                    </a:cubicBezTo>
                    <a:cubicBezTo>
                      <a:pt x="1057" y="82988"/>
                      <a:pt x="2113" y="80171"/>
                      <a:pt x="3170" y="77354"/>
                    </a:cubicBezTo>
                    <a:cubicBezTo>
                      <a:pt x="7748" y="65557"/>
                      <a:pt x="12766" y="55345"/>
                      <a:pt x="18049" y="46541"/>
                    </a:cubicBezTo>
                    <a:cubicBezTo>
                      <a:pt x="14087" y="61595"/>
                      <a:pt x="11270" y="77266"/>
                      <a:pt x="10741" y="92936"/>
                    </a:cubicBezTo>
                    <a:cubicBezTo>
                      <a:pt x="10213" y="108166"/>
                      <a:pt x="11798" y="123308"/>
                      <a:pt x="16552" y="137834"/>
                    </a:cubicBezTo>
                    <a:cubicBezTo>
                      <a:pt x="24564" y="162044"/>
                      <a:pt x="40852" y="182380"/>
                      <a:pt x="61278" y="197875"/>
                    </a:cubicBezTo>
                    <a:cubicBezTo>
                      <a:pt x="75806" y="208879"/>
                      <a:pt x="92446" y="217419"/>
                      <a:pt x="109702" y="223229"/>
                    </a:cubicBezTo>
                    <a:cubicBezTo>
                      <a:pt x="135499" y="231857"/>
                      <a:pt x="162616" y="235114"/>
                      <a:pt x="189998" y="235730"/>
                    </a:cubicBezTo>
                    <a:cubicBezTo>
                      <a:pt x="222662" y="222877"/>
                      <a:pt x="250660" y="205358"/>
                      <a:pt x="258760" y="180092"/>
                    </a:cubicBezTo>
                    <a:cubicBezTo>
                      <a:pt x="272143" y="138450"/>
                      <a:pt x="228649" y="71543"/>
                      <a:pt x="175735" y="343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0" name="Google Shape;2594;p54">
                <a:extLst>
                  <a:ext uri="{FF2B5EF4-FFF2-40B4-BE49-F238E27FC236}">
                    <a16:creationId xmlns:a16="http://schemas.microsoft.com/office/drawing/2014/main" id="{BFC1524D-F4E4-463F-9ED0-6A85F3FE20B9}"/>
                  </a:ext>
                </a:extLst>
              </p:cNvPr>
              <p:cNvSpPr/>
              <p:nvPr/>
            </p:nvSpPr>
            <p:spPr>
              <a:xfrm>
                <a:off x="3862072" y="2799983"/>
                <a:ext cx="704" cy="2112"/>
              </a:xfrm>
              <a:custGeom>
                <a:avLst/>
                <a:gdLst/>
                <a:ahLst/>
                <a:cxnLst/>
                <a:rect l="l" t="t" r="r" b="b"/>
                <a:pathLst>
                  <a:path w="704" h="2112" extrusionOk="0">
                    <a:moveTo>
                      <a:pt x="0" y="2113"/>
                    </a:moveTo>
                    <a:cubicBezTo>
                      <a:pt x="264" y="1409"/>
                      <a:pt x="440" y="704"/>
                      <a:pt x="704" y="0"/>
                    </a:cubicBezTo>
                    <a:cubicBezTo>
                      <a:pt x="440" y="616"/>
                      <a:pt x="176" y="1409"/>
                      <a:pt x="0" y="2113"/>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1" name="Google Shape;2595;p54">
                <a:extLst>
                  <a:ext uri="{FF2B5EF4-FFF2-40B4-BE49-F238E27FC236}">
                    <a16:creationId xmlns:a16="http://schemas.microsoft.com/office/drawing/2014/main" id="{8CECE75A-511E-4B54-B349-51228E7B7518}"/>
                  </a:ext>
                </a:extLst>
              </p:cNvPr>
              <p:cNvSpPr/>
              <p:nvPr/>
            </p:nvSpPr>
            <p:spPr>
              <a:xfrm>
                <a:off x="3863217" y="2796285"/>
                <a:ext cx="792" cy="2376"/>
              </a:xfrm>
              <a:custGeom>
                <a:avLst/>
                <a:gdLst/>
                <a:ahLst/>
                <a:cxnLst/>
                <a:rect l="l" t="t" r="r" b="b"/>
                <a:pathLst>
                  <a:path w="792" h="2376" extrusionOk="0">
                    <a:moveTo>
                      <a:pt x="0" y="2377"/>
                    </a:moveTo>
                    <a:cubicBezTo>
                      <a:pt x="264" y="1585"/>
                      <a:pt x="528" y="792"/>
                      <a:pt x="792" y="0"/>
                    </a:cubicBezTo>
                    <a:cubicBezTo>
                      <a:pt x="528" y="704"/>
                      <a:pt x="264" y="1497"/>
                      <a:pt x="0" y="2377"/>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2" name="Google Shape;2596;p54">
                <a:extLst>
                  <a:ext uri="{FF2B5EF4-FFF2-40B4-BE49-F238E27FC236}">
                    <a16:creationId xmlns:a16="http://schemas.microsoft.com/office/drawing/2014/main" id="{7FCC613C-35E9-434B-ADCC-AE273EE9AFC4}"/>
                  </a:ext>
                </a:extLst>
              </p:cNvPr>
              <p:cNvSpPr/>
              <p:nvPr/>
            </p:nvSpPr>
            <p:spPr>
              <a:xfrm>
                <a:off x="3925552" y="2907298"/>
                <a:ext cx="128719" cy="63826"/>
              </a:xfrm>
              <a:custGeom>
                <a:avLst/>
                <a:gdLst/>
                <a:ahLst/>
                <a:cxnLst/>
                <a:rect l="l" t="t" r="r" b="b"/>
                <a:pathLst>
                  <a:path w="128719" h="63826" extrusionOk="0">
                    <a:moveTo>
                      <a:pt x="0" y="0"/>
                    </a:moveTo>
                    <a:lnTo>
                      <a:pt x="30815" y="63826"/>
                    </a:lnTo>
                    <a:cubicBezTo>
                      <a:pt x="38563" y="63386"/>
                      <a:pt x="46047" y="62242"/>
                      <a:pt x="53002" y="60481"/>
                    </a:cubicBezTo>
                    <a:cubicBezTo>
                      <a:pt x="76598" y="54670"/>
                      <a:pt x="104067" y="47452"/>
                      <a:pt x="128720" y="37768"/>
                    </a:cubicBezTo>
                    <a:cubicBezTo>
                      <a:pt x="128720" y="37768"/>
                      <a:pt x="128720" y="37768"/>
                      <a:pt x="128632" y="37768"/>
                    </a:cubicBezTo>
                    <a:cubicBezTo>
                      <a:pt x="101338" y="37239"/>
                      <a:pt x="74133" y="33982"/>
                      <a:pt x="48336" y="25266"/>
                    </a:cubicBezTo>
                    <a:cubicBezTo>
                      <a:pt x="31167" y="19632"/>
                      <a:pt x="14615" y="11004"/>
                      <a:pt x="0"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3" name="Google Shape;2597;p54">
                <a:extLst>
                  <a:ext uri="{FF2B5EF4-FFF2-40B4-BE49-F238E27FC236}">
                    <a16:creationId xmlns:a16="http://schemas.microsoft.com/office/drawing/2014/main" id="{1B11786F-4D8D-4C69-BBCD-985F5ACB6BBF}"/>
                  </a:ext>
                </a:extLst>
              </p:cNvPr>
              <p:cNvSpPr/>
              <p:nvPr/>
            </p:nvSpPr>
            <p:spPr>
              <a:xfrm>
                <a:off x="3867443" y="2756053"/>
                <a:ext cx="14879" cy="46394"/>
              </a:xfrm>
              <a:custGeom>
                <a:avLst/>
                <a:gdLst/>
                <a:ahLst/>
                <a:cxnLst/>
                <a:rect l="l" t="t" r="r" b="b"/>
                <a:pathLst>
                  <a:path w="14879" h="46394" extrusionOk="0">
                    <a:moveTo>
                      <a:pt x="14879" y="0"/>
                    </a:moveTo>
                    <a:cubicBezTo>
                      <a:pt x="9597" y="8804"/>
                      <a:pt x="4666" y="19016"/>
                      <a:pt x="0" y="30813"/>
                    </a:cubicBezTo>
                    <a:lnTo>
                      <a:pt x="7484" y="46395"/>
                    </a:lnTo>
                    <a:cubicBezTo>
                      <a:pt x="8100" y="30813"/>
                      <a:pt x="10917" y="15142"/>
                      <a:pt x="14879" y="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4" name="Google Shape;2598;p54">
                <a:extLst>
                  <a:ext uri="{FF2B5EF4-FFF2-40B4-BE49-F238E27FC236}">
                    <a16:creationId xmlns:a16="http://schemas.microsoft.com/office/drawing/2014/main" id="{C9EDEE9A-519A-4469-BF58-75FFE1BB4087}"/>
                  </a:ext>
                </a:extLst>
              </p:cNvPr>
              <p:cNvSpPr/>
              <p:nvPr/>
            </p:nvSpPr>
            <p:spPr>
              <a:xfrm>
                <a:off x="3849380" y="2786777"/>
                <a:ext cx="107163" cy="184661"/>
              </a:xfrm>
              <a:custGeom>
                <a:avLst/>
                <a:gdLst/>
                <a:ahLst/>
                <a:cxnLst/>
                <a:rect l="l" t="t" r="r" b="b"/>
                <a:pathLst>
                  <a:path w="107163" h="184661" extrusionOk="0">
                    <a:moveTo>
                      <a:pt x="76172" y="120521"/>
                    </a:moveTo>
                    <a:cubicBezTo>
                      <a:pt x="55746" y="105027"/>
                      <a:pt x="39370" y="84779"/>
                      <a:pt x="31446" y="60481"/>
                    </a:cubicBezTo>
                    <a:cubicBezTo>
                      <a:pt x="26692" y="45955"/>
                      <a:pt x="25107" y="30813"/>
                      <a:pt x="25635" y="15582"/>
                    </a:cubicBezTo>
                    <a:lnTo>
                      <a:pt x="18151" y="0"/>
                    </a:lnTo>
                    <a:cubicBezTo>
                      <a:pt x="17095" y="2729"/>
                      <a:pt x="16038" y="5546"/>
                      <a:pt x="14982" y="8539"/>
                    </a:cubicBezTo>
                    <a:cubicBezTo>
                      <a:pt x="14894" y="8804"/>
                      <a:pt x="14806" y="9156"/>
                      <a:pt x="14718" y="9420"/>
                    </a:cubicBezTo>
                    <a:cubicBezTo>
                      <a:pt x="14453" y="10212"/>
                      <a:pt x="14189" y="11004"/>
                      <a:pt x="13925" y="11797"/>
                    </a:cubicBezTo>
                    <a:cubicBezTo>
                      <a:pt x="13749" y="12237"/>
                      <a:pt x="13661" y="12677"/>
                      <a:pt x="13485" y="13117"/>
                    </a:cubicBezTo>
                    <a:cubicBezTo>
                      <a:pt x="13221" y="13822"/>
                      <a:pt x="13045" y="14526"/>
                      <a:pt x="12781" y="15230"/>
                    </a:cubicBezTo>
                    <a:cubicBezTo>
                      <a:pt x="12605" y="15670"/>
                      <a:pt x="12517" y="16199"/>
                      <a:pt x="12341" y="16639"/>
                    </a:cubicBezTo>
                    <a:cubicBezTo>
                      <a:pt x="11988" y="17783"/>
                      <a:pt x="11636" y="18928"/>
                      <a:pt x="11284" y="20160"/>
                    </a:cubicBezTo>
                    <a:cubicBezTo>
                      <a:pt x="3096" y="46659"/>
                      <a:pt x="-250" y="69372"/>
                      <a:pt x="14" y="88652"/>
                    </a:cubicBezTo>
                    <a:cubicBezTo>
                      <a:pt x="1247" y="164275"/>
                      <a:pt x="59444" y="187252"/>
                      <a:pt x="107163" y="184435"/>
                    </a:cubicBezTo>
                    <a:lnTo>
                      <a:pt x="76172" y="120521"/>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5" name="Google Shape;2599;p54">
                <a:extLst>
                  <a:ext uri="{FF2B5EF4-FFF2-40B4-BE49-F238E27FC236}">
                    <a16:creationId xmlns:a16="http://schemas.microsoft.com/office/drawing/2014/main" id="{3AA69335-3DFF-4C58-A4A2-0A19A793D43F}"/>
                  </a:ext>
                </a:extLst>
              </p:cNvPr>
              <p:cNvSpPr/>
              <p:nvPr/>
            </p:nvSpPr>
            <p:spPr>
              <a:xfrm>
                <a:off x="3838590" y="2958043"/>
                <a:ext cx="33189" cy="31219"/>
              </a:xfrm>
              <a:custGeom>
                <a:avLst/>
                <a:gdLst/>
                <a:ahLst/>
                <a:cxnLst/>
                <a:rect l="l" t="t" r="r" b="b"/>
                <a:pathLst>
                  <a:path w="33189" h="31219" extrusionOk="0">
                    <a:moveTo>
                      <a:pt x="32023" y="25582"/>
                    </a:moveTo>
                    <a:cubicBezTo>
                      <a:pt x="33960" y="22061"/>
                      <a:pt x="33519" y="19332"/>
                      <a:pt x="30438" y="16691"/>
                    </a:cubicBezTo>
                    <a:cubicBezTo>
                      <a:pt x="25419" y="12377"/>
                      <a:pt x="13974" y="-1973"/>
                      <a:pt x="6314" y="228"/>
                    </a:cubicBezTo>
                    <a:cubicBezTo>
                      <a:pt x="-1346" y="2429"/>
                      <a:pt x="-1082" y="18363"/>
                      <a:pt x="2088" y="23910"/>
                    </a:cubicBezTo>
                    <a:cubicBezTo>
                      <a:pt x="4993" y="28840"/>
                      <a:pt x="11245" y="30688"/>
                      <a:pt x="16967" y="31129"/>
                    </a:cubicBezTo>
                    <a:cubicBezTo>
                      <a:pt x="22690" y="31569"/>
                      <a:pt x="29293" y="30512"/>
                      <a:pt x="32023" y="2558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6" name="Google Shape;2600;p54">
                <a:extLst>
                  <a:ext uri="{FF2B5EF4-FFF2-40B4-BE49-F238E27FC236}">
                    <a16:creationId xmlns:a16="http://schemas.microsoft.com/office/drawing/2014/main" id="{CA8E703D-EF83-4CC3-9541-109938952AD3}"/>
                  </a:ext>
                </a:extLst>
              </p:cNvPr>
              <p:cNvSpPr/>
              <p:nvPr/>
            </p:nvSpPr>
            <p:spPr>
              <a:xfrm>
                <a:off x="3818266" y="2873875"/>
                <a:ext cx="21603" cy="70229"/>
              </a:xfrm>
              <a:custGeom>
                <a:avLst/>
                <a:gdLst/>
                <a:ahLst/>
                <a:cxnLst/>
                <a:rect l="l" t="t" r="r" b="b"/>
                <a:pathLst>
                  <a:path w="21603" h="70229" extrusionOk="0">
                    <a:moveTo>
                      <a:pt x="3659" y="6572"/>
                    </a:moveTo>
                    <a:cubicBezTo>
                      <a:pt x="-920" y="21010"/>
                      <a:pt x="-303" y="36945"/>
                      <a:pt x="753" y="51823"/>
                    </a:cubicBezTo>
                    <a:cubicBezTo>
                      <a:pt x="1105" y="57193"/>
                      <a:pt x="1986" y="62915"/>
                      <a:pt x="5684" y="66877"/>
                    </a:cubicBezTo>
                    <a:cubicBezTo>
                      <a:pt x="7533" y="68902"/>
                      <a:pt x="10350" y="70135"/>
                      <a:pt x="13079" y="70222"/>
                    </a:cubicBezTo>
                    <a:cubicBezTo>
                      <a:pt x="15721" y="70311"/>
                      <a:pt x="18274" y="69518"/>
                      <a:pt x="19771" y="67317"/>
                    </a:cubicBezTo>
                    <a:cubicBezTo>
                      <a:pt x="21003" y="65557"/>
                      <a:pt x="21355" y="63268"/>
                      <a:pt x="21532" y="60979"/>
                    </a:cubicBezTo>
                    <a:cubicBezTo>
                      <a:pt x="22148" y="51031"/>
                      <a:pt x="18626" y="42315"/>
                      <a:pt x="17393" y="32631"/>
                    </a:cubicBezTo>
                    <a:cubicBezTo>
                      <a:pt x="16249" y="24180"/>
                      <a:pt x="15809" y="15376"/>
                      <a:pt x="14576" y="6749"/>
                    </a:cubicBezTo>
                    <a:cubicBezTo>
                      <a:pt x="14136" y="4108"/>
                      <a:pt x="13343" y="850"/>
                      <a:pt x="10702" y="146"/>
                    </a:cubicBezTo>
                    <a:cubicBezTo>
                      <a:pt x="10174" y="-30"/>
                      <a:pt x="9734" y="-30"/>
                      <a:pt x="9205" y="58"/>
                    </a:cubicBezTo>
                    <a:cubicBezTo>
                      <a:pt x="6564" y="410"/>
                      <a:pt x="4539" y="3755"/>
                      <a:pt x="3659" y="657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7" name="Google Shape;2601;p54">
                <a:extLst>
                  <a:ext uri="{FF2B5EF4-FFF2-40B4-BE49-F238E27FC236}">
                    <a16:creationId xmlns:a16="http://schemas.microsoft.com/office/drawing/2014/main" id="{034CF9C7-47E7-4664-8C60-8FBE2E18CAC9}"/>
                  </a:ext>
                </a:extLst>
              </p:cNvPr>
              <p:cNvSpPr/>
              <p:nvPr/>
            </p:nvSpPr>
            <p:spPr>
              <a:xfrm>
                <a:off x="3819213" y="2797093"/>
                <a:ext cx="25915" cy="62715"/>
              </a:xfrm>
              <a:custGeom>
                <a:avLst/>
                <a:gdLst/>
                <a:ahLst/>
                <a:cxnLst/>
                <a:rect l="l" t="t" r="r" b="b"/>
                <a:pathLst>
                  <a:path w="25915" h="62715" extrusionOk="0">
                    <a:moveTo>
                      <a:pt x="158" y="56415"/>
                    </a:moveTo>
                    <a:cubicBezTo>
                      <a:pt x="246" y="57471"/>
                      <a:pt x="334" y="58616"/>
                      <a:pt x="951" y="59496"/>
                    </a:cubicBezTo>
                    <a:cubicBezTo>
                      <a:pt x="3152" y="63106"/>
                      <a:pt x="5793" y="63282"/>
                      <a:pt x="8170" y="61961"/>
                    </a:cubicBezTo>
                    <a:cubicBezTo>
                      <a:pt x="11868" y="59761"/>
                      <a:pt x="15126" y="53774"/>
                      <a:pt x="15918" y="51133"/>
                    </a:cubicBezTo>
                    <a:cubicBezTo>
                      <a:pt x="20496" y="35815"/>
                      <a:pt x="23138" y="19968"/>
                      <a:pt x="25779" y="4210"/>
                    </a:cubicBezTo>
                    <a:cubicBezTo>
                      <a:pt x="25955" y="3241"/>
                      <a:pt x="26043" y="2185"/>
                      <a:pt x="25515" y="1393"/>
                    </a:cubicBezTo>
                    <a:cubicBezTo>
                      <a:pt x="21377" y="-4242"/>
                      <a:pt x="13277" y="8523"/>
                      <a:pt x="9051" y="16447"/>
                    </a:cubicBezTo>
                    <a:cubicBezTo>
                      <a:pt x="7730" y="19000"/>
                      <a:pt x="6761" y="21025"/>
                      <a:pt x="6409" y="21817"/>
                    </a:cubicBezTo>
                    <a:cubicBezTo>
                      <a:pt x="1567" y="32645"/>
                      <a:pt x="-634" y="44618"/>
                      <a:pt x="158" y="564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8" name="Google Shape;2602;p54">
                <a:extLst>
                  <a:ext uri="{FF2B5EF4-FFF2-40B4-BE49-F238E27FC236}">
                    <a16:creationId xmlns:a16="http://schemas.microsoft.com/office/drawing/2014/main" id="{0126F1A3-5AF5-4911-94A1-F257B2D7C5E1}"/>
                  </a:ext>
                </a:extLst>
              </p:cNvPr>
              <p:cNvSpPr/>
              <p:nvPr/>
            </p:nvSpPr>
            <p:spPr>
              <a:xfrm>
                <a:off x="4033397" y="2952209"/>
                <a:ext cx="70354" cy="34505"/>
              </a:xfrm>
              <a:custGeom>
                <a:avLst/>
                <a:gdLst/>
                <a:ahLst/>
                <a:cxnLst/>
                <a:rect l="l" t="t" r="r" b="b"/>
                <a:pathLst>
                  <a:path w="70354" h="34505" extrusionOk="0">
                    <a:moveTo>
                      <a:pt x="59613" y="781"/>
                    </a:moveTo>
                    <a:cubicBezTo>
                      <a:pt x="41917" y="9496"/>
                      <a:pt x="23251" y="17595"/>
                      <a:pt x="5026" y="24462"/>
                    </a:cubicBezTo>
                    <a:cubicBezTo>
                      <a:pt x="2649" y="25343"/>
                      <a:pt x="-168" y="27015"/>
                      <a:pt x="8" y="29568"/>
                    </a:cubicBezTo>
                    <a:cubicBezTo>
                      <a:pt x="272" y="31857"/>
                      <a:pt x="2825" y="33090"/>
                      <a:pt x="5026" y="33618"/>
                    </a:cubicBezTo>
                    <a:cubicBezTo>
                      <a:pt x="13478" y="35555"/>
                      <a:pt x="22283" y="33970"/>
                      <a:pt x="30823" y="32209"/>
                    </a:cubicBezTo>
                    <a:cubicBezTo>
                      <a:pt x="40772" y="30097"/>
                      <a:pt x="50985" y="27543"/>
                      <a:pt x="59701" y="22085"/>
                    </a:cubicBezTo>
                    <a:cubicBezTo>
                      <a:pt x="64280" y="19180"/>
                      <a:pt x="70355" y="14690"/>
                      <a:pt x="70355" y="8880"/>
                    </a:cubicBezTo>
                    <a:cubicBezTo>
                      <a:pt x="70355" y="2893"/>
                      <a:pt x="65160" y="-1949"/>
                      <a:pt x="59613" y="78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9" name="Google Shape;2603;p54">
                <a:extLst>
                  <a:ext uri="{FF2B5EF4-FFF2-40B4-BE49-F238E27FC236}">
                    <a16:creationId xmlns:a16="http://schemas.microsoft.com/office/drawing/2014/main" id="{DAEE39DE-99EE-45BC-8A72-B6090CD625F3}"/>
                  </a:ext>
                </a:extLst>
              </p:cNvPr>
              <p:cNvSpPr/>
              <p:nvPr/>
            </p:nvSpPr>
            <p:spPr>
              <a:xfrm>
                <a:off x="4374397" y="3490537"/>
                <a:ext cx="263" cy="3609"/>
              </a:xfrm>
              <a:custGeom>
                <a:avLst/>
                <a:gdLst/>
                <a:ahLst/>
                <a:cxnLst/>
                <a:rect l="l" t="t" r="r" b="b"/>
                <a:pathLst>
                  <a:path w="263" h="3609" extrusionOk="0">
                    <a:moveTo>
                      <a:pt x="0" y="3610"/>
                    </a:moveTo>
                    <a:cubicBezTo>
                      <a:pt x="88" y="2377"/>
                      <a:pt x="176" y="1145"/>
                      <a:pt x="264" y="0"/>
                    </a:cubicBezTo>
                    <a:cubicBezTo>
                      <a:pt x="264" y="1145"/>
                      <a:pt x="176" y="2377"/>
                      <a:pt x="0" y="3610"/>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0" name="Google Shape;2604;p54">
                <a:extLst>
                  <a:ext uri="{FF2B5EF4-FFF2-40B4-BE49-F238E27FC236}">
                    <a16:creationId xmlns:a16="http://schemas.microsoft.com/office/drawing/2014/main" id="{646D159A-1AA3-4221-9337-88A93A3B6009}"/>
                  </a:ext>
                </a:extLst>
              </p:cNvPr>
              <p:cNvSpPr/>
              <p:nvPr/>
            </p:nvSpPr>
            <p:spPr>
              <a:xfrm>
                <a:off x="4374045" y="3496435"/>
                <a:ext cx="264" cy="3081"/>
              </a:xfrm>
              <a:custGeom>
                <a:avLst/>
                <a:gdLst/>
                <a:ahLst/>
                <a:cxnLst/>
                <a:rect l="l" t="t" r="r" b="b"/>
                <a:pathLst>
                  <a:path w="264" h="3081" extrusionOk="0">
                    <a:moveTo>
                      <a:pt x="0" y="3081"/>
                    </a:moveTo>
                    <a:cubicBezTo>
                      <a:pt x="88" y="2025"/>
                      <a:pt x="176" y="1056"/>
                      <a:pt x="264" y="0"/>
                    </a:cubicBezTo>
                    <a:cubicBezTo>
                      <a:pt x="176" y="1056"/>
                      <a:pt x="88" y="2113"/>
                      <a:pt x="0" y="308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1" name="Google Shape;2605;p54">
                <a:extLst>
                  <a:ext uri="{FF2B5EF4-FFF2-40B4-BE49-F238E27FC236}">
                    <a16:creationId xmlns:a16="http://schemas.microsoft.com/office/drawing/2014/main" id="{54548692-AE51-412B-B885-4E4040E831F8}"/>
                  </a:ext>
                </a:extLst>
              </p:cNvPr>
              <p:cNvSpPr/>
              <p:nvPr/>
            </p:nvSpPr>
            <p:spPr>
              <a:xfrm>
                <a:off x="4373693" y="3502774"/>
                <a:ext cx="176" cy="2200"/>
              </a:xfrm>
              <a:custGeom>
                <a:avLst/>
                <a:gdLst/>
                <a:ahLst/>
                <a:cxnLst/>
                <a:rect l="l" t="t" r="r" b="b"/>
                <a:pathLst>
                  <a:path w="176" h="2200" extrusionOk="0">
                    <a:moveTo>
                      <a:pt x="0" y="2201"/>
                    </a:moveTo>
                    <a:cubicBezTo>
                      <a:pt x="88" y="1497"/>
                      <a:pt x="88" y="704"/>
                      <a:pt x="176" y="0"/>
                    </a:cubicBezTo>
                    <a:cubicBezTo>
                      <a:pt x="88" y="792"/>
                      <a:pt x="0" y="1497"/>
                      <a:pt x="0" y="2201"/>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2" name="Google Shape;2606;p54">
                <a:extLst>
                  <a:ext uri="{FF2B5EF4-FFF2-40B4-BE49-F238E27FC236}">
                    <a16:creationId xmlns:a16="http://schemas.microsoft.com/office/drawing/2014/main" id="{A7EA9500-EEF3-4494-A11F-8F254C99784B}"/>
                  </a:ext>
                </a:extLst>
              </p:cNvPr>
              <p:cNvSpPr/>
              <p:nvPr/>
            </p:nvSpPr>
            <p:spPr>
              <a:xfrm>
                <a:off x="4375366" y="3478916"/>
                <a:ext cx="440" cy="4665"/>
              </a:xfrm>
              <a:custGeom>
                <a:avLst/>
                <a:gdLst/>
                <a:ahLst/>
                <a:cxnLst/>
                <a:rect l="l" t="t" r="r" b="b"/>
                <a:pathLst>
                  <a:path w="440" h="4665" extrusionOk="0">
                    <a:moveTo>
                      <a:pt x="0" y="4666"/>
                    </a:moveTo>
                    <a:cubicBezTo>
                      <a:pt x="176" y="3081"/>
                      <a:pt x="264" y="1585"/>
                      <a:pt x="440" y="0"/>
                    </a:cubicBezTo>
                    <a:cubicBezTo>
                      <a:pt x="264" y="1585"/>
                      <a:pt x="88" y="3169"/>
                      <a:pt x="0" y="4666"/>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3" name="Google Shape;2607;p54">
                <a:extLst>
                  <a:ext uri="{FF2B5EF4-FFF2-40B4-BE49-F238E27FC236}">
                    <a16:creationId xmlns:a16="http://schemas.microsoft.com/office/drawing/2014/main" id="{55CD757C-B775-4F24-A29C-8D659F5484DD}"/>
                  </a:ext>
                </a:extLst>
              </p:cNvPr>
              <p:cNvSpPr/>
              <p:nvPr/>
            </p:nvSpPr>
            <p:spPr>
              <a:xfrm>
                <a:off x="4374838" y="3484726"/>
                <a:ext cx="352" cy="4137"/>
              </a:xfrm>
              <a:custGeom>
                <a:avLst/>
                <a:gdLst/>
                <a:ahLst/>
                <a:cxnLst/>
                <a:rect l="l" t="t" r="r" b="b"/>
                <a:pathLst>
                  <a:path w="352" h="4137" extrusionOk="0">
                    <a:moveTo>
                      <a:pt x="0" y="4138"/>
                    </a:moveTo>
                    <a:cubicBezTo>
                      <a:pt x="88" y="2729"/>
                      <a:pt x="264" y="1321"/>
                      <a:pt x="352" y="0"/>
                    </a:cubicBezTo>
                    <a:cubicBezTo>
                      <a:pt x="264" y="1321"/>
                      <a:pt x="176" y="2729"/>
                      <a:pt x="0" y="4138"/>
                    </a:cubicBezTo>
                    <a:close/>
                  </a:path>
                </a:pathLst>
              </a:custGeom>
              <a:solidFill>
                <a:srgbClr val="CF5F7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4" name="Google Shape;2608;p54">
                <a:extLst>
                  <a:ext uri="{FF2B5EF4-FFF2-40B4-BE49-F238E27FC236}">
                    <a16:creationId xmlns:a16="http://schemas.microsoft.com/office/drawing/2014/main" id="{81CB032F-8D34-447E-B9A1-26472ABBA67D}"/>
                  </a:ext>
                </a:extLst>
              </p:cNvPr>
              <p:cNvSpPr/>
              <p:nvPr/>
            </p:nvSpPr>
            <p:spPr>
              <a:xfrm>
                <a:off x="4373070" y="3287770"/>
                <a:ext cx="270983" cy="368792"/>
              </a:xfrm>
              <a:custGeom>
                <a:avLst/>
                <a:gdLst/>
                <a:ahLst/>
                <a:cxnLst/>
                <a:rect l="l" t="t" r="r" b="b"/>
                <a:pathLst>
                  <a:path w="270983" h="368792" extrusionOk="0">
                    <a:moveTo>
                      <a:pt x="171339" y="356214"/>
                    </a:moveTo>
                    <a:cubicBezTo>
                      <a:pt x="276727" y="315453"/>
                      <a:pt x="282274" y="242031"/>
                      <a:pt x="261056" y="182254"/>
                    </a:cubicBezTo>
                    <a:cubicBezTo>
                      <a:pt x="254629" y="164207"/>
                      <a:pt x="245824" y="147480"/>
                      <a:pt x="236492" y="133218"/>
                    </a:cubicBezTo>
                    <a:cubicBezTo>
                      <a:pt x="184458" y="53458"/>
                      <a:pt x="123708" y="-7375"/>
                      <a:pt x="83032" y="724"/>
                    </a:cubicBezTo>
                    <a:cubicBezTo>
                      <a:pt x="46054" y="8119"/>
                      <a:pt x="13477" y="85503"/>
                      <a:pt x="2824" y="190706"/>
                    </a:cubicBezTo>
                    <a:cubicBezTo>
                      <a:pt x="7403" y="145720"/>
                      <a:pt x="15943" y="105839"/>
                      <a:pt x="27212" y="74322"/>
                    </a:cubicBezTo>
                    <a:cubicBezTo>
                      <a:pt x="27212" y="74322"/>
                      <a:pt x="21842" y="109889"/>
                      <a:pt x="25363" y="159365"/>
                    </a:cubicBezTo>
                    <a:cubicBezTo>
                      <a:pt x="27653" y="191586"/>
                      <a:pt x="30998" y="223543"/>
                      <a:pt x="44557" y="249514"/>
                    </a:cubicBezTo>
                    <a:cubicBezTo>
                      <a:pt x="54946" y="269410"/>
                      <a:pt x="71234" y="285873"/>
                      <a:pt x="97471" y="296349"/>
                    </a:cubicBezTo>
                    <a:cubicBezTo>
                      <a:pt x="124589" y="307177"/>
                      <a:pt x="154699" y="308410"/>
                      <a:pt x="199778" y="290627"/>
                    </a:cubicBezTo>
                    <a:cubicBezTo>
                      <a:pt x="202331" y="289658"/>
                      <a:pt x="204884" y="288514"/>
                      <a:pt x="207437" y="287281"/>
                    </a:cubicBezTo>
                    <a:cubicBezTo>
                      <a:pt x="238341" y="272403"/>
                      <a:pt x="268980" y="241679"/>
                      <a:pt x="267835" y="206552"/>
                    </a:cubicBezTo>
                    <a:cubicBezTo>
                      <a:pt x="274086" y="236925"/>
                      <a:pt x="271797" y="269146"/>
                      <a:pt x="252516" y="297758"/>
                    </a:cubicBezTo>
                    <a:cubicBezTo>
                      <a:pt x="237284" y="320295"/>
                      <a:pt x="211575" y="340631"/>
                      <a:pt x="171339" y="356214"/>
                    </a:cubicBezTo>
                    <a:cubicBezTo>
                      <a:pt x="52393" y="402168"/>
                      <a:pt x="3265" y="312724"/>
                      <a:pt x="183" y="239214"/>
                    </a:cubicBezTo>
                    <a:cubicBezTo>
                      <a:pt x="-81" y="233579"/>
                      <a:pt x="7" y="228033"/>
                      <a:pt x="271" y="222751"/>
                    </a:cubicBezTo>
                    <a:cubicBezTo>
                      <a:pt x="-257" y="231467"/>
                      <a:pt x="7" y="240622"/>
                      <a:pt x="887" y="249954"/>
                    </a:cubicBezTo>
                    <a:cubicBezTo>
                      <a:pt x="8019" y="321087"/>
                      <a:pt x="58116" y="399967"/>
                      <a:pt x="171339" y="3562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5" name="Google Shape;2609;p54">
                <a:extLst>
                  <a:ext uri="{FF2B5EF4-FFF2-40B4-BE49-F238E27FC236}">
                    <a16:creationId xmlns:a16="http://schemas.microsoft.com/office/drawing/2014/main" id="{A046C014-56F1-4D35-8FB9-467B089DAD7E}"/>
                  </a:ext>
                </a:extLst>
              </p:cNvPr>
              <p:cNvSpPr/>
              <p:nvPr/>
            </p:nvSpPr>
            <p:spPr>
              <a:xfrm>
                <a:off x="4373077" y="3362180"/>
                <a:ext cx="44462" cy="175191"/>
              </a:xfrm>
              <a:custGeom>
                <a:avLst/>
                <a:gdLst/>
                <a:ahLst/>
                <a:cxnLst/>
                <a:rect l="l" t="t" r="r" b="b"/>
                <a:pathLst>
                  <a:path w="44462" h="175191" extrusionOk="0">
                    <a:moveTo>
                      <a:pt x="176" y="164891"/>
                    </a:moveTo>
                    <a:lnTo>
                      <a:pt x="44462" y="175192"/>
                    </a:lnTo>
                    <a:cubicBezTo>
                      <a:pt x="30903" y="149221"/>
                      <a:pt x="27470" y="117264"/>
                      <a:pt x="25268" y="85043"/>
                    </a:cubicBezTo>
                    <a:cubicBezTo>
                      <a:pt x="21747" y="35478"/>
                      <a:pt x="27117" y="0"/>
                      <a:pt x="27117" y="0"/>
                    </a:cubicBezTo>
                    <a:cubicBezTo>
                      <a:pt x="15936" y="31517"/>
                      <a:pt x="7307" y="71397"/>
                      <a:pt x="2729" y="116383"/>
                    </a:cubicBezTo>
                    <a:cubicBezTo>
                      <a:pt x="2729" y="116560"/>
                      <a:pt x="2729" y="116736"/>
                      <a:pt x="2641" y="116824"/>
                    </a:cubicBezTo>
                    <a:cubicBezTo>
                      <a:pt x="2465" y="118408"/>
                      <a:pt x="2377" y="119905"/>
                      <a:pt x="2201" y="121490"/>
                    </a:cubicBezTo>
                    <a:cubicBezTo>
                      <a:pt x="2201" y="121842"/>
                      <a:pt x="2113" y="122194"/>
                      <a:pt x="2113" y="122546"/>
                    </a:cubicBezTo>
                    <a:cubicBezTo>
                      <a:pt x="2025" y="123954"/>
                      <a:pt x="1849" y="125363"/>
                      <a:pt x="1761" y="126684"/>
                    </a:cubicBezTo>
                    <a:cubicBezTo>
                      <a:pt x="1673" y="127212"/>
                      <a:pt x="1673" y="127828"/>
                      <a:pt x="1585" y="128356"/>
                    </a:cubicBezTo>
                    <a:cubicBezTo>
                      <a:pt x="1497" y="129589"/>
                      <a:pt x="1409" y="130821"/>
                      <a:pt x="1321" y="131966"/>
                    </a:cubicBezTo>
                    <a:cubicBezTo>
                      <a:pt x="1233" y="132758"/>
                      <a:pt x="1233" y="133550"/>
                      <a:pt x="1144" y="134255"/>
                    </a:cubicBezTo>
                    <a:cubicBezTo>
                      <a:pt x="1057" y="135311"/>
                      <a:pt x="968" y="136279"/>
                      <a:pt x="880" y="137336"/>
                    </a:cubicBezTo>
                    <a:cubicBezTo>
                      <a:pt x="792" y="138392"/>
                      <a:pt x="704" y="139537"/>
                      <a:pt x="616" y="140593"/>
                    </a:cubicBezTo>
                    <a:cubicBezTo>
                      <a:pt x="528" y="141298"/>
                      <a:pt x="528" y="142090"/>
                      <a:pt x="440" y="142794"/>
                    </a:cubicBezTo>
                    <a:cubicBezTo>
                      <a:pt x="352" y="144643"/>
                      <a:pt x="176" y="146492"/>
                      <a:pt x="88" y="148341"/>
                    </a:cubicBezTo>
                    <a:cubicBezTo>
                      <a:pt x="88" y="148341"/>
                      <a:pt x="88" y="148341"/>
                      <a:pt x="88" y="148341"/>
                    </a:cubicBezTo>
                    <a:cubicBezTo>
                      <a:pt x="0" y="153711"/>
                      <a:pt x="-88" y="159257"/>
                      <a:pt x="176" y="16489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6" name="Google Shape;2610;p54">
                <a:extLst>
                  <a:ext uri="{FF2B5EF4-FFF2-40B4-BE49-F238E27FC236}">
                    <a16:creationId xmlns:a16="http://schemas.microsoft.com/office/drawing/2014/main" id="{367CF92B-F100-4961-A188-94618C1BAEF9}"/>
                  </a:ext>
                </a:extLst>
              </p:cNvPr>
              <p:cNvSpPr/>
              <p:nvPr/>
            </p:nvSpPr>
            <p:spPr>
              <a:xfrm>
                <a:off x="4580507" y="3494322"/>
                <a:ext cx="63480" cy="91205"/>
              </a:xfrm>
              <a:custGeom>
                <a:avLst/>
                <a:gdLst/>
                <a:ahLst/>
                <a:cxnLst/>
                <a:rect l="l" t="t" r="r" b="b"/>
                <a:pathLst>
                  <a:path w="63480" h="91205" extrusionOk="0">
                    <a:moveTo>
                      <a:pt x="60398" y="0"/>
                    </a:moveTo>
                    <a:cubicBezTo>
                      <a:pt x="61543" y="35126"/>
                      <a:pt x="30903" y="65939"/>
                      <a:pt x="0" y="80729"/>
                    </a:cubicBezTo>
                    <a:lnTo>
                      <a:pt x="45078" y="91205"/>
                    </a:lnTo>
                    <a:cubicBezTo>
                      <a:pt x="64272" y="62506"/>
                      <a:pt x="66649" y="30372"/>
                      <a:pt x="6039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7" name="Google Shape;2611;p54">
                <a:extLst>
                  <a:ext uri="{FF2B5EF4-FFF2-40B4-BE49-F238E27FC236}">
                    <a16:creationId xmlns:a16="http://schemas.microsoft.com/office/drawing/2014/main" id="{8770FE7B-61EF-47AD-B422-4B97991A3988}"/>
                  </a:ext>
                </a:extLst>
              </p:cNvPr>
              <p:cNvSpPr/>
              <p:nvPr/>
            </p:nvSpPr>
            <p:spPr>
              <a:xfrm>
                <a:off x="4373341" y="3526984"/>
                <a:ext cx="252244" cy="129568"/>
              </a:xfrm>
              <a:custGeom>
                <a:avLst/>
                <a:gdLst/>
                <a:ahLst/>
                <a:cxnLst/>
                <a:rect l="l" t="t" r="r" b="b"/>
                <a:pathLst>
                  <a:path w="252244" h="129568" extrusionOk="0">
                    <a:moveTo>
                      <a:pt x="171069" y="117000"/>
                    </a:moveTo>
                    <a:cubicBezTo>
                      <a:pt x="211392" y="101417"/>
                      <a:pt x="237013" y="81081"/>
                      <a:pt x="252245" y="58544"/>
                    </a:cubicBezTo>
                    <a:lnTo>
                      <a:pt x="207166" y="48067"/>
                    </a:lnTo>
                    <a:cubicBezTo>
                      <a:pt x="204613" y="49300"/>
                      <a:pt x="202060" y="50445"/>
                      <a:pt x="199507" y="51413"/>
                    </a:cubicBezTo>
                    <a:cubicBezTo>
                      <a:pt x="154428" y="69108"/>
                      <a:pt x="124318" y="67964"/>
                      <a:pt x="97200" y="57135"/>
                    </a:cubicBezTo>
                    <a:cubicBezTo>
                      <a:pt x="70963" y="46659"/>
                      <a:pt x="54587" y="30196"/>
                      <a:pt x="44286" y="10300"/>
                    </a:cubicBezTo>
                    <a:lnTo>
                      <a:pt x="0" y="0"/>
                    </a:lnTo>
                    <a:cubicBezTo>
                      <a:pt x="2905" y="73510"/>
                      <a:pt x="52122" y="162954"/>
                      <a:pt x="171069" y="1170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8" name="Google Shape;2612;p54">
                <a:extLst>
                  <a:ext uri="{FF2B5EF4-FFF2-40B4-BE49-F238E27FC236}">
                    <a16:creationId xmlns:a16="http://schemas.microsoft.com/office/drawing/2014/main" id="{D1FF4301-F1CA-4CAC-AE18-95021DBB7D85}"/>
                  </a:ext>
                </a:extLst>
              </p:cNvPr>
              <p:cNvSpPr/>
              <p:nvPr/>
            </p:nvSpPr>
            <p:spPr>
              <a:xfrm>
                <a:off x="4634360" y="3404163"/>
                <a:ext cx="34842" cy="66140"/>
              </a:xfrm>
              <a:custGeom>
                <a:avLst/>
                <a:gdLst/>
                <a:ahLst/>
                <a:cxnLst/>
                <a:rect l="l" t="t" r="r" b="b"/>
                <a:pathLst>
                  <a:path w="34842" h="66140" extrusionOk="0">
                    <a:moveTo>
                      <a:pt x="19399" y="55825"/>
                    </a:moveTo>
                    <a:cubicBezTo>
                      <a:pt x="20279" y="58466"/>
                      <a:pt x="21072" y="61371"/>
                      <a:pt x="22833" y="63484"/>
                    </a:cubicBezTo>
                    <a:cubicBezTo>
                      <a:pt x="24681" y="65685"/>
                      <a:pt x="27851" y="66917"/>
                      <a:pt x="30404" y="65597"/>
                    </a:cubicBezTo>
                    <a:cubicBezTo>
                      <a:pt x="32517" y="64540"/>
                      <a:pt x="33486" y="62075"/>
                      <a:pt x="34014" y="59786"/>
                    </a:cubicBezTo>
                    <a:cubicBezTo>
                      <a:pt x="36479" y="49134"/>
                      <a:pt x="33046" y="38042"/>
                      <a:pt x="28908" y="27917"/>
                    </a:cubicBezTo>
                    <a:cubicBezTo>
                      <a:pt x="28203" y="26245"/>
                      <a:pt x="27499" y="24484"/>
                      <a:pt x="26707" y="22811"/>
                    </a:cubicBezTo>
                    <a:cubicBezTo>
                      <a:pt x="23625" y="16121"/>
                      <a:pt x="19927" y="9782"/>
                      <a:pt x="14645" y="4588"/>
                    </a:cubicBezTo>
                    <a:cubicBezTo>
                      <a:pt x="7601" y="-2455"/>
                      <a:pt x="-1115" y="-2015"/>
                      <a:pt x="117" y="10310"/>
                    </a:cubicBezTo>
                    <a:cubicBezTo>
                      <a:pt x="646" y="15768"/>
                      <a:pt x="3727" y="20610"/>
                      <a:pt x="6457" y="25452"/>
                    </a:cubicBezTo>
                    <a:cubicBezTo>
                      <a:pt x="9890" y="31439"/>
                      <a:pt x="12884" y="37690"/>
                      <a:pt x="15437" y="44116"/>
                    </a:cubicBezTo>
                    <a:cubicBezTo>
                      <a:pt x="16846" y="47990"/>
                      <a:pt x="18254" y="51863"/>
                      <a:pt x="19399" y="558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9" name="Google Shape;2613;p54">
                <a:extLst>
                  <a:ext uri="{FF2B5EF4-FFF2-40B4-BE49-F238E27FC236}">
                    <a16:creationId xmlns:a16="http://schemas.microsoft.com/office/drawing/2014/main" id="{F3C31E66-A084-41BB-98A1-A29BF96CAEB5}"/>
                  </a:ext>
                </a:extLst>
              </p:cNvPr>
              <p:cNvSpPr/>
              <p:nvPr/>
            </p:nvSpPr>
            <p:spPr>
              <a:xfrm>
                <a:off x="4659308" y="3494931"/>
                <a:ext cx="20876" cy="43818"/>
              </a:xfrm>
              <a:custGeom>
                <a:avLst/>
                <a:gdLst/>
                <a:ahLst/>
                <a:cxnLst/>
                <a:rect l="l" t="t" r="r" b="b"/>
                <a:pathLst>
                  <a:path w="20876" h="43818" extrusionOk="0">
                    <a:moveTo>
                      <a:pt x="2728" y="42264"/>
                    </a:moveTo>
                    <a:cubicBezTo>
                      <a:pt x="3608" y="43145"/>
                      <a:pt x="4929" y="43585"/>
                      <a:pt x="6161" y="43761"/>
                    </a:cubicBezTo>
                    <a:cubicBezTo>
                      <a:pt x="10916" y="44289"/>
                      <a:pt x="15494" y="41120"/>
                      <a:pt x="17871" y="36982"/>
                    </a:cubicBezTo>
                    <a:cubicBezTo>
                      <a:pt x="20248" y="32845"/>
                      <a:pt x="20777" y="27915"/>
                      <a:pt x="20865" y="23161"/>
                    </a:cubicBezTo>
                    <a:cubicBezTo>
                      <a:pt x="20953" y="18759"/>
                      <a:pt x="20601" y="14269"/>
                      <a:pt x="18928" y="10131"/>
                    </a:cubicBezTo>
                    <a:cubicBezTo>
                      <a:pt x="15054" y="271"/>
                      <a:pt x="2023" y="-5979"/>
                      <a:pt x="615" y="8723"/>
                    </a:cubicBezTo>
                    <a:cubicBezTo>
                      <a:pt x="-354" y="18407"/>
                      <a:pt x="-178" y="28179"/>
                      <a:pt x="1143" y="37775"/>
                    </a:cubicBezTo>
                    <a:cubicBezTo>
                      <a:pt x="1319" y="39359"/>
                      <a:pt x="1583" y="41032"/>
                      <a:pt x="2728" y="4226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0" name="Google Shape;2614;p54">
                <a:extLst>
                  <a:ext uri="{FF2B5EF4-FFF2-40B4-BE49-F238E27FC236}">
                    <a16:creationId xmlns:a16="http://schemas.microsoft.com/office/drawing/2014/main" id="{5D6979EB-479F-4135-85F7-0389832FCF9E}"/>
                  </a:ext>
                </a:extLst>
              </p:cNvPr>
              <p:cNvSpPr/>
              <p:nvPr/>
            </p:nvSpPr>
            <p:spPr>
              <a:xfrm>
                <a:off x="4412253" y="3660179"/>
                <a:ext cx="30217" cy="23563"/>
              </a:xfrm>
              <a:custGeom>
                <a:avLst/>
                <a:gdLst/>
                <a:ahLst/>
                <a:cxnLst/>
                <a:rect l="l" t="t" r="r" b="b"/>
                <a:pathLst>
                  <a:path w="30217" h="23563" extrusionOk="0">
                    <a:moveTo>
                      <a:pt x="14177" y="23508"/>
                    </a:moveTo>
                    <a:cubicBezTo>
                      <a:pt x="16026" y="23685"/>
                      <a:pt x="17875" y="23421"/>
                      <a:pt x="19724" y="22981"/>
                    </a:cubicBezTo>
                    <a:cubicBezTo>
                      <a:pt x="26768" y="21220"/>
                      <a:pt x="34516" y="12680"/>
                      <a:pt x="27384" y="6518"/>
                    </a:cubicBezTo>
                    <a:cubicBezTo>
                      <a:pt x="21661" y="1676"/>
                      <a:pt x="10304" y="-1582"/>
                      <a:pt x="4229" y="795"/>
                    </a:cubicBezTo>
                    <a:cubicBezTo>
                      <a:pt x="-86" y="2468"/>
                      <a:pt x="-1846" y="6870"/>
                      <a:pt x="2556" y="15409"/>
                    </a:cubicBezTo>
                    <a:cubicBezTo>
                      <a:pt x="4669" y="19899"/>
                      <a:pt x="9247" y="23156"/>
                      <a:pt x="14177" y="2350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1" name="Google Shape;2615;p54">
                <a:extLst>
                  <a:ext uri="{FF2B5EF4-FFF2-40B4-BE49-F238E27FC236}">
                    <a16:creationId xmlns:a16="http://schemas.microsoft.com/office/drawing/2014/main" id="{9E92D57E-0738-48D2-BCC9-4380754C508F}"/>
                  </a:ext>
                </a:extLst>
              </p:cNvPr>
              <p:cNvSpPr/>
              <p:nvPr/>
            </p:nvSpPr>
            <p:spPr>
              <a:xfrm>
                <a:off x="4364272" y="3604628"/>
                <a:ext cx="41209" cy="56022"/>
              </a:xfrm>
              <a:custGeom>
                <a:avLst/>
                <a:gdLst/>
                <a:ahLst/>
                <a:cxnLst/>
                <a:rect l="l" t="t" r="r" b="b"/>
                <a:pathLst>
                  <a:path w="41209" h="56022" extrusionOk="0">
                    <a:moveTo>
                      <a:pt x="13294" y="39179"/>
                    </a:moveTo>
                    <a:cubicBezTo>
                      <a:pt x="18841" y="46574"/>
                      <a:pt x="26941" y="57667"/>
                      <a:pt x="37771" y="55818"/>
                    </a:cubicBezTo>
                    <a:cubicBezTo>
                      <a:pt x="38827" y="55642"/>
                      <a:pt x="39884" y="55290"/>
                      <a:pt x="40500" y="54498"/>
                    </a:cubicBezTo>
                    <a:cubicBezTo>
                      <a:pt x="41028" y="53882"/>
                      <a:pt x="41116" y="52913"/>
                      <a:pt x="41204" y="52121"/>
                    </a:cubicBezTo>
                    <a:cubicBezTo>
                      <a:pt x="41380" y="46839"/>
                      <a:pt x="37154" y="42525"/>
                      <a:pt x="33457" y="38739"/>
                    </a:cubicBezTo>
                    <a:cubicBezTo>
                      <a:pt x="22979" y="28087"/>
                      <a:pt x="13911" y="16026"/>
                      <a:pt x="6515" y="3085"/>
                    </a:cubicBezTo>
                    <a:cubicBezTo>
                      <a:pt x="5635" y="1588"/>
                      <a:pt x="4490" y="-85"/>
                      <a:pt x="2817" y="3"/>
                    </a:cubicBezTo>
                    <a:cubicBezTo>
                      <a:pt x="704" y="179"/>
                      <a:pt x="0" y="2996"/>
                      <a:pt x="0" y="5109"/>
                    </a:cubicBezTo>
                    <a:cubicBezTo>
                      <a:pt x="264" y="17699"/>
                      <a:pt x="5899" y="29319"/>
                      <a:pt x="13294" y="3917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2" name="Google Shape;2616;p54">
                <a:extLst>
                  <a:ext uri="{FF2B5EF4-FFF2-40B4-BE49-F238E27FC236}">
                    <a16:creationId xmlns:a16="http://schemas.microsoft.com/office/drawing/2014/main" id="{C22465B1-F7B5-4382-B942-CCF2F8B979C9}"/>
                  </a:ext>
                </a:extLst>
              </p:cNvPr>
              <p:cNvSpPr/>
              <p:nvPr/>
            </p:nvSpPr>
            <p:spPr>
              <a:xfrm>
                <a:off x="4516577" y="3277469"/>
                <a:ext cx="32194" cy="32898"/>
              </a:xfrm>
              <a:custGeom>
                <a:avLst/>
                <a:gdLst/>
                <a:ahLst/>
                <a:cxnLst/>
                <a:rect l="l" t="t" r="r" b="b"/>
                <a:pathLst>
                  <a:path w="32194" h="32898" extrusionOk="0">
                    <a:moveTo>
                      <a:pt x="8991" y="20533"/>
                    </a:moveTo>
                    <a:cubicBezTo>
                      <a:pt x="13745" y="24054"/>
                      <a:pt x="18500" y="27575"/>
                      <a:pt x="23254" y="31097"/>
                    </a:cubicBezTo>
                    <a:cubicBezTo>
                      <a:pt x="24574" y="32065"/>
                      <a:pt x="26159" y="33122"/>
                      <a:pt x="27744" y="32858"/>
                    </a:cubicBezTo>
                    <a:cubicBezTo>
                      <a:pt x="29417" y="32593"/>
                      <a:pt x="30649" y="31185"/>
                      <a:pt x="31354" y="29600"/>
                    </a:cubicBezTo>
                    <a:cubicBezTo>
                      <a:pt x="34083" y="23262"/>
                      <a:pt x="29681" y="16307"/>
                      <a:pt x="25103" y="11113"/>
                    </a:cubicBezTo>
                    <a:cubicBezTo>
                      <a:pt x="20612" y="6095"/>
                      <a:pt x="11192" y="-3413"/>
                      <a:pt x="3796" y="1253"/>
                    </a:cubicBezTo>
                    <a:cubicBezTo>
                      <a:pt x="-5008" y="6975"/>
                      <a:pt x="3532" y="16483"/>
                      <a:pt x="8991" y="2053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 name="Google Shape;2617;p54">
              <a:extLst>
                <a:ext uri="{FF2B5EF4-FFF2-40B4-BE49-F238E27FC236}">
                  <a16:creationId xmlns:a16="http://schemas.microsoft.com/office/drawing/2014/main" id="{71F1B2FC-70CB-4290-B88E-8775EDCB7761}"/>
                </a:ext>
              </a:extLst>
            </p:cNvPr>
            <p:cNvGrpSpPr/>
            <p:nvPr/>
          </p:nvGrpSpPr>
          <p:grpSpPr>
            <a:xfrm rot="-10234820">
              <a:off x="1840642" y="3178977"/>
              <a:ext cx="540010" cy="992695"/>
              <a:chOff x="8284506" y="2857582"/>
              <a:chExt cx="489101" cy="899109"/>
            </a:xfrm>
          </p:grpSpPr>
          <p:grpSp>
            <p:nvGrpSpPr>
              <p:cNvPr id="8" name="Google Shape;2618;p54">
                <a:extLst>
                  <a:ext uri="{FF2B5EF4-FFF2-40B4-BE49-F238E27FC236}">
                    <a16:creationId xmlns:a16="http://schemas.microsoft.com/office/drawing/2014/main" id="{ADA83BE1-EFA1-4582-9D01-D3DADA0A6604}"/>
                  </a:ext>
                </a:extLst>
              </p:cNvPr>
              <p:cNvGrpSpPr/>
              <p:nvPr/>
            </p:nvGrpSpPr>
            <p:grpSpPr>
              <a:xfrm>
                <a:off x="8284506" y="2882110"/>
                <a:ext cx="221363" cy="221402"/>
                <a:chOff x="7375794" y="4932870"/>
                <a:chExt cx="99785" cy="99789"/>
              </a:xfrm>
            </p:grpSpPr>
            <p:sp>
              <p:nvSpPr>
                <p:cNvPr id="36" name="Google Shape;2619;p54">
                  <a:extLst>
                    <a:ext uri="{FF2B5EF4-FFF2-40B4-BE49-F238E27FC236}">
                      <a16:creationId xmlns:a16="http://schemas.microsoft.com/office/drawing/2014/main" id="{A87E06EA-8BC5-468C-9F9D-260EB5C7004D}"/>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2620;p54">
                  <a:extLst>
                    <a:ext uri="{FF2B5EF4-FFF2-40B4-BE49-F238E27FC236}">
                      <a16:creationId xmlns:a16="http://schemas.microsoft.com/office/drawing/2014/main" id="{84B43D61-67FB-49E0-8CE9-85E1516511D9}"/>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 name="Google Shape;2621;p54">
                <a:extLst>
                  <a:ext uri="{FF2B5EF4-FFF2-40B4-BE49-F238E27FC236}">
                    <a16:creationId xmlns:a16="http://schemas.microsoft.com/office/drawing/2014/main" id="{91C203E9-2F59-4517-BD3F-38633C7908DF}"/>
                  </a:ext>
                </a:extLst>
              </p:cNvPr>
              <p:cNvGrpSpPr/>
              <p:nvPr/>
            </p:nvGrpSpPr>
            <p:grpSpPr>
              <a:xfrm rot="1128149">
                <a:off x="8411776" y="3024679"/>
                <a:ext cx="221361" cy="157436"/>
                <a:chOff x="7375794" y="4932870"/>
                <a:chExt cx="99785" cy="99789"/>
              </a:xfrm>
            </p:grpSpPr>
            <p:sp>
              <p:nvSpPr>
                <p:cNvPr id="34" name="Google Shape;2622;p54">
                  <a:extLst>
                    <a:ext uri="{FF2B5EF4-FFF2-40B4-BE49-F238E27FC236}">
                      <a16:creationId xmlns:a16="http://schemas.microsoft.com/office/drawing/2014/main" id="{3A5C1B2E-B710-4CC9-BACB-DF1F5BEFE1B8}"/>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2623;p54">
                  <a:extLst>
                    <a:ext uri="{FF2B5EF4-FFF2-40B4-BE49-F238E27FC236}">
                      <a16:creationId xmlns:a16="http://schemas.microsoft.com/office/drawing/2014/main" id="{10355356-CBEE-4588-9790-99ED94B51BFF}"/>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 name="Google Shape;2624;p54">
                <a:extLst>
                  <a:ext uri="{FF2B5EF4-FFF2-40B4-BE49-F238E27FC236}">
                    <a16:creationId xmlns:a16="http://schemas.microsoft.com/office/drawing/2014/main" id="{C6A4F01E-56BD-4B43-89B4-650471B4DF18}"/>
                  </a:ext>
                </a:extLst>
              </p:cNvPr>
              <p:cNvGrpSpPr/>
              <p:nvPr/>
            </p:nvGrpSpPr>
            <p:grpSpPr>
              <a:xfrm rot="4499942">
                <a:off x="8499880" y="3152065"/>
                <a:ext cx="221363" cy="157432"/>
                <a:chOff x="7375794" y="4932870"/>
                <a:chExt cx="99785" cy="99789"/>
              </a:xfrm>
            </p:grpSpPr>
            <p:sp>
              <p:nvSpPr>
                <p:cNvPr id="32" name="Google Shape;2625;p54">
                  <a:extLst>
                    <a:ext uri="{FF2B5EF4-FFF2-40B4-BE49-F238E27FC236}">
                      <a16:creationId xmlns:a16="http://schemas.microsoft.com/office/drawing/2014/main" id="{B7D6217F-523B-452C-8558-DCF017783CB8}"/>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2626;p54">
                  <a:extLst>
                    <a:ext uri="{FF2B5EF4-FFF2-40B4-BE49-F238E27FC236}">
                      <a16:creationId xmlns:a16="http://schemas.microsoft.com/office/drawing/2014/main" id="{8FDCCD63-20A8-4E46-A903-D41C001EA636}"/>
                    </a:ext>
                  </a:extLst>
                </p:cNvPr>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 name="Google Shape;2627;p54">
                <a:extLst>
                  <a:ext uri="{FF2B5EF4-FFF2-40B4-BE49-F238E27FC236}">
                    <a16:creationId xmlns:a16="http://schemas.microsoft.com/office/drawing/2014/main" id="{0C16F4E5-9F2B-4E59-A555-4FCE99C81C82}"/>
                  </a:ext>
                </a:extLst>
              </p:cNvPr>
              <p:cNvGrpSpPr/>
              <p:nvPr/>
            </p:nvGrpSpPr>
            <p:grpSpPr>
              <a:xfrm rot="3599873">
                <a:off x="8450290" y="2914076"/>
                <a:ext cx="221369" cy="157432"/>
                <a:chOff x="7375794" y="4932870"/>
                <a:chExt cx="99785" cy="99789"/>
              </a:xfrm>
            </p:grpSpPr>
            <p:sp>
              <p:nvSpPr>
                <p:cNvPr id="30" name="Google Shape;2628;p54">
                  <a:extLst>
                    <a:ext uri="{FF2B5EF4-FFF2-40B4-BE49-F238E27FC236}">
                      <a16:creationId xmlns:a16="http://schemas.microsoft.com/office/drawing/2014/main" id="{845243B5-21F9-484F-8C68-38465AFDA170}"/>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2629;p54">
                  <a:extLst>
                    <a:ext uri="{FF2B5EF4-FFF2-40B4-BE49-F238E27FC236}">
                      <a16:creationId xmlns:a16="http://schemas.microsoft.com/office/drawing/2014/main" id="{0E434996-66BF-456B-88A6-56E6E322D92F}"/>
                    </a:ext>
                  </a:extLst>
                </p:cNvPr>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 name="Google Shape;2630;p54">
                <a:extLst>
                  <a:ext uri="{FF2B5EF4-FFF2-40B4-BE49-F238E27FC236}">
                    <a16:creationId xmlns:a16="http://schemas.microsoft.com/office/drawing/2014/main" id="{38CEAE05-F407-42F4-8460-A29E23EC2208}"/>
                  </a:ext>
                </a:extLst>
              </p:cNvPr>
              <p:cNvGrpSpPr/>
              <p:nvPr/>
            </p:nvGrpSpPr>
            <p:grpSpPr>
              <a:xfrm>
                <a:off x="8576159" y="3033371"/>
                <a:ext cx="142922" cy="142938"/>
                <a:chOff x="7375794" y="4932870"/>
                <a:chExt cx="99785" cy="99789"/>
              </a:xfrm>
            </p:grpSpPr>
            <p:sp>
              <p:nvSpPr>
                <p:cNvPr id="28" name="Google Shape;2631;p54">
                  <a:extLst>
                    <a:ext uri="{FF2B5EF4-FFF2-40B4-BE49-F238E27FC236}">
                      <a16:creationId xmlns:a16="http://schemas.microsoft.com/office/drawing/2014/main" id="{59569477-15CF-4103-841C-8449D1223373}"/>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2632;p54">
                  <a:extLst>
                    <a:ext uri="{FF2B5EF4-FFF2-40B4-BE49-F238E27FC236}">
                      <a16:creationId xmlns:a16="http://schemas.microsoft.com/office/drawing/2014/main" id="{6F0D42A1-471D-4062-9C8C-9F768BE7A8FD}"/>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 name="Google Shape;2633;p54">
                <a:extLst>
                  <a:ext uri="{FF2B5EF4-FFF2-40B4-BE49-F238E27FC236}">
                    <a16:creationId xmlns:a16="http://schemas.microsoft.com/office/drawing/2014/main" id="{16E5CB37-D535-4831-9A77-5C32E336BBFD}"/>
                  </a:ext>
                </a:extLst>
              </p:cNvPr>
              <p:cNvGrpSpPr/>
              <p:nvPr/>
            </p:nvGrpSpPr>
            <p:grpSpPr>
              <a:xfrm>
                <a:off x="8557761" y="3275373"/>
                <a:ext cx="179723" cy="179750"/>
                <a:chOff x="7375794" y="4932870"/>
                <a:chExt cx="99785" cy="99789"/>
              </a:xfrm>
            </p:grpSpPr>
            <p:sp>
              <p:nvSpPr>
                <p:cNvPr id="26" name="Google Shape;2634;p54">
                  <a:extLst>
                    <a:ext uri="{FF2B5EF4-FFF2-40B4-BE49-F238E27FC236}">
                      <a16:creationId xmlns:a16="http://schemas.microsoft.com/office/drawing/2014/main" id="{1E1291B8-87C6-4AC5-84CF-3A1E4B71EE18}"/>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635;p54">
                  <a:extLst>
                    <a:ext uri="{FF2B5EF4-FFF2-40B4-BE49-F238E27FC236}">
                      <a16:creationId xmlns:a16="http://schemas.microsoft.com/office/drawing/2014/main" id="{C8C17BCB-611B-499B-98C8-38BCC2D1C137}"/>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 name="Google Shape;2636;p54">
                <a:extLst>
                  <a:ext uri="{FF2B5EF4-FFF2-40B4-BE49-F238E27FC236}">
                    <a16:creationId xmlns:a16="http://schemas.microsoft.com/office/drawing/2014/main" id="{92A77B6D-CF3F-4AD1-B1B0-D62F0C911C62}"/>
                  </a:ext>
                </a:extLst>
              </p:cNvPr>
              <p:cNvGrpSpPr/>
              <p:nvPr/>
            </p:nvGrpSpPr>
            <p:grpSpPr>
              <a:xfrm>
                <a:off x="8630684" y="3176296"/>
                <a:ext cx="142922" cy="142938"/>
                <a:chOff x="7375794" y="4932870"/>
                <a:chExt cx="99785" cy="99789"/>
              </a:xfrm>
            </p:grpSpPr>
            <p:sp>
              <p:nvSpPr>
                <p:cNvPr id="24" name="Google Shape;2637;p54">
                  <a:extLst>
                    <a:ext uri="{FF2B5EF4-FFF2-40B4-BE49-F238E27FC236}">
                      <a16:creationId xmlns:a16="http://schemas.microsoft.com/office/drawing/2014/main" id="{99C0F713-EAF4-48FD-AE0E-97E284B2542D}"/>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2638;p54">
                  <a:extLst>
                    <a:ext uri="{FF2B5EF4-FFF2-40B4-BE49-F238E27FC236}">
                      <a16:creationId xmlns:a16="http://schemas.microsoft.com/office/drawing/2014/main" id="{E6192AAE-1F6C-4938-9531-1E193BEBED01}"/>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5" name="Google Shape;2639;p54">
                <a:extLst>
                  <a:ext uri="{FF2B5EF4-FFF2-40B4-BE49-F238E27FC236}">
                    <a16:creationId xmlns:a16="http://schemas.microsoft.com/office/drawing/2014/main" id="{FBC21C91-7DB9-47B8-A205-97C59CA85610}"/>
                  </a:ext>
                </a:extLst>
              </p:cNvPr>
              <p:cNvGrpSpPr/>
              <p:nvPr/>
            </p:nvGrpSpPr>
            <p:grpSpPr>
              <a:xfrm rot="6279459">
                <a:off x="8519215" y="3564904"/>
                <a:ext cx="227613" cy="128870"/>
                <a:chOff x="7375794" y="4932870"/>
                <a:chExt cx="99785" cy="99789"/>
              </a:xfrm>
            </p:grpSpPr>
            <p:sp>
              <p:nvSpPr>
                <p:cNvPr id="22" name="Google Shape;2640;p54">
                  <a:extLst>
                    <a:ext uri="{FF2B5EF4-FFF2-40B4-BE49-F238E27FC236}">
                      <a16:creationId xmlns:a16="http://schemas.microsoft.com/office/drawing/2014/main" id="{952C51BA-A033-4239-A0B8-84A892F64BC6}"/>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2641;p54">
                  <a:extLst>
                    <a:ext uri="{FF2B5EF4-FFF2-40B4-BE49-F238E27FC236}">
                      <a16:creationId xmlns:a16="http://schemas.microsoft.com/office/drawing/2014/main" id="{90B92391-87BF-40FE-996D-469E8B32E2CD}"/>
                    </a:ext>
                  </a:extLst>
                </p:cNvPr>
                <p:cNvSpPr/>
                <p:nvPr/>
              </p:nvSpPr>
              <p:spPr>
                <a:xfrm rot="-7789670">
                  <a:off x="7377811" y="4978096"/>
                  <a:ext cx="41228" cy="34704"/>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 name="Google Shape;2642;p54">
                <a:extLst>
                  <a:ext uri="{FF2B5EF4-FFF2-40B4-BE49-F238E27FC236}">
                    <a16:creationId xmlns:a16="http://schemas.microsoft.com/office/drawing/2014/main" id="{CC78BA85-9A33-46C8-88B5-DE221819FA00}"/>
                  </a:ext>
                </a:extLst>
              </p:cNvPr>
              <p:cNvGrpSpPr/>
              <p:nvPr/>
            </p:nvGrpSpPr>
            <p:grpSpPr>
              <a:xfrm>
                <a:off x="8450997" y="3231284"/>
                <a:ext cx="142922" cy="142938"/>
                <a:chOff x="7375794" y="4932870"/>
                <a:chExt cx="99785" cy="99789"/>
              </a:xfrm>
            </p:grpSpPr>
            <p:sp>
              <p:nvSpPr>
                <p:cNvPr id="20" name="Google Shape;2643;p54">
                  <a:extLst>
                    <a:ext uri="{FF2B5EF4-FFF2-40B4-BE49-F238E27FC236}">
                      <a16:creationId xmlns:a16="http://schemas.microsoft.com/office/drawing/2014/main" id="{943038F6-CA3B-4D15-A7B5-D45D6995D0FE}"/>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644;p54">
                  <a:extLst>
                    <a:ext uri="{FF2B5EF4-FFF2-40B4-BE49-F238E27FC236}">
                      <a16:creationId xmlns:a16="http://schemas.microsoft.com/office/drawing/2014/main" id="{9CCBD3AF-DC5C-49EC-8681-0B888D7B0675}"/>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7" name="Google Shape;2645;p54">
                <a:extLst>
                  <a:ext uri="{FF2B5EF4-FFF2-40B4-BE49-F238E27FC236}">
                    <a16:creationId xmlns:a16="http://schemas.microsoft.com/office/drawing/2014/main" id="{59C26886-A896-4301-A778-9E7AC44860FD}"/>
                  </a:ext>
                </a:extLst>
              </p:cNvPr>
              <p:cNvGrpSpPr/>
              <p:nvPr/>
            </p:nvGrpSpPr>
            <p:grpSpPr>
              <a:xfrm>
                <a:off x="8423997" y="3103496"/>
                <a:ext cx="142922" cy="142938"/>
                <a:chOff x="7375794" y="4932870"/>
                <a:chExt cx="99785" cy="99789"/>
              </a:xfrm>
            </p:grpSpPr>
            <p:sp>
              <p:nvSpPr>
                <p:cNvPr id="18" name="Google Shape;2646;p54">
                  <a:extLst>
                    <a:ext uri="{FF2B5EF4-FFF2-40B4-BE49-F238E27FC236}">
                      <a16:creationId xmlns:a16="http://schemas.microsoft.com/office/drawing/2014/main" id="{F20DEA08-05AF-4409-88D9-82338DB7137C}"/>
                    </a:ext>
                  </a:extLst>
                </p:cNvPr>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2647;p54">
                  <a:extLst>
                    <a:ext uri="{FF2B5EF4-FFF2-40B4-BE49-F238E27FC236}">
                      <a16:creationId xmlns:a16="http://schemas.microsoft.com/office/drawing/2014/main" id="{F1BA7851-3B64-4B9A-A57D-51D596B2B6C5}"/>
                    </a:ext>
                  </a:extLst>
                </p:cNvPr>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273" name="Google Shape;2092;p53">
            <a:extLst>
              <a:ext uri="{FF2B5EF4-FFF2-40B4-BE49-F238E27FC236}">
                <a16:creationId xmlns:a16="http://schemas.microsoft.com/office/drawing/2014/main" id="{3C6A0CAD-CE01-4605-9D10-3E19B40743E9}"/>
              </a:ext>
            </a:extLst>
          </p:cNvPr>
          <p:cNvGrpSpPr/>
          <p:nvPr/>
        </p:nvGrpSpPr>
        <p:grpSpPr>
          <a:xfrm>
            <a:off x="8154536" y="122251"/>
            <a:ext cx="493394" cy="734143"/>
            <a:chOff x="4507696" y="2825255"/>
            <a:chExt cx="189285" cy="304057"/>
          </a:xfrm>
        </p:grpSpPr>
        <p:sp>
          <p:nvSpPr>
            <p:cNvPr id="274" name="Google Shape;2093;p53">
              <a:extLst>
                <a:ext uri="{FF2B5EF4-FFF2-40B4-BE49-F238E27FC236}">
                  <a16:creationId xmlns:a16="http://schemas.microsoft.com/office/drawing/2014/main" id="{EF3C7BB7-A37D-43F0-9473-3B7A0DD39D57}"/>
                </a:ext>
              </a:extLst>
            </p:cNvPr>
            <p:cNvSpPr/>
            <p:nvPr/>
          </p:nvSpPr>
          <p:spPr>
            <a:xfrm>
              <a:off x="4537832" y="2955078"/>
              <a:ext cx="29665" cy="29707"/>
            </a:xfrm>
            <a:custGeom>
              <a:avLst/>
              <a:gdLst/>
              <a:ahLst/>
              <a:cxnLst/>
              <a:rect l="l" t="t" r="r" b="b"/>
              <a:pathLst>
                <a:path w="29665" h="29707" extrusionOk="0">
                  <a:moveTo>
                    <a:pt x="29666" y="14419"/>
                  </a:moveTo>
                  <a:lnTo>
                    <a:pt x="15894" y="28233"/>
                  </a:lnTo>
                  <a:cubicBezTo>
                    <a:pt x="13994" y="30133"/>
                    <a:pt x="10972" y="30219"/>
                    <a:pt x="9116" y="28363"/>
                  </a:cubicBezTo>
                  <a:lnTo>
                    <a:pt x="1345" y="20592"/>
                  </a:lnTo>
                  <a:cubicBezTo>
                    <a:pt x="-511" y="18736"/>
                    <a:pt x="-425" y="15714"/>
                    <a:pt x="1474" y="13814"/>
                  </a:cubicBezTo>
                  <a:lnTo>
                    <a:pt x="15246" y="0"/>
                  </a:lnTo>
                  <a:lnTo>
                    <a:pt x="29666" y="14419"/>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5" name="Google Shape;2094;p53">
              <a:extLst>
                <a:ext uri="{FF2B5EF4-FFF2-40B4-BE49-F238E27FC236}">
                  <a16:creationId xmlns:a16="http://schemas.microsoft.com/office/drawing/2014/main" id="{F746D09E-14A0-43E2-A635-6E8E1F49FE89}"/>
                </a:ext>
              </a:extLst>
            </p:cNvPr>
            <p:cNvSpPr/>
            <p:nvPr/>
          </p:nvSpPr>
          <p:spPr>
            <a:xfrm>
              <a:off x="4537806" y="2955121"/>
              <a:ext cx="23993" cy="29707"/>
            </a:xfrm>
            <a:custGeom>
              <a:avLst/>
              <a:gdLst/>
              <a:ahLst/>
              <a:cxnLst/>
              <a:rect l="l" t="t" r="r" b="b"/>
              <a:pathLst>
                <a:path w="23993" h="29707" extrusionOk="0">
                  <a:moveTo>
                    <a:pt x="18770" y="20592"/>
                  </a:moveTo>
                  <a:cubicBezTo>
                    <a:pt x="16913" y="18736"/>
                    <a:pt x="17000" y="15714"/>
                    <a:pt x="18899" y="13814"/>
                  </a:cubicBezTo>
                  <a:lnTo>
                    <a:pt x="23993" y="8720"/>
                  </a:lnTo>
                  <a:lnTo>
                    <a:pt x="15230" y="0"/>
                  </a:lnTo>
                  <a:lnTo>
                    <a:pt x="1458" y="13814"/>
                  </a:lnTo>
                  <a:cubicBezTo>
                    <a:pt x="-442" y="15714"/>
                    <a:pt x="-485" y="18779"/>
                    <a:pt x="1328" y="20592"/>
                  </a:cubicBezTo>
                  <a:lnTo>
                    <a:pt x="9099" y="28363"/>
                  </a:lnTo>
                  <a:cubicBezTo>
                    <a:pt x="10956" y="30219"/>
                    <a:pt x="13978" y="30133"/>
                    <a:pt x="15877" y="28233"/>
                  </a:cubicBezTo>
                  <a:lnTo>
                    <a:pt x="21144" y="22967"/>
                  </a:lnTo>
                  <a:lnTo>
                    <a:pt x="18770" y="20592"/>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6" name="Google Shape;2095;p53">
              <a:extLst>
                <a:ext uri="{FF2B5EF4-FFF2-40B4-BE49-F238E27FC236}">
                  <a16:creationId xmlns:a16="http://schemas.microsoft.com/office/drawing/2014/main" id="{4552662F-1802-4640-907E-D5B36634D08D}"/>
                </a:ext>
              </a:extLst>
            </p:cNvPr>
            <p:cNvSpPr/>
            <p:nvPr/>
          </p:nvSpPr>
          <p:spPr>
            <a:xfrm>
              <a:off x="4545842" y="2930126"/>
              <a:ext cx="46566" cy="46489"/>
            </a:xfrm>
            <a:custGeom>
              <a:avLst/>
              <a:gdLst/>
              <a:ahLst/>
              <a:cxnLst/>
              <a:rect l="l" t="t" r="r" b="b"/>
              <a:pathLst>
                <a:path w="46566" h="46489" extrusionOk="0">
                  <a:moveTo>
                    <a:pt x="26190" y="45156"/>
                  </a:moveTo>
                  <a:lnTo>
                    <a:pt x="1366" y="20420"/>
                  </a:lnTo>
                  <a:cubicBezTo>
                    <a:pt x="-491" y="18563"/>
                    <a:pt x="-448" y="15584"/>
                    <a:pt x="1452" y="13685"/>
                  </a:cubicBezTo>
                  <a:lnTo>
                    <a:pt x="15094" y="0"/>
                  </a:lnTo>
                  <a:lnTo>
                    <a:pt x="46567" y="31385"/>
                  </a:lnTo>
                  <a:lnTo>
                    <a:pt x="32924" y="45070"/>
                  </a:lnTo>
                  <a:cubicBezTo>
                    <a:pt x="31068" y="46926"/>
                    <a:pt x="28046" y="46969"/>
                    <a:pt x="26190" y="4515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7" name="Google Shape;2096;p53">
              <a:extLst>
                <a:ext uri="{FF2B5EF4-FFF2-40B4-BE49-F238E27FC236}">
                  <a16:creationId xmlns:a16="http://schemas.microsoft.com/office/drawing/2014/main" id="{C5BFB37E-C16F-40AA-8953-A43B8BF60C73}"/>
                </a:ext>
              </a:extLst>
            </p:cNvPr>
            <p:cNvSpPr/>
            <p:nvPr/>
          </p:nvSpPr>
          <p:spPr>
            <a:xfrm>
              <a:off x="4545858" y="2930126"/>
              <a:ext cx="38218" cy="46521"/>
            </a:xfrm>
            <a:custGeom>
              <a:avLst/>
              <a:gdLst/>
              <a:ahLst/>
              <a:cxnLst/>
              <a:rect l="l" t="t" r="r" b="b"/>
              <a:pathLst>
                <a:path w="38218" h="46521" extrusionOk="0">
                  <a:moveTo>
                    <a:pt x="18834" y="20420"/>
                  </a:moveTo>
                  <a:cubicBezTo>
                    <a:pt x="16978" y="18563"/>
                    <a:pt x="17021" y="15584"/>
                    <a:pt x="18920" y="13685"/>
                  </a:cubicBezTo>
                  <a:lnTo>
                    <a:pt x="23842" y="8720"/>
                  </a:lnTo>
                  <a:lnTo>
                    <a:pt x="15078" y="0"/>
                  </a:lnTo>
                  <a:lnTo>
                    <a:pt x="1436" y="13685"/>
                  </a:lnTo>
                  <a:cubicBezTo>
                    <a:pt x="-464" y="15584"/>
                    <a:pt x="-464" y="18606"/>
                    <a:pt x="1349" y="20420"/>
                  </a:cubicBezTo>
                  <a:lnTo>
                    <a:pt x="26173" y="45156"/>
                  </a:lnTo>
                  <a:cubicBezTo>
                    <a:pt x="28030" y="47012"/>
                    <a:pt x="31052" y="46969"/>
                    <a:pt x="32908" y="45070"/>
                  </a:cubicBezTo>
                  <a:lnTo>
                    <a:pt x="38218" y="39760"/>
                  </a:lnTo>
                  <a:lnTo>
                    <a:pt x="18834" y="20420"/>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8" name="Google Shape;2097;p53">
              <a:extLst>
                <a:ext uri="{FF2B5EF4-FFF2-40B4-BE49-F238E27FC236}">
                  <a16:creationId xmlns:a16="http://schemas.microsoft.com/office/drawing/2014/main" id="{47FD46F0-846A-4767-A2E2-CA13B5FC4864}"/>
                </a:ext>
              </a:extLst>
            </p:cNvPr>
            <p:cNvSpPr/>
            <p:nvPr/>
          </p:nvSpPr>
          <p:spPr>
            <a:xfrm>
              <a:off x="4643567" y="2839641"/>
              <a:ext cx="39070" cy="39025"/>
            </a:xfrm>
            <a:custGeom>
              <a:avLst/>
              <a:gdLst/>
              <a:ahLst/>
              <a:cxnLst/>
              <a:rect l="l" t="t" r="r" b="b"/>
              <a:pathLst>
                <a:path w="39070" h="39025" extrusionOk="0">
                  <a:moveTo>
                    <a:pt x="0" y="19124"/>
                  </a:moveTo>
                  <a:lnTo>
                    <a:pt x="19082" y="0"/>
                  </a:lnTo>
                  <a:lnTo>
                    <a:pt x="39071" y="19901"/>
                  </a:lnTo>
                  <a:lnTo>
                    <a:pt x="19989" y="39026"/>
                  </a:lnTo>
                  <a:lnTo>
                    <a:pt x="0" y="19124"/>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9" name="Google Shape;2098;p53">
              <a:extLst>
                <a:ext uri="{FF2B5EF4-FFF2-40B4-BE49-F238E27FC236}">
                  <a16:creationId xmlns:a16="http://schemas.microsoft.com/office/drawing/2014/main" id="{C94BC60C-90DF-4A8D-92B3-2F8A98826243}"/>
                </a:ext>
              </a:extLst>
            </p:cNvPr>
            <p:cNvSpPr/>
            <p:nvPr/>
          </p:nvSpPr>
          <p:spPr>
            <a:xfrm>
              <a:off x="4643567" y="2839685"/>
              <a:ext cx="28709" cy="39025"/>
            </a:xfrm>
            <a:custGeom>
              <a:avLst/>
              <a:gdLst/>
              <a:ahLst/>
              <a:cxnLst/>
              <a:rect l="l" t="t" r="r" b="b"/>
              <a:pathLst>
                <a:path w="28709" h="39025" extrusionOk="0">
                  <a:moveTo>
                    <a:pt x="25083" y="26722"/>
                  </a:moveTo>
                  <a:cubicBezTo>
                    <a:pt x="20852" y="22535"/>
                    <a:pt x="20852" y="15671"/>
                    <a:pt x="25083" y="11483"/>
                  </a:cubicBezTo>
                  <a:lnTo>
                    <a:pt x="27846" y="8720"/>
                  </a:lnTo>
                  <a:lnTo>
                    <a:pt x="19082" y="0"/>
                  </a:lnTo>
                  <a:lnTo>
                    <a:pt x="0" y="19124"/>
                  </a:lnTo>
                  <a:lnTo>
                    <a:pt x="19989" y="39026"/>
                  </a:lnTo>
                  <a:lnTo>
                    <a:pt x="28709" y="30305"/>
                  </a:lnTo>
                  <a:lnTo>
                    <a:pt x="25083" y="26722"/>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0" name="Google Shape;2099;p53">
              <a:extLst>
                <a:ext uri="{FF2B5EF4-FFF2-40B4-BE49-F238E27FC236}">
                  <a16:creationId xmlns:a16="http://schemas.microsoft.com/office/drawing/2014/main" id="{492F5613-FCF1-49C3-BF48-72E9EFD65215}"/>
                </a:ext>
              </a:extLst>
            </p:cNvPr>
            <p:cNvSpPr/>
            <p:nvPr/>
          </p:nvSpPr>
          <p:spPr>
            <a:xfrm>
              <a:off x="4658580" y="2825255"/>
              <a:ext cx="38401" cy="38356"/>
            </a:xfrm>
            <a:custGeom>
              <a:avLst/>
              <a:gdLst/>
              <a:ahLst/>
              <a:cxnLst/>
              <a:rect l="l" t="t" r="r" b="b"/>
              <a:pathLst>
                <a:path w="38401" h="38356" extrusionOk="0">
                  <a:moveTo>
                    <a:pt x="36750" y="23668"/>
                  </a:moveTo>
                  <a:lnTo>
                    <a:pt x="14689" y="1651"/>
                  </a:lnTo>
                  <a:cubicBezTo>
                    <a:pt x="12487" y="-550"/>
                    <a:pt x="8904" y="-550"/>
                    <a:pt x="6702" y="1651"/>
                  </a:cubicBezTo>
                  <a:lnTo>
                    <a:pt x="1651" y="6702"/>
                  </a:lnTo>
                  <a:cubicBezTo>
                    <a:pt x="-550" y="8904"/>
                    <a:pt x="-550" y="12487"/>
                    <a:pt x="1651" y="14689"/>
                  </a:cubicBezTo>
                  <a:lnTo>
                    <a:pt x="23712" y="36705"/>
                  </a:lnTo>
                  <a:cubicBezTo>
                    <a:pt x="25914" y="38907"/>
                    <a:pt x="29497" y="38907"/>
                    <a:pt x="31699" y="36705"/>
                  </a:cubicBezTo>
                  <a:lnTo>
                    <a:pt x="36750" y="31654"/>
                  </a:lnTo>
                  <a:cubicBezTo>
                    <a:pt x="38952" y="29453"/>
                    <a:pt x="38952" y="25870"/>
                    <a:pt x="36750" y="2366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1" name="Google Shape;2100;p53">
              <a:extLst>
                <a:ext uri="{FF2B5EF4-FFF2-40B4-BE49-F238E27FC236}">
                  <a16:creationId xmlns:a16="http://schemas.microsoft.com/office/drawing/2014/main" id="{10EEAA2E-7007-4EA5-B8E3-983182E667B8}"/>
                </a:ext>
              </a:extLst>
            </p:cNvPr>
            <p:cNvSpPr/>
            <p:nvPr/>
          </p:nvSpPr>
          <p:spPr>
            <a:xfrm>
              <a:off x="4658580" y="2825255"/>
              <a:ext cx="36404" cy="38356"/>
            </a:xfrm>
            <a:custGeom>
              <a:avLst/>
              <a:gdLst/>
              <a:ahLst/>
              <a:cxnLst/>
              <a:rect l="l" t="t" r="r" b="b"/>
              <a:pathLst>
                <a:path w="36404" h="38356" extrusionOk="0">
                  <a:moveTo>
                    <a:pt x="19093" y="14732"/>
                  </a:moveTo>
                  <a:cubicBezTo>
                    <a:pt x="16891" y="12530"/>
                    <a:pt x="16891" y="8947"/>
                    <a:pt x="19093" y="6745"/>
                  </a:cubicBezTo>
                  <a:lnTo>
                    <a:pt x="19438" y="6400"/>
                  </a:lnTo>
                  <a:lnTo>
                    <a:pt x="14689" y="1651"/>
                  </a:lnTo>
                  <a:cubicBezTo>
                    <a:pt x="12487" y="-550"/>
                    <a:pt x="8904" y="-550"/>
                    <a:pt x="6702" y="1651"/>
                  </a:cubicBezTo>
                  <a:lnTo>
                    <a:pt x="1651" y="6702"/>
                  </a:lnTo>
                  <a:cubicBezTo>
                    <a:pt x="-550" y="8904"/>
                    <a:pt x="-550" y="12487"/>
                    <a:pt x="1651" y="14689"/>
                  </a:cubicBezTo>
                  <a:lnTo>
                    <a:pt x="23712" y="36705"/>
                  </a:lnTo>
                  <a:cubicBezTo>
                    <a:pt x="25914" y="38907"/>
                    <a:pt x="29497" y="38907"/>
                    <a:pt x="31699" y="36705"/>
                  </a:cubicBezTo>
                  <a:lnTo>
                    <a:pt x="36405" y="31957"/>
                  </a:lnTo>
                  <a:lnTo>
                    <a:pt x="19093" y="14732"/>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2" name="Google Shape;2101;p53">
              <a:extLst>
                <a:ext uri="{FF2B5EF4-FFF2-40B4-BE49-F238E27FC236}">
                  <a16:creationId xmlns:a16="http://schemas.microsoft.com/office/drawing/2014/main" id="{6E241B58-7858-4E83-8395-C5C11AA94792}"/>
                </a:ext>
              </a:extLst>
            </p:cNvPr>
            <p:cNvSpPr/>
            <p:nvPr/>
          </p:nvSpPr>
          <p:spPr>
            <a:xfrm>
              <a:off x="4521379" y="3017027"/>
              <a:ext cx="101335" cy="17829"/>
            </a:xfrm>
            <a:custGeom>
              <a:avLst/>
              <a:gdLst/>
              <a:ahLst/>
              <a:cxnLst/>
              <a:rect l="l" t="t" r="r" b="b"/>
              <a:pathLst>
                <a:path w="101335" h="17829" extrusionOk="0">
                  <a:moveTo>
                    <a:pt x="98443" y="8893"/>
                  </a:moveTo>
                  <a:cubicBezTo>
                    <a:pt x="98443" y="5569"/>
                    <a:pt x="99523" y="2461"/>
                    <a:pt x="101336" y="0"/>
                  </a:cubicBezTo>
                  <a:lnTo>
                    <a:pt x="9034" y="0"/>
                  </a:lnTo>
                  <a:cubicBezTo>
                    <a:pt x="4933" y="0"/>
                    <a:pt x="1220" y="2720"/>
                    <a:pt x="270" y="6691"/>
                  </a:cubicBezTo>
                  <a:cubicBezTo>
                    <a:pt x="-1154" y="12562"/>
                    <a:pt x="3249" y="17829"/>
                    <a:pt x="8905" y="17829"/>
                  </a:cubicBezTo>
                  <a:lnTo>
                    <a:pt x="101336" y="17829"/>
                  </a:lnTo>
                  <a:cubicBezTo>
                    <a:pt x="99523" y="15282"/>
                    <a:pt x="98443" y="12217"/>
                    <a:pt x="98443" y="889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3" name="Google Shape;2102;p53">
              <a:extLst>
                <a:ext uri="{FF2B5EF4-FFF2-40B4-BE49-F238E27FC236}">
                  <a16:creationId xmlns:a16="http://schemas.microsoft.com/office/drawing/2014/main" id="{092D0591-F693-4110-853A-55DFA5D8CE93}"/>
                </a:ext>
              </a:extLst>
            </p:cNvPr>
            <p:cNvSpPr/>
            <p:nvPr/>
          </p:nvSpPr>
          <p:spPr>
            <a:xfrm>
              <a:off x="4522715" y="3020524"/>
              <a:ext cx="98704" cy="14332"/>
            </a:xfrm>
            <a:custGeom>
              <a:avLst/>
              <a:gdLst/>
              <a:ahLst/>
              <a:cxnLst/>
              <a:rect l="l" t="t" r="r" b="b"/>
              <a:pathLst>
                <a:path w="98704" h="14332" extrusionOk="0">
                  <a:moveTo>
                    <a:pt x="96114" y="3022"/>
                  </a:moveTo>
                  <a:lnTo>
                    <a:pt x="8691" y="3022"/>
                  </a:lnTo>
                  <a:cubicBezTo>
                    <a:pt x="6057" y="3022"/>
                    <a:pt x="3683" y="1856"/>
                    <a:pt x="2086" y="0"/>
                  </a:cubicBezTo>
                  <a:cubicBezTo>
                    <a:pt x="704" y="1597"/>
                    <a:pt x="-116" y="3713"/>
                    <a:pt x="13" y="6044"/>
                  </a:cubicBezTo>
                  <a:cubicBezTo>
                    <a:pt x="229" y="10750"/>
                    <a:pt x="4244" y="14333"/>
                    <a:pt x="8950" y="14333"/>
                  </a:cubicBezTo>
                  <a:lnTo>
                    <a:pt x="98704" y="14333"/>
                  </a:lnTo>
                  <a:cubicBezTo>
                    <a:pt x="96934" y="11915"/>
                    <a:pt x="95898" y="8893"/>
                    <a:pt x="95898" y="5655"/>
                  </a:cubicBezTo>
                  <a:cubicBezTo>
                    <a:pt x="95855" y="4706"/>
                    <a:pt x="95941" y="3842"/>
                    <a:pt x="96114" y="3022"/>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4" name="Google Shape;2103;p53">
              <a:extLst>
                <a:ext uri="{FF2B5EF4-FFF2-40B4-BE49-F238E27FC236}">
                  <a16:creationId xmlns:a16="http://schemas.microsoft.com/office/drawing/2014/main" id="{EFE19F38-71A9-454B-97A2-57BEBE83B9A7}"/>
                </a:ext>
              </a:extLst>
            </p:cNvPr>
            <p:cNvSpPr/>
            <p:nvPr/>
          </p:nvSpPr>
          <p:spPr>
            <a:xfrm>
              <a:off x="4558680" y="2850121"/>
              <a:ext cx="113569" cy="113688"/>
            </a:xfrm>
            <a:custGeom>
              <a:avLst/>
              <a:gdLst/>
              <a:ahLst/>
              <a:cxnLst/>
              <a:rect l="l" t="t" r="r" b="b"/>
              <a:pathLst>
                <a:path w="113569" h="113688" extrusionOk="0">
                  <a:moveTo>
                    <a:pt x="112171" y="33684"/>
                  </a:moveTo>
                  <a:lnTo>
                    <a:pt x="79792" y="1392"/>
                  </a:lnTo>
                  <a:cubicBezTo>
                    <a:pt x="77936" y="-464"/>
                    <a:pt x="74914" y="-464"/>
                    <a:pt x="73015" y="1392"/>
                  </a:cubicBezTo>
                  <a:lnTo>
                    <a:pt x="1392" y="73227"/>
                  </a:lnTo>
                  <a:cubicBezTo>
                    <a:pt x="-464" y="75084"/>
                    <a:pt x="-464" y="78106"/>
                    <a:pt x="1392" y="80005"/>
                  </a:cubicBezTo>
                  <a:lnTo>
                    <a:pt x="33771" y="112296"/>
                  </a:lnTo>
                  <a:cubicBezTo>
                    <a:pt x="35628" y="114153"/>
                    <a:pt x="38650" y="114153"/>
                    <a:pt x="40549" y="112296"/>
                  </a:cubicBezTo>
                  <a:lnTo>
                    <a:pt x="69172" y="83631"/>
                  </a:lnTo>
                  <a:cubicBezTo>
                    <a:pt x="65718" y="79962"/>
                    <a:pt x="63603" y="74997"/>
                    <a:pt x="63603" y="69558"/>
                  </a:cubicBezTo>
                  <a:cubicBezTo>
                    <a:pt x="63603" y="58204"/>
                    <a:pt x="72799" y="49009"/>
                    <a:pt x="84110" y="49009"/>
                  </a:cubicBezTo>
                  <a:cubicBezTo>
                    <a:pt x="89549" y="49009"/>
                    <a:pt x="94471" y="51124"/>
                    <a:pt x="98140" y="54535"/>
                  </a:cubicBezTo>
                  <a:lnTo>
                    <a:pt x="112215" y="40418"/>
                  </a:lnTo>
                  <a:cubicBezTo>
                    <a:pt x="114028" y="38562"/>
                    <a:pt x="114028" y="35540"/>
                    <a:pt x="112171" y="3368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104;p53">
              <a:extLst>
                <a:ext uri="{FF2B5EF4-FFF2-40B4-BE49-F238E27FC236}">
                  <a16:creationId xmlns:a16="http://schemas.microsoft.com/office/drawing/2014/main" id="{907AF01E-2913-40D0-AFF6-421D8F7D7A92}"/>
                </a:ext>
              </a:extLst>
            </p:cNvPr>
            <p:cNvSpPr/>
            <p:nvPr/>
          </p:nvSpPr>
          <p:spPr>
            <a:xfrm>
              <a:off x="4558680" y="2850078"/>
              <a:ext cx="85145" cy="113688"/>
            </a:xfrm>
            <a:custGeom>
              <a:avLst/>
              <a:gdLst/>
              <a:ahLst/>
              <a:cxnLst/>
              <a:rect l="l" t="t" r="r" b="b"/>
              <a:pathLst>
                <a:path w="85145" h="113688" extrusionOk="0">
                  <a:moveTo>
                    <a:pt x="18834" y="80005"/>
                  </a:moveTo>
                  <a:cubicBezTo>
                    <a:pt x="16977" y="78149"/>
                    <a:pt x="16977" y="75127"/>
                    <a:pt x="18834" y="73227"/>
                  </a:cubicBezTo>
                  <a:lnTo>
                    <a:pt x="85146" y="6745"/>
                  </a:lnTo>
                  <a:lnTo>
                    <a:pt x="79792" y="1392"/>
                  </a:lnTo>
                  <a:cubicBezTo>
                    <a:pt x="77936" y="-464"/>
                    <a:pt x="74914" y="-464"/>
                    <a:pt x="73015" y="1392"/>
                  </a:cubicBezTo>
                  <a:lnTo>
                    <a:pt x="1392" y="73227"/>
                  </a:lnTo>
                  <a:cubicBezTo>
                    <a:pt x="-464" y="75084"/>
                    <a:pt x="-464" y="78105"/>
                    <a:pt x="1392" y="80005"/>
                  </a:cubicBezTo>
                  <a:lnTo>
                    <a:pt x="33771" y="112296"/>
                  </a:lnTo>
                  <a:cubicBezTo>
                    <a:pt x="35628" y="114152"/>
                    <a:pt x="38650" y="114152"/>
                    <a:pt x="40549" y="112296"/>
                  </a:cubicBezTo>
                  <a:lnTo>
                    <a:pt x="45859" y="106943"/>
                  </a:lnTo>
                  <a:lnTo>
                    <a:pt x="18834" y="80005"/>
                  </a:ln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105;p53">
              <a:extLst>
                <a:ext uri="{FF2B5EF4-FFF2-40B4-BE49-F238E27FC236}">
                  <a16:creationId xmlns:a16="http://schemas.microsoft.com/office/drawing/2014/main" id="{5DAE5509-8838-4E54-87C5-B9BC0879B180}"/>
                </a:ext>
              </a:extLst>
            </p:cNvPr>
            <p:cNvSpPr/>
            <p:nvPr/>
          </p:nvSpPr>
          <p:spPr>
            <a:xfrm>
              <a:off x="4585803" y="2923953"/>
              <a:ext cx="90359" cy="135295"/>
            </a:xfrm>
            <a:custGeom>
              <a:avLst/>
              <a:gdLst/>
              <a:ahLst/>
              <a:cxnLst/>
              <a:rect l="l" t="t" r="r" b="b"/>
              <a:pathLst>
                <a:path w="90359" h="135295" extrusionOk="0">
                  <a:moveTo>
                    <a:pt x="77062" y="0"/>
                  </a:moveTo>
                  <a:cubicBezTo>
                    <a:pt x="75119" y="9282"/>
                    <a:pt x="66873" y="16275"/>
                    <a:pt x="56987" y="16275"/>
                  </a:cubicBezTo>
                  <a:cubicBezTo>
                    <a:pt x="56512" y="16275"/>
                    <a:pt x="56080" y="16275"/>
                    <a:pt x="55606" y="16232"/>
                  </a:cubicBezTo>
                  <a:cubicBezTo>
                    <a:pt x="61045" y="27542"/>
                    <a:pt x="63938" y="40019"/>
                    <a:pt x="63938" y="52754"/>
                  </a:cubicBezTo>
                  <a:cubicBezTo>
                    <a:pt x="63938" y="65662"/>
                    <a:pt x="61002" y="77922"/>
                    <a:pt x="55821" y="88844"/>
                  </a:cubicBezTo>
                  <a:cubicBezTo>
                    <a:pt x="60829" y="91607"/>
                    <a:pt x="64110" y="97176"/>
                    <a:pt x="63506" y="103392"/>
                  </a:cubicBezTo>
                  <a:cubicBezTo>
                    <a:pt x="62858" y="110472"/>
                    <a:pt x="57160" y="116214"/>
                    <a:pt x="50079" y="116905"/>
                  </a:cubicBezTo>
                  <a:cubicBezTo>
                    <a:pt x="45590" y="117336"/>
                    <a:pt x="41445" y="115825"/>
                    <a:pt x="38466" y="113062"/>
                  </a:cubicBezTo>
                  <a:cubicBezTo>
                    <a:pt x="27932" y="123337"/>
                    <a:pt x="14722" y="130935"/>
                    <a:pt x="0" y="134604"/>
                  </a:cubicBezTo>
                  <a:lnTo>
                    <a:pt x="48223" y="134604"/>
                  </a:lnTo>
                  <a:cubicBezTo>
                    <a:pt x="49993" y="134604"/>
                    <a:pt x="51763" y="134863"/>
                    <a:pt x="53404" y="135295"/>
                  </a:cubicBezTo>
                  <a:cubicBezTo>
                    <a:pt x="76069" y="114962"/>
                    <a:pt x="90359" y="85477"/>
                    <a:pt x="90359" y="52711"/>
                  </a:cubicBezTo>
                  <a:cubicBezTo>
                    <a:pt x="90402" y="34234"/>
                    <a:pt x="85739" y="16102"/>
                    <a:pt x="77062"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87" name="Google Shape;2106;p53">
              <a:extLst>
                <a:ext uri="{FF2B5EF4-FFF2-40B4-BE49-F238E27FC236}">
                  <a16:creationId xmlns:a16="http://schemas.microsoft.com/office/drawing/2014/main" id="{312DE681-83FE-443A-B812-087876F5E90D}"/>
                </a:ext>
              </a:extLst>
            </p:cNvPr>
            <p:cNvGrpSpPr/>
            <p:nvPr/>
          </p:nvGrpSpPr>
          <p:grpSpPr>
            <a:xfrm>
              <a:off x="4585803" y="2923909"/>
              <a:ext cx="83493" cy="135381"/>
              <a:chOff x="4585803" y="2923909"/>
              <a:chExt cx="83493" cy="135381"/>
            </a:xfrm>
          </p:grpSpPr>
          <p:sp>
            <p:nvSpPr>
              <p:cNvPr id="296" name="Google Shape;2107;p53">
                <a:extLst>
                  <a:ext uri="{FF2B5EF4-FFF2-40B4-BE49-F238E27FC236}">
                    <a16:creationId xmlns:a16="http://schemas.microsoft.com/office/drawing/2014/main" id="{D6CB38E5-94FB-4E6F-A5B0-482106662487}"/>
                  </a:ext>
                </a:extLst>
              </p:cNvPr>
              <p:cNvSpPr/>
              <p:nvPr/>
            </p:nvSpPr>
            <p:spPr>
              <a:xfrm>
                <a:off x="4641408" y="2923909"/>
                <a:ext cx="27888" cy="116947"/>
              </a:xfrm>
              <a:custGeom>
                <a:avLst/>
                <a:gdLst/>
                <a:ahLst/>
                <a:cxnLst/>
                <a:rect l="l" t="t" r="r" b="b"/>
                <a:pathLst>
                  <a:path w="27888" h="116947" extrusionOk="0">
                    <a:moveTo>
                      <a:pt x="27803" y="14333"/>
                    </a:moveTo>
                    <a:cubicBezTo>
                      <a:pt x="27846" y="14333"/>
                      <a:pt x="27846" y="14289"/>
                      <a:pt x="27889" y="14289"/>
                    </a:cubicBezTo>
                    <a:cubicBezTo>
                      <a:pt x="26076" y="9368"/>
                      <a:pt x="23917" y="4619"/>
                      <a:pt x="21456" y="0"/>
                    </a:cubicBezTo>
                    <a:cubicBezTo>
                      <a:pt x="19514" y="9282"/>
                      <a:pt x="11268" y="16275"/>
                      <a:pt x="1381" y="16275"/>
                    </a:cubicBezTo>
                    <a:cubicBezTo>
                      <a:pt x="906" y="16275"/>
                      <a:pt x="475" y="16275"/>
                      <a:pt x="0" y="16232"/>
                    </a:cubicBezTo>
                    <a:cubicBezTo>
                      <a:pt x="5439" y="27542"/>
                      <a:pt x="8332" y="40019"/>
                      <a:pt x="8332" y="52754"/>
                    </a:cubicBezTo>
                    <a:cubicBezTo>
                      <a:pt x="8332" y="65662"/>
                      <a:pt x="5396" y="77922"/>
                      <a:pt x="216" y="88844"/>
                    </a:cubicBezTo>
                    <a:cubicBezTo>
                      <a:pt x="4835" y="91391"/>
                      <a:pt x="7987" y="96313"/>
                      <a:pt x="7987" y="101968"/>
                    </a:cubicBezTo>
                    <a:cubicBezTo>
                      <a:pt x="7987" y="106932"/>
                      <a:pt x="5569" y="111336"/>
                      <a:pt x="1856" y="114055"/>
                    </a:cubicBezTo>
                    <a:cubicBezTo>
                      <a:pt x="4360" y="115868"/>
                      <a:pt x="7425" y="116948"/>
                      <a:pt x="10707" y="116948"/>
                    </a:cubicBezTo>
                    <a:cubicBezTo>
                      <a:pt x="12045" y="116948"/>
                      <a:pt x="13340" y="116775"/>
                      <a:pt x="14592" y="116430"/>
                    </a:cubicBezTo>
                    <a:cubicBezTo>
                      <a:pt x="18693" y="110645"/>
                      <a:pt x="22234" y="104428"/>
                      <a:pt x="25169" y="97867"/>
                    </a:cubicBezTo>
                    <a:cubicBezTo>
                      <a:pt x="24608" y="95924"/>
                      <a:pt x="23701" y="94111"/>
                      <a:pt x="22449" y="92600"/>
                    </a:cubicBezTo>
                    <a:cubicBezTo>
                      <a:pt x="20118" y="89664"/>
                      <a:pt x="19384" y="85779"/>
                      <a:pt x="20723" y="82282"/>
                    </a:cubicBezTo>
                    <a:cubicBezTo>
                      <a:pt x="27241" y="64885"/>
                      <a:pt x="27932" y="45372"/>
                      <a:pt x="22061" y="26981"/>
                    </a:cubicBezTo>
                    <a:cubicBezTo>
                      <a:pt x="20420" y="21974"/>
                      <a:pt x="22967" y="16577"/>
                      <a:pt x="27803" y="1433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7" name="Google Shape;2108;p53">
                <a:extLst>
                  <a:ext uri="{FF2B5EF4-FFF2-40B4-BE49-F238E27FC236}">
                    <a16:creationId xmlns:a16="http://schemas.microsoft.com/office/drawing/2014/main" id="{11518B69-98C6-4752-B08F-72759264CDE0}"/>
                  </a:ext>
                </a:extLst>
              </p:cNvPr>
              <p:cNvSpPr/>
              <p:nvPr/>
            </p:nvSpPr>
            <p:spPr>
              <a:xfrm>
                <a:off x="4585803" y="3037058"/>
                <a:ext cx="52540" cy="21541"/>
              </a:xfrm>
              <a:custGeom>
                <a:avLst/>
                <a:gdLst/>
                <a:ahLst/>
                <a:cxnLst/>
                <a:rect l="l" t="t" r="r" b="b"/>
                <a:pathLst>
                  <a:path w="52540" h="21541" extrusionOk="0">
                    <a:moveTo>
                      <a:pt x="48568" y="3885"/>
                    </a:moveTo>
                    <a:cubicBezTo>
                      <a:pt x="44683" y="3885"/>
                      <a:pt x="41143" y="2418"/>
                      <a:pt x="38466" y="0"/>
                    </a:cubicBezTo>
                    <a:cubicBezTo>
                      <a:pt x="27932" y="10274"/>
                      <a:pt x="14722" y="17872"/>
                      <a:pt x="0" y="21542"/>
                    </a:cubicBezTo>
                    <a:lnTo>
                      <a:pt x="17744" y="21542"/>
                    </a:lnTo>
                    <a:cubicBezTo>
                      <a:pt x="30825" y="18261"/>
                      <a:pt x="42654" y="11958"/>
                      <a:pt x="52540" y="3367"/>
                    </a:cubicBezTo>
                    <a:cubicBezTo>
                      <a:pt x="51288" y="3713"/>
                      <a:pt x="49950" y="3885"/>
                      <a:pt x="48568" y="388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109;p53">
                <a:extLst>
                  <a:ext uri="{FF2B5EF4-FFF2-40B4-BE49-F238E27FC236}">
                    <a16:creationId xmlns:a16="http://schemas.microsoft.com/office/drawing/2014/main" id="{C8091F78-45D9-4009-AA70-455EFD5850AE}"/>
                  </a:ext>
                </a:extLst>
              </p:cNvPr>
              <p:cNvSpPr/>
              <p:nvPr/>
            </p:nvSpPr>
            <p:spPr>
              <a:xfrm>
                <a:off x="4634069" y="3058600"/>
                <a:ext cx="5914" cy="690"/>
              </a:xfrm>
              <a:custGeom>
                <a:avLst/>
                <a:gdLst/>
                <a:ahLst/>
                <a:cxnLst/>
                <a:rect l="l" t="t" r="r" b="b"/>
                <a:pathLst>
                  <a:path w="5914" h="690" extrusionOk="0">
                    <a:moveTo>
                      <a:pt x="0" y="0"/>
                    </a:moveTo>
                    <a:cubicBezTo>
                      <a:pt x="1770" y="0"/>
                      <a:pt x="3540" y="259"/>
                      <a:pt x="5181" y="691"/>
                    </a:cubicBezTo>
                    <a:cubicBezTo>
                      <a:pt x="5439" y="475"/>
                      <a:pt x="5655" y="216"/>
                      <a:pt x="5914" y="0"/>
                    </a:cubicBezTo>
                    <a:lnTo>
                      <a:pt x="0" y="0"/>
                    </a:lnTo>
                    <a:close/>
                  </a:path>
                </a:pathLst>
              </a:custGeom>
              <a:solidFill>
                <a:srgbClr val="60B8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8" name="Google Shape;2110;p53">
              <a:extLst>
                <a:ext uri="{FF2B5EF4-FFF2-40B4-BE49-F238E27FC236}">
                  <a16:creationId xmlns:a16="http://schemas.microsoft.com/office/drawing/2014/main" id="{30DBA6AE-8CF3-478C-8D54-BAF5C8458CC4}"/>
                </a:ext>
              </a:extLst>
            </p:cNvPr>
            <p:cNvSpPr/>
            <p:nvPr/>
          </p:nvSpPr>
          <p:spPr>
            <a:xfrm>
              <a:off x="4618743" y="3010293"/>
              <a:ext cx="31256" cy="31255"/>
            </a:xfrm>
            <a:custGeom>
              <a:avLst/>
              <a:gdLst/>
              <a:ahLst/>
              <a:cxnLst/>
              <a:rect l="l" t="t" r="r" b="b"/>
              <a:pathLst>
                <a:path w="31256" h="31255" extrusionOk="0">
                  <a:moveTo>
                    <a:pt x="15628" y="0"/>
                  </a:moveTo>
                  <a:cubicBezTo>
                    <a:pt x="7037" y="0"/>
                    <a:pt x="0" y="6993"/>
                    <a:pt x="0" y="15627"/>
                  </a:cubicBezTo>
                  <a:cubicBezTo>
                    <a:pt x="0" y="24218"/>
                    <a:pt x="6994" y="31255"/>
                    <a:pt x="15628" y="31255"/>
                  </a:cubicBezTo>
                  <a:cubicBezTo>
                    <a:pt x="24262" y="31255"/>
                    <a:pt x="31256" y="24261"/>
                    <a:pt x="31256" y="15627"/>
                  </a:cubicBezTo>
                  <a:cubicBezTo>
                    <a:pt x="31256" y="6993"/>
                    <a:pt x="24219" y="0"/>
                    <a:pt x="15628"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9" name="Google Shape;2111;p53">
              <a:extLst>
                <a:ext uri="{FF2B5EF4-FFF2-40B4-BE49-F238E27FC236}">
                  <a16:creationId xmlns:a16="http://schemas.microsoft.com/office/drawing/2014/main" id="{84B215DE-CBB4-476D-A36E-2DE34C621678}"/>
                </a:ext>
              </a:extLst>
            </p:cNvPr>
            <p:cNvSpPr/>
            <p:nvPr/>
          </p:nvSpPr>
          <p:spPr>
            <a:xfrm>
              <a:off x="4618743" y="3010293"/>
              <a:ext cx="24650" cy="31255"/>
            </a:xfrm>
            <a:custGeom>
              <a:avLst/>
              <a:gdLst/>
              <a:ahLst/>
              <a:cxnLst/>
              <a:rect l="l" t="t" r="r" b="b"/>
              <a:pathLst>
                <a:path w="24650" h="31255" extrusionOk="0">
                  <a:moveTo>
                    <a:pt x="18046" y="15627"/>
                  </a:moveTo>
                  <a:cubicBezTo>
                    <a:pt x="18046" y="10361"/>
                    <a:pt x="20636" y="5742"/>
                    <a:pt x="24651" y="2892"/>
                  </a:cubicBezTo>
                  <a:cubicBezTo>
                    <a:pt x="22104" y="1079"/>
                    <a:pt x="18996" y="0"/>
                    <a:pt x="15628" y="0"/>
                  </a:cubicBezTo>
                  <a:cubicBezTo>
                    <a:pt x="7037" y="0"/>
                    <a:pt x="0" y="6993"/>
                    <a:pt x="0" y="15627"/>
                  </a:cubicBezTo>
                  <a:cubicBezTo>
                    <a:pt x="0" y="24218"/>
                    <a:pt x="6994" y="31255"/>
                    <a:pt x="15628" y="31255"/>
                  </a:cubicBezTo>
                  <a:cubicBezTo>
                    <a:pt x="18996" y="31255"/>
                    <a:pt x="22104" y="30176"/>
                    <a:pt x="24651" y="28363"/>
                  </a:cubicBezTo>
                  <a:cubicBezTo>
                    <a:pt x="20679" y="25514"/>
                    <a:pt x="18046" y="20851"/>
                    <a:pt x="18046" y="15627"/>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0" name="Google Shape;2112;p53">
              <a:extLst>
                <a:ext uri="{FF2B5EF4-FFF2-40B4-BE49-F238E27FC236}">
                  <a16:creationId xmlns:a16="http://schemas.microsoft.com/office/drawing/2014/main" id="{37E21F8A-1AE3-4ED1-AD37-78C52BEFA141}"/>
                </a:ext>
              </a:extLst>
            </p:cNvPr>
            <p:cNvSpPr/>
            <p:nvPr/>
          </p:nvSpPr>
          <p:spPr>
            <a:xfrm>
              <a:off x="4621592" y="2898482"/>
              <a:ext cx="42308" cy="42306"/>
            </a:xfrm>
            <a:custGeom>
              <a:avLst/>
              <a:gdLst/>
              <a:ahLst/>
              <a:cxnLst/>
              <a:rect l="l" t="t" r="r" b="b"/>
              <a:pathLst>
                <a:path w="42308" h="42306" extrusionOk="0">
                  <a:moveTo>
                    <a:pt x="21154" y="0"/>
                  </a:moveTo>
                  <a:cubicBezTo>
                    <a:pt x="9498" y="0"/>
                    <a:pt x="0" y="9497"/>
                    <a:pt x="0" y="21153"/>
                  </a:cubicBezTo>
                  <a:cubicBezTo>
                    <a:pt x="0" y="32809"/>
                    <a:pt x="9498" y="42307"/>
                    <a:pt x="21154" y="42307"/>
                  </a:cubicBezTo>
                  <a:cubicBezTo>
                    <a:pt x="32811" y="42307"/>
                    <a:pt x="42308" y="32809"/>
                    <a:pt x="42308" y="21153"/>
                  </a:cubicBezTo>
                  <a:cubicBezTo>
                    <a:pt x="42308" y="9497"/>
                    <a:pt x="32811" y="0"/>
                    <a:pt x="21154"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1" name="Google Shape;2113;p53">
              <a:extLst>
                <a:ext uri="{FF2B5EF4-FFF2-40B4-BE49-F238E27FC236}">
                  <a16:creationId xmlns:a16="http://schemas.microsoft.com/office/drawing/2014/main" id="{E2FDA142-5FA1-4EE5-B75E-B3FFB4774EB9}"/>
                </a:ext>
              </a:extLst>
            </p:cNvPr>
            <p:cNvSpPr/>
            <p:nvPr/>
          </p:nvSpPr>
          <p:spPr>
            <a:xfrm>
              <a:off x="4621636" y="2898482"/>
              <a:ext cx="30177" cy="42306"/>
            </a:xfrm>
            <a:custGeom>
              <a:avLst/>
              <a:gdLst/>
              <a:ahLst/>
              <a:cxnLst/>
              <a:rect l="l" t="t" r="r" b="b"/>
              <a:pathLst>
                <a:path w="30177" h="42306" extrusionOk="0">
                  <a:moveTo>
                    <a:pt x="18046" y="21153"/>
                  </a:moveTo>
                  <a:cubicBezTo>
                    <a:pt x="18046" y="12735"/>
                    <a:pt x="23011" y="5439"/>
                    <a:pt x="30177" y="2029"/>
                  </a:cubicBezTo>
                  <a:cubicBezTo>
                    <a:pt x="27457" y="734"/>
                    <a:pt x="24392" y="0"/>
                    <a:pt x="21154" y="0"/>
                  </a:cubicBezTo>
                  <a:cubicBezTo>
                    <a:pt x="9498" y="0"/>
                    <a:pt x="0" y="9497"/>
                    <a:pt x="0" y="21153"/>
                  </a:cubicBezTo>
                  <a:cubicBezTo>
                    <a:pt x="0" y="32809"/>
                    <a:pt x="9498" y="42307"/>
                    <a:pt x="21154" y="42307"/>
                  </a:cubicBezTo>
                  <a:cubicBezTo>
                    <a:pt x="24392" y="42307"/>
                    <a:pt x="27457" y="41573"/>
                    <a:pt x="30177" y="40278"/>
                  </a:cubicBezTo>
                  <a:cubicBezTo>
                    <a:pt x="23011" y="36867"/>
                    <a:pt x="18046" y="29572"/>
                    <a:pt x="18046" y="21153"/>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2" name="Google Shape;2114;p53">
              <a:extLst>
                <a:ext uri="{FF2B5EF4-FFF2-40B4-BE49-F238E27FC236}">
                  <a16:creationId xmlns:a16="http://schemas.microsoft.com/office/drawing/2014/main" id="{CFF9C260-3429-43EB-B409-B5BFD0D13D33}"/>
                </a:ext>
              </a:extLst>
            </p:cNvPr>
            <p:cNvSpPr/>
            <p:nvPr/>
          </p:nvSpPr>
          <p:spPr>
            <a:xfrm>
              <a:off x="4522168" y="3057996"/>
              <a:ext cx="131890" cy="55257"/>
            </a:xfrm>
            <a:custGeom>
              <a:avLst/>
              <a:gdLst/>
              <a:ahLst/>
              <a:cxnLst/>
              <a:rect l="l" t="t" r="r" b="b"/>
              <a:pathLst>
                <a:path w="131890" h="55257" extrusionOk="0">
                  <a:moveTo>
                    <a:pt x="131890" y="55258"/>
                  </a:moveTo>
                  <a:lnTo>
                    <a:pt x="131890" y="20117"/>
                  </a:lnTo>
                  <a:cubicBezTo>
                    <a:pt x="131890" y="9023"/>
                    <a:pt x="122997" y="0"/>
                    <a:pt x="112074" y="0"/>
                  </a:cubicBezTo>
                  <a:lnTo>
                    <a:pt x="19816" y="0"/>
                  </a:lnTo>
                  <a:cubicBezTo>
                    <a:pt x="8850" y="0"/>
                    <a:pt x="0" y="9023"/>
                    <a:pt x="0" y="20117"/>
                  </a:cubicBezTo>
                  <a:lnTo>
                    <a:pt x="0" y="55258"/>
                  </a:lnTo>
                  <a:lnTo>
                    <a:pt x="131890" y="55258"/>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3" name="Google Shape;2115;p53">
              <a:extLst>
                <a:ext uri="{FF2B5EF4-FFF2-40B4-BE49-F238E27FC236}">
                  <a16:creationId xmlns:a16="http://schemas.microsoft.com/office/drawing/2014/main" id="{AB144158-AB32-4EFC-8C7C-6AA48A99147D}"/>
                </a:ext>
              </a:extLst>
            </p:cNvPr>
            <p:cNvSpPr/>
            <p:nvPr/>
          </p:nvSpPr>
          <p:spPr>
            <a:xfrm>
              <a:off x="4522168" y="3057996"/>
              <a:ext cx="37430" cy="55257"/>
            </a:xfrm>
            <a:custGeom>
              <a:avLst/>
              <a:gdLst/>
              <a:ahLst/>
              <a:cxnLst/>
              <a:rect l="l" t="t" r="r" b="b"/>
              <a:pathLst>
                <a:path w="37430" h="55257" extrusionOk="0">
                  <a:moveTo>
                    <a:pt x="37430" y="0"/>
                  </a:moveTo>
                  <a:lnTo>
                    <a:pt x="19600" y="0"/>
                  </a:lnTo>
                  <a:cubicBezTo>
                    <a:pt x="8764" y="0"/>
                    <a:pt x="0" y="9023"/>
                    <a:pt x="0" y="20117"/>
                  </a:cubicBezTo>
                  <a:lnTo>
                    <a:pt x="0" y="55258"/>
                  </a:lnTo>
                  <a:lnTo>
                    <a:pt x="17830" y="55258"/>
                  </a:lnTo>
                  <a:lnTo>
                    <a:pt x="17830" y="20117"/>
                  </a:lnTo>
                  <a:cubicBezTo>
                    <a:pt x="17830" y="9023"/>
                    <a:pt x="26594" y="0"/>
                    <a:pt x="37430" y="0"/>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4" name="Google Shape;2116;p53">
              <a:extLst>
                <a:ext uri="{FF2B5EF4-FFF2-40B4-BE49-F238E27FC236}">
                  <a16:creationId xmlns:a16="http://schemas.microsoft.com/office/drawing/2014/main" id="{D9AD0B05-33B1-4B7E-AC6C-92EA5D7E2774}"/>
                </a:ext>
              </a:extLst>
            </p:cNvPr>
            <p:cNvSpPr/>
            <p:nvPr/>
          </p:nvSpPr>
          <p:spPr>
            <a:xfrm>
              <a:off x="4507696" y="3111440"/>
              <a:ext cx="162605" cy="17829"/>
            </a:xfrm>
            <a:custGeom>
              <a:avLst/>
              <a:gdLst/>
              <a:ahLst/>
              <a:cxnLst/>
              <a:rect l="l" t="t" r="r" b="b"/>
              <a:pathLst>
                <a:path w="162605" h="17829" extrusionOk="0">
                  <a:moveTo>
                    <a:pt x="153701" y="0"/>
                  </a:moveTo>
                  <a:lnTo>
                    <a:pt x="9032" y="0"/>
                  </a:lnTo>
                  <a:cubicBezTo>
                    <a:pt x="4931" y="0"/>
                    <a:pt x="1218" y="2720"/>
                    <a:pt x="268" y="6691"/>
                  </a:cubicBezTo>
                  <a:cubicBezTo>
                    <a:pt x="-1156" y="12563"/>
                    <a:pt x="3290" y="17829"/>
                    <a:pt x="8903" y="17829"/>
                  </a:cubicBezTo>
                  <a:lnTo>
                    <a:pt x="153572" y="17829"/>
                  </a:lnTo>
                  <a:cubicBezTo>
                    <a:pt x="157673" y="17829"/>
                    <a:pt x="161386" y="15110"/>
                    <a:pt x="162336" y="11138"/>
                  </a:cubicBezTo>
                  <a:cubicBezTo>
                    <a:pt x="163760" y="5267"/>
                    <a:pt x="159357" y="0"/>
                    <a:pt x="153701"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117;p53">
              <a:extLst>
                <a:ext uri="{FF2B5EF4-FFF2-40B4-BE49-F238E27FC236}">
                  <a16:creationId xmlns:a16="http://schemas.microsoft.com/office/drawing/2014/main" id="{A9CF3088-8394-4FDC-B62D-8BB75C3A8499}"/>
                </a:ext>
              </a:extLst>
            </p:cNvPr>
            <p:cNvSpPr/>
            <p:nvPr/>
          </p:nvSpPr>
          <p:spPr>
            <a:xfrm>
              <a:off x="4508770" y="3114851"/>
              <a:ext cx="160541" cy="14461"/>
            </a:xfrm>
            <a:custGeom>
              <a:avLst/>
              <a:gdLst/>
              <a:ahLst/>
              <a:cxnLst/>
              <a:rect l="l" t="t" r="r" b="b"/>
              <a:pathLst>
                <a:path w="160541" h="14461" extrusionOk="0">
                  <a:moveTo>
                    <a:pt x="151720" y="3152"/>
                  </a:moveTo>
                  <a:cubicBezTo>
                    <a:pt x="149734" y="3152"/>
                    <a:pt x="11325" y="3152"/>
                    <a:pt x="8778" y="3152"/>
                  </a:cubicBezTo>
                  <a:cubicBezTo>
                    <a:pt x="6058" y="3152"/>
                    <a:pt x="3640" y="1943"/>
                    <a:pt x="2043" y="0"/>
                  </a:cubicBezTo>
                  <a:cubicBezTo>
                    <a:pt x="662" y="1641"/>
                    <a:pt x="-115" y="3799"/>
                    <a:pt x="14" y="6130"/>
                  </a:cubicBezTo>
                  <a:cubicBezTo>
                    <a:pt x="273" y="10836"/>
                    <a:pt x="4331" y="14462"/>
                    <a:pt x="9037" y="14462"/>
                  </a:cubicBezTo>
                  <a:lnTo>
                    <a:pt x="151504" y="14462"/>
                  </a:lnTo>
                  <a:cubicBezTo>
                    <a:pt x="156210" y="14462"/>
                    <a:pt x="160311" y="10836"/>
                    <a:pt x="160527" y="6130"/>
                  </a:cubicBezTo>
                  <a:cubicBezTo>
                    <a:pt x="160657" y="3799"/>
                    <a:pt x="159879" y="1641"/>
                    <a:pt x="158498" y="0"/>
                  </a:cubicBezTo>
                  <a:cubicBezTo>
                    <a:pt x="156857" y="1900"/>
                    <a:pt x="154440" y="3152"/>
                    <a:pt x="151720" y="3152"/>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47324200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415498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Abramyan</a:t>
            </a:r>
            <a:r>
              <a:rPr lang="en-US" sz="1200" dirty="0">
                <a:effectLst/>
                <a:latin typeface="Arimo" panose="020B0604020202020204" charset="0"/>
                <a:ea typeface="Arimo" panose="020B0604020202020204" charset="0"/>
                <a:cs typeface="Arimo" panose="020B0604020202020204" charset="0"/>
              </a:rPr>
              <a:t>, S. and Hanlon, M. (2023). Kidney transplantation. [online] PubMed. Treasure Island (FL): </a:t>
            </a:r>
            <a:r>
              <a:rPr lang="en-US" sz="1200" dirty="0" err="1">
                <a:effectLst/>
                <a:latin typeface="Arimo" panose="020B0604020202020204" charset="0"/>
                <a:ea typeface="Arimo" panose="020B0604020202020204" charset="0"/>
                <a:cs typeface="Arimo" panose="020B0604020202020204" charset="0"/>
              </a:rPr>
              <a:t>StatPearls</a:t>
            </a:r>
            <a:r>
              <a:rPr lang="en-US" sz="1200" dirty="0">
                <a:effectLst/>
                <a:latin typeface="Arimo" panose="020B0604020202020204" charset="0"/>
                <a:ea typeface="Arimo" panose="020B0604020202020204" charset="0"/>
                <a:cs typeface="Arimo" panose="020B0604020202020204" charset="0"/>
              </a:rPr>
              <a:t> Publishing. Available at: https://www.ncbi.nlm.nih.gov/books/NBK567755/ [Accessed 6 Aug. 2026].</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Aeddula</a:t>
            </a:r>
            <a:r>
              <a:rPr lang="en-US" sz="1200" dirty="0">
                <a:effectLst/>
                <a:latin typeface="Arimo" panose="020B0604020202020204" charset="0"/>
                <a:ea typeface="Arimo" panose="020B0604020202020204" charset="0"/>
                <a:cs typeface="Arimo" panose="020B0604020202020204" charset="0"/>
              </a:rPr>
              <a:t>, N. and Vaidya, S. (2024). Chronic kidney disease. [online] National Library of Medicine. </a:t>
            </a:r>
            <a:r>
              <a:rPr lang="en-US" sz="1200" dirty="0" err="1">
                <a:effectLst/>
                <a:latin typeface="Arimo" panose="020B0604020202020204" charset="0"/>
                <a:ea typeface="Arimo" panose="020B0604020202020204" charset="0"/>
                <a:cs typeface="Arimo" panose="020B0604020202020204" charset="0"/>
              </a:rPr>
              <a:t>StatPearls</a:t>
            </a:r>
            <a:r>
              <a:rPr lang="en-US" sz="1200" dirty="0">
                <a:effectLst/>
                <a:latin typeface="Arimo" panose="020B0604020202020204" charset="0"/>
                <a:ea typeface="Arimo" panose="020B0604020202020204" charset="0"/>
                <a:cs typeface="Arimo" panose="020B0604020202020204" charset="0"/>
              </a:rPr>
              <a:t> Publishing. Available at: https://www.ncbi.nlm.nih.gov/books/NBK535404/ [Accessed 6 Aug. 2026].</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Arooj</a:t>
            </a:r>
            <a:r>
              <a:rPr lang="en-US" sz="1200" dirty="0">
                <a:effectLst/>
                <a:latin typeface="Arimo" panose="020B0604020202020204" charset="0"/>
                <a:ea typeface="Arimo" panose="020B0604020202020204" charset="0"/>
                <a:cs typeface="Arimo" panose="020B0604020202020204" charset="0"/>
              </a:rPr>
              <a:t>, H., Aman, M., Hashmi, M.U., Nasir, Z., Zahid, M., Abbas, J., Amjad, N., Maryam, S. and Farhan, K. (2025). The impact of nurse-led care in chronic kidney disease management: A systematic review and meta-analysis. BMC Nursing, 24(1). doi:10.1186/s12912-025-02829-z.</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Beernink</a:t>
            </a:r>
            <a:r>
              <a:rPr lang="en-US" sz="1200" dirty="0">
                <a:effectLst/>
                <a:latin typeface="Arimo" panose="020B0604020202020204" charset="0"/>
                <a:ea typeface="Arimo" panose="020B0604020202020204" charset="0"/>
                <a:cs typeface="Arimo" panose="020B0604020202020204" charset="0"/>
              </a:rPr>
              <a:t>, J.M., Mil, D. van, </a:t>
            </a:r>
            <a:r>
              <a:rPr lang="en-US" sz="1200" dirty="0" err="1">
                <a:effectLst/>
                <a:latin typeface="Arimo" panose="020B0604020202020204" charset="0"/>
                <a:ea typeface="Arimo" panose="020B0604020202020204" charset="0"/>
                <a:cs typeface="Arimo" panose="020B0604020202020204" charset="0"/>
              </a:rPr>
              <a:t>Laverman</a:t>
            </a:r>
            <a:r>
              <a:rPr lang="en-US" sz="1200" dirty="0">
                <a:effectLst/>
                <a:latin typeface="Arimo" panose="020B0604020202020204" charset="0"/>
                <a:ea typeface="Arimo" panose="020B0604020202020204" charset="0"/>
                <a:cs typeface="Arimo" panose="020B0604020202020204" charset="0"/>
              </a:rPr>
              <a:t>, G. D, </a:t>
            </a:r>
            <a:r>
              <a:rPr lang="en-US" sz="1200" dirty="0" err="1">
                <a:effectLst/>
                <a:latin typeface="Arimo" panose="020B0604020202020204" charset="0"/>
                <a:ea typeface="Arimo" panose="020B0604020202020204" charset="0"/>
                <a:cs typeface="Arimo" panose="020B0604020202020204" charset="0"/>
              </a:rPr>
              <a:t>Heerspink</a:t>
            </a:r>
            <a:r>
              <a:rPr lang="en-US" sz="1200" dirty="0">
                <a:effectLst/>
                <a:latin typeface="Arimo" panose="020B0604020202020204" charset="0"/>
                <a:ea typeface="Arimo" panose="020B0604020202020204" charset="0"/>
                <a:cs typeface="Arimo" panose="020B0604020202020204" charset="0"/>
              </a:rPr>
              <a:t>, H.J.L. and Gansevoort, R.T. (2025). Developments in albuminuria testing: A key biomarker for detection, prognosis and surveillance of kidney and cardiovascular disease—A practical update for clinicians. Diabetes Obesity and Metabolism. doi:10.1111/dom.16359.</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Billany</a:t>
            </a:r>
            <a:r>
              <a:rPr lang="en-US" sz="1200" dirty="0">
                <a:effectLst/>
                <a:latin typeface="Arimo" panose="020B0604020202020204" charset="0"/>
                <a:ea typeface="Arimo" panose="020B0604020202020204" charset="0"/>
                <a:cs typeface="Arimo" panose="020B0604020202020204" charset="0"/>
              </a:rPr>
              <a:t>, R.E., </a:t>
            </a:r>
            <a:r>
              <a:rPr lang="en-US" sz="1200" dirty="0" err="1">
                <a:effectLst/>
                <a:latin typeface="Arimo" panose="020B0604020202020204" charset="0"/>
                <a:ea typeface="Arimo" panose="020B0604020202020204" charset="0"/>
                <a:cs typeface="Arimo" panose="020B0604020202020204" charset="0"/>
              </a:rPr>
              <a:t>Thopte</a:t>
            </a:r>
            <a:r>
              <a:rPr lang="en-US" sz="1200" dirty="0">
                <a:effectLst/>
                <a:latin typeface="Arimo" panose="020B0604020202020204" charset="0"/>
                <a:ea typeface="Arimo" panose="020B0604020202020204" charset="0"/>
                <a:cs typeface="Arimo" panose="020B0604020202020204" charset="0"/>
              </a:rPr>
              <a:t>, A., </a:t>
            </a:r>
            <a:r>
              <a:rPr lang="en-US" sz="1200" dirty="0" err="1">
                <a:effectLst/>
                <a:latin typeface="Arimo" panose="020B0604020202020204" charset="0"/>
                <a:ea typeface="Arimo" panose="020B0604020202020204" charset="0"/>
                <a:cs typeface="Arimo" panose="020B0604020202020204" charset="0"/>
              </a:rPr>
              <a:t>Adenwalla</a:t>
            </a:r>
            <a:r>
              <a:rPr lang="en-US" sz="1200" dirty="0">
                <a:effectLst/>
                <a:latin typeface="Arimo" panose="020B0604020202020204" charset="0"/>
                <a:ea typeface="Arimo" panose="020B0604020202020204" charset="0"/>
                <a:cs typeface="Arimo" panose="020B0604020202020204" charset="0"/>
              </a:rPr>
              <a:t>, S.F., March, D.S., Burton, J.O. and Graham-Brown, M.P.M. (2023). Associations of Health literacy with self-management </a:t>
            </a:r>
            <a:r>
              <a:rPr lang="en-US" sz="1200" dirty="0" err="1">
                <a:effectLst/>
                <a:latin typeface="Arimo" panose="020B0604020202020204" charset="0"/>
                <a:ea typeface="Arimo" panose="020B0604020202020204" charset="0"/>
                <a:cs typeface="Arimo" panose="020B0604020202020204" charset="0"/>
              </a:rPr>
              <a:t>behaviours</a:t>
            </a:r>
            <a:r>
              <a:rPr lang="en-US" sz="1200" dirty="0">
                <a:effectLst/>
                <a:latin typeface="Arimo" panose="020B0604020202020204" charset="0"/>
                <a:ea typeface="Arimo" panose="020B0604020202020204" charset="0"/>
                <a:cs typeface="Arimo" panose="020B0604020202020204" charset="0"/>
              </a:rPr>
              <a:t> and health outcomes in chronic kidney disease: A systematic review. Journal of Nephrology, 36(5). doi:10.1007/s40620-022-01537-0.</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Brito, D.C.S. de, Machado, E.L., Reis, I.A., </a:t>
            </a:r>
            <a:r>
              <a:rPr lang="en-US" sz="1200" dirty="0" err="1">
                <a:effectLst/>
                <a:latin typeface="Arimo" panose="020B0604020202020204" charset="0"/>
                <a:ea typeface="Arimo" panose="020B0604020202020204" charset="0"/>
                <a:cs typeface="Arimo" panose="020B0604020202020204" charset="0"/>
              </a:rPr>
              <a:t>Carmo</a:t>
            </a:r>
            <a:r>
              <a:rPr lang="en-US" sz="1200" dirty="0">
                <a:effectLst/>
                <a:latin typeface="Arimo" panose="020B0604020202020204" charset="0"/>
                <a:ea typeface="Arimo" panose="020B0604020202020204" charset="0"/>
                <a:cs typeface="Arimo" panose="020B0604020202020204" charset="0"/>
              </a:rPr>
              <a:t>, L.P. de F., </a:t>
            </a:r>
            <a:r>
              <a:rPr lang="en-US" sz="1200" dirty="0" err="1">
                <a:effectLst/>
                <a:latin typeface="Arimo" panose="020B0604020202020204" charset="0"/>
                <a:ea typeface="Arimo" panose="020B0604020202020204" charset="0"/>
                <a:cs typeface="Arimo" panose="020B0604020202020204" charset="0"/>
              </a:rPr>
              <a:t>Cherchiglia</a:t>
            </a:r>
            <a:r>
              <a:rPr lang="en-US" sz="1200" dirty="0">
                <a:effectLst/>
                <a:latin typeface="Arimo" panose="020B0604020202020204" charset="0"/>
                <a:ea typeface="Arimo" panose="020B0604020202020204" charset="0"/>
                <a:cs typeface="Arimo" panose="020B0604020202020204" charset="0"/>
              </a:rPr>
              <a:t>, M.L., Brito, D.C.S. de, Machado, E.L., Reis, I.A., </a:t>
            </a:r>
            <a:r>
              <a:rPr lang="en-US" sz="1200" dirty="0" err="1">
                <a:effectLst/>
                <a:latin typeface="Arimo" panose="020B0604020202020204" charset="0"/>
                <a:ea typeface="Arimo" panose="020B0604020202020204" charset="0"/>
                <a:cs typeface="Arimo" panose="020B0604020202020204" charset="0"/>
              </a:rPr>
              <a:t>Carmo</a:t>
            </a:r>
            <a:r>
              <a:rPr lang="en-US" sz="1200" dirty="0">
                <a:effectLst/>
                <a:latin typeface="Arimo" panose="020B0604020202020204" charset="0"/>
                <a:ea typeface="Arimo" panose="020B0604020202020204" charset="0"/>
                <a:cs typeface="Arimo" panose="020B0604020202020204" charset="0"/>
              </a:rPr>
              <a:t>, L.P. de F. and </a:t>
            </a:r>
            <a:r>
              <a:rPr lang="en-US" sz="1200" dirty="0" err="1">
                <a:effectLst/>
                <a:latin typeface="Arimo" panose="020B0604020202020204" charset="0"/>
                <a:ea typeface="Arimo" panose="020B0604020202020204" charset="0"/>
                <a:cs typeface="Arimo" panose="020B0604020202020204" charset="0"/>
              </a:rPr>
              <a:t>Cherchiglia</a:t>
            </a:r>
            <a:r>
              <a:rPr lang="en-US" sz="1200" dirty="0">
                <a:effectLst/>
                <a:latin typeface="Arimo" panose="020B0604020202020204" charset="0"/>
                <a:ea typeface="Arimo" panose="020B0604020202020204" charset="0"/>
                <a:cs typeface="Arimo" panose="020B0604020202020204" charset="0"/>
              </a:rPr>
              <a:t>, M.L. (2019). Depression and anxiety among patients undergoing dialysis and kidney transplantation: A cross-sectional study. Sao Paulo Medical Journal, [online] 137(2), pp.137–147. doi:10.1590/1516-3180.2018.0272280119.</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Chen, K.-C., Lee, S.-Y., Tsai, D.-J., Ko, K.-H., Hsu, Y.-C., Chang, W.-C., Fang, W.-H., Lin, C. and Hsu, Y.-J. (2025). Prediction of future risk of moderate to severe kidney function loss using a deep learning model–enabled chest radiography. Journal of Imaging Informatics in Medicine, 39(1), pp.454–467. doi:10.1007/s10278-025-01489-4.</a:t>
            </a:r>
          </a:p>
        </p:txBody>
      </p:sp>
      <p:grpSp>
        <p:nvGrpSpPr>
          <p:cNvPr id="5" name="Google Shape;1449;p53">
            <a:extLst>
              <a:ext uri="{FF2B5EF4-FFF2-40B4-BE49-F238E27FC236}">
                <a16:creationId xmlns:a16="http://schemas.microsoft.com/office/drawing/2014/main" id="{31881B92-CDF0-4DE3-AB75-A0F88F31F9CB}"/>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A5D86D60-499A-4844-8A32-DB702D8608E2}"/>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B5B33898-D4B3-430A-A2F5-0DAE948924AB}"/>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7CD14A06-1F44-4022-965D-67251BA02889}"/>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174D8CC0-CADA-438A-9960-898CAC8577D0}"/>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DA149838-718F-49CC-A7CA-D5F71C91F07E}"/>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50CEFDBD-D33B-4E39-8D77-C60FF8AEA5E5}"/>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1C82025B-B5D9-4B12-A493-F925712DD4E6}"/>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3D9E6E51-843B-460B-ACCD-F6F20612626E}"/>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18E5B287-0605-4718-96E8-4BFB2DC8D3B0}"/>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4A73A669-F30A-46DF-BE50-3E1232FDFA67}"/>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45443966-2F4B-4CE0-BC00-4F7978683408}"/>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D843961A-7962-4F22-8800-178B1D534F9F}"/>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E6FF91E7-65CD-45AF-A2FA-118B75ED804E}"/>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EA13B4AF-20D8-48B8-968C-281F44D0EC8F}"/>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E6FD6172-C720-437E-AD65-E7D3702ED162}"/>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DA7E502A-FB92-4A4B-A936-736715A96251}"/>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4081EFB3-C8E1-4A34-8A1E-DB4B9AB43DCD}"/>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731B4B3F-40A4-4128-AD35-4122EF6A2EAC}"/>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43F99F75-CD88-45A8-9DD3-45CFBED184CB}"/>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FF2548DD-3FFB-45ED-84B2-04B45FE1A5FC}"/>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10FB376B-00D4-4B70-B518-5BCD6D46146E}"/>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B6EE21E1-D93A-4027-B0B5-D1D262398849}"/>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D7103D69-D6D0-461A-8A44-3978244A7761}"/>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0F7A0251-031F-41B3-8D36-3D85F66D321A}"/>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41F61DFA-2162-4709-A01E-B7B4E6496491}"/>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A0FC01A5-6142-44B8-A882-66F0FD25716A}"/>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B1F57404-818E-42F0-A638-2ACE91460658}"/>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4CE65BE6-A592-465C-879A-B4757649E062}"/>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AAD24BC5-F5E9-4696-96FD-8EC4BEDE164A}"/>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6C704FE4-93C1-4FBB-8EC7-BFD20AE4A0A3}"/>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316AF9CF-0E54-494F-A97B-BB1FE4EFC5D0}"/>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8AD907F2-3CF7-4BBD-8340-6342D06185BD}"/>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2C1CF558-D4EB-44ED-84E6-D7B8CEC4DBCE}"/>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EE80AE33-3BEB-4BC1-8FF7-82009D195A29}"/>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F41FDADF-0AC0-4924-9301-0C46213BBC09}"/>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0EB54651-4B5F-42F9-BA0F-0659CE9E2622}"/>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7FCC2FEF-EB9E-4A4A-B018-156ECEA15CBB}"/>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F42315C6-FEC6-4DF5-AAF3-9EB87D0183A3}"/>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1FAF4FE2-34DE-44F1-8902-CBF80258EF05}"/>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6FF2A12F-058F-4105-B729-09BAFE6BB859}"/>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11836998-4E0D-4D7E-8EED-E589A5B29B4A}"/>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5F7B374C-6026-4071-947C-A5209AD94905}"/>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CE22A42C-CCB2-43B4-AE66-09C6563373AD}"/>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CA8E9F50-8C9E-4954-AB06-209631208B91}"/>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BBC1825A-966A-4E6C-AC0E-368235A68348}"/>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D91B7FA2-D716-4C6F-83A1-33281C3A1802}"/>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209B7A30-C4BF-479E-B60A-2A93BF2DFD0D}"/>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C9681F1B-D8E7-41A0-8865-5E6DE5AF2F7B}"/>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E1F3295C-D74A-47A0-ACD1-45B008DDA7FE}"/>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72C2C523-5348-4815-AA48-42E61393EE6A}"/>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9698F90A-E1DB-414A-8F3B-26E8571CA0EC}"/>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97120612-3081-47CC-B7C5-42EC25B05CAF}"/>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51C99F8B-B296-47B9-BFE2-900E664C3402}"/>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42D9A1D0-B4CC-49FB-B6A5-2AD33B9B5953}"/>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64663387"/>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378565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Conquer, S., Iles, R., Windle, K., </a:t>
            </a:r>
            <a:r>
              <a:rPr lang="en-US" sz="1200" dirty="0" err="1">
                <a:effectLst/>
                <a:latin typeface="Arimo" panose="020B0604020202020204" charset="0"/>
                <a:ea typeface="Arimo" panose="020B0604020202020204" charset="0"/>
                <a:cs typeface="Arimo" panose="020B0604020202020204" charset="0"/>
              </a:rPr>
              <a:t>Heathershaw</a:t>
            </a:r>
            <a:r>
              <a:rPr lang="en-US" sz="1200" dirty="0">
                <a:effectLst/>
                <a:latin typeface="Arimo" panose="020B0604020202020204" charset="0"/>
                <a:ea typeface="Arimo" panose="020B0604020202020204" charset="0"/>
                <a:cs typeface="Arimo" panose="020B0604020202020204" charset="0"/>
              </a:rPr>
              <a:t>, R. and Ski, C.F. (2024). Transforming Integrated Care through co-production: A systematic review using meta-ethnography. International journal of integrated care, [online] 24(1), pp.17–17. doi:10.5334/ijic.7603.</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FL Kidney (2025). Types of dialysis: Hemodialysis vs. peritoneal dialysis. [online] Nephrology | Florida Kidney Physicians | Kidney Doctor. Available at: https://flkidney.com/types-of-dialysis-hemodialysis-vs-peritoneal-dialysis/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Groza, C., </a:t>
            </a:r>
            <a:r>
              <a:rPr lang="en-US" sz="1200" dirty="0" err="1">
                <a:effectLst/>
                <a:latin typeface="Arimo" panose="020B0604020202020204" charset="0"/>
                <a:ea typeface="Arimo" panose="020B0604020202020204" charset="0"/>
                <a:cs typeface="Arimo" panose="020B0604020202020204" charset="0"/>
              </a:rPr>
              <a:t>Groppa</a:t>
            </a:r>
            <a:r>
              <a:rPr lang="en-US" sz="1200" dirty="0">
                <a:effectLst/>
                <a:latin typeface="Arimo" panose="020B0604020202020204" charset="0"/>
                <a:ea typeface="Arimo" panose="020B0604020202020204" charset="0"/>
                <a:cs typeface="Arimo" panose="020B0604020202020204" charset="0"/>
              </a:rPr>
              <a:t>, L., </a:t>
            </a:r>
            <a:r>
              <a:rPr lang="en-US" sz="1200" dirty="0" err="1">
                <a:effectLst/>
                <a:latin typeface="Arimo" panose="020B0604020202020204" charset="0"/>
                <a:ea typeface="Arimo" panose="020B0604020202020204" charset="0"/>
                <a:cs typeface="Arimo" panose="020B0604020202020204" charset="0"/>
              </a:rPr>
              <a:t>Rotaru</a:t>
            </a:r>
            <a:r>
              <a:rPr lang="en-US" sz="1200" dirty="0">
                <a:effectLst/>
                <a:latin typeface="Arimo" panose="020B0604020202020204" charset="0"/>
                <a:ea typeface="Arimo" panose="020B0604020202020204" charset="0"/>
                <a:cs typeface="Arimo" panose="020B0604020202020204" charset="0"/>
              </a:rPr>
              <a:t>, L., </a:t>
            </a:r>
            <a:r>
              <a:rPr lang="en-US" sz="1200" dirty="0" err="1">
                <a:effectLst/>
                <a:latin typeface="Arimo" panose="020B0604020202020204" charset="0"/>
                <a:ea typeface="Arimo" panose="020B0604020202020204" charset="0"/>
                <a:cs typeface="Arimo" panose="020B0604020202020204" charset="0"/>
              </a:rPr>
              <a:t>Razlog</a:t>
            </a:r>
            <a:r>
              <a:rPr lang="en-US" sz="1200" dirty="0">
                <a:effectLst/>
                <a:latin typeface="Arimo" panose="020B0604020202020204" charset="0"/>
                <a:ea typeface="Arimo" panose="020B0604020202020204" charset="0"/>
                <a:cs typeface="Arimo" panose="020B0604020202020204" charset="0"/>
              </a:rPr>
              <a:t>, T., Popa, S. and </a:t>
            </a:r>
            <a:r>
              <a:rPr lang="en-US" sz="1200" dirty="0" err="1">
                <a:effectLst/>
                <a:latin typeface="Arimo" panose="020B0604020202020204" charset="0"/>
                <a:ea typeface="Arimo" panose="020B0604020202020204" charset="0"/>
                <a:cs typeface="Arimo" panose="020B0604020202020204" charset="0"/>
              </a:rPr>
              <a:t>Sasu</a:t>
            </a:r>
            <a:r>
              <a:rPr lang="en-US" sz="1200" dirty="0">
                <a:effectLst/>
                <a:latin typeface="Arimo" panose="020B0604020202020204" charset="0"/>
                <a:ea typeface="Arimo" panose="020B0604020202020204" charset="0"/>
                <a:cs typeface="Arimo" panose="020B0604020202020204" charset="0"/>
              </a:rPr>
              <a:t>, D. (2025). Chronic kidney disease - a major public health problem. Moldovan Journal of Health Sciences, 12(2), pp.64–70. doi:10.52645/mjhs.2025.2.09.</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Gu, J. and You, H. (2025). Global and regional drivers of chronic kidney disease burden in older adults: The dominant role of high fasting plasma glucose and the rise of obesity in China. Archives of Gerontology and Geriatrics, [online] 139, p.106006. doi:10.1016/j.archger.2025.106006.</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Hj</a:t>
            </a:r>
            <a:r>
              <a:rPr lang="en-US" sz="1200" dirty="0">
                <a:effectLst/>
                <a:latin typeface="Arimo" panose="020B0604020202020204" charset="0"/>
                <a:ea typeface="Arimo" panose="020B0604020202020204" charset="0"/>
                <a:cs typeface="Arimo" panose="020B0604020202020204" charset="0"/>
              </a:rPr>
              <a:t> Emran, S.N. and </a:t>
            </a:r>
            <a:r>
              <a:rPr lang="en-US" sz="1200" dirty="0" err="1">
                <a:effectLst/>
                <a:latin typeface="Arimo" panose="020B0604020202020204" charset="0"/>
                <a:ea typeface="Arimo" panose="020B0604020202020204" charset="0"/>
                <a:cs typeface="Arimo" panose="020B0604020202020204" charset="0"/>
              </a:rPr>
              <a:t>Zolkefli</a:t>
            </a:r>
            <a:r>
              <a:rPr lang="en-US" sz="1200" dirty="0">
                <a:effectLst/>
                <a:latin typeface="Arimo" panose="020B0604020202020204" charset="0"/>
                <a:ea typeface="Arimo" panose="020B0604020202020204" charset="0"/>
                <a:cs typeface="Arimo" panose="020B0604020202020204" charset="0"/>
              </a:rPr>
              <a:t>, Y. (2021). Nephrology nurses’ views in giving a dietary recommendation for dialysis patients: An interview study. Belitung Nursing Journal. doi:10.33546/bnj.1669.</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KDIGO (2024). Clinical practice guideline for the evaluation and management of chronic kidney disease. [online] kdigo.org. Available at: https://kdigo.org/wp-content/uploads/2024/03/KDIGO-2024-CKD-Guideline.pdf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Kushner, P., </a:t>
            </a:r>
            <a:r>
              <a:rPr lang="en-US" sz="1200" dirty="0" err="1">
                <a:effectLst/>
                <a:latin typeface="Arimo" panose="020B0604020202020204" charset="0"/>
                <a:ea typeface="Arimo" panose="020B0604020202020204" charset="0"/>
                <a:cs typeface="Arimo" panose="020B0604020202020204" charset="0"/>
              </a:rPr>
              <a:t>Khunti</a:t>
            </a:r>
            <a:r>
              <a:rPr lang="en-US" sz="1200" dirty="0">
                <a:effectLst/>
                <a:latin typeface="Arimo" panose="020B0604020202020204" charset="0"/>
                <a:ea typeface="Arimo" panose="020B0604020202020204" charset="0"/>
                <a:cs typeface="Arimo" panose="020B0604020202020204" charset="0"/>
              </a:rPr>
              <a:t>, K., </a:t>
            </a:r>
            <a:r>
              <a:rPr lang="en-US" sz="1200" dirty="0" err="1">
                <a:effectLst/>
                <a:latin typeface="Arimo" panose="020B0604020202020204" charset="0"/>
                <a:ea typeface="Arimo" panose="020B0604020202020204" charset="0"/>
                <a:cs typeface="Arimo" panose="020B0604020202020204" charset="0"/>
              </a:rPr>
              <a:t>Cebrián</a:t>
            </a:r>
            <a:r>
              <a:rPr lang="en-US" sz="1200" dirty="0">
                <a:effectLst/>
                <a:latin typeface="Arimo" panose="020B0604020202020204" charset="0"/>
                <a:ea typeface="Arimo" panose="020B0604020202020204" charset="0"/>
                <a:cs typeface="Arimo" panose="020B0604020202020204" charset="0"/>
              </a:rPr>
              <a:t>, A. and Deed, G. (2024). Early identification and management of chronic kidney disease: A narrative review of the crucial role of primary care practitioners. Advances in Therapy, 41(10). doi:10.1007/s12325-024-02957-z.</a:t>
            </a:r>
          </a:p>
        </p:txBody>
      </p:sp>
      <p:grpSp>
        <p:nvGrpSpPr>
          <p:cNvPr id="5" name="Google Shape;1449;p53">
            <a:extLst>
              <a:ext uri="{FF2B5EF4-FFF2-40B4-BE49-F238E27FC236}">
                <a16:creationId xmlns:a16="http://schemas.microsoft.com/office/drawing/2014/main" id="{684694B4-C378-4275-8C9C-11A6AD6028FA}"/>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73A83F29-CE02-4EC7-8F9D-8183721754B4}"/>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4AE0B194-098B-48C9-BB8F-B957185B8AE0}"/>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FA395854-03D9-4837-AFCD-39C3027A3D46}"/>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CA6866EF-9CD5-4480-ABFA-5CF4195AC66C}"/>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B454FC7E-4A0C-4BF4-A94F-2BBF377A88C5}"/>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891C7A36-75F9-469F-9400-F8390BDAF0BF}"/>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7590735D-0F42-4439-869D-2FFD44BBCBE9}"/>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FD7307E5-A7B0-4B1C-96A5-5BE0E809A87D}"/>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5349507E-7E30-4DF3-9D46-D4E7DBF34C13}"/>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DB0ED84C-A40B-4E18-9424-0F8E980E9F05}"/>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1409F5AB-4315-4829-8E3A-62DEA6D4A1AF}"/>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77761256-7404-43DA-B60F-FEFBC95F2F26}"/>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3826B2F6-5594-4E37-89F5-4CC38479F6A1}"/>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C7D45F4D-52A4-447F-B109-B6B228C09297}"/>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737A8170-7CFE-4DD1-AC90-D5D183D8A2C8}"/>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3D9EEBD9-5777-4243-BBC7-7BBB2256A68A}"/>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C18E35E2-88D0-435F-9CCE-70D128DD785B}"/>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E25791C0-ABCC-4F42-B731-ED50043F8B2F}"/>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32174DAC-7395-47E5-883D-8699AFF5F03E}"/>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C0DBACD2-F86D-4BBE-953A-97691477454E}"/>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51FD2F12-A7CB-40F7-9302-BEC2F1047680}"/>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908C316A-D222-49F5-8C79-B230A2AB2F20}"/>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9C636252-0B85-4810-9DFC-9463EFADF072}"/>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F64DE3B7-E058-4793-B27B-750143CC3475}"/>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303E99D8-FB26-4158-B893-9E6ABC88EF2E}"/>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F1BF2D66-06AA-4B18-9E9A-03C019609529}"/>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DAA9A8A3-3252-4F8E-9749-232316247F04}"/>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3C9CCFE6-64B7-4F74-BDCE-1B76B3D64D6F}"/>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FAAAF59F-DB96-46D5-B752-21B15A8E0084}"/>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FDDBFA2E-D697-4977-B58C-FD1B5100AC93}"/>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D184C273-86D9-4231-B744-1826A6596F6D}"/>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CD035402-EB0D-4D89-9521-E7D436DBF93B}"/>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2AC61882-4281-474C-A131-27AA9C7BFB11}"/>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4284763C-43EE-47BF-A9CC-0C372230B84A}"/>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2C69D052-42A2-44BF-AA59-30C13DD2C44D}"/>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3C6C38BC-44EB-446F-9FD7-5FCDB4BEEF5F}"/>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C515564A-0ED4-4862-8BD1-28E7B1F88B23}"/>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73852724-3D4F-4190-8F3F-64FD30C78110}"/>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57432A45-56D8-4541-843B-30BB4C53AA95}"/>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AE4932E5-397A-46C6-8BD9-4AA75B4B9C6C}"/>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B527D64A-A7EB-4CE8-A019-7ED4A2EF8F17}"/>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468F8AD0-73C4-4B43-9CFA-75596DE0A240}"/>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DF49C8BA-7FBB-488B-A6B1-6B2EAC1A59BE}"/>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4F23E08F-B6D0-40C2-A8A1-6BE4847E4FAD}"/>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F6CB42A0-343E-493E-9964-9D818D1C8D32}"/>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C16FA5AF-F968-4CAB-874B-C152E17B79D4}"/>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EEDF10FB-DB95-4AAA-95E7-C850230513A9}"/>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761F993A-E3BE-4F92-A71A-8E6F4B7D567D}"/>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E30A94AF-0C88-4766-90BE-E20B674CAA7A}"/>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818C4343-8F38-4E7B-B581-2684D7789EEF}"/>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2C8FC9DC-7FBE-47C2-BD09-E05A541ED539}"/>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96430AC6-E4C6-4F40-A930-C242F7FA7258}"/>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3D7030D1-C7BB-47D6-B063-7EE0D9B3C215}"/>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4DA675E8-1117-4739-A171-A1B73E5A9A9A}"/>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1455635331"/>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415498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Lightfoot, C.J., Wilkinson, T.J., Graham-Brown, M.P.M. and Smith, A.C. (2025). Supporting people with chronic kidney disease to self-manage their condition: Understanding the lived experiences, needs and requirements, and barriers and facilitators. Journal of Nephrology. doi:10.1007/s40620-025-02349-8.</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McKie, A.L. and </a:t>
            </a:r>
            <a:r>
              <a:rPr lang="en-US" sz="1200" dirty="0" err="1">
                <a:effectLst/>
                <a:latin typeface="Arimo" panose="020B0604020202020204" charset="0"/>
                <a:ea typeface="Arimo" panose="020B0604020202020204" charset="0"/>
                <a:cs typeface="Arimo" panose="020B0604020202020204" charset="0"/>
              </a:rPr>
              <a:t>Buttel</a:t>
            </a:r>
            <a:r>
              <a:rPr lang="en-US" sz="1200" dirty="0">
                <a:effectLst/>
                <a:latin typeface="Arimo" panose="020B0604020202020204" charset="0"/>
                <a:ea typeface="Arimo" panose="020B0604020202020204" charset="0"/>
                <a:cs typeface="Arimo" panose="020B0604020202020204" charset="0"/>
              </a:rPr>
              <a:t>, P.J. (2026). Social isolation and loneliness in people living with chronic kidney disease and kidney failure: A mixed method systematic review. Journal of Renal Care, 52(1). doi:10.1111/jorc.70049.</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Murray, J., Luke, A., Wallace, D., Callaghan, C. and Sharples, L. D (2025). Comparison of outcomes after living and deceased donor kidney transplantation: UK national cohort study. British journal of surgery, [online] 112(8). doi:10.1093/</a:t>
            </a:r>
            <a:r>
              <a:rPr lang="en-US" sz="1200" dirty="0" err="1">
                <a:effectLst/>
                <a:latin typeface="Arimo" panose="020B0604020202020204" charset="0"/>
                <a:ea typeface="Arimo" panose="020B0604020202020204" charset="0"/>
                <a:cs typeface="Arimo" panose="020B0604020202020204" charset="0"/>
              </a:rPr>
              <a:t>bjs</a:t>
            </a:r>
            <a:r>
              <a:rPr lang="en-US" sz="1200" dirty="0">
                <a:effectLst/>
                <a:latin typeface="Arimo" panose="020B0604020202020204" charset="0"/>
                <a:ea typeface="Arimo" panose="020B0604020202020204" charset="0"/>
                <a:cs typeface="Arimo" panose="020B0604020202020204" charset="0"/>
              </a:rPr>
              <a:t>/znaf162.</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Nagaraju</a:t>
            </a:r>
            <a:r>
              <a:rPr lang="en-US" sz="1200" dirty="0">
                <a:effectLst/>
                <a:latin typeface="Arimo" panose="020B0604020202020204" charset="0"/>
                <a:ea typeface="Arimo" panose="020B0604020202020204" charset="0"/>
                <a:cs typeface="Arimo" panose="020B0604020202020204" charset="0"/>
              </a:rPr>
              <a:t>, S., </a:t>
            </a:r>
            <a:r>
              <a:rPr lang="en-US" sz="1200" dirty="0" err="1">
                <a:effectLst/>
                <a:latin typeface="Arimo" panose="020B0604020202020204" charset="0"/>
                <a:ea typeface="Arimo" panose="020B0604020202020204" charset="0"/>
                <a:cs typeface="Arimo" panose="020B0604020202020204" charset="0"/>
              </a:rPr>
              <a:t>Deodhar</a:t>
            </a:r>
            <a:r>
              <a:rPr lang="en-US" sz="1200" dirty="0">
                <a:effectLst/>
                <a:latin typeface="Arimo" panose="020B0604020202020204" charset="0"/>
                <a:ea typeface="Arimo" panose="020B0604020202020204" charset="0"/>
                <a:cs typeface="Arimo" panose="020B0604020202020204" charset="0"/>
              </a:rPr>
              <a:t>, J., </a:t>
            </a:r>
            <a:r>
              <a:rPr lang="en-US" sz="1200" dirty="0" err="1">
                <a:effectLst/>
                <a:latin typeface="Arimo" panose="020B0604020202020204" charset="0"/>
                <a:ea typeface="Arimo" panose="020B0604020202020204" charset="0"/>
                <a:cs typeface="Arimo" panose="020B0604020202020204" charset="0"/>
              </a:rPr>
              <a:t>Kirpalani</a:t>
            </a:r>
            <a:r>
              <a:rPr lang="en-US" sz="1200" dirty="0">
                <a:effectLst/>
                <a:latin typeface="Arimo" panose="020B0604020202020204" charset="0"/>
                <a:ea typeface="Arimo" panose="020B0604020202020204" charset="0"/>
                <a:cs typeface="Arimo" panose="020B0604020202020204" charset="0"/>
              </a:rPr>
              <a:t>, A. and Nayak, A. (2021). Shared decision-making, advance care planning for chronic kidney disease patients. Indian Journal of Palliative Care, 27(5), p.33. doi:10.4103/ijpc.ijpc_71_21.</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Nair, D., Cukor, D., Taylor, W.D. and Cavanaugh, K.L. (2021). Applying a biopsychosocial framework to achieve durable behavior change in kidney disease. Seminars in Nephrology, [online] 41(6), pp.487–504. doi:10.1016/j.semnephrol.2021.10.002.</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National Kidney Foundation (2022). Estimated glomerular filtration rate (eGFR). [online] National Kidney Foundation. Available at: https://www.kidney.org/kidney-topics/estimated-glomerular-filtration-rate-egfr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National Kidney Foundation (2023). Chronic kidney disease (CKD). [online] National Kidney Foundation. Available at: https://www.kidney.org/kidney-topics/chronic-kidney-disease-ckd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National Kidney Foundation (2024a). Genetics and kidney disease. [online] National Kidney Foundation. Available at: https://www.kidney.org/kidney-topics/genetics-and-kidney-disease [Accessed 6 Aug. 2026].</a:t>
            </a:r>
          </a:p>
        </p:txBody>
      </p:sp>
      <p:grpSp>
        <p:nvGrpSpPr>
          <p:cNvPr id="5" name="Google Shape;1449;p53">
            <a:extLst>
              <a:ext uri="{FF2B5EF4-FFF2-40B4-BE49-F238E27FC236}">
                <a16:creationId xmlns:a16="http://schemas.microsoft.com/office/drawing/2014/main" id="{C07FFAA6-D3FB-4008-839A-64300CC6AE65}"/>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8EA5025D-D668-47CB-AC16-90632A4D3797}"/>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DD6F460A-92A2-4F54-94A2-DF41C8F2A492}"/>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E34E1570-19B5-46DA-AB45-080E8F4B4ED3}"/>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93196A2D-89EE-4BF7-8361-282C6FC8C45F}"/>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F1A6EB8A-1204-409C-9A67-1275FF60CBCD}"/>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DCE734C2-9871-4955-8A8C-B29F5147F431}"/>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ED2F4AA2-1162-4019-B42C-B871AFEE819F}"/>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15644521-71E3-4D00-84D2-5274DF63DCA1}"/>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66AFF90D-486A-439F-95AC-3CEFBBD3C502}"/>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BCFDE056-EABC-4742-8DB3-7760FE58D49A}"/>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5C75F102-3F17-4D97-B8E4-09AA668A864D}"/>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A2857F05-A4A0-4FF0-AE44-5A4A1BF69EF6}"/>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6A359F41-7E9A-440C-AF5A-94920064580B}"/>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409EEEC2-D2D2-4D66-87A5-C499607FF1A4}"/>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6CEF583F-35C7-46D4-8364-F3B6565214EA}"/>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40F67A96-96C4-4C75-9AF2-C04A792CF3FF}"/>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0EFC7F06-D1FF-4390-8320-6885B90646DF}"/>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FA6F9828-BD83-4D3A-9066-920791133FFB}"/>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658AD982-9219-4567-B33C-BDA20B994FD3}"/>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0D49ADB7-91DF-4358-83BC-C9BA5A5193EB}"/>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583A24BF-9C03-4D71-9C90-9CB8199C5E49}"/>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82FEC614-01DF-4A66-BA9D-2E94855D8D81}"/>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2D779BB7-0197-48D4-B5ED-85A9FBAC5370}"/>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BAD6E48C-CED7-4E76-943A-09CB67BE9C10}"/>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C66EB814-E076-461A-A264-7674F673F24F}"/>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400EC104-AA30-4F1B-9617-11D12D4AB22B}"/>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BF04B2D8-6AF2-488E-B71F-5FBF51CE7E38}"/>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6F9A9848-81E4-4607-B62C-2C07C41DF463}"/>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034B848A-5B39-4A48-831C-383219F8D956}"/>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1924144E-507E-4E44-8000-7A8727D96DF1}"/>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8135BD3D-1CCD-446F-9FEF-88581DDD5B3B}"/>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C970F739-D622-420B-A6CF-607F8C1F6DCD}"/>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59B43D47-942E-441F-9B1C-7E9A91FF892F}"/>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9AEC88AF-CDB4-46EE-A587-98E6CE7C24B6}"/>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834E1AFF-A5D3-424E-8DDE-33ACDA9C2F89}"/>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F0B589AC-6773-46C6-9E35-CEDF9633220D}"/>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D2D7D6C3-8B37-4CBE-9D66-58FA29DB8001}"/>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69F4B8E3-0C61-4531-A54E-A93732BCA1FE}"/>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5C838336-B4FE-426E-A7B4-099F5BCB89B3}"/>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A23D9195-5432-469E-A20E-2C48073F5EB0}"/>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C090A511-798F-48BE-AE0F-7EF1C1E891C7}"/>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2E29D6EE-6C39-4487-B8C9-1E7DC4D2223C}"/>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1B62590D-9BB7-4C62-BAD6-89DD21EF2031}"/>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55C15592-7667-4C4F-9037-6497A2213496}"/>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1B9281C3-0F64-4BCE-A6FC-6A0A44CD3899}"/>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8ACCCFE4-35C5-4B2B-B5A5-F6AFA1CA0B73}"/>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1B8FF621-4376-4799-9CA3-36C421E518EE}"/>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8E78C335-1C90-42BC-BC08-0AE21601452C}"/>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17F0E62F-73F5-4CA5-BE37-0E5E34F531BD}"/>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0BC74501-026E-4922-BF79-C375ED654C59}"/>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33EDA11D-DD3B-475B-B104-8548A168DDBF}"/>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49345F12-8D2A-40A2-A581-D0A95E25DC40}"/>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8D88BCC5-FA89-456C-93A6-3877011BB9BC}"/>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AB936BE4-7597-4197-B2FE-B25109F598F3}"/>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1440649539"/>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397031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National Kidney Foundation (2024b). Stages of Chronic Kidney Disease (CKD). [online] National Kidney Foundation. Available at: https://www.kidney.org/kidney-topics/stages-chronic-kidney-disease-ckd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Neale, E.P., Do Rosario, V., Probst, Y., Beck, E., Tran, B. and Lambert, K. (2023). Lifestyle interventions, kidney disease progression, and quality of life: A systematic review and meta-analysis. Kidney Medicine, 5(6), pp.100643–100643. doi:10.1016/j.xkme.2023.100643.</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NHS England (2021). Comprehensive model of </a:t>
            </a:r>
            <a:r>
              <a:rPr lang="en-US" sz="1200" dirty="0" err="1">
                <a:effectLst/>
                <a:latin typeface="Arimo" panose="020B0604020202020204" charset="0"/>
                <a:ea typeface="Arimo" panose="020B0604020202020204" charset="0"/>
                <a:cs typeface="Arimo" panose="020B0604020202020204" charset="0"/>
              </a:rPr>
              <a:t>personalised</a:t>
            </a:r>
            <a:r>
              <a:rPr lang="en-US" sz="1200" dirty="0">
                <a:effectLst/>
                <a:latin typeface="Arimo" panose="020B0604020202020204" charset="0"/>
                <a:ea typeface="Arimo" panose="020B0604020202020204" charset="0"/>
                <a:cs typeface="Arimo" panose="020B0604020202020204" charset="0"/>
              </a:rPr>
              <a:t> care. [online] NHS England. Available at: https://www.england.nhs.uk/personalisedcare/comprehensive-model-of-personalised-care/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NICE (2021). Chronic kidney disease: Assessment and management | guidance | NICE. [online] www.nice.org.uk. Available at: https://www.nice.org.uk/guidance/ng203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Nicholas, S.B., </a:t>
            </a:r>
            <a:r>
              <a:rPr lang="en-US" sz="1200" dirty="0" err="1">
                <a:effectLst/>
                <a:latin typeface="Arimo" panose="020B0604020202020204" charset="0"/>
                <a:ea typeface="Arimo" panose="020B0604020202020204" charset="0"/>
                <a:cs typeface="Arimo" panose="020B0604020202020204" charset="0"/>
              </a:rPr>
              <a:t>Kalantar</a:t>
            </a:r>
            <a:r>
              <a:rPr lang="en-US" sz="1200" dirty="0">
                <a:effectLst/>
                <a:latin typeface="Arimo" panose="020B0604020202020204" charset="0"/>
                <a:ea typeface="Arimo" panose="020B0604020202020204" charset="0"/>
                <a:cs typeface="Arimo" panose="020B0604020202020204" charset="0"/>
              </a:rPr>
              <a:t>-Zadeh, K. and Norris, K.C. (2015). Socioeconomic disparities in chronic kidney disease. Advances in Chronic Kidney Disease, 22(1), pp.6–15. doi:10.1053/j.ackd.2014.07.002.</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NIDDK (2024). eGFR equations for adults - NIDDK. [online] National Institute of Diabetes and Digestive and Kidney Diseases. Available at: https://www.niddk.nih.gov/research-funding/research-programs/kidney-clinical-research-epidemiology/laboratory/glomerular-filtration-rate-equations/adults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Park, M.Y. and Kang, M.-Y. (2025). Occupational risk factors for kidney disease: A comprehensive review. Journal of Korean Medical Science, [online] 40(31). doi:10.3346/jkms.2025.40.e224.</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Sarnowski</a:t>
            </a:r>
            <a:r>
              <a:rPr lang="en-US" sz="1200" dirty="0">
                <a:effectLst/>
                <a:latin typeface="Arimo" panose="020B0604020202020204" charset="0"/>
                <a:ea typeface="Arimo" panose="020B0604020202020204" charset="0"/>
                <a:cs typeface="Arimo" panose="020B0604020202020204" charset="0"/>
              </a:rPr>
              <a:t>, A., Gama, R.M., Dawson, A., Mason, H. and Banerjee, D. (2022). Hyperkalemia in chronic kidney disease: Links, risks and management. International Journal of Nephrology and Renovascular Disease, [online] Volume 15(15), pp.215–228. doi:10.2147/ijnrd.s326464.</a:t>
            </a:r>
          </a:p>
        </p:txBody>
      </p:sp>
      <p:grpSp>
        <p:nvGrpSpPr>
          <p:cNvPr id="5" name="Google Shape;1449;p53">
            <a:extLst>
              <a:ext uri="{FF2B5EF4-FFF2-40B4-BE49-F238E27FC236}">
                <a16:creationId xmlns:a16="http://schemas.microsoft.com/office/drawing/2014/main" id="{4A6E826D-16CF-419A-B7EE-0B02BE43AA91}"/>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F4C9AA2C-132E-4CBD-B2CC-024AA83E2B73}"/>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3667F5AD-79BD-4775-B3A4-E23B94A8C1E9}"/>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6367EEF2-8093-496A-948B-3B5949A48CB6}"/>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930963E5-2679-4B5D-8EF9-32B0644EC3AF}"/>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8520E805-64C8-4844-A1A2-246F82560383}"/>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8D88AA43-AEF7-4410-8167-9C2FE38267EF}"/>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E012A862-3666-416C-BA2E-13681F548193}"/>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975BC2A9-8EFC-4107-B992-8DC46F4831AC}"/>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A083500C-641F-46C9-91C2-A45B8B6A12F3}"/>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2DA8B0B6-1D41-4993-A399-378B0AA9D008}"/>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BDD387A7-9A33-472E-AC81-543C6B1753CF}"/>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45942C5A-E3F7-4F7D-BC22-779ABB2D65E9}"/>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247B65E5-2D11-48A7-9208-75F8EAFA67CC}"/>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90499CAA-0527-4C30-9CAD-FF34EDB4E82A}"/>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05E5830F-7A24-48B8-94F6-3EB6622EF051}"/>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B52E072F-A7A5-44E5-BD01-C532FB7C94F4}"/>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8E48A903-45D2-4C67-81AA-47A044146799}"/>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56BBD401-045A-48B5-84E4-0EDE61B247CC}"/>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F8E37674-73E3-4D60-BE4F-2144896159AE}"/>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1B7B8E73-2FFF-4FDB-81E1-3840D37BC2A2}"/>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6DBDCAA9-1DD1-48AF-8707-7911AE17C32F}"/>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A848CBA0-0643-4E16-A3EA-446DCB47E8DD}"/>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E2A80872-F7DD-4CE0-B1D6-BEF832A916F2}"/>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1FB2CDC8-CE3E-4A47-A75E-BFA1F09EF11F}"/>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5F447782-F969-413C-9226-1ED2785ACECB}"/>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578E63CA-2BEF-4AFE-9140-57F5F4A110F6}"/>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23C6305A-B0D3-49D9-96E0-182DB938E381}"/>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3C086EA1-3877-44CE-8F84-0FCAFA15180F}"/>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F2131F86-3C51-43B2-A0DD-B139B37AC9C8}"/>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0423CB19-3B14-4627-8285-32577C72181F}"/>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3563417B-A7C8-4E59-A7DB-A06DF9D19893}"/>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74B2D356-56C4-4940-B2B1-DE92D0F9F86D}"/>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A48B7DF9-CD4E-4A5C-BA46-9A88AD9F7E62}"/>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C5F187E4-0C86-4FC8-A286-81B0F6A37009}"/>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E5A2AAB3-0EB4-48AA-9533-25EE6FEEDF45}"/>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F4CFFFF4-FB4B-432C-BA40-42939362FA92}"/>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8443FDCE-43F7-4CAB-B2E6-0B1EFC756CD4}"/>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8F1F2496-F52B-48E7-946D-F0346FE41A1D}"/>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9DE8EB0C-7432-41F0-B2BC-5129BF87461A}"/>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B7919EF2-31DE-4DCB-814C-F86B4EF706A5}"/>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F4F58AA7-DC86-40F3-A5D6-C10B4C10D022}"/>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8371BCCB-EB9A-4AEC-90FF-E28E1EF54E08}"/>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17DF1657-2A73-4117-B0BF-B1344BA9CEC3}"/>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34F86FD6-424D-4845-A6A2-236558D44F06}"/>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3BDE9FC5-3076-4D8C-B708-4DD3A702A8F8}"/>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DE9D31FF-3BEA-4832-A0DD-228B99A33BB9}"/>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F76678F0-8A62-4011-945F-9B82B1601FCE}"/>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0AA28304-F7DF-47B9-BE8D-DF3BCB0E1CF5}"/>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798483DE-B004-49F4-B0E3-C28834CC8CD9}"/>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31326264-C1E2-4CEE-A788-8B98E5DDC7CB}"/>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B7648BD6-6E6E-4D0D-9D54-E1695904C662}"/>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EBA67A1B-0B31-43B6-85A0-61A30ACAFA49}"/>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3D6113C5-7565-4E17-A0C4-3FB3811A90CE}"/>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CE3D4057-CBAC-4C47-B264-1F6C400452D3}"/>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987075680"/>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415498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Shenoy, S.V., </a:t>
            </a:r>
            <a:r>
              <a:rPr lang="en-US" sz="1200" dirty="0" err="1">
                <a:effectLst/>
                <a:latin typeface="Arimo" panose="020B0604020202020204" charset="0"/>
                <a:ea typeface="Arimo" panose="020B0604020202020204" charset="0"/>
                <a:cs typeface="Arimo" panose="020B0604020202020204" charset="0"/>
              </a:rPr>
              <a:t>Nagaraju</a:t>
            </a:r>
            <a:r>
              <a:rPr lang="en-US" sz="1200" dirty="0">
                <a:effectLst/>
                <a:latin typeface="Arimo" panose="020B0604020202020204" charset="0"/>
                <a:ea typeface="Arimo" panose="020B0604020202020204" charset="0"/>
                <a:cs typeface="Arimo" panose="020B0604020202020204" charset="0"/>
              </a:rPr>
              <a:t>, S.P., </a:t>
            </a:r>
            <a:r>
              <a:rPr lang="en-US" sz="1200" dirty="0" err="1">
                <a:effectLst/>
                <a:latin typeface="Arimo" panose="020B0604020202020204" charset="0"/>
                <a:ea typeface="Arimo" panose="020B0604020202020204" charset="0"/>
                <a:cs typeface="Arimo" panose="020B0604020202020204" charset="0"/>
              </a:rPr>
              <a:t>Bhojaraja</a:t>
            </a:r>
            <a:r>
              <a:rPr lang="en-US" sz="1200" dirty="0">
                <a:effectLst/>
                <a:latin typeface="Arimo" panose="020B0604020202020204" charset="0"/>
                <a:ea typeface="Arimo" panose="020B0604020202020204" charset="0"/>
                <a:cs typeface="Arimo" panose="020B0604020202020204" charset="0"/>
              </a:rPr>
              <a:t>, M.V., Prabhu, R.A., </a:t>
            </a:r>
            <a:r>
              <a:rPr lang="en-US" sz="1200" dirty="0" err="1">
                <a:effectLst/>
                <a:latin typeface="Arimo" panose="020B0604020202020204" charset="0"/>
                <a:ea typeface="Arimo" panose="020B0604020202020204" charset="0"/>
                <a:cs typeface="Arimo" panose="020B0604020202020204" charset="0"/>
              </a:rPr>
              <a:t>Rangaswamy</a:t>
            </a:r>
            <a:r>
              <a:rPr lang="en-US" sz="1200" dirty="0">
                <a:effectLst/>
                <a:latin typeface="Arimo" panose="020B0604020202020204" charset="0"/>
                <a:ea typeface="Arimo" panose="020B0604020202020204" charset="0"/>
                <a:cs typeface="Arimo" panose="020B0604020202020204" charset="0"/>
              </a:rPr>
              <a:t>, D. and Rao, I.R. (2021). Sodium‐glucose cotransporter‐2 inhibitors and non‐steroidal mineralocorticoid receptor antagonists: Ushering in a new era of nephroprotection beyond renin‐angiotensin system blockade. Nephrology, 26(11), pp.858–871. doi:10.1111/nep.13917.</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Shin, J.-I., Chang, A.R., Grams, M.E., Coresh, J., Ballew, S.H., </a:t>
            </a:r>
            <a:r>
              <a:rPr lang="en-US" sz="1200" dirty="0" err="1">
                <a:effectLst/>
                <a:latin typeface="Arimo" panose="020B0604020202020204" charset="0"/>
                <a:ea typeface="Arimo" panose="020B0604020202020204" charset="0"/>
                <a:cs typeface="Arimo" panose="020B0604020202020204" charset="0"/>
              </a:rPr>
              <a:t>Surapaneni</a:t>
            </a:r>
            <a:r>
              <a:rPr lang="en-US" sz="1200" dirty="0">
                <a:effectLst/>
                <a:latin typeface="Arimo" panose="020B0604020202020204" charset="0"/>
                <a:ea typeface="Arimo" panose="020B0604020202020204" charset="0"/>
                <a:cs typeface="Arimo" panose="020B0604020202020204" charset="0"/>
              </a:rPr>
              <a:t>, A., Matsushita, K., Bilo, H.J.G., </a:t>
            </a:r>
            <a:r>
              <a:rPr lang="en-US" sz="1200" dirty="0" err="1">
                <a:effectLst/>
                <a:latin typeface="Arimo" panose="020B0604020202020204" charset="0"/>
                <a:ea typeface="Arimo" panose="020B0604020202020204" charset="0"/>
                <a:cs typeface="Arimo" panose="020B0604020202020204" charset="0"/>
              </a:rPr>
              <a:t>Carrero</a:t>
            </a:r>
            <a:r>
              <a:rPr lang="en-US" sz="1200" dirty="0">
                <a:effectLst/>
                <a:latin typeface="Arimo" panose="020B0604020202020204" charset="0"/>
                <a:ea typeface="Arimo" panose="020B0604020202020204" charset="0"/>
                <a:cs typeface="Arimo" panose="020B0604020202020204" charset="0"/>
              </a:rPr>
              <a:t>, J.J., </a:t>
            </a:r>
            <a:r>
              <a:rPr lang="en-US" sz="1200" dirty="0" err="1">
                <a:effectLst/>
                <a:latin typeface="Arimo" panose="020B0604020202020204" charset="0"/>
                <a:ea typeface="Arimo" panose="020B0604020202020204" charset="0"/>
                <a:cs typeface="Arimo" panose="020B0604020202020204" charset="0"/>
              </a:rPr>
              <a:t>Chodick</a:t>
            </a:r>
            <a:r>
              <a:rPr lang="en-US" sz="1200" dirty="0">
                <a:effectLst/>
                <a:latin typeface="Arimo" panose="020B0604020202020204" charset="0"/>
                <a:ea typeface="Arimo" panose="020B0604020202020204" charset="0"/>
                <a:cs typeface="Arimo" panose="020B0604020202020204" charset="0"/>
              </a:rPr>
              <a:t>, G., </a:t>
            </a:r>
            <a:r>
              <a:rPr lang="en-US" sz="1200" dirty="0" err="1">
                <a:effectLst/>
                <a:latin typeface="Arimo" panose="020B0604020202020204" charset="0"/>
                <a:ea typeface="Arimo" panose="020B0604020202020204" charset="0"/>
                <a:cs typeface="Arimo" panose="020B0604020202020204" charset="0"/>
              </a:rPr>
              <a:t>Daratha</a:t>
            </a:r>
            <a:r>
              <a:rPr lang="en-US" sz="1200" dirty="0">
                <a:effectLst/>
                <a:latin typeface="Arimo" panose="020B0604020202020204" charset="0"/>
                <a:ea typeface="Arimo" panose="020B0604020202020204" charset="0"/>
                <a:cs typeface="Arimo" panose="020B0604020202020204" charset="0"/>
              </a:rPr>
              <a:t>, K.B., </a:t>
            </a:r>
            <a:r>
              <a:rPr lang="en-US" sz="1200" dirty="0" err="1">
                <a:effectLst/>
                <a:latin typeface="Arimo" panose="020B0604020202020204" charset="0"/>
                <a:ea typeface="Arimo" panose="020B0604020202020204" charset="0"/>
                <a:cs typeface="Arimo" panose="020B0604020202020204" charset="0"/>
              </a:rPr>
              <a:t>Jassal</a:t>
            </a:r>
            <a:r>
              <a:rPr lang="en-US" sz="1200" dirty="0">
                <a:effectLst/>
                <a:latin typeface="Arimo" panose="020B0604020202020204" charset="0"/>
                <a:ea typeface="Arimo" panose="020B0604020202020204" charset="0"/>
                <a:cs typeface="Arimo" panose="020B0604020202020204" charset="0"/>
              </a:rPr>
              <a:t>, S.K., Nadkarni, G.N., Nelson, R.G., Nowak, C., </a:t>
            </a:r>
            <a:r>
              <a:rPr lang="en-US" sz="1200" dirty="0" err="1">
                <a:effectLst/>
                <a:latin typeface="Arimo" panose="020B0604020202020204" charset="0"/>
                <a:ea typeface="Arimo" panose="020B0604020202020204" charset="0"/>
                <a:cs typeface="Arimo" panose="020B0604020202020204" charset="0"/>
              </a:rPr>
              <a:t>Stempniewicz</a:t>
            </a:r>
            <a:r>
              <a:rPr lang="en-US" sz="1200" dirty="0">
                <a:effectLst/>
                <a:latin typeface="Arimo" panose="020B0604020202020204" charset="0"/>
                <a:ea typeface="Arimo" panose="020B0604020202020204" charset="0"/>
                <a:cs typeface="Arimo" panose="020B0604020202020204" charset="0"/>
              </a:rPr>
              <a:t>, N., Sumida, K., Traynor, J.P., Woodward, M., Sang, Y., Gansevoort, R.T., Chalmers, J., Tuttle, K., </a:t>
            </a:r>
            <a:r>
              <a:rPr lang="en-US" sz="1200" dirty="0" err="1">
                <a:effectLst/>
                <a:latin typeface="Arimo" panose="020B0604020202020204" charset="0"/>
                <a:ea typeface="Arimo" panose="020B0604020202020204" charset="0"/>
                <a:cs typeface="Arimo" panose="020B0604020202020204" charset="0"/>
              </a:rPr>
              <a:t>Alicic</a:t>
            </a:r>
            <a:r>
              <a:rPr lang="en-US" sz="1200" dirty="0">
                <a:effectLst/>
                <a:latin typeface="Arimo" panose="020B0604020202020204" charset="0"/>
                <a:ea typeface="Arimo" panose="020B0604020202020204" charset="0"/>
                <a:cs typeface="Arimo" panose="020B0604020202020204" charset="0"/>
              </a:rPr>
              <a:t>, R., McPherson, S., Jones, C., Singh, G., Green, J., Kirchner, H.L., Shalev, V., </a:t>
            </a:r>
            <a:r>
              <a:rPr lang="en-US" sz="1200" dirty="0" err="1">
                <a:effectLst/>
                <a:latin typeface="Arimo" panose="020B0604020202020204" charset="0"/>
                <a:ea typeface="Arimo" panose="020B0604020202020204" charset="0"/>
                <a:cs typeface="Arimo" panose="020B0604020202020204" charset="0"/>
              </a:rPr>
              <a:t>Bottinger</a:t>
            </a:r>
            <a:r>
              <a:rPr lang="en-US" sz="1200" dirty="0">
                <a:effectLst/>
                <a:latin typeface="Arimo" panose="020B0604020202020204" charset="0"/>
                <a:ea typeface="Arimo" panose="020B0604020202020204" charset="0"/>
                <a:cs typeface="Arimo" panose="020B0604020202020204" charset="0"/>
              </a:rPr>
              <a:t>, E.P., Loos, R.J.F., Ellis, S.B., </a:t>
            </a:r>
            <a:r>
              <a:rPr lang="en-US" sz="1200" dirty="0" err="1">
                <a:effectLst/>
                <a:latin typeface="Arimo" panose="020B0604020202020204" charset="0"/>
                <a:ea typeface="Arimo" panose="020B0604020202020204" charset="0"/>
                <a:cs typeface="Arimo" panose="020B0604020202020204" charset="0"/>
              </a:rPr>
              <a:t>Cuddeback</a:t>
            </a:r>
            <a:r>
              <a:rPr lang="en-US" sz="1200" dirty="0">
                <a:effectLst/>
                <a:latin typeface="Arimo" panose="020B0604020202020204" charset="0"/>
                <a:ea typeface="Arimo" panose="020B0604020202020204" charset="0"/>
                <a:cs typeface="Arimo" panose="020B0604020202020204" charset="0"/>
              </a:rPr>
              <a:t>, J., </a:t>
            </a:r>
            <a:r>
              <a:rPr lang="en-US" sz="1200" dirty="0" err="1">
                <a:effectLst/>
                <a:latin typeface="Arimo" panose="020B0604020202020204" charset="0"/>
                <a:ea typeface="Arimo" panose="020B0604020202020204" charset="0"/>
                <a:cs typeface="Arimo" panose="020B0604020202020204" charset="0"/>
              </a:rPr>
              <a:t>Ciemins</a:t>
            </a:r>
            <a:r>
              <a:rPr lang="en-US" sz="1200" dirty="0">
                <a:effectLst/>
                <a:latin typeface="Arimo" panose="020B0604020202020204" charset="0"/>
                <a:ea typeface="Arimo" panose="020B0604020202020204" charset="0"/>
                <a:cs typeface="Arimo" panose="020B0604020202020204" charset="0"/>
              </a:rPr>
              <a:t>, E., Carbonara, E., Dunning, S., </a:t>
            </a:r>
            <a:r>
              <a:rPr lang="en-US" sz="1200" dirty="0" err="1">
                <a:effectLst/>
                <a:latin typeface="Arimo" panose="020B0604020202020204" charset="0"/>
                <a:ea typeface="Arimo" panose="020B0604020202020204" charset="0"/>
                <a:cs typeface="Arimo" panose="020B0604020202020204" charset="0"/>
              </a:rPr>
              <a:t>Knowler</a:t>
            </a:r>
            <a:r>
              <a:rPr lang="en-US" sz="1200" dirty="0">
                <a:effectLst/>
                <a:latin typeface="Arimo" panose="020B0604020202020204" charset="0"/>
                <a:ea typeface="Arimo" panose="020B0604020202020204" charset="0"/>
                <a:cs typeface="Arimo" panose="020B0604020202020204" charset="0"/>
              </a:rPr>
              <a:t>, W.C., Looker, H.C., </a:t>
            </a:r>
            <a:r>
              <a:rPr lang="en-US" sz="1200" dirty="0" err="1">
                <a:effectLst/>
                <a:latin typeface="Arimo" panose="020B0604020202020204" charset="0"/>
                <a:ea typeface="Arimo" panose="020B0604020202020204" charset="0"/>
                <a:cs typeface="Arimo" panose="020B0604020202020204" charset="0"/>
              </a:rPr>
              <a:t>Kieneker</a:t>
            </a:r>
            <a:r>
              <a:rPr lang="en-US" sz="1200" dirty="0">
                <a:effectLst/>
                <a:latin typeface="Arimo" panose="020B0604020202020204" charset="0"/>
                <a:ea typeface="Arimo" panose="020B0604020202020204" charset="0"/>
                <a:cs typeface="Arimo" panose="020B0604020202020204" charset="0"/>
              </a:rPr>
              <a:t>, L.M., Bakker, S.J.L., </a:t>
            </a:r>
            <a:r>
              <a:rPr lang="en-US" sz="1200" dirty="0" err="1">
                <a:effectLst/>
                <a:latin typeface="Arimo" panose="020B0604020202020204" charset="0"/>
                <a:ea typeface="Arimo" panose="020B0604020202020204" charset="0"/>
                <a:cs typeface="Arimo" panose="020B0604020202020204" charset="0"/>
              </a:rPr>
              <a:t>Hillege</a:t>
            </a:r>
            <a:r>
              <a:rPr lang="en-US" sz="1200" dirty="0">
                <a:effectLst/>
                <a:latin typeface="Arimo" panose="020B0604020202020204" charset="0"/>
                <a:ea typeface="Arimo" panose="020B0604020202020204" charset="0"/>
                <a:cs typeface="Arimo" panose="020B0604020202020204" charset="0"/>
              </a:rPr>
              <a:t>, H.L., van der </a:t>
            </a:r>
            <a:r>
              <a:rPr lang="en-US" sz="1200" dirty="0" err="1">
                <a:effectLst/>
                <a:latin typeface="Arimo" panose="020B0604020202020204" charset="0"/>
                <a:ea typeface="Arimo" panose="020B0604020202020204" charset="0"/>
                <a:cs typeface="Arimo" panose="020B0604020202020204" charset="0"/>
              </a:rPr>
              <a:t>Harst</a:t>
            </a:r>
            <a:r>
              <a:rPr lang="en-US" sz="1200" dirty="0">
                <a:effectLst/>
                <a:latin typeface="Arimo" panose="020B0604020202020204" charset="0"/>
                <a:ea typeface="Arimo" panose="020B0604020202020204" charset="0"/>
                <a:cs typeface="Arimo" panose="020B0604020202020204" charset="0"/>
              </a:rPr>
              <a:t>, P., </a:t>
            </a:r>
            <a:r>
              <a:rPr lang="en-US" sz="1200" dirty="0" err="1">
                <a:effectLst/>
                <a:latin typeface="Arimo" panose="020B0604020202020204" charset="0"/>
                <a:ea typeface="Arimo" panose="020B0604020202020204" charset="0"/>
                <a:cs typeface="Arimo" panose="020B0604020202020204" charset="0"/>
              </a:rPr>
              <a:t>Jassal</a:t>
            </a:r>
            <a:r>
              <a:rPr lang="en-US" sz="1200" dirty="0">
                <a:effectLst/>
                <a:latin typeface="Arimo" panose="020B0604020202020204" charset="0"/>
                <a:ea typeface="Arimo" panose="020B0604020202020204" charset="0"/>
                <a:cs typeface="Arimo" panose="020B0604020202020204" charset="0"/>
              </a:rPr>
              <a:t>, S.K., Bergstrom, J., </a:t>
            </a:r>
            <a:r>
              <a:rPr lang="en-US" sz="1200" dirty="0" err="1">
                <a:effectLst/>
                <a:latin typeface="Arimo" panose="020B0604020202020204" charset="0"/>
                <a:ea typeface="Arimo" panose="020B0604020202020204" charset="0"/>
                <a:cs typeface="Arimo" panose="020B0604020202020204" charset="0"/>
              </a:rPr>
              <a:t>Ix</a:t>
            </a:r>
            <a:r>
              <a:rPr lang="en-US" sz="1200" dirty="0">
                <a:effectLst/>
                <a:latin typeface="Arimo" panose="020B0604020202020204" charset="0"/>
                <a:ea typeface="Arimo" panose="020B0604020202020204" charset="0"/>
                <a:cs typeface="Arimo" panose="020B0604020202020204" charset="0"/>
              </a:rPr>
              <a:t>, J., </a:t>
            </a:r>
            <a:r>
              <a:rPr lang="en-US" sz="1200" dirty="0" err="1">
                <a:effectLst/>
                <a:latin typeface="Arimo" panose="020B0604020202020204" charset="0"/>
                <a:ea typeface="Arimo" panose="020B0604020202020204" charset="0"/>
                <a:cs typeface="Arimo" panose="020B0604020202020204" charset="0"/>
              </a:rPr>
              <a:t>Kovesdy</a:t>
            </a:r>
            <a:r>
              <a:rPr lang="en-US" sz="1200" dirty="0">
                <a:effectLst/>
                <a:latin typeface="Arimo" panose="020B0604020202020204" charset="0"/>
                <a:ea typeface="Arimo" panose="020B0604020202020204" charset="0"/>
                <a:cs typeface="Arimo" panose="020B0604020202020204" charset="0"/>
              </a:rPr>
              <a:t>, C.P., </a:t>
            </a:r>
            <a:r>
              <a:rPr lang="en-US" sz="1200" dirty="0" err="1">
                <a:effectLst/>
                <a:latin typeface="Arimo" panose="020B0604020202020204" charset="0"/>
                <a:ea typeface="Arimo" panose="020B0604020202020204" charset="0"/>
                <a:cs typeface="Arimo" panose="020B0604020202020204" charset="0"/>
              </a:rPr>
              <a:t>Potukuchi</a:t>
            </a:r>
            <a:r>
              <a:rPr lang="en-US" sz="1200" dirty="0">
                <a:effectLst/>
                <a:latin typeface="Arimo" panose="020B0604020202020204" charset="0"/>
                <a:ea typeface="Arimo" panose="020B0604020202020204" charset="0"/>
                <a:cs typeface="Arimo" panose="020B0604020202020204" charset="0"/>
              </a:rPr>
              <a:t>, P., </a:t>
            </a:r>
            <a:r>
              <a:rPr lang="en-US" sz="1200" dirty="0" err="1">
                <a:effectLst/>
                <a:latin typeface="Arimo" panose="020B0604020202020204" charset="0"/>
                <a:ea typeface="Arimo" panose="020B0604020202020204" charset="0"/>
                <a:cs typeface="Arimo" panose="020B0604020202020204" charset="0"/>
              </a:rPr>
              <a:t>Trevisan</a:t>
            </a:r>
            <a:r>
              <a:rPr lang="en-US" sz="1200" dirty="0">
                <a:effectLst/>
                <a:latin typeface="Arimo" panose="020B0604020202020204" charset="0"/>
                <a:ea typeface="Arimo" panose="020B0604020202020204" charset="0"/>
                <a:cs typeface="Arimo" panose="020B0604020202020204" charset="0"/>
              </a:rPr>
              <a:t>, M., </a:t>
            </a:r>
            <a:r>
              <a:rPr lang="en-US" sz="1200" dirty="0" err="1">
                <a:effectLst/>
                <a:latin typeface="Arimo" panose="020B0604020202020204" charset="0"/>
                <a:ea typeface="Arimo" panose="020B0604020202020204" charset="0"/>
                <a:cs typeface="Arimo" panose="020B0604020202020204" charset="0"/>
              </a:rPr>
              <a:t>Elinder</a:t>
            </a:r>
            <a:r>
              <a:rPr lang="en-US" sz="1200" dirty="0">
                <a:effectLst/>
                <a:latin typeface="Arimo" panose="020B0604020202020204" charset="0"/>
                <a:ea typeface="Arimo" panose="020B0604020202020204" charset="0"/>
                <a:cs typeface="Arimo" panose="020B0604020202020204" charset="0"/>
              </a:rPr>
              <a:t>, C.G., </a:t>
            </a:r>
            <a:r>
              <a:rPr lang="en-US" sz="1200" dirty="0" err="1">
                <a:effectLst/>
                <a:latin typeface="Arimo" panose="020B0604020202020204" charset="0"/>
                <a:ea typeface="Arimo" panose="020B0604020202020204" charset="0"/>
                <a:cs typeface="Arimo" panose="020B0604020202020204" charset="0"/>
              </a:rPr>
              <a:t>Wettermark</a:t>
            </a:r>
            <a:r>
              <a:rPr lang="en-US" sz="1200" dirty="0">
                <a:effectLst/>
                <a:latin typeface="Arimo" panose="020B0604020202020204" charset="0"/>
                <a:ea typeface="Arimo" panose="020B0604020202020204" charset="0"/>
                <a:cs typeface="Arimo" panose="020B0604020202020204" charset="0"/>
              </a:rPr>
              <a:t>, B., </a:t>
            </a:r>
            <a:r>
              <a:rPr lang="en-US" sz="1200" dirty="0" err="1">
                <a:effectLst/>
                <a:latin typeface="Arimo" panose="020B0604020202020204" charset="0"/>
                <a:ea typeface="Arimo" panose="020B0604020202020204" charset="0"/>
                <a:cs typeface="Arimo" panose="020B0604020202020204" charset="0"/>
              </a:rPr>
              <a:t>Ärnlöv</a:t>
            </a:r>
            <a:r>
              <a:rPr lang="en-US" sz="1200" dirty="0">
                <a:effectLst/>
                <a:latin typeface="Arimo" panose="020B0604020202020204" charset="0"/>
                <a:ea typeface="Arimo" panose="020B0604020202020204" charset="0"/>
                <a:cs typeface="Arimo" panose="020B0604020202020204" charset="0"/>
              </a:rPr>
              <a:t>, J., Mark, P.B., Thomson, P.C., Geddes, C.C., Landman, G.W.D., van </a:t>
            </a:r>
            <a:r>
              <a:rPr lang="en-US" sz="1200" dirty="0" err="1">
                <a:effectLst/>
                <a:latin typeface="Arimo" panose="020B0604020202020204" charset="0"/>
                <a:ea typeface="Arimo" panose="020B0604020202020204" charset="0"/>
                <a:cs typeface="Arimo" panose="020B0604020202020204" charset="0"/>
              </a:rPr>
              <a:t>Hateren</a:t>
            </a:r>
            <a:r>
              <a:rPr lang="en-US" sz="1200" dirty="0">
                <a:effectLst/>
                <a:latin typeface="Arimo" panose="020B0604020202020204" charset="0"/>
                <a:ea typeface="Arimo" panose="020B0604020202020204" charset="0"/>
                <a:cs typeface="Arimo" panose="020B0604020202020204" charset="0"/>
              </a:rPr>
              <a:t>, K.J.J., </a:t>
            </a:r>
            <a:r>
              <a:rPr lang="en-US" sz="1200" dirty="0" err="1">
                <a:effectLst/>
                <a:latin typeface="Arimo" panose="020B0604020202020204" charset="0"/>
                <a:ea typeface="Arimo" panose="020B0604020202020204" charset="0"/>
                <a:cs typeface="Arimo" panose="020B0604020202020204" charset="0"/>
              </a:rPr>
              <a:t>Kleefstra</a:t>
            </a:r>
            <a:r>
              <a:rPr lang="en-US" sz="1200" dirty="0">
                <a:effectLst/>
                <a:latin typeface="Arimo" panose="020B0604020202020204" charset="0"/>
                <a:ea typeface="Arimo" panose="020B0604020202020204" charset="0"/>
                <a:cs typeface="Arimo" panose="020B0604020202020204" charset="0"/>
              </a:rPr>
              <a:t>, N., Gutierrez, O., Konta, T., Levey, A.S., Polkinghorne, K., </a:t>
            </a:r>
            <a:r>
              <a:rPr lang="en-US" sz="1200" dirty="0" err="1">
                <a:effectLst/>
                <a:latin typeface="Arimo" panose="020B0604020202020204" charset="0"/>
                <a:ea typeface="Arimo" panose="020B0604020202020204" charset="0"/>
                <a:cs typeface="Arimo" panose="020B0604020202020204" charset="0"/>
              </a:rPr>
              <a:t>Schäffner</a:t>
            </a:r>
            <a:r>
              <a:rPr lang="en-US" sz="1200" dirty="0">
                <a:effectLst/>
                <a:latin typeface="Arimo" panose="020B0604020202020204" charset="0"/>
                <a:ea typeface="Arimo" panose="020B0604020202020204" charset="0"/>
                <a:cs typeface="Arimo" panose="020B0604020202020204" charset="0"/>
              </a:rPr>
              <a:t>, E., Chen, J. and </a:t>
            </a:r>
            <a:r>
              <a:rPr lang="en-US" sz="1200" dirty="0" err="1">
                <a:effectLst/>
                <a:latin typeface="Arimo" panose="020B0604020202020204" charset="0"/>
                <a:ea typeface="Arimo" panose="020B0604020202020204" charset="0"/>
                <a:cs typeface="Arimo" panose="020B0604020202020204" charset="0"/>
              </a:rPr>
              <a:t>Surapeneni</a:t>
            </a:r>
            <a:r>
              <a:rPr lang="en-US" sz="1200" dirty="0">
                <a:effectLst/>
                <a:latin typeface="Arimo" panose="020B0604020202020204" charset="0"/>
                <a:ea typeface="Arimo" panose="020B0604020202020204" charset="0"/>
                <a:cs typeface="Arimo" panose="020B0604020202020204" charset="0"/>
              </a:rPr>
              <a:t>, A. (2021). Albuminuria testing in hypertension and diabetes: An individual-participant data meta-analysis in a global consortium. Hypertension, 78(4), pp.1042–1052. doi:10.1161/hypertensionaha.121.17323.</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Tedla</a:t>
            </a:r>
            <a:r>
              <a:rPr lang="en-US" sz="1200" dirty="0">
                <a:effectLst/>
                <a:latin typeface="Arimo" panose="020B0604020202020204" charset="0"/>
                <a:ea typeface="Arimo" panose="020B0604020202020204" charset="0"/>
                <a:cs typeface="Arimo" panose="020B0604020202020204" charset="0"/>
              </a:rPr>
              <a:t>, F.M., Brar, A., Browne, R. and Brown, C. (2011). Hypertension in chronic kidney disease: Navigating the evidence. International Journal of Hypertension, [online] 2011, pp.1–9. doi:10.4061/2011/132405.</a:t>
            </a:r>
            <a:endParaRPr lang="en-US" sz="1200" dirty="0">
              <a:latin typeface="Arimo" panose="020B0604020202020204" charset="0"/>
              <a:ea typeface="Arimo" panose="020B0604020202020204" charset="0"/>
              <a:cs typeface="Arimo" panose="020B0604020202020204" charset="0"/>
            </a:endParaRP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Wang, A.Y.-M. and Lai, K.-N. (2006). The importance of residual renal function in dialysis patients. Kidney International, [online] 69(10), pp.1726–1732. doi:10.1038/sj.ki.5000382.</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WHO (2022). Global health estimates: Leading causes of DALYs. [online] World Health Organization. Available at: https://www.who.int/data/gho/data/themes/mortality-and-global-health-estimates/global-health-estimates-leading-causes-of-dalys [Accessed 6 Aug. 2026].</a:t>
            </a:r>
          </a:p>
        </p:txBody>
      </p:sp>
      <p:grpSp>
        <p:nvGrpSpPr>
          <p:cNvPr id="5" name="Google Shape;1449;p53">
            <a:extLst>
              <a:ext uri="{FF2B5EF4-FFF2-40B4-BE49-F238E27FC236}">
                <a16:creationId xmlns:a16="http://schemas.microsoft.com/office/drawing/2014/main" id="{B06AB92F-6F12-4AED-B787-FA2B2AC65318}"/>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2C96E776-CDBE-4F1E-A47B-AD0C644C1C43}"/>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DD5AF7C3-5507-4BEC-825A-236B5447BE64}"/>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2E8102BB-2DA9-42DF-843B-8504C23A6D9B}"/>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D63E5E21-142A-43EA-9546-275610723A18}"/>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FD205AF9-228F-4CC5-817A-A0EDE4D98037}"/>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028482FF-DEC1-486B-A0B3-A5F7EE722691}"/>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76E719B7-F3B6-48BA-BAA1-EB1A2C5A4D5C}"/>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EF971112-E794-4A9F-B9B2-42F8DF8F71D4}"/>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A50CDD06-806A-48AA-8E78-4EC14E6482CD}"/>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21C14AE7-3645-4921-807E-EAA5E32A17F5}"/>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1EE2D321-AA53-471D-AEE8-0974EB0FC59E}"/>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1EEB191D-5E86-4D39-8E2E-82FE789451B1}"/>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8164B25C-79F0-46D7-9E04-DD52AF8FEBCA}"/>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0432D32A-2ED5-42DD-B1B8-76362DECC714}"/>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8DFC26E8-1408-4276-B7F3-902CEC9D29E7}"/>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0F4DFA1A-62A8-4244-A8D0-A994CACEB5A4}"/>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B3196EF6-A8B0-420B-9566-67D910E3B5E8}"/>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2F2E777F-1B56-4605-9110-28E92DE2F8DF}"/>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A98E5300-C644-4A16-A35B-CF68377E5E10}"/>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F99BA912-F8BD-436E-B2A9-2FCBFC34916D}"/>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C82E4890-AE37-4846-AA86-17C755556B27}"/>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07B563F5-0C1B-43D9-AE39-DB52FD4A5861}"/>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AB80A9DB-641A-4D7E-AA7D-CE11726D106A}"/>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7CA544A7-7545-48DB-9DC7-CED144D6D0F6}"/>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E3B4194A-0EE3-4277-976D-E5A652A0BBD2}"/>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D26A5318-E83F-4F62-9ECE-F30CEBE5D9A4}"/>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C22B1519-F825-46CD-87A8-82419BA2C84A}"/>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674256B7-EB3E-491B-B88B-0045BE6339F3}"/>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CD7265FF-83A1-4A38-B5A0-7DCDA3F05F2F}"/>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1D44CC52-279D-4369-91FB-36EDC7F70329}"/>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6FF75B3A-B3AE-41AC-9B8C-C6091851838F}"/>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F554C1C6-AACF-48D9-9AE3-871C60D1EBB7}"/>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13090327-2BE6-488A-855B-572DA3615A68}"/>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D2DECE53-FC55-4C73-8167-1E5FBB52D65A}"/>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269A4E22-576A-4DCA-A17C-E0903C2F34EF}"/>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A6328C7B-A1DD-4F26-A594-E118A3F62288}"/>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5AC260CF-9175-4FE8-91FA-7B8404ECD6EC}"/>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A2B926C9-F269-47D1-8043-813730003ED9}"/>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A09FF361-79EB-4BC6-9C4A-2F00389A6727}"/>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23F3FF46-B2D5-4E99-A023-9549F9B066E5}"/>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CC276DE4-C809-4775-B432-F76436016045}"/>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5D5A3577-ACF1-4557-B24F-3E021E2D7375}"/>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149EF49F-1A7F-4CD7-916D-6957D793AA53}"/>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8166F9DB-8A4C-4750-A3A1-E76FB203FCA4}"/>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7A8F86C0-AF24-44B4-B407-73DA78EBEACA}"/>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80403458-EFC3-427B-9F10-A9A7C56E2EDD}"/>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6C291685-EF52-41DF-8527-85AC6BAC9860}"/>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D3FEB723-5881-4401-B44A-88F893B0407F}"/>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32172FBC-2E45-4EEC-B591-135814104105}"/>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50639F80-49A2-41F2-A5AA-F8EB7175C4E4}"/>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04BED593-D41F-465F-8AB2-0DD841EB7FFC}"/>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99E8BA24-574A-4F89-AD9A-69A53C3359E7}"/>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00C8A758-90C3-4D4D-89AA-BF6D2FC9899A}"/>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6A79CE55-F714-4CFD-A531-9EB94DA82E22}"/>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4193995702"/>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39"/>
          <p:cNvSpPr txBox="1">
            <a:spLocks noGrp="1"/>
          </p:cNvSpPr>
          <p:nvPr>
            <p:ph type="title"/>
          </p:nvPr>
        </p:nvSpPr>
        <p:spPr>
          <a:xfrm>
            <a:off x="720000" y="127183"/>
            <a:ext cx="7704000" cy="41824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400" dirty="0"/>
              <a:t>References</a:t>
            </a:r>
          </a:p>
        </p:txBody>
      </p:sp>
      <p:sp>
        <p:nvSpPr>
          <p:cNvPr id="714" name="Google Shape;714;p39"/>
          <p:cNvSpPr/>
          <p:nvPr/>
        </p:nvSpPr>
        <p:spPr>
          <a:xfrm>
            <a:off x="8182559" y="861326"/>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TextBox 39">
            <a:extLst>
              <a:ext uri="{FF2B5EF4-FFF2-40B4-BE49-F238E27FC236}">
                <a16:creationId xmlns:a16="http://schemas.microsoft.com/office/drawing/2014/main" id="{6B7B8FE5-F824-4531-99FA-868277D585F8}"/>
              </a:ext>
            </a:extLst>
          </p:cNvPr>
          <p:cNvSpPr txBox="1"/>
          <p:nvPr/>
        </p:nvSpPr>
        <p:spPr>
          <a:xfrm>
            <a:off x="718468" y="636601"/>
            <a:ext cx="7705532" cy="341632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WHO (2026). Kidney disease. [online] Who.int. World Health Organization: WHO. Available at: https://www.who.int/news-room/fact-sheets/detail/kidney-disease [Accessed 6 Aug. 2026].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Wolf, G. and Ritz, E. (2005). Combination therapy with ACE inhibitors and angiotensin II receptor blockers to halt progression of chronic renal disease: Pathophysiology and indications. Kidney international, [online] 67(3), pp.799–812. doi:10.1111/j.1523-1755.2005.00145.x.</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Wu, L., Wang, W. and Liang, Y. (2025). Exploring the relationship between professional roles and </a:t>
            </a:r>
            <a:r>
              <a:rPr lang="en-US" sz="1200" dirty="0" err="1">
                <a:effectLst/>
                <a:latin typeface="Arimo" panose="020B0604020202020204" charset="0"/>
                <a:ea typeface="Arimo" panose="020B0604020202020204" charset="0"/>
                <a:cs typeface="Arimo" panose="020B0604020202020204" charset="0"/>
              </a:rPr>
              <a:t>behavioural</a:t>
            </a:r>
            <a:r>
              <a:rPr lang="en-US" sz="1200" dirty="0">
                <a:effectLst/>
                <a:latin typeface="Arimo" panose="020B0604020202020204" charset="0"/>
                <a:ea typeface="Arimo" panose="020B0604020202020204" charset="0"/>
                <a:cs typeface="Arimo" panose="020B0604020202020204" charset="0"/>
              </a:rPr>
              <a:t> intentions in chronic kidney disease management: A cross-sectional study among primary and specialist health professionals in Shanghai, China. BMJ Open, 15(1), p.e083708. doi:10.1136/bmjopen-2023-083708.</a:t>
            </a:r>
          </a:p>
          <a:p>
            <a:pPr marL="171450" marR="0" indent="-171450">
              <a:spcBef>
                <a:spcPts val="0"/>
              </a:spcBef>
              <a:spcAft>
                <a:spcPts val="0"/>
              </a:spcAft>
              <a:buFont typeface="Wingdings" panose="05000000000000000000" pitchFamily="2" charset="2"/>
              <a:buChar char="§"/>
            </a:pPr>
            <a:r>
              <a:rPr lang="en-US" sz="1200" dirty="0" err="1">
                <a:effectLst/>
                <a:latin typeface="Arimo" panose="020B0604020202020204" charset="0"/>
                <a:ea typeface="Arimo" panose="020B0604020202020204" charset="0"/>
                <a:cs typeface="Arimo" panose="020B0604020202020204" charset="0"/>
              </a:rPr>
              <a:t>Xie</a:t>
            </a:r>
            <a:r>
              <a:rPr lang="en-US" sz="1200" dirty="0">
                <a:effectLst/>
                <a:latin typeface="Arimo" panose="020B0604020202020204" charset="0"/>
                <a:ea typeface="Arimo" panose="020B0604020202020204" charset="0"/>
                <a:cs typeface="Arimo" panose="020B0604020202020204" charset="0"/>
              </a:rPr>
              <a:t>, K., Cao, H., Ling, S., Zhong, J., Chen, H., Chen, P. and Huang, R. (2025). Global, regional, and national burden of chronic kidney disease, 1990-2021: A systematic analysis for the global burden of disease study 2021. Frontiers in Endocrinology, 16. doi:10.3389/fendo.2025.1526482.</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Ye, X., </a:t>
            </a:r>
            <a:r>
              <a:rPr lang="en-US" sz="1200" dirty="0" err="1">
                <a:effectLst/>
                <a:latin typeface="Arimo" panose="020B0604020202020204" charset="0"/>
                <a:ea typeface="Arimo" panose="020B0604020202020204" charset="0"/>
                <a:cs typeface="Arimo" panose="020B0604020202020204" charset="0"/>
              </a:rPr>
              <a:t>Shafi</a:t>
            </a:r>
            <a:r>
              <a:rPr lang="en-US" sz="1200" dirty="0">
                <a:effectLst/>
                <a:latin typeface="Arimo" panose="020B0604020202020204" charset="0"/>
                <a:ea typeface="Arimo" panose="020B0604020202020204" charset="0"/>
                <a:cs typeface="Arimo" panose="020B0604020202020204" charset="0"/>
              </a:rPr>
              <a:t>, S., Negrete, A., Davis, W.N., </a:t>
            </a:r>
            <a:r>
              <a:rPr lang="en-US" sz="1200" dirty="0" err="1">
                <a:effectLst/>
                <a:latin typeface="Arimo" panose="020B0604020202020204" charset="0"/>
                <a:ea typeface="Arimo" panose="020B0604020202020204" charset="0"/>
                <a:cs typeface="Arimo" panose="020B0604020202020204" charset="0"/>
              </a:rPr>
              <a:t>Sarac</a:t>
            </a:r>
            <a:r>
              <a:rPr lang="en-US" sz="1200" dirty="0">
                <a:effectLst/>
                <a:latin typeface="Arimo" panose="020B0604020202020204" charset="0"/>
                <a:ea typeface="Arimo" panose="020B0604020202020204" charset="0"/>
                <a:cs typeface="Arimo" panose="020B0604020202020204" charset="0"/>
              </a:rPr>
              <a:t>, E., Negrete, A.M. and Negrete, H. (2016). Home blood pressure monitor use in patients with chronic kidney disease. Blood pressure, [online] 25(5), pp.280–5. doi:10.3109/08037051.2016.1167356.</a:t>
            </a:r>
          </a:p>
          <a:p>
            <a:pPr marL="171450" marR="0" indent="-171450">
              <a:spcBef>
                <a:spcPts val="0"/>
              </a:spcBef>
              <a:spcAft>
                <a:spcPts val="0"/>
              </a:spcAft>
              <a:buFont typeface="Wingdings" panose="05000000000000000000" pitchFamily="2" charset="2"/>
              <a:buChar char="§"/>
            </a:pPr>
            <a:r>
              <a:rPr lang="en-US" sz="1200" dirty="0">
                <a:effectLst/>
                <a:latin typeface="Arimo" panose="020B0604020202020204" charset="0"/>
                <a:ea typeface="Arimo" panose="020B0604020202020204" charset="0"/>
                <a:cs typeface="Arimo" panose="020B0604020202020204" charset="0"/>
              </a:rPr>
              <a:t>Zheng, Y., Cai, G. and Chen, X. (2024). Blood pressure targets in patients with chronic kidney disease: Comments and controversies. Chinese Medical Journal, [online] 137(3), pp.270–272. doi:10.1097/CM9.0000000000002892.</a:t>
            </a:r>
          </a:p>
        </p:txBody>
      </p:sp>
      <p:grpSp>
        <p:nvGrpSpPr>
          <p:cNvPr id="5" name="Google Shape;1449;p53">
            <a:extLst>
              <a:ext uri="{FF2B5EF4-FFF2-40B4-BE49-F238E27FC236}">
                <a16:creationId xmlns:a16="http://schemas.microsoft.com/office/drawing/2014/main" id="{E9AA6FE0-F194-49B3-BE6A-F1D86E1147DF}"/>
              </a:ext>
            </a:extLst>
          </p:cNvPr>
          <p:cNvGrpSpPr/>
          <p:nvPr/>
        </p:nvGrpSpPr>
        <p:grpSpPr>
          <a:xfrm>
            <a:off x="8485785" y="81598"/>
            <a:ext cx="586950" cy="509418"/>
            <a:chOff x="7080448" y="3315382"/>
            <a:chExt cx="300605" cy="304084"/>
          </a:xfrm>
        </p:grpSpPr>
        <p:sp>
          <p:nvSpPr>
            <p:cNvPr id="6" name="Google Shape;1450;p53">
              <a:extLst>
                <a:ext uri="{FF2B5EF4-FFF2-40B4-BE49-F238E27FC236}">
                  <a16:creationId xmlns:a16="http://schemas.microsoft.com/office/drawing/2014/main" id="{24FDC3D0-4A79-4307-B9F9-E05DC68AEDE8}"/>
                </a:ext>
              </a:extLst>
            </p:cNvPr>
            <p:cNvSpPr/>
            <p:nvPr/>
          </p:nvSpPr>
          <p:spPr>
            <a:xfrm>
              <a:off x="7080469" y="3315408"/>
              <a:ext cx="260175" cy="154387"/>
            </a:xfrm>
            <a:custGeom>
              <a:avLst/>
              <a:gdLst/>
              <a:ahLst/>
              <a:cxnLst/>
              <a:rect l="l" t="t" r="r" b="b"/>
              <a:pathLst>
                <a:path w="260175" h="154387" extrusionOk="0">
                  <a:moveTo>
                    <a:pt x="47856" y="154387"/>
                  </a:moveTo>
                  <a:lnTo>
                    <a:pt x="260175" y="154387"/>
                  </a:lnTo>
                  <a:lnTo>
                    <a:pt x="111275" y="5148"/>
                  </a:lnTo>
                  <a:cubicBezTo>
                    <a:pt x="104454" y="-1716"/>
                    <a:pt x="93229" y="-1716"/>
                    <a:pt x="86408" y="5148"/>
                  </a:cubicBezTo>
                  <a:lnTo>
                    <a:pt x="5116" y="86610"/>
                  </a:lnTo>
                  <a:cubicBezTo>
                    <a:pt x="-1705" y="93474"/>
                    <a:pt x="-1705" y="104698"/>
                    <a:pt x="5116" y="111562"/>
                  </a:cubicBezTo>
                  <a:lnTo>
                    <a:pt x="47856" y="154387"/>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 name="Google Shape;1451;p53">
              <a:extLst>
                <a:ext uri="{FF2B5EF4-FFF2-40B4-BE49-F238E27FC236}">
                  <a16:creationId xmlns:a16="http://schemas.microsoft.com/office/drawing/2014/main" id="{BE1BF3D5-32BB-4338-98A7-6F7EE172D543}"/>
                </a:ext>
              </a:extLst>
            </p:cNvPr>
            <p:cNvSpPr/>
            <p:nvPr/>
          </p:nvSpPr>
          <p:spPr>
            <a:xfrm>
              <a:off x="7080469" y="3315382"/>
              <a:ext cx="107951" cy="154413"/>
            </a:xfrm>
            <a:custGeom>
              <a:avLst/>
              <a:gdLst/>
              <a:ahLst/>
              <a:cxnLst/>
              <a:rect l="l" t="t" r="r" b="b"/>
              <a:pathLst>
                <a:path w="107951" h="154413" extrusionOk="0">
                  <a:moveTo>
                    <a:pt x="23334" y="86593"/>
                  </a:moveTo>
                  <a:lnTo>
                    <a:pt x="104627" y="5131"/>
                  </a:lnTo>
                  <a:cubicBezTo>
                    <a:pt x="105663" y="4095"/>
                    <a:pt x="106786" y="3231"/>
                    <a:pt x="107951" y="2541"/>
                  </a:cubicBezTo>
                  <a:cubicBezTo>
                    <a:pt x="101173" y="-1560"/>
                    <a:pt x="92237" y="-697"/>
                    <a:pt x="86408" y="5131"/>
                  </a:cubicBezTo>
                  <a:lnTo>
                    <a:pt x="5116" y="86593"/>
                  </a:lnTo>
                  <a:cubicBezTo>
                    <a:pt x="-1705" y="93457"/>
                    <a:pt x="-1705" y="104681"/>
                    <a:pt x="5116" y="111545"/>
                  </a:cubicBezTo>
                  <a:lnTo>
                    <a:pt x="47899" y="154413"/>
                  </a:lnTo>
                  <a:lnTo>
                    <a:pt x="66118" y="154413"/>
                  </a:lnTo>
                  <a:lnTo>
                    <a:pt x="23334" y="111545"/>
                  </a:lnTo>
                  <a:cubicBezTo>
                    <a:pt x="16470" y="104681"/>
                    <a:pt x="16470" y="93457"/>
                    <a:pt x="23334" y="86593"/>
                  </a:cubicBezTo>
                  <a:close/>
                </a:path>
              </a:pathLst>
            </a:custGeom>
            <a:solidFill>
              <a:srgbClr val="FF8088">
                <a:alpha val="3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 name="Google Shape;1452;p53">
              <a:extLst>
                <a:ext uri="{FF2B5EF4-FFF2-40B4-BE49-F238E27FC236}">
                  <a16:creationId xmlns:a16="http://schemas.microsoft.com/office/drawing/2014/main" id="{80A223E2-E60D-4524-A348-F76BB229ACAB}"/>
                </a:ext>
              </a:extLst>
            </p:cNvPr>
            <p:cNvSpPr/>
            <p:nvPr/>
          </p:nvSpPr>
          <p:spPr>
            <a:xfrm>
              <a:off x="7125649" y="3400216"/>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 name="Google Shape;1453;p53">
              <a:extLst>
                <a:ext uri="{FF2B5EF4-FFF2-40B4-BE49-F238E27FC236}">
                  <a16:creationId xmlns:a16="http://schemas.microsoft.com/office/drawing/2014/main" id="{770D33D2-90CF-4EBD-B459-5768B8EEF0CB}"/>
                </a:ext>
              </a:extLst>
            </p:cNvPr>
            <p:cNvSpPr/>
            <p:nvPr/>
          </p:nvSpPr>
          <p:spPr>
            <a:xfrm>
              <a:off x="7125649" y="3400215"/>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454;p53">
              <a:extLst>
                <a:ext uri="{FF2B5EF4-FFF2-40B4-BE49-F238E27FC236}">
                  <a16:creationId xmlns:a16="http://schemas.microsoft.com/office/drawing/2014/main" id="{8A4B1F65-0326-486B-9D47-0F2952D777B5}"/>
                </a:ext>
              </a:extLst>
            </p:cNvPr>
            <p:cNvSpPr/>
            <p:nvPr/>
          </p:nvSpPr>
          <p:spPr>
            <a:xfrm>
              <a:off x="7125649" y="3400248"/>
              <a:ext cx="29486" cy="29571"/>
            </a:xfrm>
            <a:custGeom>
              <a:avLst/>
              <a:gdLst/>
              <a:ahLst/>
              <a:cxnLst/>
              <a:rect l="l" t="t" r="r" b="b"/>
              <a:pathLst>
                <a:path w="29486" h="29571" extrusionOk="0">
                  <a:moveTo>
                    <a:pt x="5051" y="5051"/>
                  </a:moveTo>
                  <a:cubicBezTo>
                    <a:pt x="-1684" y="11829"/>
                    <a:pt x="-1684" y="22794"/>
                    <a:pt x="5051" y="29571"/>
                  </a:cubicBezTo>
                  <a:lnTo>
                    <a:pt x="29486" y="5051"/>
                  </a:lnTo>
                  <a:cubicBezTo>
                    <a:pt x="22752" y="-1684"/>
                    <a:pt x="11786"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455;p53">
              <a:extLst>
                <a:ext uri="{FF2B5EF4-FFF2-40B4-BE49-F238E27FC236}">
                  <a16:creationId xmlns:a16="http://schemas.microsoft.com/office/drawing/2014/main" id="{627F726F-2C47-47C2-B97C-FB0B093D8315}"/>
                </a:ext>
              </a:extLst>
            </p:cNvPr>
            <p:cNvSpPr/>
            <p:nvPr/>
          </p:nvSpPr>
          <p:spPr>
            <a:xfrm>
              <a:off x="7125649" y="3400215"/>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456;p53">
              <a:extLst>
                <a:ext uri="{FF2B5EF4-FFF2-40B4-BE49-F238E27FC236}">
                  <a16:creationId xmlns:a16="http://schemas.microsoft.com/office/drawing/2014/main" id="{17083EAB-017B-4534-AB4E-C50DDDF7A34D}"/>
                </a:ext>
              </a:extLst>
            </p:cNvPr>
            <p:cNvSpPr/>
            <p:nvPr/>
          </p:nvSpPr>
          <p:spPr>
            <a:xfrm>
              <a:off x="7165021" y="3360758"/>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457;p53">
              <a:extLst>
                <a:ext uri="{FF2B5EF4-FFF2-40B4-BE49-F238E27FC236}">
                  <a16:creationId xmlns:a16="http://schemas.microsoft.com/office/drawing/2014/main" id="{0D6758F3-0535-4C62-A095-4D6FFFE85DB4}"/>
                </a:ext>
              </a:extLst>
            </p:cNvPr>
            <p:cNvSpPr/>
            <p:nvPr/>
          </p:nvSpPr>
          <p:spPr>
            <a:xfrm>
              <a:off x="7165021" y="3360758"/>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69"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58;p53">
              <a:extLst>
                <a:ext uri="{FF2B5EF4-FFF2-40B4-BE49-F238E27FC236}">
                  <a16:creationId xmlns:a16="http://schemas.microsoft.com/office/drawing/2014/main" id="{DBD92A3C-FE4A-4265-8B4E-64D9C54F0DDE}"/>
                </a:ext>
              </a:extLst>
            </p:cNvPr>
            <p:cNvSpPr/>
            <p:nvPr/>
          </p:nvSpPr>
          <p:spPr>
            <a:xfrm>
              <a:off x="7164978" y="3360791"/>
              <a:ext cx="29486" cy="29571"/>
            </a:xfrm>
            <a:custGeom>
              <a:avLst/>
              <a:gdLst/>
              <a:ahLst/>
              <a:cxnLst/>
              <a:rect l="l" t="t" r="r" b="b"/>
              <a:pathLst>
                <a:path w="29486" h="29571" extrusionOk="0">
                  <a:moveTo>
                    <a:pt x="5051" y="5051"/>
                  </a:moveTo>
                  <a:cubicBezTo>
                    <a:pt x="-1684" y="11829"/>
                    <a:pt x="-1684" y="22794"/>
                    <a:pt x="5051" y="29571"/>
                  </a:cubicBezTo>
                  <a:lnTo>
                    <a:pt x="29487" y="5051"/>
                  </a:lnTo>
                  <a:cubicBezTo>
                    <a:pt x="22751" y="-1684"/>
                    <a:pt x="11829" y="-1684"/>
                    <a:pt x="5051" y="50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459;p53">
              <a:extLst>
                <a:ext uri="{FF2B5EF4-FFF2-40B4-BE49-F238E27FC236}">
                  <a16:creationId xmlns:a16="http://schemas.microsoft.com/office/drawing/2014/main" id="{E0385C2A-9A82-45C2-A496-6197ADB322ED}"/>
                </a:ext>
              </a:extLst>
            </p:cNvPr>
            <p:cNvSpPr/>
            <p:nvPr/>
          </p:nvSpPr>
          <p:spPr>
            <a:xfrm>
              <a:off x="7165021" y="3360758"/>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80"/>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460;p53">
              <a:extLst>
                <a:ext uri="{FF2B5EF4-FFF2-40B4-BE49-F238E27FC236}">
                  <a16:creationId xmlns:a16="http://schemas.microsoft.com/office/drawing/2014/main" id="{186A4972-F159-4B23-9037-9C676F96800E}"/>
                </a:ext>
              </a:extLst>
            </p:cNvPr>
            <p:cNvSpPr/>
            <p:nvPr/>
          </p:nvSpPr>
          <p:spPr>
            <a:xfrm>
              <a:off x="7160618" y="3435270"/>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461;p53">
              <a:extLst>
                <a:ext uri="{FF2B5EF4-FFF2-40B4-BE49-F238E27FC236}">
                  <a16:creationId xmlns:a16="http://schemas.microsoft.com/office/drawing/2014/main" id="{3D20FB9C-4A62-46BA-87A2-8E4027C24F63}"/>
                </a:ext>
              </a:extLst>
            </p:cNvPr>
            <p:cNvSpPr/>
            <p:nvPr/>
          </p:nvSpPr>
          <p:spPr>
            <a:xfrm>
              <a:off x="7160618" y="3435269"/>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5" y="34008"/>
                    <a:pt x="15628" y="35562"/>
                    <a:pt x="21241" y="34224"/>
                  </a:cubicBezTo>
                  <a:cubicBezTo>
                    <a:pt x="18219" y="33490"/>
                    <a:pt x="15369"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462;p53">
              <a:extLst>
                <a:ext uri="{FF2B5EF4-FFF2-40B4-BE49-F238E27FC236}">
                  <a16:creationId xmlns:a16="http://schemas.microsoft.com/office/drawing/2014/main" id="{6B2FBD3E-F22F-442A-B9B1-C43A1B7729D5}"/>
                </a:ext>
              </a:extLst>
            </p:cNvPr>
            <p:cNvSpPr/>
            <p:nvPr/>
          </p:nvSpPr>
          <p:spPr>
            <a:xfrm>
              <a:off x="7160575" y="3435270"/>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463;p53">
              <a:extLst>
                <a:ext uri="{FF2B5EF4-FFF2-40B4-BE49-F238E27FC236}">
                  <a16:creationId xmlns:a16="http://schemas.microsoft.com/office/drawing/2014/main" id="{DFDCE65D-9C45-438F-9F66-30A6FB1CB2CC}"/>
                </a:ext>
              </a:extLst>
            </p:cNvPr>
            <p:cNvSpPr/>
            <p:nvPr/>
          </p:nvSpPr>
          <p:spPr>
            <a:xfrm>
              <a:off x="7160618" y="3435269"/>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1464;p53">
              <a:extLst>
                <a:ext uri="{FF2B5EF4-FFF2-40B4-BE49-F238E27FC236}">
                  <a16:creationId xmlns:a16="http://schemas.microsoft.com/office/drawing/2014/main" id="{3878B428-DDF5-4B58-BB47-E72618A23E21}"/>
                </a:ext>
              </a:extLst>
            </p:cNvPr>
            <p:cNvSpPr/>
            <p:nvPr/>
          </p:nvSpPr>
          <p:spPr>
            <a:xfrm>
              <a:off x="7199991" y="3395813"/>
              <a:ext cx="34537" cy="34687"/>
            </a:xfrm>
            <a:custGeom>
              <a:avLst/>
              <a:gdLst/>
              <a:ahLst/>
              <a:cxnLst/>
              <a:rect l="l" t="t" r="r" b="b"/>
              <a:pathLst>
                <a:path w="34537" h="34687" extrusionOk="0">
                  <a:moveTo>
                    <a:pt x="29486" y="29604"/>
                  </a:moveTo>
                  <a:cubicBezTo>
                    <a:pt x="22752" y="36381"/>
                    <a:pt x="11786" y="36381"/>
                    <a:pt x="5051" y="29604"/>
                  </a:cubicBezTo>
                  <a:cubicBezTo>
                    <a:pt x="-1684" y="22826"/>
                    <a:pt x="-1684" y="11861"/>
                    <a:pt x="5051" y="5083"/>
                  </a:cubicBezTo>
                  <a:cubicBezTo>
                    <a:pt x="11786" y="-1694"/>
                    <a:pt x="22752" y="-1694"/>
                    <a:pt x="29486" y="5083"/>
                  </a:cubicBezTo>
                  <a:cubicBezTo>
                    <a:pt x="36221" y="11861"/>
                    <a:pt x="36221" y="22826"/>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1465;p53">
              <a:extLst>
                <a:ext uri="{FF2B5EF4-FFF2-40B4-BE49-F238E27FC236}">
                  <a16:creationId xmlns:a16="http://schemas.microsoft.com/office/drawing/2014/main" id="{2AAA2BB6-7958-4DD4-8E7B-6F5A616EA25D}"/>
                </a:ext>
              </a:extLst>
            </p:cNvPr>
            <p:cNvSpPr/>
            <p:nvPr/>
          </p:nvSpPr>
          <p:spPr>
            <a:xfrm>
              <a:off x="7199991" y="3395812"/>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490"/>
                    <a:pt x="15326" y="31936"/>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1466;p53">
              <a:extLst>
                <a:ext uri="{FF2B5EF4-FFF2-40B4-BE49-F238E27FC236}">
                  <a16:creationId xmlns:a16="http://schemas.microsoft.com/office/drawing/2014/main" id="{5E5E5935-FC17-4587-B98E-47DC960AC425}"/>
                </a:ext>
              </a:extLst>
            </p:cNvPr>
            <p:cNvSpPr/>
            <p:nvPr/>
          </p:nvSpPr>
          <p:spPr>
            <a:xfrm>
              <a:off x="7199948" y="3395813"/>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1467;p53">
              <a:extLst>
                <a:ext uri="{FF2B5EF4-FFF2-40B4-BE49-F238E27FC236}">
                  <a16:creationId xmlns:a16="http://schemas.microsoft.com/office/drawing/2014/main" id="{BA0E536E-40D4-4D3B-A06E-70446DDF1F8D}"/>
                </a:ext>
              </a:extLst>
            </p:cNvPr>
            <p:cNvSpPr/>
            <p:nvPr/>
          </p:nvSpPr>
          <p:spPr>
            <a:xfrm>
              <a:off x="7199991" y="3395812"/>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1468;p53">
              <a:extLst>
                <a:ext uri="{FF2B5EF4-FFF2-40B4-BE49-F238E27FC236}">
                  <a16:creationId xmlns:a16="http://schemas.microsoft.com/office/drawing/2014/main" id="{3E804160-6FED-45B8-A6D1-BDCEE75B60BE}"/>
                </a:ext>
              </a:extLst>
            </p:cNvPr>
            <p:cNvSpPr/>
            <p:nvPr/>
          </p:nvSpPr>
          <p:spPr>
            <a:xfrm>
              <a:off x="7234960" y="3430823"/>
              <a:ext cx="34537" cy="34687"/>
            </a:xfrm>
            <a:custGeom>
              <a:avLst/>
              <a:gdLst/>
              <a:ahLst/>
              <a:cxnLst/>
              <a:rect l="l" t="t" r="r" b="b"/>
              <a:pathLst>
                <a:path w="34537" h="34687" extrusionOk="0">
                  <a:moveTo>
                    <a:pt x="29486" y="29604"/>
                  </a:moveTo>
                  <a:cubicBezTo>
                    <a:pt x="22752" y="36382"/>
                    <a:pt x="11786" y="36382"/>
                    <a:pt x="5051" y="29604"/>
                  </a:cubicBezTo>
                  <a:cubicBezTo>
                    <a:pt x="-1684" y="22826"/>
                    <a:pt x="-1684" y="11861"/>
                    <a:pt x="5051" y="5083"/>
                  </a:cubicBezTo>
                  <a:cubicBezTo>
                    <a:pt x="11786" y="-1694"/>
                    <a:pt x="22752" y="-1694"/>
                    <a:pt x="29486" y="5083"/>
                  </a:cubicBezTo>
                  <a:cubicBezTo>
                    <a:pt x="36221" y="11861"/>
                    <a:pt x="36221" y="22870"/>
                    <a:pt x="29486" y="2960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1469;p53">
              <a:extLst>
                <a:ext uri="{FF2B5EF4-FFF2-40B4-BE49-F238E27FC236}">
                  <a16:creationId xmlns:a16="http://schemas.microsoft.com/office/drawing/2014/main" id="{6562FB60-CBFA-42E6-82C0-3152013FB5EF}"/>
                </a:ext>
              </a:extLst>
            </p:cNvPr>
            <p:cNvSpPr/>
            <p:nvPr/>
          </p:nvSpPr>
          <p:spPr>
            <a:xfrm>
              <a:off x="7234960" y="3430823"/>
              <a:ext cx="21240" cy="34688"/>
            </a:xfrm>
            <a:custGeom>
              <a:avLst/>
              <a:gdLst/>
              <a:ahLst/>
              <a:cxnLst/>
              <a:rect l="l" t="t" r="r" b="b"/>
              <a:pathLst>
                <a:path w="21240" h="34688" extrusionOk="0">
                  <a:moveTo>
                    <a:pt x="12995" y="29605"/>
                  </a:moveTo>
                  <a:cubicBezTo>
                    <a:pt x="6260" y="22827"/>
                    <a:pt x="6260" y="11862"/>
                    <a:pt x="12995" y="5084"/>
                  </a:cubicBezTo>
                  <a:cubicBezTo>
                    <a:pt x="15369" y="2710"/>
                    <a:pt x="18219" y="1199"/>
                    <a:pt x="21241" y="465"/>
                  </a:cubicBezTo>
                  <a:cubicBezTo>
                    <a:pt x="15585" y="-873"/>
                    <a:pt x="9411" y="681"/>
                    <a:pt x="5051" y="5084"/>
                  </a:cubicBezTo>
                  <a:cubicBezTo>
                    <a:pt x="-1684" y="11862"/>
                    <a:pt x="-1684" y="22827"/>
                    <a:pt x="5051" y="29605"/>
                  </a:cubicBezTo>
                  <a:cubicBezTo>
                    <a:pt x="9454" y="34008"/>
                    <a:pt x="15628" y="35562"/>
                    <a:pt x="21241" y="34224"/>
                  </a:cubicBezTo>
                  <a:cubicBezTo>
                    <a:pt x="18219" y="33533"/>
                    <a:pt x="15326" y="31979"/>
                    <a:pt x="12995" y="2960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1470;p53">
              <a:extLst>
                <a:ext uri="{FF2B5EF4-FFF2-40B4-BE49-F238E27FC236}">
                  <a16:creationId xmlns:a16="http://schemas.microsoft.com/office/drawing/2014/main" id="{163D0CCB-2398-49F6-AA26-E21874293F88}"/>
                </a:ext>
              </a:extLst>
            </p:cNvPr>
            <p:cNvSpPr/>
            <p:nvPr/>
          </p:nvSpPr>
          <p:spPr>
            <a:xfrm>
              <a:off x="7234917" y="3430867"/>
              <a:ext cx="29486" cy="29603"/>
            </a:xfrm>
            <a:custGeom>
              <a:avLst/>
              <a:gdLst/>
              <a:ahLst/>
              <a:cxnLst/>
              <a:rect l="l" t="t" r="r" b="b"/>
              <a:pathLst>
                <a:path w="29486" h="29603" extrusionOk="0">
                  <a:moveTo>
                    <a:pt x="5051" y="5083"/>
                  </a:moveTo>
                  <a:cubicBezTo>
                    <a:pt x="-1684" y="11861"/>
                    <a:pt x="-1684" y="22826"/>
                    <a:pt x="5051" y="29604"/>
                  </a:cubicBezTo>
                  <a:lnTo>
                    <a:pt x="29487" y="5083"/>
                  </a:lnTo>
                  <a:cubicBezTo>
                    <a:pt x="22751" y="-1694"/>
                    <a:pt x="11829" y="-1694"/>
                    <a:pt x="5051" y="50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1471;p53">
              <a:extLst>
                <a:ext uri="{FF2B5EF4-FFF2-40B4-BE49-F238E27FC236}">
                  <a16:creationId xmlns:a16="http://schemas.microsoft.com/office/drawing/2014/main" id="{760DD5CE-A545-46B0-B800-B0DB7034D150}"/>
                </a:ext>
              </a:extLst>
            </p:cNvPr>
            <p:cNvSpPr/>
            <p:nvPr/>
          </p:nvSpPr>
          <p:spPr>
            <a:xfrm>
              <a:off x="7234960" y="3430866"/>
              <a:ext cx="21240" cy="29604"/>
            </a:xfrm>
            <a:custGeom>
              <a:avLst/>
              <a:gdLst/>
              <a:ahLst/>
              <a:cxnLst/>
              <a:rect l="l" t="t" r="r" b="b"/>
              <a:pathLst>
                <a:path w="21240" h="29604" extrusionOk="0">
                  <a:moveTo>
                    <a:pt x="12995" y="5084"/>
                  </a:moveTo>
                  <a:cubicBezTo>
                    <a:pt x="15369" y="2710"/>
                    <a:pt x="18219" y="1199"/>
                    <a:pt x="21241" y="465"/>
                  </a:cubicBezTo>
                  <a:cubicBezTo>
                    <a:pt x="15585" y="-873"/>
                    <a:pt x="9411" y="681"/>
                    <a:pt x="5051" y="5084"/>
                  </a:cubicBezTo>
                  <a:cubicBezTo>
                    <a:pt x="-1684" y="11862"/>
                    <a:pt x="-1684" y="22827"/>
                    <a:pt x="5051" y="29605"/>
                  </a:cubicBezTo>
                  <a:lnTo>
                    <a:pt x="9714" y="24942"/>
                  </a:lnTo>
                  <a:cubicBezTo>
                    <a:pt x="6519" y="18467"/>
                    <a:pt x="7642" y="10437"/>
                    <a:pt x="12995" y="508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1472;p53">
              <a:extLst>
                <a:ext uri="{FF2B5EF4-FFF2-40B4-BE49-F238E27FC236}">
                  <a16:creationId xmlns:a16="http://schemas.microsoft.com/office/drawing/2014/main" id="{C7085F46-9706-41D5-B4E6-BF163C60DC31}"/>
                </a:ext>
              </a:extLst>
            </p:cNvPr>
            <p:cNvSpPr/>
            <p:nvPr/>
          </p:nvSpPr>
          <p:spPr>
            <a:xfrm>
              <a:off x="7080448" y="3469191"/>
              <a:ext cx="300605" cy="150275"/>
            </a:xfrm>
            <a:custGeom>
              <a:avLst/>
              <a:gdLst/>
              <a:ahLst/>
              <a:cxnLst/>
              <a:rect l="l" t="t" r="r" b="b"/>
              <a:pathLst>
                <a:path w="300605" h="150275" extrusionOk="0">
                  <a:moveTo>
                    <a:pt x="283035" y="0"/>
                  </a:moveTo>
                  <a:lnTo>
                    <a:pt x="17571" y="0"/>
                  </a:lnTo>
                  <a:cubicBezTo>
                    <a:pt x="7900" y="0"/>
                    <a:pt x="0" y="7900"/>
                    <a:pt x="0" y="17570"/>
                  </a:cubicBezTo>
                  <a:lnTo>
                    <a:pt x="0" y="132705"/>
                  </a:lnTo>
                  <a:cubicBezTo>
                    <a:pt x="0" y="142375"/>
                    <a:pt x="7900" y="150275"/>
                    <a:pt x="17571" y="150275"/>
                  </a:cubicBezTo>
                  <a:lnTo>
                    <a:pt x="283035" y="150275"/>
                  </a:lnTo>
                  <a:cubicBezTo>
                    <a:pt x="292705" y="150275"/>
                    <a:pt x="300606" y="142375"/>
                    <a:pt x="300606" y="132705"/>
                  </a:cubicBezTo>
                  <a:lnTo>
                    <a:pt x="300606" y="17570"/>
                  </a:lnTo>
                  <a:cubicBezTo>
                    <a:pt x="300606" y="7900"/>
                    <a:pt x="292705" y="0"/>
                    <a:pt x="283035"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1473;p53">
              <a:extLst>
                <a:ext uri="{FF2B5EF4-FFF2-40B4-BE49-F238E27FC236}">
                  <a16:creationId xmlns:a16="http://schemas.microsoft.com/office/drawing/2014/main" id="{EC4B9AEF-7D44-4DEA-9D8A-C830EED012A4}"/>
                </a:ext>
              </a:extLst>
            </p:cNvPr>
            <p:cNvSpPr/>
            <p:nvPr/>
          </p:nvSpPr>
          <p:spPr>
            <a:xfrm>
              <a:off x="7080448" y="3469191"/>
              <a:ext cx="36177" cy="150275"/>
            </a:xfrm>
            <a:custGeom>
              <a:avLst/>
              <a:gdLst/>
              <a:ahLst/>
              <a:cxnLst/>
              <a:rect l="l" t="t" r="r" b="b"/>
              <a:pathLst>
                <a:path w="36177" h="150275" extrusionOk="0">
                  <a:moveTo>
                    <a:pt x="18391" y="132705"/>
                  </a:moveTo>
                  <a:lnTo>
                    <a:pt x="18391" y="17613"/>
                  </a:lnTo>
                  <a:cubicBezTo>
                    <a:pt x="18391" y="7943"/>
                    <a:pt x="26378" y="0"/>
                    <a:pt x="36178" y="0"/>
                  </a:cubicBezTo>
                  <a:lnTo>
                    <a:pt x="17571" y="0"/>
                  </a:lnTo>
                  <a:cubicBezTo>
                    <a:pt x="7900" y="0"/>
                    <a:pt x="0" y="7900"/>
                    <a:pt x="0" y="17570"/>
                  </a:cubicBezTo>
                  <a:lnTo>
                    <a:pt x="0" y="132705"/>
                  </a:lnTo>
                  <a:cubicBezTo>
                    <a:pt x="0" y="142375"/>
                    <a:pt x="7900" y="150275"/>
                    <a:pt x="17571" y="150275"/>
                  </a:cubicBezTo>
                  <a:lnTo>
                    <a:pt x="36178" y="150275"/>
                  </a:lnTo>
                  <a:cubicBezTo>
                    <a:pt x="26421" y="150318"/>
                    <a:pt x="18391" y="142375"/>
                    <a:pt x="18391" y="132705"/>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1474;p53">
              <a:extLst>
                <a:ext uri="{FF2B5EF4-FFF2-40B4-BE49-F238E27FC236}">
                  <a16:creationId xmlns:a16="http://schemas.microsoft.com/office/drawing/2014/main" id="{1733BBB1-F3E6-4EF2-8AD1-4EFD71E15F38}"/>
                </a:ext>
              </a:extLst>
            </p:cNvPr>
            <p:cNvSpPr/>
            <p:nvPr/>
          </p:nvSpPr>
          <p:spPr>
            <a:xfrm>
              <a:off x="711464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 name="Google Shape;1475;p53">
              <a:extLst>
                <a:ext uri="{FF2B5EF4-FFF2-40B4-BE49-F238E27FC236}">
                  <a16:creationId xmlns:a16="http://schemas.microsoft.com/office/drawing/2014/main" id="{BBB0EDA0-734C-4933-B9F1-95DDF829B434}"/>
                </a:ext>
              </a:extLst>
            </p:cNvPr>
            <p:cNvSpPr/>
            <p:nvPr/>
          </p:nvSpPr>
          <p:spPr>
            <a:xfrm>
              <a:off x="7114856"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1476;p53">
              <a:extLst>
                <a:ext uri="{FF2B5EF4-FFF2-40B4-BE49-F238E27FC236}">
                  <a16:creationId xmlns:a16="http://schemas.microsoft.com/office/drawing/2014/main" id="{604A39C2-9A47-4C44-B231-0D23F117B1BF}"/>
                </a:ext>
              </a:extLst>
            </p:cNvPr>
            <p:cNvSpPr/>
            <p:nvPr/>
          </p:nvSpPr>
          <p:spPr>
            <a:xfrm>
              <a:off x="7114856"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1477;p53">
              <a:extLst>
                <a:ext uri="{FF2B5EF4-FFF2-40B4-BE49-F238E27FC236}">
                  <a16:creationId xmlns:a16="http://schemas.microsoft.com/office/drawing/2014/main" id="{BE097CCD-2709-4D86-8263-37F450744EE0}"/>
                </a:ext>
              </a:extLst>
            </p:cNvPr>
            <p:cNvSpPr/>
            <p:nvPr/>
          </p:nvSpPr>
          <p:spPr>
            <a:xfrm>
              <a:off x="711464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1478;p53">
              <a:extLst>
                <a:ext uri="{FF2B5EF4-FFF2-40B4-BE49-F238E27FC236}">
                  <a16:creationId xmlns:a16="http://schemas.microsoft.com/office/drawing/2014/main" id="{5B79BFE2-7E9F-402D-93B0-F59E53FA0E2B}"/>
                </a:ext>
              </a:extLst>
            </p:cNvPr>
            <p:cNvSpPr/>
            <p:nvPr/>
          </p:nvSpPr>
          <p:spPr>
            <a:xfrm>
              <a:off x="7114856"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1479;p53">
              <a:extLst>
                <a:ext uri="{FF2B5EF4-FFF2-40B4-BE49-F238E27FC236}">
                  <a16:creationId xmlns:a16="http://schemas.microsoft.com/office/drawing/2014/main" id="{971BC92F-8D45-4AED-9CAA-7239C3BD5E82}"/>
                </a:ext>
              </a:extLst>
            </p:cNvPr>
            <p:cNvSpPr/>
            <p:nvPr/>
          </p:nvSpPr>
          <p:spPr>
            <a:xfrm>
              <a:off x="7114856"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1480;p53">
              <a:extLst>
                <a:ext uri="{FF2B5EF4-FFF2-40B4-BE49-F238E27FC236}">
                  <a16:creationId xmlns:a16="http://schemas.microsoft.com/office/drawing/2014/main" id="{A64BC7D6-3D45-40FC-AF2B-33252F2E46D9}"/>
                </a:ext>
              </a:extLst>
            </p:cNvPr>
            <p:cNvSpPr/>
            <p:nvPr/>
          </p:nvSpPr>
          <p:spPr>
            <a:xfrm>
              <a:off x="7164072"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1481;p53">
              <a:extLst>
                <a:ext uri="{FF2B5EF4-FFF2-40B4-BE49-F238E27FC236}">
                  <a16:creationId xmlns:a16="http://schemas.microsoft.com/office/drawing/2014/main" id="{DBDE2282-8189-4171-AFFF-C2B86CBEC360}"/>
                </a:ext>
              </a:extLst>
            </p:cNvPr>
            <p:cNvSpPr/>
            <p:nvPr/>
          </p:nvSpPr>
          <p:spPr>
            <a:xfrm>
              <a:off x="7164158"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1482;p53">
              <a:extLst>
                <a:ext uri="{FF2B5EF4-FFF2-40B4-BE49-F238E27FC236}">
                  <a16:creationId xmlns:a16="http://schemas.microsoft.com/office/drawing/2014/main" id="{35B840CC-952B-4E86-BFFA-014B8F6FF001}"/>
                </a:ext>
              </a:extLst>
            </p:cNvPr>
            <p:cNvSpPr/>
            <p:nvPr/>
          </p:nvSpPr>
          <p:spPr>
            <a:xfrm>
              <a:off x="7164158"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1483;p53">
              <a:extLst>
                <a:ext uri="{FF2B5EF4-FFF2-40B4-BE49-F238E27FC236}">
                  <a16:creationId xmlns:a16="http://schemas.microsoft.com/office/drawing/2014/main" id="{5E9E5C99-B764-4D80-9A0E-901597800BBB}"/>
                </a:ext>
              </a:extLst>
            </p:cNvPr>
            <p:cNvSpPr/>
            <p:nvPr/>
          </p:nvSpPr>
          <p:spPr>
            <a:xfrm>
              <a:off x="7164072"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1484;p53">
              <a:extLst>
                <a:ext uri="{FF2B5EF4-FFF2-40B4-BE49-F238E27FC236}">
                  <a16:creationId xmlns:a16="http://schemas.microsoft.com/office/drawing/2014/main" id="{424EE5DF-399A-4300-97DA-37779668476A}"/>
                </a:ext>
              </a:extLst>
            </p:cNvPr>
            <p:cNvSpPr/>
            <p:nvPr/>
          </p:nvSpPr>
          <p:spPr>
            <a:xfrm>
              <a:off x="7164158"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1485;p53">
              <a:extLst>
                <a:ext uri="{FF2B5EF4-FFF2-40B4-BE49-F238E27FC236}">
                  <a16:creationId xmlns:a16="http://schemas.microsoft.com/office/drawing/2014/main" id="{047D1549-5BA4-4087-9BDE-5089A0C9801E}"/>
                </a:ext>
              </a:extLst>
            </p:cNvPr>
            <p:cNvSpPr/>
            <p:nvPr/>
          </p:nvSpPr>
          <p:spPr>
            <a:xfrm>
              <a:off x="7164158"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 name="Google Shape;1486;p53">
              <a:extLst>
                <a:ext uri="{FF2B5EF4-FFF2-40B4-BE49-F238E27FC236}">
                  <a16:creationId xmlns:a16="http://schemas.microsoft.com/office/drawing/2014/main" id="{555B43E1-1EEB-47FD-920A-38DC544BB9DE}"/>
                </a:ext>
              </a:extLst>
            </p:cNvPr>
            <p:cNvSpPr/>
            <p:nvPr/>
          </p:nvSpPr>
          <p:spPr>
            <a:xfrm>
              <a:off x="7213547"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1487;p53">
              <a:extLst>
                <a:ext uri="{FF2B5EF4-FFF2-40B4-BE49-F238E27FC236}">
                  <a16:creationId xmlns:a16="http://schemas.microsoft.com/office/drawing/2014/main" id="{45215B31-8C34-422F-BB10-E1D39E3A82AA}"/>
                </a:ext>
              </a:extLst>
            </p:cNvPr>
            <p:cNvSpPr/>
            <p:nvPr/>
          </p:nvSpPr>
          <p:spPr>
            <a:xfrm>
              <a:off x="7213461"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1488;p53">
              <a:extLst>
                <a:ext uri="{FF2B5EF4-FFF2-40B4-BE49-F238E27FC236}">
                  <a16:creationId xmlns:a16="http://schemas.microsoft.com/office/drawing/2014/main" id="{3CC4FD92-074B-4EB7-8682-F71442E52CC0}"/>
                </a:ext>
              </a:extLst>
            </p:cNvPr>
            <p:cNvSpPr/>
            <p:nvPr/>
          </p:nvSpPr>
          <p:spPr>
            <a:xfrm>
              <a:off x="7213504"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1489;p53">
              <a:extLst>
                <a:ext uri="{FF2B5EF4-FFF2-40B4-BE49-F238E27FC236}">
                  <a16:creationId xmlns:a16="http://schemas.microsoft.com/office/drawing/2014/main" id="{CA730DFE-A34D-468C-9DBF-75E47FC6597E}"/>
                </a:ext>
              </a:extLst>
            </p:cNvPr>
            <p:cNvSpPr/>
            <p:nvPr/>
          </p:nvSpPr>
          <p:spPr>
            <a:xfrm>
              <a:off x="7213547" y="355518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1490;p53">
              <a:extLst>
                <a:ext uri="{FF2B5EF4-FFF2-40B4-BE49-F238E27FC236}">
                  <a16:creationId xmlns:a16="http://schemas.microsoft.com/office/drawing/2014/main" id="{3B0AEDB0-7BEC-43FD-BC2E-5FC92847C0FF}"/>
                </a:ext>
              </a:extLst>
            </p:cNvPr>
            <p:cNvSpPr/>
            <p:nvPr/>
          </p:nvSpPr>
          <p:spPr>
            <a:xfrm>
              <a:off x="7213461"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1491;p53">
              <a:extLst>
                <a:ext uri="{FF2B5EF4-FFF2-40B4-BE49-F238E27FC236}">
                  <a16:creationId xmlns:a16="http://schemas.microsoft.com/office/drawing/2014/main" id="{406B2EB6-1826-4E5D-8C5A-188BB95E3CFA}"/>
                </a:ext>
              </a:extLst>
            </p:cNvPr>
            <p:cNvSpPr/>
            <p:nvPr/>
          </p:nvSpPr>
          <p:spPr>
            <a:xfrm>
              <a:off x="7213504"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13"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1492;p53">
              <a:extLst>
                <a:ext uri="{FF2B5EF4-FFF2-40B4-BE49-F238E27FC236}">
                  <a16:creationId xmlns:a16="http://schemas.microsoft.com/office/drawing/2014/main" id="{A1A5E37E-EFAF-4DE2-A3E4-DCB00B299176}"/>
                </a:ext>
              </a:extLst>
            </p:cNvPr>
            <p:cNvSpPr/>
            <p:nvPr/>
          </p:nvSpPr>
          <p:spPr>
            <a:xfrm>
              <a:off x="7262978"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1493;p53">
              <a:extLst>
                <a:ext uri="{FF2B5EF4-FFF2-40B4-BE49-F238E27FC236}">
                  <a16:creationId xmlns:a16="http://schemas.microsoft.com/office/drawing/2014/main" id="{AD8F37F3-F130-46EA-A4BB-1CFAC025DC90}"/>
                </a:ext>
              </a:extLst>
            </p:cNvPr>
            <p:cNvSpPr/>
            <p:nvPr/>
          </p:nvSpPr>
          <p:spPr>
            <a:xfrm>
              <a:off x="7262763"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 name="Google Shape;1494;p53">
              <a:extLst>
                <a:ext uri="{FF2B5EF4-FFF2-40B4-BE49-F238E27FC236}">
                  <a16:creationId xmlns:a16="http://schemas.microsoft.com/office/drawing/2014/main" id="{2366E4C7-43CB-4B2E-8970-15974A95CE3A}"/>
                </a:ext>
              </a:extLst>
            </p:cNvPr>
            <p:cNvSpPr/>
            <p:nvPr/>
          </p:nvSpPr>
          <p:spPr>
            <a:xfrm>
              <a:off x="7262806" y="349945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1495;p53">
              <a:extLst>
                <a:ext uri="{FF2B5EF4-FFF2-40B4-BE49-F238E27FC236}">
                  <a16:creationId xmlns:a16="http://schemas.microsoft.com/office/drawing/2014/main" id="{256FACCC-C643-402C-BCCA-57AA24C8A1D0}"/>
                </a:ext>
              </a:extLst>
            </p:cNvPr>
            <p:cNvSpPr/>
            <p:nvPr/>
          </p:nvSpPr>
          <p:spPr>
            <a:xfrm>
              <a:off x="7262978"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1496;p53">
              <a:extLst>
                <a:ext uri="{FF2B5EF4-FFF2-40B4-BE49-F238E27FC236}">
                  <a16:creationId xmlns:a16="http://schemas.microsoft.com/office/drawing/2014/main" id="{706FBB9D-7D3E-488C-919C-BCFDFF084EDF}"/>
                </a:ext>
              </a:extLst>
            </p:cNvPr>
            <p:cNvSpPr/>
            <p:nvPr/>
          </p:nvSpPr>
          <p:spPr>
            <a:xfrm>
              <a:off x="7262763"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1497;p53">
              <a:extLst>
                <a:ext uri="{FF2B5EF4-FFF2-40B4-BE49-F238E27FC236}">
                  <a16:creationId xmlns:a16="http://schemas.microsoft.com/office/drawing/2014/main" id="{96858A2A-3EF6-406F-A460-A84E463270E4}"/>
                </a:ext>
              </a:extLst>
            </p:cNvPr>
            <p:cNvSpPr/>
            <p:nvPr/>
          </p:nvSpPr>
          <p:spPr>
            <a:xfrm>
              <a:off x="7262806" y="3555143"/>
              <a:ext cx="17268" cy="34536"/>
            </a:xfrm>
            <a:custGeom>
              <a:avLst/>
              <a:gdLst/>
              <a:ahLst/>
              <a:cxnLst/>
              <a:rect l="l" t="t" r="r" b="b"/>
              <a:pathLst>
                <a:path w="17268" h="34536" extrusionOk="0">
                  <a:moveTo>
                    <a:pt x="7943" y="17311"/>
                  </a:moveTo>
                  <a:cubicBezTo>
                    <a:pt x="7943"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3" y="24521"/>
                    <a:pt x="7943"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 name="Google Shape;1498;p53">
              <a:extLst>
                <a:ext uri="{FF2B5EF4-FFF2-40B4-BE49-F238E27FC236}">
                  <a16:creationId xmlns:a16="http://schemas.microsoft.com/office/drawing/2014/main" id="{DAFE2953-6E54-460C-8098-CABA9801EDC0}"/>
                </a:ext>
              </a:extLst>
            </p:cNvPr>
            <p:cNvSpPr/>
            <p:nvPr/>
          </p:nvSpPr>
          <p:spPr>
            <a:xfrm>
              <a:off x="7312410" y="3499496"/>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0"/>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 name="Google Shape;1499;p53">
              <a:extLst>
                <a:ext uri="{FF2B5EF4-FFF2-40B4-BE49-F238E27FC236}">
                  <a16:creationId xmlns:a16="http://schemas.microsoft.com/office/drawing/2014/main" id="{FBB8B9F4-6F75-4C51-AFC0-537280E86865}"/>
                </a:ext>
              </a:extLst>
            </p:cNvPr>
            <p:cNvSpPr/>
            <p:nvPr/>
          </p:nvSpPr>
          <p:spPr>
            <a:xfrm>
              <a:off x="7312669" y="349945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43"/>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1500;p53">
              <a:extLst>
                <a:ext uri="{FF2B5EF4-FFF2-40B4-BE49-F238E27FC236}">
                  <a16:creationId xmlns:a16="http://schemas.microsoft.com/office/drawing/2014/main" id="{2632B644-31DD-4FE9-89D2-E9721CA54476}"/>
                </a:ext>
              </a:extLst>
            </p:cNvPr>
            <p:cNvSpPr/>
            <p:nvPr/>
          </p:nvSpPr>
          <p:spPr>
            <a:xfrm>
              <a:off x="7312712" y="349945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50"/>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1501;p53">
              <a:extLst>
                <a:ext uri="{FF2B5EF4-FFF2-40B4-BE49-F238E27FC236}">
                  <a16:creationId xmlns:a16="http://schemas.microsoft.com/office/drawing/2014/main" id="{9916793B-37B7-4902-A7DF-4526BFE6B1BD}"/>
                </a:ext>
              </a:extLst>
            </p:cNvPr>
            <p:cNvSpPr/>
            <p:nvPr/>
          </p:nvSpPr>
          <p:spPr>
            <a:xfrm>
              <a:off x="7312410" y="3555185"/>
              <a:ext cx="34537" cy="34536"/>
            </a:xfrm>
            <a:custGeom>
              <a:avLst/>
              <a:gdLst/>
              <a:ahLst/>
              <a:cxnLst/>
              <a:rect l="l" t="t" r="r" b="b"/>
              <a:pathLst>
                <a:path w="34537" h="34536" extrusionOk="0">
                  <a:moveTo>
                    <a:pt x="34538" y="17268"/>
                  </a:moveTo>
                  <a:cubicBezTo>
                    <a:pt x="34538" y="26809"/>
                    <a:pt x="26810" y="34536"/>
                    <a:pt x="17269" y="34536"/>
                  </a:cubicBezTo>
                  <a:cubicBezTo>
                    <a:pt x="7728" y="34536"/>
                    <a:pt x="0" y="26809"/>
                    <a:pt x="0" y="17268"/>
                  </a:cubicBezTo>
                  <a:cubicBezTo>
                    <a:pt x="0" y="7728"/>
                    <a:pt x="7728" y="0"/>
                    <a:pt x="17269" y="0"/>
                  </a:cubicBezTo>
                  <a:cubicBezTo>
                    <a:pt x="26810" y="-43"/>
                    <a:pt x="34538" y="7728"/>
                    <a:pt x="34538" y="17268"/>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1502;p53">
              <a:extLst>
                <a:ext uri="{FF2B5EF4-FFF2-40B4-BE49-F238E27FC236}">
                  <a16:creationId xmlns:a16="http://schemas.microsoft.com/office/drawing/2014/main" id="{1FEAD122-816F-4B10-BC62-6326BF6D0E79}"/>
                </a:ext>
              </a:extLst>
            </p:cNvPr>
            <p:cNvSpPr/>
            <p:nvPr/>
          </p:nvSpPr>
          <p:spPr>
            <a:xfrm>
              <a:off x="7312669" y="3555143"/>
              <a:ext cx="17268" cy="34579"/>
            </a:xfrm>
            <a:custGeom>
              <a:avLst/>
              <a:gdLst/>
              <a:ahLst/>
              <a:cxnLst/>
              <a:rect l="l" t="t" r="r" b="b"/>
              <a:pathLst>
                <a:path w="17268" h="34579" extrusionOk="0">
                  <a:moveTo>
                    <a:pt x="0" y="17311"/>
                  </a:moveTo>
                  <a:cubicBezTo>
                    <a:pt x="0" y="26852"/>
                    <a:pt x="7728" y="34579"/>
                    <a:pt x="17269" y="34579"/>
                  </a:cubicBezTo>
                  <a:lnTo>
                    <a:pt x="17269" y="0"/>
                  </a:lnTo>
                  <a:cubicBezTo>
                    <a:pt x="7728" y="0"/>
                    <a:pt x="0" y="7771"/>
                    <a:pt x="0"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1503;p53">
              <a:extLst>
                <a:ext uri="{FF2B5EF4-FFF2-40B4-BE49-F238E27FC236}">
                  <a16:creationId xmlns:a16="http://schemas.microsoft.com/office/drawing/2014/main" id="{E47C974E-41E8-449C-949B-804042361A39}"/>
                </a:ext>
              </a:extLst>
            </p:cNvPr>
            <p:cNvSpPr/>
            <p:nvPr/>
          </p:nvSpPr>
          <p:spPr>
            <a:xfrm>
              <a:off x="7312712" y="3555143"/>
              <a:ext cx="17268" cy="34536"/>
            </a:xfrm>
            <a:custGeom>
              <a:avLst/>
              <a:gdLst/>
              <a:ahLst/>
              <a:cxnLst/>
              <a:rect l="l" t="t" r="r" b="b"/>
              <a:pathLst>
                <a:path w="17268" h="34536" extrusionOk="0">
                  <a:moveTo>
                    <a:pt x="7944" y="17311"/>
                  </a:moveTo>
                  <a:cubicBezTo>
                    <a:pt x="7944" y="10102"/>
                    <a:pt x="11656" y="3756"/>
                    <a:pt x="17269" y="86"/>
                  </a:cubicBezTo>
                  <a:lnTo>
                    <a:pt x="17269" y="0"/>
                  </a:lnTo>
                  <a:cubicBezTo>
                    <a:pt x="7728" y="0"/>
                    <a:pt x="0" y="7727"/>
                    <a:pt x="0" y="17268"/>
                  </a:cubicBezTo>
                  <a:cubicBezTo>
                    <a:pt x="0" y="26808"/>
                    <a:pt x="7728" y="34536"/>
                    <a:pt x="17269" y="34536"/>
                  </a:cubicBezTo>
                  <a:lnTo>
                    <a:pt x="17269" y="34493"/>
                  </a:lnTo>
                  <a:cubicBezTo>
                    <a:pt x="11656" y="30867"/>
                    <a:pt x="7944" y="24521"/>
                    <a:pt x="7944" y="17311"/>
                  </a:cubicBezTo>
                  <a:close/>
                </a:path>
              </a:pathLst>
            </a:custGeom>
            <a:solidFill>
              <a:srgbClr val="062036">
                <a:alpha val="121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1209107007"/>
      </p:ext>
    </p:extLst>
  </p:cSld>
  <p:clrMapOvr>
    <a:masterClrMapping/>
  </p:clrMapOvr>
  <mc:AlternateContent xmlns:mc="http://schemas.openxmlformats.org/markup-compatibility/2006" xmlns:p14="http://schemas.microsoft.com/office/powerpoint/2010/main">
    <mc:Choice Requires="p14">
      <p:transition spd="slow" p14:dur="2500" advClick="0" advTm="1000">
        <p:checker/>
      </p:transition>
    </mc:Choice>
    <mc:Fallback xmlns="">
      <p:transition spd="slow" advClick="0" advTm="1000">
        <p:checker/>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sp>
        <p:nvSpPr>
          <p:cNvPr id="998" name="Google Shape;998;p52"/>
          <p:cNvSpPr txBox="1">
            <a:spLocks noGrp="1"/>
          </p:cNvSpPr>
          <p:nvPr>
            <p:ph type="ctrTitle"/>
          </p:nvPr>
        </p:nvSpPr>
        <p:spPr>
          <a:xfrm>
            <a:off x="5416234" y="1662678"/>
            <a:ext cx="3061500" cy="11265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Thanks</a:t>
            </a:r>
            <a:endParaRPr dirty="0"/>
          </a:p>
        </p:txBody>
      </p:sp>
      <p:sp>
        <p:nvSpPr>
          <p:cNvPr id="999" name="Google Shape;999;p52"/>
          <p:cNvSpPr txBox="1">
            <a:spLocks noGrp="1"/>
          </p:cNvSpPr>
          <p:nvPr>
            <p:ph type="subTitle" idx="1"/>
          </p:nvPr>
        </p:nvSpPr>
        <p:spPr>
          <a:xfrm>
            <a:off x="5416235" y="2731679"/>
            <a:ext cx="3061500" cy="1054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b="1" dirty="0"/>
              <a:t>Do you have any questions?</a:t>
            </a:r>
            <a:endParaRPr b="1" dirty="0"/>
          </a:p>
        </p:txBody>
      </p:sp>
      <p:cxnSp>
        <p:nvCxnSpPr>
          <p:cNvPr id="1018" name="Google Shape;1018;p52"/>
          <p:cNvCxnSpPr/>
          <p:nvPr/>
        </p:nvCxnSpPr>
        <p:spPr>
          <a:xfrm>
            <a:off x="4821059" y="2652978"/>
            <a:ext cx="3656700" cy="0"/>
          </a:xfrm>
          <a:prstGeom prst="straightConnector1">
            <a:avLst/>
          </a:prstGeom>
          <a:noFill/>
          <a:ln w="9525" cap="flat" cmpd="sng">
            <a:solidFill>
              <a:schemeClr val="dk1"/>
            </a:solidFill>
            <a:prstDash val="solid"/>
            <a:round/>
            <a:headEnd type="none" w="med" len="med"/>
            <a:tailEnd type="none" w="med" len="med"/>
          </a:ln>
        </p:spPr>
      </p:cxnSp>
      <p:grpSp>
        <p:nvGrpSpPr>
          <p:cNvPr id="1019" name="Google Shape;1019;p52"/>
          <p:cNvGrpSpPr/>
          <p:nvPr/>
        </p:nvGrpSpPr>
        <p:grpSpPr>
          <a:xfrm rot="4579877" flipH="1">
            <a:off x="485709" y="-878677"/>
            <a:ext cx="2637431" cy="2837351"/>
            <a:chOff x="6384779" y="2186008"/>
            <a:chExt cx="2388827" cy="2569903"/>
          </a:xfrm>
        </p:grpSpPr>
        <p:grpSp>
          <p:nvGrpSpPr>
            <p:cNvPr id="1020" name="Google Shape;1020;p52"/>
            <p:cNvGrpSpPr/>
            <p:nvPr/>
          </p:nvGrpSpPr>
          <p:grpSpPr>
            <a:xfrm>
              <a:off x="6384779" y="2186008"/>
              <a:ext cx="2267815" cy="2569903"/>
              <a:chOff x="6500704" y="622158"/>
              <a:chExt cx="2267815" cy="2569903"/>
            </a:xfrm>
          </p:grpSpPr>
          <p:sp>
            <p:nvSpPr>
              <p:cNvPr id="1021" name="Google Shape;1021;p52"/>
              <p:cNvSpPr/>
              <p:nvPr/>
            </p:nvSpPr>
            <p:spPr>
              <a:xfrm>
                <a:off x="7925700" y="622158"/>
                <a:ext cx="146005" cy="153955"/>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22" name="Google Shape;1022;p52"/>
              <p:cNvGrpSpPr/>
              <p:nvPr/>
            </p:nvGrpSpPr>
            <p:grpSpPr>
              <a:xfrm>
                <a:off x="6500704" y="622158"/>
                <a:ext cx="2267815" cy="2569903"/>
                <a:chOff x="6500704" y="622158"/>
                <a:chExt cx="2267815" cy="2569903"/>
              </a:xfrm>
            </p:grpSpPr>
            <p:sp>
              <p:nvSpPr>
                <p:cNvPr id="1023" name="Google Shape;1023;p52"/>
                <p:cNvSpPr/>
                <p:nvPr/>
              </p:nvSpPr>
              <p:spPr>
                <a:xfrm>
                  <a:off x="8151816" y="759480"/>
                  <a:ext cx="164189" cy="135192"/>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24" name="Google Shape;1024;p52"/>
                <p:cNvGrpSpPr/>
                <p:nvPr/>
              </p:nvGrpSpPr>
              <p:grpSpPr>
                <a:xfrm>
                  <a:off x="6500704" y="622158"/>
                  <a:ext cx="2267815" cy="2569903"/>
                  <a:chOff x="6813929" y="4208885"/>
                  <a:chExt cx="916141" cy="1038177"/>
                </a:xfrm>
              </p:grpSpPr>
              <p:grpSp>
                <p:nvGrpSpPr>
                  <p:cNvPr id="1025" name="Google Shape;1025;p52"/>
                  <p:cNvGrpSpPr/>
                  <p:nvPr/>
                </p:nvGrpSpPr>
                <p:grpSpPr>
                  <a:xfrm>
                    <a:off x="6813929" y="4208885"/>
                    <a:ext cx="916141" cy="1038177"/>
                    <a:chOff x="6813929" y="4208885"/>
                    <a:chExt cx="916141" cy="1038177"/>
                  </a:xfrm>
                </p:grpSpPr>
                <p:sp>
                  <p:nvSpPr>
                    <p:cNvPr id="1026" name="Google Shape;1026;p52"/>
                    <p:cNvSpPr/>
                    <p:nvPr/>
                  </p:nvSpPr>
                  <p:spPr>
                    <a:xfrm>
                      <a:off x="7001549" y="4660081"/>
                      <a:ext cx="239703" cy="400092"/>
                    </a:xfrm>
                    <a:custGeom>
                      <a:avLst/>
                      <a:gdLst/>
                      <a:ahLst/>
                      <a:cxnLst/>
                      <a:rect l="l" t="t" r="r" b="b"/>
                      <a:pathLst>
                        <a:path w="239703" h="400092" extrusionOk="0">
                          <a:moveTo>
                            <a:pt x="23239" y="393173"/>
                          </a:moveTo>
                          <a:cubicBezTo>
                            <a:pt x="56975" y="331642"/>
                            <a:pt x="87112" y="260902"/>
                            <a:pt x="105864" y="193259"/>
                          </a:cubicBezTo>
                          <a:cubicBezTo>
                            <a:pt x="106784" y="189911"/>
                            <a:pt x="108040" y="186395"/>
                            <a:pt x="109631" y="182125"/>
                          </a:cubicBezTo>
                          <a:cubicBezTo>
                            <a:pt x="112477" y="174256"/>
                            <a:pt x="124615" y="175260"/>
                            <a:pt x="123862" y="183548"/>
                          </a:cubicBezTo>
                          <a:cubicBezTo>
                            <a:pt x="119341" y="233192"/>
                            <a:pt x="109631" y="288277"/>
                            <a:pt x="102934" y="331976"/>
                          </a:cubicBezTo>
                          <a:cubicBezTo>
                            <a:pt x="100757" y="346711"/>
                            <a:pt x="125034" y="348385"/>
                            <a:pt x="127126" y="333399"/>
                          </a:cubicBezTo>
                          <a:cubicBezTo>
                            <a:pt x="133991" y="286854"/>
                            <a:pt x="138260" y="240056"/>
                            <a:pt x="139934" y="193762"/>
                          </a:cubicBezTo>
                          <a:cubicBezTo>
                            <a:pt x="140186" y="187818"/>
                            <a:pt x="148724" y="185892"/>
                            <a:pt x="150398" y="191418"/>
                          </a:cubicBezTo>
                          <a:cubicBezTo>
                            <a:pt x="166053" y="242986"/>
                            <a:pt x="188404" y="292546"/>
                            <a:pt x="217368" y="338422"/>
                          </a:cubicBezTo>
                          <a:cubicBezTo>
                            <a:pt x="224986" y="350561"/>
                            <a:pt x="245663" y="334404"/>
                            <a:pt x="238045" y="322516"/>
                          </a:cubicBezTo>
                          <a:cubicBezTo>
                            <a:pt x="178442" y="230346"/>
                            <a:pt x="150398" y="116659"/>
                            <a:pt x="141441" y="8080"/>
                          </a:cubicBezTo>
                          <a:cubicBezTo>
                            <a:pt x="140520" y="-2133"/>
                            <a:pt x="127880" y="-1882"/>
                            <a:pt x="122187" y="4480"/>
                          </a:cubicBezTo>
                          <a:cubicBezTo>
                            <a:pt x="116997" y="3057"/>
                            <a:pt x="110300" y="5401"/>
                            <a:pt x="107956" y="10424"/>
                          </a:cubicBezTo>
                          <a:cubicBezTo>
                            <a:pt x="99920" y="10926"/>
                            <a:pt x="92051" y="20386"/>
                            <a:pt x="98497" y="28255"/>
                          </a:cubicBezTo>
                          <a:cubicBezTo>
                            <a:pt x="114653" y="47928"/>
                            <a:pt x="106784" y="80745"/>
                            <a:pt x="102515" y="105441"/>
                          </a:cubicBezTo>
                          <a:cubicBezTo>
                            <a:pt x="97325" y="136332"/>
                            <a:pt x="89707" y="167642"/>
                            <a:pt x="80666" y="198784"/>
                          </a:cubicBezTo>
                          <a:cubicBezTo>
                            <a:pt x="61915" y="261990"/>
                            <a:pt x="33452" y="327456"/>
                            <a:pt x="1558" y="385220"/>
                          </a:cubicBezTo>
                          <a:cubicBezTo>
                            <a:pt x="-5976" y="398363"/>
                            <a:pt x="15873" y="406735"/>
                            <a:pt x="23239" y="39317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27" name="Google Shape;1027;p52"/>
                    <p:cNvGrpSpPr/>
                    <p:nvPr/>
                  </p:nvGrpSpPr>
                  <p:grpSpPr>
                    <a:xfrm>
                      <a:off x="6813929" y="4208885"/>
                      <a:ext cx="733347" cy="774338"/>
                      <a:chOff x="6813929" y="4208885"/>
                      <a:chExt cx="733347" cy="774338"/>
                    </a:xfrm>
                  </p:grpSpPr>
                  <p:grpSp>
                    <p:nvGrpSpPr>
                      <p:cNvPr id="1028" name="Google Shape;1028;p52"/>
                      <p:cNvGrpSpPr/>
                      <p:nvPr/>
                    </p:nvGrpSpPr>
                    <p:grpSpPr>
                      <a:xfrm>
                        <a:off x="6839040" y="4208885"/>
                        <a:ext cx="609544" cy="774338"/>
                        <a:chOff x="6839040" y="4208885"/>
                        <a:chExt cx="609544" cy="774338"/>
                      </a:xfrm>
                    </p:grpSpPr>
                    <p:grpSp>
                      <p:nvGrpSpPr>
                        <p:cNvPr id="1029" name="Google Shape;1029;p52"/>
                        <p:cNvGrpSpPr/>
                        <p:nvPr/>
                      </p:nvGrpSpPr>
                      <p:grpSpPr>
                        <a:xfrm>
                          <a:off x="6839040" y="4208885"/>
                          <a:ext cx="609544" cy="774338"/>
                          <a:chOff x="6839040" y="4208885"/>
                          <a:chExt cx="609544" cy="774338"/>
                        </a:xfrm>
                      </p:grpSpPr>
                      <p:sp>
                        <p:nvSpPr>
                          <p:cNvPr id="1030" name="Google Shape;1030;p52"/>
                          <p:cNvSpPr/>
                          <p:nvPr/>
                        </p:nvSpPr>
                        <p:spPr>
                          <a:xfrm>
                            <a:off x="6839040" y="4210989"/>
                            <a:ext cx="608411" cy="772234"/>
                          </a:xfrm>
                          <a:custGeom>
                            <a:avLst/>
                            <a:gdLst/>
                            <a:ahLst/>
                            <a:cxnLst/>
                            <a:rect l="l" t="t" r="r" b="b"/>
                            <a:pathLst>
                              <a:path w="608411" h="772234" extrusionOk="0">
                                <a:moveTo>
                                  <a:pt x="608411" y="58852"/>
                                </a:moveTo>
                                <a:cubicBezTo>
                                  <a:pt x="587483" y="33905"/>
                                  <a:pt x="575847" y="22017"/>
                                  <a:pt x="551152" y="0"/>
                                </a:cubicBezTo>
                                <a:cubicBezTo>
                                  <a:pt x="336262" y="224609"/>
                                  <a:pt x="152681" y="473245"/>
                                  <a:pt x="492" y="738541"/>
                                </a:cubicBezTo>
                                <a:cubicBezTo>
                                  <a:pt x="-2856" y="744485"/>
                                  <a:pt x="11207" y="757042"/>
                                  <a:pt x="32554" y="764911"/>
                                </a:cubicBezTo>
                                <a:cubicBezTo>
                                  <a:pt x="53901" y="772948"/>
                                  <a:pt x="73657" y="774622"/>
                                  <a:pt x="76754" y="768678"/>
                                </a:cubicBezTo>
                                <a:cubicBezTo>
                                  <a:pt x="216637" y="508406"/>
                                  <a:pt x="390675" y="265714"/>
                                  <a:pt x="608411" y="5885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1" name="Google Shape;1031;p52"/>
                          <p:cNvSpPr/>
                          <p:nvPr/>
                        </p:nvSpPr>
                        <p:spPr>
                          <a:xfrm>
                            <a:off x="7389592" y="4208885"/>
                            <a:ext cx="58992" cy="62204"/>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rgbClr val="FF8088">
                              <a:alpha val="4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32" name="Google Shape;1032;p52"/>
                        <p:cNvSpPr/>
                        <p:nvPr/>
                      </p:nvSpPr>
                      <p:spPr>
                        <a:xfrm>
                          <a:off x="7400189" y="4218558"/>
                          <a:ext cx="25280" cy="32111"/>
                        </a:xfrm>
                        <a:custGeom>
                          <a:avLst/>
                          <a:gdLst/>
                          <a:ahLst/>
                          <a:cxnLst/>
                          <a:rect l="l" t="t" r="r" b="b"/>
                          <a:pathLst>
                            <a:path w="25280" h="32111" extrusionOk="0">
                              <a:moveTo>
                                <a:pt x="23321" y="32112"/>
                              </a:moveTo>
                              <a:cubicBezTo>
                                <a:pt x="23823" y="32112"/>
                                <a:pt x="24493" y="31861"/>
                                <a:pt x="24744" y="31359"/>
                              </a:cubicBezTo>
                              <a:cubicBezTo>
                                <a:pt x="25497" y="30605"/>
                                <a:pt x="25497" y="29182"/>
                                <a:pt x="24493" y="28763"/>
                              </a:cubicBezTo>
                              <a:cubicBezTo>
                                <a:pt x="12606" y="18550"/>
                                <a:pt x="6243" y="10262"/>
                                <a:pt x="3816" y="1472"/>
                              </a:cubicBezTo>
                              <a:cubicBezTo>
                                <a:pt x="3565" y="551"/>
                                <a:pt x="2393" y="-202"/>
                                <a:pt x="1472" y="49"/>
                              </a:cubicBezTo>
                              <a:cubicBezTo>
                                <a:pt x="551" y="300"/>
                                <a:pt x="-202" y="1472"/>
                                <a:pt x="49" y="2393"/>
                              </a:cubicBezTo>
                              <a:cubicBezTo>
                                <a:pt x="2644" y="11853"/>
                                <a:pt x="9508" y="20894"/>
                                <a:pt x="21898" y="31610"/>
                              </a:cubicBezTo>
                              <a:cubicBezTo>
                                <a:pt x="22316" y="31861"/>
                                <a:pt x="22819" y="32112"/>
                                <a:pt x="23321" y="321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33" name="Google Shape;1033;p52"/>
                      <p:cNvGrpSpPr/>
                      <p:nvPr/>
                    </p:nvGrpSpPr>
                    <p:grpSpPr>
                      <a:xfrm>
                        <a:off x="6813929" y="4264360"/>
                        <a:ext cx="733347" cy="662710"/>
                        <a:chOff x="6813929" y="4264360"/>
                        <a:chExt cx="733347" cy="662710"/>
                      </a:xfrm>
                    </p:grpSpPr>
                    <p:sp>
                      <p:nvSpPr>
                        <p:cNvPr id="1034" name="Google Shape;1034;p52"/>
                        <p:cNvSpPr/>
                        <p:nvPr/>
                      </p:nvSpPr>
                      <p:spPr>
                        <a:xfrm>
                          <a:off x="6813929" y="4265823"/>
                          <a:ext cx="731215" cy="661247"/>
                        </a:xfrm>
                        <a:custGeom>
                          <a:avLst/>
                          <a:gdLst/>
                          <a:ahLst/>
                          <a:cxnLst/>
                          <a:rect l="l" t="t" r="r" b="b"/>
                          <a:pathLst>
                            <a:path w="731215" h="661247" extrusionOk="0">
                              <a:moveTo>
                                <a:pt x="668013" y="0"/>
                              </a:moveTo>
                              <a:cubicBezTo>
                                <a:pt x="694633" y="19003"/>
                                <a:pt x="707190" y="29468"/>
                                <a:pt x="731215" y="52490"/>
                              </a:cubicBezTo>
                              <a:cubicBezTo>
                                <a:pt x="524613" y="284466"/>
                                <a:pt x="291474" y="487561"/>
                                <a:pt x="38998" y="660602"/>
                              </a:cubicBezTo>
                              <a:cubicBezTo>
                                <a:pt x="33305" y="664369"/>
                                <a:pt x="19744" y="651309"/>
                                <a:pt x="10033" y="630715"/>
                              </a:cubicBezTo>
                              <a:cubicBezTo>
                                <a:pt x="323" y="610037"/>
                                <a:pt x="-2775" y="590615"/>
                                <a:pt x="2666" y="587015"/>
                              </a:cubicBezTo>
                              <a:cubicBezTo>
                                <a:pt x="251209" y="426532"/>
                                <a:pt x="478990" y="233651"/>
                                <a:pt x="668013"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5" name="Google Shape;1035;p52"/>
                        <p:cNvSpPr/>
                        <p:nvPr/>
                      </p:nvSpPr>
                      <p:spPr>
                        <a:xfrm>
                          <a:off x="7480937" y="4264360"/>
                          <a:ext cx="66339" cy="54623"/>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36" name="Google Shape;1036;p52"/>
                      <p:cNvSpPr/>
                      <p:nvPr/>
                    </p:nvSpPr>
                    <p:spPr>
                      <a:xfrm>
                        <a:off x="7503225" y="4286019"/>
                        <a:ext cx="33596" cy="22833"/>
                      </a:xfrm>
                      <a:custGeom>
                        <a:avLst/>
                        <a:gdLst/>
                        <a:ahLst/>
                        <a:cxnLst/>
                        <a:rect l="l" t="t" r="r" b="b"/>
                        <a:pathLst>
                          <a:path w="33596" h="22833" extrusionOk="0">
                            <a:moveTo>
                              <a:pt x="31622" y="22834"/>
                            </a:moveTo>
                            <a:cubicBezTo>
                              <a:pt x="32543" y="22834"/>
                              <a:pt x="33297" y="22080"/>
                              <a:pt x="33548" y="21159"/>
                            </a:cubicBezTo>
                            <a:cubicBezTo>
                              <a:pt x="33799" y="20238"/>
                              <a:pt x="33046" y="18983"/>
                              <a:pt x="32125" y="18815"/>
                            </a:cubicBezTo>
                            <a:cubicBezTo>
                              <a:pt x="23084" y="17141"/>
                              <a:pt x="14294" y="11448"/>
                              <a:pt x="3160" y="565"/>
                            </a:cubicBezTo>
                            <a:cubicBezTo>
                              <a:pt x="2407" y="-188"/>
                              <a:pt x="1235" y="-188"/>
                              <a:pt x="565" y="565"/>
                            </a:cubicBezTo>
                            <a:cubicBezTo>
                              <a:pt x="-188" y="1318"/>
                              <a:pt x="-188" y="2491"/>
                              <a:pt x="565" y="3160"/>
                            </a:cubicBezTo>
                            <a:cubicBezTo>
                              <a:pt x="12201" y="14797"/>
                              <a:pt x="21661" y="20741"/>
                              <a:pt x="31455" y="22666"/>
                            </a:cubicBezTo>
                            <a:cubicBezTo>
                              <a:pt x="31371" y="22834"/>
                              <a:pt x="31371" y="22834"/>
                              <a:pt x="31622" y="2283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7" name="Google Shape;1037;p52"/>
                      <p:cNvSpPr/>
                      <p:nvPr/>
                    </p:nvSpPr>
                    <p:spPr>
                      <a:xfrm>
                        <a:off x="7126022" y="4584138"/>
                        <a:ext cx="330001" cy="257908"/>
                      </a:xfrm>
                      <a:custGeom>
                        <a:avLst/>
                        <a:gdLst/>
                        <a:ahLst/>
                        <a:cxnLst/>
                        <a:rect l="l" t="t" r="r" b="b"/>
                        <a:pathLst>
                          <a:path w="330001" h="257908" extrusionOk="0">
                            <a:moveTo>
                              <a:pt x="1565" y="84191"/>
                            </a:moveTo>
                            <a:cubicBezTo>
                              <a:pt x="10857" y="70378"/>
                              <a:pt x="19646" y="56899"/>
                              <a:pt x="28436" y="43338"/>
                            </a:cubicBezTo>
                            <a:cubicBezTo>
                              <a:pt x="31534" y="38315"/>
                              <a:pt x="37896" y="35719"/>
                              <a:pt x="43672" y="38147"/>
                            </a:cubicBezTo>
                            <a:cubicBezTo>
                              <a:pt x="115413" y="69290"/>
                              <a:pt x="200633" y="52379"/>
                              <a:pt x="260487" y="2986"/>
                            </a:cubicBezTo>
                            <a:cubicBezTo>
                              <a:pt x="272625" y="-6976"/>
                              <a:pt x="286605" y="10354"/>
                              <a:pt x="274467" y="20316"/>
                            </a:cubicBezTo>
                            <a:cubicBezTo>
                              <a:pt x="255715" y="35719"/>
                              <a:pt x="199628" y="60667"/>
                              <a:pt x="160451" y="74731"/>
                            </a:cubicBezTo>
                            <a:cubicBezTo>
                              <a:pt x="150740" y="78331"/>
                              <a:pt x="150991" y="91139"/>
                              <a:pt x="160702" y="92562"/>
                            </a:cubicBezTo>
                            <a:cubicBezTo>
                              <a:pt x="212436" y="100599"/>
                              <a:pt x="266096" y="106376"/>
                              <a:pt x="320007" y="109640"/>
                            </a:cubicBezTo>
                            <a:cubicBezTo>
                              <a:pt x="335242" y="110561"/>
                              <a:pt x="332145" y="132662"/>
                              <a:pt x="316909" y="132411"/>
                            </a:cubicBezTo>
                            <a:cubicBezTo>
                              <a:pt x="268272" y="131490"/>
                              <a:pt x="211683" y="122700"/>
                              <a:pt x="159446" y="113157"/>
                            </a:cubicBezTo>
                            <a:cubicBezTo>
                              <a:pt x="149484" y="111231"/>
                              <a:pt x="141867" y="123872"/>
                              <a:pt x="149484" y="129816"/>
                            </a:cubicBezTo>
                            <a:lnTo>
                              <a:pt x="149735" y="130067"/>
                            </a:lnTo>
                            <a:cubicBezTo>
                              <a:pt x="184644" y="157358"/>
                              <a:pt x="202223" y="191347"/>
                              <a:pt x="222900" y="230526"/>
                            </a:cubicBezTo>
                            <a:cubicBezTo>
                              <a:pt x="225244" y="231698"/>
                              <a:pt x="226918" y="233624"/>
                              <a:pt x="227672" y="236972"/>
                            </a:cubicBezTo>
                            <a:cubicBezTo>
                              <a:pt x="227923" y="238396"/>
                              <a:pt x="228174" y="240070"/>
                              <a:pt x="228593" y="241493"/>
                            </a:cubicBezTo>
                            <a:cubicBezTo>
                              <a:pt x="230936" y="253381"/>
                              <a:pt x="211766" y="264766"/>
                              <a:pt x="205572" y="252878"/>
                            </a:cubicBezTo>
                            <a:cubicBezTo>
                              <a:pt x="185397" y="213699"/>
                              <a:pt x="164050" y="173767"/>
                              <a:pt x="129812" y="145555"/>
                            </a:cubicBezTo>
                            <a:cubicBezTo>
                              <a:pt x="95825" y="117510"/>
                              <a:pt x="52378" y="103027"/>
                              <a:pt x="8261" y="99930"/>
                            </a:cubicBezTo>
                            <a:cubicBezTo>
                              <a:pt x="1146" y="99176"/>
                              <a:pt x="-2203" y="89632"/>
                              <a:pt x="1565" y="841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8" name="Google Shape;1038;p52"/>
                      <p:cNvSpPr/>
                      <p:nvPr/>
                    </p:nvSpPr>
                    <p:spPr>
                      <a:xfrm>
                        <a:off x="7142822" y="4336026"/>
                        <a:ext cx="369290" cy="351306"/>
                      </a:xfrm>
                      <a:custGeom>
                        <a:avLst/>
                        <a:gdLst/>
                        <a:ahLst/>
                        <a:cxnLst/>
                        <a:rect l="l" t="t" r="r" b="b"/>
                        <a:pathLst>
                          <a:path w="369290" h="351306" extrusionOk="0">
                            <a:moveTo>
                              <a:pt x="1926" y="351306"/>
                            </a:moveTo>
                            <a:cubicBezTo>
                              <a:pt x="2429" y="351306"/>
                              <a:pt x="2847" y="351055"/>
                              <a:pt x="3098" y="350804"/>
                            </a:cubicBezTo>
                            <a:cubicBezTo>
                              <a:pt x="148925" y="227825"/>
                              <a:pt x="265034" y="117404"/>
                              <a:pt x="368754" y="3132"/>
                            </a:cubicBezTo>
                            <a:cubicBezTo>
                              <a:pt x="369507" y="2379"/>
                              <a:pt x="369507" y="1207"/>
                              <a:pt x="368503" y="537"/>
                            </a:cubicBezTo>
                            <a:cubicBezTo>
                              <a:pt x="367749" y="-216"/>
                              <a:pt x="366577" y="-216"/>
                              <a:pt x="365908" y="788"/>
                            </a:cubicBezTo>
                            <a:cubicBezTo>
                              <a:pt x="262355" y="114809"/>
                              <a:pt x="146498" y="225230"/>
                              <a:pt x="670" y="347958"/>
                            </a:cubicBezTo>
                            <a:cubicBezTo>
                              <a:pt x="-83" y="348711"/>
                              <a:pt x="-250" y="349883"/>
                              <a:pt x="420" y="350553"/>
                            </a:cubicBezTo>
                            <a:cubicBezTo>
                              <a:pt x="922" y="351055"/>
                              <a:pt x="1424" y="351306"/>
                              <a:pt x="1926" y="351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39" name="Google Shape;1039;p52"/>
                    <p:cNvGrpSpPr/>
                    <p:nvPr/>
                  </p:nvGrpSpPr>
                  <p:grpSpPr>
                    <a:xfrm>
                      <a:off x="6920652" y="4496041"/>
                      <a:ext cx="809418" cy="751021"/>
                      <a:chOff x="6920652" y="4496041"/>
                      <a:chExt cx="809418" cy="751021"/>
                    </a:xfrm>
                  </p:grpSpPr>
                  <p:sp>
                    <p:nvSpPr>
                      <p:cNvPr id="1040" name="Google Shape;1040;p52"/>
                      <p:cNvSpPr/>
                      <p:nvPr/>
                    </p:nvSpPr>
                    <p:spPr>
                      <a:xfrm>
                        <a:off x="6920652" y="4496041"/>
                        <a:ext cx="809418" cy="751021"/>
                      </a:xfrm>
                      <a:custGeom>
                        <a:avLst/>
                        <a:gdLst/>
                        <a:ahLst/>
                        <a:cxnLst/>
                        <a:rect l="l" t="t" r="r" b="b"/>
                        <a:pathLst>
                          <a:path w="809418" h="751021" extrusionOk="0">
                            <a:moveTo>
                              <a:pt x="723189" y="42611"/>
                            </a:moveTo>
                            <a:cubicBezTo>
                              <a:pt x="658144" y="-22185"/>
                              <a:pt x="543458" y="-9879"/>
                              <a:pt x="481930" y="57848"/>
                            </a:cubicBezTo>
                            <a:cubicBezTo>
                              <a:pt x="440409" y="103640"/>
                              <a:pt x="407091" y="164502"/>
                              <a:pt x="425173" y="227874"/>
                            </a:cubicBezTo>
                            <a:cubicBezTo>
                              <a:pt x="425173" y="227874"/>
                              <a:pt x="349664" y="204852"/>
                              <a:pt x="278425" y="271323"/>
                            </a:cubicBezTo>
                            <a:cubicBezTo>
                              <a:pt x="207186" y="337793"/>
                              <a:pt x="238745" y="408784"/>
                              <a:pt x="238745" y="408784"/>
                            </a:cubicBezTo>
                            <a:cubicBezTo>
                              <a:pt x="238745" y="408784"/>
                              <a:pt x="159889" y="366005"/>
                              <a:pt x="74167" y="438671"/>
                            </a:cubicBezTo>
                            <a:cubicBezTo>
                              <a:pt x="5523" y="496853"/>
                              <a:pt x="-30808" y="593461"/>
                              <a:pt x="33567" y="670396"/>
                            </a:cubicBezTo>
                            <a:cubicBezTo>
                              <a:pt x="185086" y="851557"/>
                              <a:pt x="499928" y="685800"/>
                              <a:pt x="623655" y="578476"/>
                            </a:cubicBezTo>
                            <a:cubicBezTo>
                              <a:pt x="776179" y="447294"/>
                              <a:pt x="898650" y="217410"/>
                              <a:pt x="723189" y="4261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41" name="Google Shape;1041;p52"/>
                      <p:cNvGrpSpPr/>
                      <p:nvPr/>
                    </p:nvGrpSpPr>
                    <p:grpSpPr>
                      <a:xfrm>
                        <a:off x="6946852" y="4649576"/>
                        <a:ext cx="751392" cy="564914"/>
                        <a:chOff x="6946852" y="4649576"/>
                        <a:chExt cx="751392" cy="564914"/>
                      </a:xfrm>
                    </p:grpSpPr>
                    <p:sp>
                      <p:nvSpPr>
                        <p:cNvPr id="1042" name="Google Shape;1042;p52"/>
                        <p:cNvSpPr/>
                        <p:nvPr/>
                      </p:nvSpPr>
                      <p:spPr>
                        <a:xfrm>
                          <a:off x="7483179" y="4649576"/>
                          <a:ext cx="215065" cy="438838"/>
                        </a:xfrm>
                        <a:custGeom>
                          <a:avLst/>
                          <a:gdLst/>
                          <a:ahLst/>
                          <a:cxnLst/>
                          <a:rect l="l" t="t" r="r" b="b"/>
                          <a:pathLst>
                            <a:path w="215065" h="438838" extrusionOk="0">
                              <a:moveTo>
                                <a:pt x="1776" y="438839"/>
                              </a:moveTo>
                              <a:cubicBezTo>
                                <a:pt x="2278" y="438839"/>
                                <a:pt x="2530" y="438587"/>
                                <a:pt x="2948" y="438336"/>
                              </a:cubicBezTo>
                              <a:cubicBezTo>
                                <a:pt x="82726" y="378730"/>
                                <a:pt x="138060" y="318204"/>
                                <a:pt x="172214" y="253157"/>
                              </a:cubicBezTo>
                              <a:cubicBezTo>
                                <a:pt x="212145" y="177143"/>
                                <a:pt x="223949" y="95017"/>
                                <a:pt x="208546" y="1674"/>
                              </a:cubicBezTo>
                              <a:cubicBezTo>
                                <a:pt x="208294" y="753"/>
                                <a:pt x="207374" y="0"/>
                                <a:pt x="206369" y="0"/>
                              </a:cubicBezTo>
                              <a:cubicBezTo>
                                <a:pt x="205448" y="251"/>
                                <a:pt x="204695" y="1172"/>
                                <a:pt x="204695" y="2177"/>
                              </a:cubicBezTo>
                              <a:cubicBezTo>
                                <a:pt x="220098" y="94766"/>
                                <a:pt x="208294" y="176222"/>
                                <a:pt x="168866" y="251315"/>
                              </a:cubicBezTo>
                              <a:cubicBezTo>
                                <a:pt x="134879" y="315943"/>
                                <a:pt x="80047" y="375968"/>
                                <a:pt x="772" y="435322"/>
                              </a:cubicBezTo>
                              <a:cubicBezTo>
                                <a:pt x="-149" y="436076"/>
                                <a:pt x="-149" y="437248"/>
                                <a:pt x="269" y="437918"/>
                              </a:cubicBezTo>
                              <a:cubicBezTo>
                                <a:pt x="604" y="438336"/>
                                <a:pt x="1106" y="438839"/>
                                <a:pt x="1776" y="43883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3" name="Google Shape;1043;p52"/>
                        <p:cNvSpPr/>
                        <p:nvPr/>
                      </p:nvSpPr>
                      <p:spPr>
                        <a:xfrm>
                          <a:off x="7350532" y="4729460"/>
                          <a:ext cx="61277" cy="90812"/>
                        </a:xfrm>
                        <a:custGeom>
                          <a:avLst/>
                          <a:gdLst/>
                          <a:ahLst/>
                          <a:cxnLst/>
                          <a:rect l="l" t="t" r="r" b="b"/>
                          <a:pathLst>
                            <a:path w="61277" h="90812" extrusionOk="0">
                              <a:moveTo>
                                <a:pt x="59417" y="90812"/>
                              </a:moveTo>
                              <a:cubicBezTo>
                                <a:pt x="59919" y="90812"/>
                                <a:pt x="60588" y="90561"/>
                                <a:pt x="60839" y="90059"/>
                              </a:cubicBezTo>
                              <a:cubicBezTo>
                                <a:pt x="61593" y="89138"/>
                                <a:pt x="61342" y="87882"/>
                                <a:pt x="60337" y="87464"/>
                              </a:cubicBezTo>
                              <a:cubicBezTo>
                                <a:pt x="37818" y="70386"/>
                                <a:pt x="19737" y="43094"/>
                                <a:pt x="3580" y="1236"/>
                              </a:cubicBezTo>
                              <a:cubicBezTo>
                                <a:pt x="3078" y="315"/>
                                <a:pt x="2157" y="-187"/>
                                <a:pt x="1236" y="64"/>
                              </a:cubicBezTo>
                              <a:cubicBezTo>
                                <a:pt x="316" y="567"/>
                                <a:pt x="-187" y="1488"/>
                                <a:pt x="65" y="2408"/>
                              </a:cubicBezTo>
                              <a:cubicBezTo>
                                <a:pt x="16472" y="44936"/>
                                <a:pt x="34972" y="72730"/>
                                <a:pt x="57993" y="90310"/>
                              </a:cubicBezTo>
                              <a:cubicBezTo>
                                <a:pt x="58496" y="90645"/>
                                <a:pt x="58914" y="90812"/>
                                <a:pt x="59417" y="908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4" name="Google Shape;1044;p52"/>
                        <p:cNvSpPr/>
                        <p:nvPr/>
                      </p:nvSpPr>
                      <p:spPr>
                        <a:xfrm>
                          <a:off x="7159739" y="4906339"/>
                          <a:ext cx="51429" cy="66882"/>
                        </a:xfrm>
                        <a:custGeom>
                          <a:avLst/>
                          <a:gdLst/>
                          <a:ahLst/>
                          <a:cxnLst/>
                          <a:rect l="l" t="t" r="r" b="b"/>
                          <a:pathLst>
                            <a:path w="51429" h="66882" extrusionOk="0">
                              <a:moveTo>
                                <a:pt x="49551" y="66882"/>
                              </a:moveTo>
                              <a:cubicBezTo>
                                <a:pt x="50053" y="66882"/>
                                <a:pt x="50723" y="66631"/>
                                <a:pt x="50974" y="66129"/>
                              </a:cubicBezTo>
                              <a:cubicBezTo>
                                <a:pt x="51728" y="65375"/>
                                <a:pt x="51477" y="63952"/>
                                <a:pt x="50723" y="63534"/>
                              </a:cubicBezTo>
                              <a:cubicBezTo>
                                <a:pt x="32223" y="48297"/>
                                <a:pt x="12048" y="28876"/>
                                <a:pt x="3677" y="1333"/>
                              </a:cubicBezTo>
                              <a:cubicBezTo>
                                <a:pt x="3425" y="412"/>
                                <a:pt x="2254" y="-342"/>
                                <a:pt x="1333" y="161"/>
                              </a:cubicBezTo>
                              <a:cubicBezTo>
                                <a:pt x="412" y="412"/>
                                <a:pt x="-342" y="1584"/>
                                <a:pt x="161" y="2505"/>
                              </a:cubicBezTo>
                              <a:cubicBezTo>
                                <a:pt x="8700" y="31219"/>
                                <a:pt x="29376" y="50976"/>
                                <a:pt x="48379" y="66631"/>
                              </a:cubicBezTo>
                              <a:cubicBezTo>
                                <a:pt x="48882" y="66882"/>
                                <a:pt x="49133" y="66882"/>
                                <a:pt x="49551" y="6688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5" name="Google Shape;1045;p52"/>
                        <p:cNvSpPr/>
                        <p:nvPr/>
                      </p:nvSpPr>
                      <p:spPr>
                        <a:xfrm>
                          <a:off x="6946852" y="5068825"/>
                          <a:ext cx="155872" cy="145665"/>
                        </a:xfrm>
                        <a:custGeom>
                          <a:avLst/>
                          <a:gdLst/>
                          <a:ahLst/>
                          <a:cxnLst/>
                          <a:rect l="l" t="t" r="r" b="b"/>
                          <a:pathLst>
                            <a:path w="155872" h="145665" extrusionOk="0">
                              <a:moveTo>
                                <a:pt x="153947" y="145666"/>
                              </a:moveTo>
                              <a:cubicBezTo>
                                <a:pt x="154868" y="145666"/>
                                <a:pt x="155873" y="144745"/>
                                <a:pt x="155873" y="143740"/>
                              </a:cubicBezTo>
                              <a:cubicBezTo>
                                <a:pt x="155873" y="142819"/>
                                <a:pt x="155119" y="141815"/>
                                <a:pt x="153947" y="141815"/>
                              </a:cubicBezTo>
                              <a:cubicBezTo>
                                <a:pt x="70570" y="140141"/>
                                <a:pt x="20007" y="92925"/>
                                <a:pt x="3851" y="1674"/>
                              </a:cubicBezTo>
                              <a:cubicBezTo>
                                <a:pt x="3600" y="754"/>
                                <a:pt x="2679" y="0"/>
                                <a:pt x="1674" y="0"/>
                              </a:cubicBezTo>
                              <a:cubicBezTo>
                                <a:pt x="753" y="251"/>
                                <a:pt x="0" y="1172"/>
                                <a:pt x="0" y="2177"/>
                              </a:cubicBezTo>
                              <a:cubicBezTo>
                                <a:pt x="16659" y="95604"/>
                                <a:pt x="68477" y="143740"/>
                                <a:pt x="153947" y="145666"/>
                              </a:cubicBezTo>
                              <a:lnTo>
                                <a:pt x="153947" y="1456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1046" name="Google Shape;1046;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7" name="Google Shape;1047;p52"/>
                  <p:cNvSpPr/>
                  <p:nvPr/>
                </p:nvSpPr>
                <p:spPr>
                  <a:xfrm>
                    <a:off x="7575867" y="4652171"/>
                    <a:ext cx="63286" cy="99789"/>
                  </a:xfrm>
                  <a:custGeom>
                    <a:avLst/>
                    <a:gdLst/>
                    <a:ahLst/>
                    <a:cxnLst/>
                    <a:rect l="l" t="t" r="r" b="b"/>
                    <a:pathLst>
                      <a:path w="63286" h="99789" extrusionOk="0">
                        <a:moveTo>
                          <a:pt x="63286" y="49895"/>
                        </a:moveTo>
                        <a:cubicBezTo>
                          <a:pt x="63286" y="77451"/>
                          <a:pt x="49119" y="99790"/>
                          <a:pt x="31643" y="99790"/>
                        </a:cubicBezTo>
                        <a:cubicBezTo>
                          <a:pt x="14167" y="99790"/>
                          <a:pt x="0" y="77451"/>
                          <a:pt x="0" y="49895"/>
                        </a:cubicBezTo>
                        <a:cubicBezTo>
                          <a:pt x="0" y="22339"/>
                          <a:pt x="14168" y="0"/>
                          <a:pt x="31643" y="0"/>
                        </a:cubicBezTo>
                        <a:cubicBezTo>
                          <a:pt x="49120" y="0"/>
                          <a:pt x="63286" y="22338"/>
                          <a:pt x="63286"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8" name="Google Shape;1048;p52"/>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9" name="Google Shape;1049;p52"/>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0" name="Google Shape;1050;p52"/>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1" name="Google Shape;1051;p52"/>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2" name="Google Shape;1052;p52"/>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3" name="Google Shape;1053;p52"/>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4" name="Google Shape;1054;p52"/>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5" name="Google Shape;1055;p52"/>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6" name="Google Shape;1056;p52"/>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7" name="Google Shape;1057;p52"/>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8" name="Google Shape;1058;p52"/>
                  <p:cNvSpPr/>
                  <p:nvPr/>
                </p:nvSpPr>
                <p:spPr>
                  <a:xfrm rot="-4468093">
                    <a:off x="7587113" y="4700325"/>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9" name="Google Shape;1059;p52"/>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0" name="Google Shape;1060;p52"/>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1" name="Google Shape;1061;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1062" name="Google Shape;1062;p52"/>
            <p:cNvGrpSpPr/>
            <p:nvPr/>
          </p:nvGrpSpPr>
          <p:grpSpPr>
            <a:xfrm>
              <a:off x="8284506" y="2857582"/>
              <a:ext cx="489101" cy="899109"/>
              <a:chOff x="8284506" y="2857582"/>
              <a:chExt cx="489101" cy="899109"/>
            </a:xfrm>
          </p:grpSpPr>
          <p:grpSp>
            <p:nvGrpSpPr>
              <p:cNvPr id="1063" name="Google Shape;1063;p52"/>
              <p:cNvGrpSpPr/>
              <p:nvPr/>
            </p:nvGrpSpPr>
            <p:grpSpPr>
              <a:xfrm>
                <a:off x="8284506" y="2882110"/>
                <a:ext cx="221363" cy="221402"/>
                <a:chOff x="7375794" y="4932870"/>
                <a:chExt cx="99785" cy="99789"/>
              </a:xfrm>
            </p:grpSpPr>
            <p:sp>
              <p:nvSpPr>
                <p:cNvPr id="1064" name="Google Shape;1064;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5" name="Google Shape;1065;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66" name="Google Shape;1066;p52"/>
              <p:cNvGrpSpPr/>
              <p:nvPr/>
            </p:nvGrpSpPr>
            <p:grpSpPr>
              <a:xfrm rot="1128149">
                <a:off x="8411776" y="3024679"/>
                <a:ext cx="221361" cy="157436"/>
                <a:chOff x="7375794" y="4932870"/>
                <a:chExt cx="99785" cy="99789"/>
              </a:xfrm>
            </p:grpSpPr>
            <p:sp>
              <p:nvSpPr>
                <p:cNvPr id="1067" name="Google Shape;1067;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8" name="Google Shape;1068;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69" name="Google Shape;1069;p52"/>
              <p:cNvGrpSpPr/>
              <p:nvPr/>
            </p:nvGrpSpPr>
            <p:grpSpPr>
              <a:xfrm rot="4499942">
                <a:off x="8499880" y="3152065"/>
                <a:ext cx="221363" cy="157432"/>
                <a:chOff x="7375794" y="4932870"/>
                <a:chExt cx="99785" cy="99789"/>
              </a:xfrm>
            </p:grpSpPr>
            <p:sp>
              <p:nvSpPr>
                <p:cNvPr id="1070" name="Google Shape;1070;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1" name="Google Shape;1071;p52"/>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72" name="Google Shape;1072;p52"/>
              <p:cNvGrpSpPr/>
              <p:nvPr/>
            </p:nvGrpSpPr>
            <p:grpSpPr>
              <a:xfrm rot="3599873">
                <a:off x="8450290" y="2914076"/>
                <a:ext cx="221369" cy="157432"/>
                <a:chOff x="7375794" y="4932870"/>
                <a:chExt cx="99785" cy="99789"/>
              </a:xfrm>
            </p:grpSpPr>
            <p:sp>
              <p:nvSpPr>
                <p:cNvPr id="1073" name="Google Shape;1073;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4" name="Google Shape;1074;p52"/>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75" name="Google Shape;1075;p52"/>
              <p:cNvGrpSpPr/>
              <p:nvPr/>
            </p:nvGrpSpPr>
            <p:grpSpPr>
              <a:xfrm>
                <a:off x="8576159" y="3033371"/>
                <a:ext cx="142922" cy="142938"/>
                <a:chOff x="7375794" y="4932870"/>
                <a:chExt cx="99785" cy="99789"/>
              </a:xfrm>
            </p:grpSpPr>
            <p:sp>
              <p:nvSpPr>
                <p:cNvPr id="1076" name="Google Shape;1076;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7" name="Google Shape;1077;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78" name="Google Shape;1078;p52"/>
              <p:cNvGrpSpPr/>
              <p:nvPr/>
            </p:nvGrpSpPr>
            <p:grpSpPr>
              <a:xfrm>
                <a:off x="8557761" y="3275373"/>
                <a:ext cx="179723" cy="179750"/>
                <a:chOff x="7375794" y="4932870"/>
                <a:chExt cx="99785" cy="99789"/>
              </a:xfrm>
            </p:grpSpPr>
            <p:sp>
              <p:nvSpPr>
                <p:cNvPr id="1079" name="Google Shape;1079;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0" name="Google Shape;1080;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81" name="Google Shape;1081;p52"/>
              <p:cNvGrpSpPr/>
              <p:nvPr/>
            </p:nvGrpSpPr>
            <p:grpSpPr>
              <a:xfrm>
                <a:off x="8630684" y="3176296"/>
                <a:ext cx="142922" cy="142938"/>
                <a:chOff x="7375794" y="4932870"/>
                <a:chExt cx="99785" cy="99789"/>
              </a:xfrm>
            </p:grpSpPr>
            <p:sp>
              <p:nvSpPr>
                <p:cNvPr id="1082" name="Google Shape;1082;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3" name="Google Shape;1083;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84" name="Google Shape;1084;p52"/>
              <p:cNvGrpSpPr/>
              <p:nvPr/>
            </p:nvGrpSpPr>
            <p:grpSpPr>
              <a:xfrm rot="6279459">
                <a:off x="8519215" y="3564904"/>
                <a:ext cx="227613" cy="128870"/>
                <a:chOff x="7375794" y="4932870"/>
                <a:chExt cx="99785" cy="99789"/>
              </a:xfrm>
            </p:grpSpPr>
            <p:sp>
              <p:nvSpPr>
                <p:cNvPr id="1085" name="Google Shape;1085;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6" name="Google Shape;1086;p52"/>
                <p:cNvSpPr/>
                <p:nvPr/>
              </p:nvSpPr>
              <p:spPr>
                <a:xfrm rot="-7789670">
                  <a:off x="7377811" y="4978096"/>
                  <a:ext cx="41228" cy="34704"/>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87" name="Google Shape;1087;p52"/>
              <p:cNvGrpSpPr/>
              <p:nvPr/>
            </p:nvGrpSpPr>
            <p:grpSpPr>
              <a:xfrm>
                <a:off x="8450997" y="3231284"/>
                <a:ext cx="142922" cy="142938"/>
                <a:chOff x="7375794" y="4932870"/>
                <a:chExt cx="99785" cy="99789"/>
              </a:xfrm>
            </p:grpSpPr>
            <p:sp>
              <p:nvSpPr>
                <p:cNvPr id="1088" name="Google Shape;1088;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9" name="Google Shape;1089;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90" name="Google Shape;1090;p52"/>
              <p:cNvGrpSpPr/>
              <p:nvPr/>
            </p:nvGrpSpPr>
            <p:grpSpPr>
              <a:xfrm>
                <a:off x="8423997" y="3103496"/>
                <a:ext cx="142922" cy="142938"/>
                <a:chOff x="7375794" y="4932870"/>
                <a:chExt cx="99785" cy="99789"/>
              </a:xfrm>
            </p:grpSpPr>
            <p:sp>
              <p:nvSpPr>
                <p:cNvPr id="1091" name="Google Shape;1091;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2" name="Google Shape;1092;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1093" name="Google Shape;1093;p52"/>
          <p:cNvGrpSpPr/>
          <p:nvPr/>
        </p:nvGrpSpPr>
        <p:grpSpPr>
          <a:xfrm rot="-4579877">
            <a:off x="2072385" y="2254752"/>
            <a:ext cx="2637431" cy="2837351"/>
            <a:chOff x="6384779" y="2186008"/>
            <a:chExt cx="2388827" cy="2569903"/>
          </a:xfrm>
        </p:grpSpPr>
        <p:grpSp>
          <p:nvGrpSpPr>
            <p:cNvPr id="1094" name="Google Shape;1094;p52"/>
            <p:cNvGrpSpPr/>
            <p:nvPr/>
          </p:nvGrpSpPr>
          <p:grpSpPr>
            <a:xfrm>
              <a:off x="6384779" y="2186008"/>
              <a:ext cx="2267815" cy="2569903"/>
              <a:chOff x="6500704" y="622158"/>
              <a:chExt cx="2267815" cy="2569903"/>
            </a:xfrm>
          </p:grpSpPr>
          <p:sp>
            <p:nvSpPr>
              <p:cNvPr id="1095" name="Google Shape;1095;p52"/>
              <p:cNvSpPr/>
              <p:nvPr/>
            </p:nvSpPr>
            <p:spPr>
              <a:xfrm>
                <a:off x="7925700" y="622158"/>
                <a:ext cx="146005" cy="153955"/>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96" name="Google Shape;1096;p52"/>
              <p:cNvGrpSpPr/>
              <p:nvPr/>
            </p:nvGrpSpPr>
            <p:grpSpPr>
              <a:xfrm>
                <a:off x="6500704" y="622158"/>
                <a:ext cx="2267815" cy="2569903"/>
                <a:chOff x="6500704" y="622158"/>
                <a:chExt cx="2267815" cy="2569903"/>
              </a:xfrm>
            </p:grpSpPr>
            <p:sp>
              <p:nvSpPr>
                <p:cNvPr id="1097" name="Google Shape;1097;p52"/>
                <p:cNvSpPr/>
                <p:nvPr/>
              </p:nvSpPr>
              <p:spPr>
                <a:xfrm>
                  <a:off x="8151816" y="759480"/>
                  <a:ext cx="164189" cy="135192"/>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098" name="Google Shape;1098;p52"/>
                <p:cNvGrpSpPr/>
                <p:nvPr/>
              </p:nvGrpSpPr>
              <p:grpSpPr>
                <a:xfrm>
                  <a:off x="6500704" y="622158"/>
                  <a:ext cx="2267815" cy="2569903"/>
                  <a:chOff x="6813929" y="4208885"/>
                  <a:chExt cx="916141" cy="1038177"/>
                </a:xfrm>
              </p:grpSpPr>
              <p:grpSp>
                <p:nvGrpSpPr>
                  <p:cNvPr id="1099" name="Google Shape;1099;p52"/>
                  <p:cNvGrpSpPr/>
                  <p:nvPr/>
                </p:nvGrpSpPr>
                <p:grpSpPr>
                  <a:xfrm>
                    <a:off x="6813929" y="4208885"/>
                    <a:ext cx="916141" cy="1038177"/>
                    <a:chOff x="6813929" y="4208885"/>
                    <a:chExt cx="916141" cy="1038177"/>
                  </a:xfrm>
                </p:grpSpPr>
                <p:sp>
                  <p:nvSpPr>
                    <p:cNvPr id="1100" name="Google Shape;1100;p52"/>
                    <p:cNvSpPr/>
                    <p:nvPr/>
                  </p:nvSpPr>
                  <p:spPr>
                    <a:xfrm>
                      <a:off x="7001549" y="4660081"/>
                      <a:ext cx="239703" cy="400092"/>
                    </a:xfrm>
                    <a:custGeom>
                      <a:avLst/>
                      <a:gdLst/>
                      <a:ahLst/>
                      <a:cxnLst/>
                      <a:rect l="l" t="t" r="r" b="b"/>
                      <a:pathLst>
                        <a:path w="239703" h="400092" extrusionOk="0">
                          <a:moveTo>
                            <a:pt x="23239" y="393173"/>
                          </a:moveTo>
                          <a:cubicBezTo>
                            <a:pt x="56975" y="331642"/>
                            <a:pt x="87112" y="260902"/>
                            <a:pt x="105864" y="193259"/>
                          </a:cubicBezTo>
                          <a:cubicBezTo>
                            <a:pt x="106784" y="189911"/>
                            <a:pt x="108040" y="186395"/>
                            <a:pt x="109631" y="182125"/>
                          </a:cubicBezTo>
                          <a:cubicBezTo>
                            <a:pt x="112477" y="174256"/>
                            <a:pt x="124615" y="175260"/>
                            <a:pt x="123862" y="183548"/>
                          </a:cubicBezTo>
                          <a:cubicBezTo>
                            <a:pt x="119341" y="233192"/>
                            <a:pt x="109631" y="288277"/>
                            <a:pt x="102934" y="331976"/>
                          </a:cubicBezTo>
                          <a:cubicBezTo>
                            <a:pt x="100757" y="346711"/>
                            <a:pt x="125034" y="348385"/>
                            <a:pt x="127126" y="333399"/>
                          </a:cubicBezTo>
                          <a:cubicBezTo>
                            <a:pt x="133991" y="286854"/>
                            <a:pt x="138260" y="240056"/>
                            <a:pt x="139934" y="193762"/>
                          </a:cubicBezTo>
                          <a:cubicBezTo>
                            <a:pt x="140186" y="187818"/>
                            <a:pt x="148724" y="185892"/>
                            <a:pt x="150398" y="191418"/>
                          </a:cubicBezTo>
                          <a:cubicBezTo>
                            <a:pt x="166053" y="242986"/>
                            <a:pt x="188404" y="292546"/>
                            <a:pt x="217368" y="338422"/>
                          </a:cubicBezTo>
                          <a:cubicBezTo>
                            <a:pt x="224986" y="350561"/>
                            <a:pt x="245663" y="334404"/>
                            <a:pt x="238045" y="322516"/>
                          </a:cubicBezTo>
                          <a:cubicBezTo>
                            <a:pt x="178442" y="230346"/>
                            <a:pt x="150398" y="116659"/>
                            <a:pt x="141441" y="8080"/>
                          </a:cubicBezTo>
                          <a:cubicBezTo>
                            <a:pt x="140520" y="-2133"/>
                            <a:pt x="127880" y="-1882"/>
                            <a:pt x="122187" y="4480"/>
                          </a:cubicBezTo>
                          <a:cubicBezTo>
                            <a:pt x="116997" y="3057"/>
                            <a:pt x="110300" y="5401"/>
                            <a:pt x="107956" y="10424"/>
                          </a:cubicBezTo>
                          <a:cubicBezTo>
                            <a:pt x="99920" y="10926"/>
                            <a:pt x="92051" y="20386"/>
                            <a:pt x="98497" y="28255"/>
                          </a:cubicBezTo>
                          <a:cubicBezTo>
                            <a:pt x="114653" y="47928"/>
                            <a:pt x="106784" y="80745"/>
                            <a:pt x="102515" y="105441"/>
                          </a:cubicBezTo>
                          <a:cubicBezTo>
                            <a:pt x="97325" y="136332"/>
                            <a:pt x="89707" y="167642"/>
                            <a:pt x="80666" y="198784"/>
                          </a:cubicBezTo>
                          <a:cubicBezTo>
                            <a:pt x="61915" y="261990"/>
                            <a:pt x="33452" y="327456"/>
                            <a:pt x="1558" y="385220"/>
                          </a:cubicBezTo>
                          <a:cubicBezTo>
                            <a:pt x="-5976" y="398363"/>
                            <a:pt x="15873" y="406735"/>
                            <a:pt x="23239" y="39317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101" name="Google Shape;1101;p52"/>
                    <p:cNvGrpSpPr/>
                    <p:nvPr/>
                  </p:nvGrpSpPr>
                  <p:grpSpPr>
                    <a:xfrm>
                      <a:off x="6813929" y="4208885"/>
                      <a:ext cx="733347" cy="774338"/>
                      <a:chOff x="6813929" y="4208885"/>
                      <a:chExt cx="733347" cy="774338"/>
                    </a:xfrm>
                  </p:grpSpPr>
                  <p:grpSp>
                    <p:nvGrpSpPr>
                      <p:cNvPr id="1102" name="Google Shape;1102;p52"/>
                      <p:cNvGrpSpPr/>
                      <p:nvPr/>
                    </p:nvGrpSpPr>
                    <p:grpSpPr>
                      <a:xfrm>
                        <a:off x="6839040" y="4208885"/>
                        <a:ext cx="609544" cy="774338"/>
                        <a:chOff x="6839040" y="4208885"/>
                        <a:chExt cx="609544" cy="774338"/>
                      </a:xfrm>
                    </p:grpSpPr>
                    <p:grpSp>
                      <p:nvGrpSpPr>
                        <p:cNvPr id="1103" name="Google Shape;1103;p52"/>
                        <p:cNvGrpSpPr/>
                        <p:nvPr/>
                      </p:nvGrpSpPr>
                      <p:grpSpPr>
                        <a:xfrm>
                          <a:off x="6839040" y="4208885"/>
                          <a:ext cx="609544" cy="774338"/>
                          <a:chOff x="6839040" y="4208885"/>
                          <a:chExt cx="609544" cy="774338"/>
                        </a:xfrm>
                      </p:grpSpPr>
                      <p:sp>
                        <p:nvSpPr>
                          <p:cNvPr id="1104" name="Google Shape;1104;p52"/>
                          <p:cNvSpPr/>
                          <p:nvPr/>
                        </p:nvSpPr>
                        <p:spPr>
                          <a:xfrm>
                            <a:off x="6839040" y="4210989"/>
                            <a:ext cx="608411" cy="772234"/>
                          </a:xfrm>
                          <a:custGeom>
                            <a:avLst/>
                            <a:gdLst/>
                            <a:ahLst/>
                            <a:cxnLst/>
                            <a:rect l="l" t="t" r="r" b="b"/>
                            <a:pathLst>
                              <a:path w="608411" h="772234" extrusionOk="0">
                                <a:moveTo>
                                  <a:pt x="608411" y="58852"/>
                                </a:moveTo>
                                <a:cubicBezTo>
                                  <a:pt x="587483" y="33905"/>
                                  <a:pt x="575847" y="22017"/>
                                  <a:pt x="551152" y="0"/>
                                </a:cubicBezTo>
                                <a:cubicBezTo>
                                  <a:pt x="336262" y="224609"/>
                                  <a:pt x="152681" y="473245"/>
                                  <a:pt x="492" y="738541"/>
                                </a:cubicBezTo>
                                <a:cubicBezTo>
                                  <a:pt x="-2856" y="744485"/>
                                  <a:pt x="11207" y="757042"/>
                                  <a:pt x="32554" y="764911"/>
                                </a:cubicBezTo>
                                <a:cubicBezTo>
                                  <a:pt x="53901" y="772948"/>
                                  <a:pt x="73657" y="774622"/>
                                  <a:pt x="76754" y="768678"/>
                                </a:cubicBezTo>
                                <a:cubicBezTo>
                                  <a:pt x="216637" y="508406"/>
                                  <a:pt x="390675" y="265714"/>
                                  <a:pt x="608411" y="5885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5" name="Google Shape;1105;p52"/>
                          <p:cNvSpPr/>
                          <p:nvPr/>
                        </p:nvSpPr>
                        <p:spPr>
                          <a:xfrm>
                            <a:off x="7389592" y="4208885"/>
                            <a:ext cx="58992" cy="62204"/>
                          </a:xfrm>
                          <a:custGeom>
                            <a:avLst/>
                            <a:gdLst/>
                            <a:ahLst/>
                            <a:cxnLst/>
                            <a:rect l="l" t="t" r="r" b="b"/>
                            <a:pathLst>
                              <a:path w="58992" h="62204" extrusionOk="0">
                                <a:moveTo>
                                  <a:pt x="57860" y="60957"/>
                                </a:moveTo>
                                <a:cubicBezTo>
                                  <a:pt x="53339" y="66147"/>
                                  <a:pt x="36513" y="54511"/>
                                  <a:pt x="20859" y="37935"/>
                                </a:cubicBezTo>
                                <a:cubicBezTo>
                                  <a:pt x="5456" y="21108"/>
                                  <a:pt x="-3334" y="7044"/>
                                  <a:pt x="1187" y="1853"/>
                                </a:cubicBezTo>
                                <a:cubicBezTo>
                                  <a:pt x="5707" y="-3337"/>
                                  <a:pt x="21863" y="2355"/>
                                  <a:pt x="37518" y="19182"/>
                                </a:cubicBezTo>
                                <a:cubicBezTo>
                                  <a:pt x="52921" y="35842"/>
                                  <a:pt x="62380" y="55766"/>
                                  <a:pt x="57860" y="60957"/>
                                </a:cubicBezTo>
                                <a:close/>
                              </a:path>
                            </a:pathLst>
                          </a:custGeom>
                          <a:solidFill>
                            <a:srgbClr val="FF8088">
                              <a:alpha val="4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06" name="Google Shape;1106;p52"/>
                        <p:cNvSpPr/>
                        <p:nvPr/>
                      </p:nvSpPr>
                      <p:spPr>
                        <a:xfrm>
                          <a:off x="7400189" y="4218558"/>
                          <a:ext cx="25280" cy="32111"/>
                        </a:xfrm>
                        <a:custGeom>
                          <a:avLst/>
                          <a:gdLst/>
                          <a:ahLst/>
                          <a:cxnLst/>
                          <a:rect l="l" t="t" r="r" b="b"/>
                          <a:pathLst>
                            <a:path w="25280" h="32111" extrusionOk="0">
                              <a:moveTo>
                                <a:pt x="23321" y="32112"/>
                              </a:moveTo>
                              <a:cubicBezTo>
                                <a:pt x="23823" y="32112"/>
                                <a:pt x="24493" y="31861"/>
                                <a:pt x="24744" y="31359"/>
                              </a:cubicBezTo>
                              <a:cubicBezTo>
                                <a:pt x="25497" y="30605"/>
                                <a:pt x="25497" y="29182"/>
                                <a:pt x="24493" y="28763"/>
                              </a:cubicBezTo>
                              <a:cubicBezTo>
                                <a:pt x="12606" y="18550"/>
                                <a:pt x="6243" y="10262"/>
                                <a:pt x="3816" y="1472"/>
                              </a:cubicBezTo>
                              <a:cubicBezTo>
                                <a:pt x="3565" y="551"/>
                                <a:pt x="2393" y="-202"/>
                                <a:pt x="1472" y="49"/>
                              </a:cubicBezTo>
                              <a:cubicBezTo>
                                <a:pt x="551" y="300"/>
                                <a:pt x="-202" y="1472"/>
                                <a:pt x="49" y="2393"/>
                              </a:cubicBezTo>
                              <a:cubicBezTo>
                                <a:pt x="2644" y="11853"/>
                                <a:pt x="9508" y="20894"/>
                                <a:pt x="21898" y="31610"/>
                              </a:cubicBezTo>
                              <a:cubicBezTo>
                                <a:pt x="22316" y="31861"/>
                                <a:pt x="22819" y="32112"/>
                                <a:pt x="23321" y="321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07" name="Google Shape;1107;p52"/>
                      <p:cNvGrpSpPr/>
                      <p:nvPr/>
                    </p:nvGrpSpPr>
                    <p:grpSpPr>
                      <a:xfrm>
                        <a:off x="6813929" y="4264360"/>
                        <a:ext cx="733347" cy="662710"/>
                        <a:chOff x="6813929" y="4264360"/>
                        <a:chExt cx="733347" cy="662710"/>
                      </a:xfrm>
                    </p:grpSpPr>
                    <p:sp>
                      <p:nvSpPr>
                        <p:cNvPr id="1108" name="Google Shape;1108;p52"/>
                        <p:cNvSpPr/>
                        <p:nvPr/>
                      </p:nvSpPr>
                      <p:spPr>
                        <a:xfrm>
                          <a:off x="6813929" y="4265823"/>
                          <a:ext cx="731215" cy="661247"/>
                        </a:xfrm>
                        <a:custGeom>
                          <a:avLst/>
                          <a:gdLst/>
                          <a:ahLst/>
                          <a:cxnLst/>
                          <a:rect l="l" t="t" r="r" b="b"/>
                          <a:pathLst>
                            <a:path w="731215" h="661247" extrusionOk="0">
                              <a:moveTo>
                                <a:pt x="668013" y="0"/>
                              </a:moveTo>
                              <a:cubicBezTo>
                                <a:pt x="694633" y="19003"/>
                                <a:pt x="707190" y="29468"/>
                                <a:pt x="731215" y="52490"/>
                              </a:cubicBezTo>
                              <a:cubicBezTo>
                                <a:pt x="524613" y="284466"/>
                                <a:pt x="291474" y="487561"/>
                                <a:pt x="38998" y="660602"/>
                              </a:cubicBezTo>
                              <a:cubicBezTo>
                                <a:pt x="33305" y="664369"/>
                                <a:pt x="19744" y="651309"/>
                                <a:pt x="10033" y="630715"/>
                              </a:cubicBezTo>
                              <a:cubicBezTo>
                                <a:pt x="323" y="610037"/>
                                <a:pt x="-2775" y="590615"/>
                                <a:pt x="2666" y="587015"/>
                              </a:cubicBezTo>
                              <a:cubicBezTo>
                                <a:pt x="251209" y="426532"/>
                                <a:pt x="478990" y="233651"/>
                                <a:pt x="668013"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9" name="Google Shape;1109;p52"/>
                        <p:cNvSpPr/>
                        <p:nvPr/>
                      </p:nvSpPr>
                      <p:spPr>
                        <a:xfrm>
                          <a:off x="7480937" y="4264360"/>
                          <a:ext cx="66339" cy="54623"/>
                        </a:xfrm>
                        <a:custGeom>
                          <a:avLst/>
                          <a:gdLst/>
                          <a:ahLst/>
                          <a:cxnLst/>
                          <a:rect l="l" t="t" r="r" b="b"/>
                          <a:pathLst>
                            <a:path w="66339" h="54623" extrusionOk="0">
                              <a:moveTo>
                                <a:pt x="1005" y="1463"/>
                              </a:moveTo>
                              <a:cubicBezTo>
                                <a:pt x="-3767" y="6486"/>
                                <a:pt x="9041" y="22392"/>
                                <a:pt x="27123" y="36372"/>
                              </a:cubicBezTo>
                              <a:cubicBezTo>
                                <a:pt x="45205" y="50353"/>
                                <a:pt x="59854" y="57971"/>
                                <a:pt x="64877" y="53199"/>
                              </a:cubicBezTo>
                              <a:cubicBezTo>
                                <a:pt x="69649" y="48176"/>
                                <a:pt x="62700" y="32521"/>
                                <a:pt x="44702" y="18541"/>
                              </a:cubicBezTo>
                              <a:cubicBezTo>
                                <a:pt x="26621" y="4560"/>
                                <a:pt x="5693" y="-3476"/>
                                <a:pt x="1005" y="1463"/>
                              </a:cubicBezTo>
                              <a:close/>
                            </a:path>
                          </a:pathLst>
                        </a:custGeom>
                        <a:solidFill>
                          <a:srgbClr val="062036">
                            <a:alpha val="200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10" name="Google Shape;1110;p52"/>
                      <p:cNvSpPr/>
                      <p:nvPr/>
                    </p:nvSpPr>
                    <p:spPr>
                      <a:xfrm>
                        <a:off x="7503225" y="4286019"/>
                        <a:ext cx="33596" cy="22833"/>
                      </a:xfrm>
                      <a:custGeom>
                        <a:avLst/>
                        <a:gdLst/>
                        <a:ahLst/>
                        <a:cxnLst/>
                        <a:rect l="l" t="t" r="r" b="b"/>
                        <a:pathLst>
                          <a:path w="33596" h="22833" extrusionOk="0">
                            <a:moveTo>
                              <a:pt x="31622" y="22834"/>
                            </a:moveTo>
                            <a:cubicBezTo>
                              <a:pt x="32543" y="22834"/>
                              <a:pt x="33297" y="22080"/>
                              <a:pt x="33548" y="21159"/>
                            </a:cubicBezTo>
                            <a:cubicBezTo>
                              <a:pt x="33799" y="20238"/>
                              <a:pt x="33046" y="18983"/>
                              <a:pt x="32125" y="18815"/>
                            </a:cubicBezTo>
                            <a:cubicBezTo>
                              <a:pt x="23084" y="17141"/>
                              <a:pt x="14294" y="11448"/>
                              <a:pt x="3160" y="565"/>
                            </a:cubicBezTo>
                            <a:cubicBezTo>
                              <a:pt x="2407" y="-188"/>
                              <a:pt x="1235" y="-188"/>
                              <a:pt x="565" y="565"/>
                            </a:cubicBezTo>
                            <a:cubicBezTo>
                              <a:pt x="-188" y="1318"/>
                              <a:pt x="-188" y="2491"/>
                              <a:pt x="565" y="3160"/>
                            </a:cubicBezTo>
                            <a:cubicBezTo>
                              <a:pt x="12201" y="14797"/>
                              <a:pt x="21661" y="20741"/>
                              <a:pt x="31455" y="22666"/>
                            </a:cubicBezTo>
                            <a:cubicBezTo>
                              <a:pt x="31371" y="22834"/>
                              <a:pt x="31371" y="22834"/>
                              <a:pt x="31622" y="2283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1" name="Google Shape;1111;p52"/>
                      <p:cNvSpPr/>
                      <p:nvPr/>
                    </p:nvSpPr>
                    <p:spPr>
                      <a:xfrm>
                        <a:off x="7126022" y="4584138"/>
                        <a:ext cx="330001" cy="257908"/>
                      </a:xfrm>
                      <a:custGeom>
                        <a:avLst/>
                        <a:gdLst/>
                        <a:ahLst/>
                        <a:cxnLst/>
                        <a:rect l="l" t="t" r="r" b="b"/>
                        <a:pathLst>
                          <a:path w="330001" h="257908" extrusionOk="0">
                            <a:moveTo>
                              <a:pt x="1565" y="84191"/>
                            </a:moveTo>
                            <a:cubicBezTo>
                              <a:pt x="10857" y="70378"/>
                              <a:pt x="19646" y="56899"/>
                              <a:pt x="28436" y="43338"/>
                            </a:cubicBezTo>
                            <a:cubicBezTo>
                              <a:pt x="31534" y="38315"/>
                              <a:pt x="37896" y="35719"/>
                              <a:pt x="43672" y="38147"/>
                            </a:cubicBezTo>
                            <a:cubicBezTo>
                              <a:pt x="115413" y="69290"/>
                              <a:pt x="200633" y="52379"/>
                              <a:pt x="260487" y="2986"/>
                            </a:cubicBezTo>
                            <a:cubicBezTo>
                              <a:pt x="272625" y="-6976"/>
                              <a:pt x="286605" y="10354"/>
                              <a:pt x="274467" y="20316"/>
                            </a:cubicBezTo>
                            <a:cubicBezTo>
                              <a:pt x="255715" y="35719"/>
                              <a:pt x="199628" y="60667"/>
                              <a:pt x="160451" y="74731"/>
                            </a:cubicBezTo>
                            <a:cubicBezTo>
                              <a:pt x="150740" y="78331"/>
                              <a:pt x="150991" y="91139"/>
                              <a:pt x="160702" y="92562"/>
                            </a:cubicBezTo>
                            <a:cubicBezTo>
                              <a:pt x="212436" y="100599"/>
                              <a:pt x="266096" y="106376"/>
                              <a:pt x="320007" y="109640"/>
                            </a:cubicBezTo>
                            <a:cubicBezTo>
                              <a:pt x="335242" y="110561"/>
                              <a:pt x="332145" y="132662"/>
                              <a:pt x="316909" y="132411"/>
                            </a:cubicBezTo>
                            <a:cubicBezTo>
                              <a:pt x="268272" y="131490"/>
                              <a:pt x="211683" y="122700"/>
                              <a:pt x="159446" y="113157"/>
                            </a:cubicBezTo>
                            <a:cubicBezTo>
                              <a:pt x="149484" y="111231"/>
                              <a:pt x="141867" y="123872"/>
                              <a:pt x="149484" y="129816"/>
                            </a:cubicBezTo>
                            <a:lnTo>
                              <a:pt x="149735" y="130067"/>
                            </a:lnTo>
                            <a:cubicBezTo>
                              <a:pt x="184644" y="157358"/>
                              <a:pt x="202223" y="191347"/>
                              <a:pt x="222900" y="230526"/>
                            </a:cubicBezTo>
                            <a:cubicBezTo>
                              <a:pt x="225244" y="231698"/>
                              <a:pt x="226918" y="233624"/>
                              <a:pt x="227672" y="236972"/>
                            </a:cubicBezTo>
                            <a:cubicBezTo>
                              <a:pt x="227923" y="238396"/>
                              <a:pt x="228174" y="240070"/>
                              <a:pt x="228593" y="241493"/>
                            </a:cubicBezTo>
                            <a:cubicBezTo>
                              <a:pt x="230936" y="253381"/>
                              <a:pt x="211766" y="264766"/>
                              <a:pt x="205572" y="252878"/>
                            </a:cubicBezTo>
                            <a:cubicBezTo>
                              <a:pt x="185397" y="213699"/>
                              <a:pt x="164050" y="173767"/>
                              <a:pt x="129812" y="145555"/>
                            </a:cubicBezTo>
                            <a:cubicBezTo>
                              <a:pt x="95825" y="117510"/>
                              <a:pt x="52378" y="103027"/>
                              <a:pt x="8261" y="99930"/>
                            </a:cubicBezTo>
                            <a:cubicBezTo>
                              <a:pt x="1146" y="99176"/>
                              <a:pt x="-2203" y="89632"/>
                              <a:pt x="1565" y="841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2" name="Google Shape;1112;p52"/>
                      <p:cNvSpPr/>
                      <p:nvPr/>
                    </p:nvSpPr>
                    <p:spPr>
                      <a:xfrm>
                        <a:off x="7142822" y="4336026"/>
                        <a:ext cx="369290" cy="351306"/>
                      </a:xfrm>
                      <a:custGeom>
                        <a:avLst/>
                        <a:gdLst/>
                        <a:ahLst/>
                        <a:cxnLst/>
                        <a:rect l="l" t="t" r="r" b="b"/>
                        <a:pathLst>
                          <a:path w="369290" h="351306" extrusionOk="0">
                            <a:moveTo>
                              <a:pt x="1926" y="351306"/>
                            </a:moveTo>
                            <a:cubicBezTo>
                              <a:pt x="2429" y="351306"/>
                              <a:pt x="2847" y="351055"/>
                              <a:pt x="3098" y="350804"/>
                            </a:cubicBezTo>
                            <a:cubicBezTo>
                              <a:pt x="148925" y="227825"/>
                              <a:pt x="265034" y="117404"/>
                              <a:pt x="368754" y="3132"/>
                            </a:cubicBezTo>
                            <a:cubicBezTo>
                              <a:pt x="369507" y="2379"/>
                              <a:pt x="369507" y="1207"/>
                              <a:pt x="368503" y="537"/>
                            </a:cubicBezTo>
                            <a:cubicBezTo>
                              <a:pt x="367749" y="-216"/>
                              <a:pt x="366577" y="-216"/>
                              <a:pt x="365908" y="788"/>
                            </a:cubicBezTo>
                            <a:cubicBezTo>
                              <a:pt x="262355" y="114809"/>
                              <a:pt x="146498" y="225230"/>
                              <a:pt x="670" y="347958"/>
                            </a:cubicBezTo>
                            <a:cubicBezTo>
                              <a:pt x="-83" y="348711"/>
                              <a:pt x="-250" y="349883"/>
                              <a:pt x="420" y="350553"/>
                            </a:cubicBezTo>
                            <a:cubicBezTo>
                              <a:pt x="922" y="351055"/>
                              <a:pt x="1424" y="351306"/>
                              <a:pt x="1926" y="351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13" name="Google Shape;1113;p52"/>
                    <p:cNvGrpSpPr/>
                    <p:nvPr/>
                  </p:nvGrpSpPr>
                  <p:grpSpPr>
                    <a:xfrm>
                      <a:off x="6920652" y="4496041"/>
                      <a:ext cx="809418" cy="751021"/>
                      <a:chOff x="6920652" y="4496041"/>
                      <a:chExt cx="809418" cy="751021"/>
                    </a:xfrm>
                  </p:grpSpPr>
                  <p:sp>
                    <p:nvSpPr>
                      <p:cNvPr id="1114" name="Google Shape;1114;p52"/>
                      <p:cNvSpPr/>
                      <p:nvPr/>
                    </p:nvSpPr>
                    <p:spPr>
                      <a:xfrm>
                        <a:off x="6920652" y="4496041"/>
                        <a:ext cx="809418" cy="751021"/>
                      </a:xfrm>
                      <a:custGeom>
                        <a:avLst/>
                        <a:gdLst/>
                        <a:ahLst/>
                        <a:cxnLst/>
                        <a:rect l="l" t="t" r="r" b="b"/>
                        <a:pathLst>
                          <a:path w="809418" h="751021" extrusionOk="0">
                            <a:moveTo>
                              <a:pt x="723189" y="42611"/>
                            </a:moveTo>
                            <a:cubicBezTo>
                              <a:pt x="658144" y="-22185"/>
                              <a:pt x="543458" y="-9879"/>
                              <a:pt x="481930" y="57848"/>
                            </a:cubicBezTo>
                            <a:cubicBezTo>
                              <a:pt x="440409" y="103640"/>
                              <a:pt x="407091" y="164502"/>
                              <a:pt x="425173" y="227874"/>
                            </a:cubicBezTo>
                            <a:cubicBezTo>
                              <a:pt x="425173" y="227874"/>
                              <a:pt x="349664" y="204852"/>
                              <a:pt x="278425" y="271323"/>
                            </a:cubicBezTo>
                            <a:cubicBezTo>
                              <a:pt x="207186" y="337793"/>
                              <a:pt x="238745" y="408784"/>
                              <a:pt x="238745" y="408784"/>
                            </a:cubicBezTo>
                            <a:cubicBezTo>
                              <a:pt x="238745" y="408784"/>
                              <a:pt x="159889" y="366005"/>
                              <a:pt x="74167" y="438671"/>
                            </a:cubicBezTo>
                            <a:cubicBezTo>
                              <a:pt x="5523" y="496853"/>
                              <a:pt x="-30808" y="593461"/>
                              <a:pt x="33567" y="670396"/>
                            </a:cubicBezTo>
                            <a:cubicBezTo>
                              <a:pt x="185086" y="851557"/>
                              <a:pt x="499928" y="685800"/>
                              <a:pt x="623655" y="578476"/>
                            </a:cubicBezTo>
                            <a:cubicBezTo>
                              <a:pt x="776179" y="447294"/>
                              <a:pt x="898650" y="217410"/>
                              <a:pt x="723189" y="4261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115" name="Google Shape;1115;p52"/>
                      <p:cNvGrpSpPr/>
                      <p:nvPr/>
                    </p:nvGrpSpPr>
                    <p:grpSpPr>
                      <a:xfrm>
                        <a:off x="6946852" y="4649576"/>
                        <a:ext cx="751392" cy="564914"/>
                        <a:chOff x="6946852" y="4649576"/>
                        <a:chExt cx="751392" cy="564914"/>
                      </a:xfrm>
                    </p:grpSpPr>
                    <p:sp>
                      <p:nvSpPr>
                        <p:cNvPr id="1116" name="Google Shape;1116;p52"/>
                        <p:cNvSpPr/>
                        <p:nvPr/>
                      </p:nvSpPr>
                      <p:spPr>
                        <a:xfrm>
                          <a:off x="7483179" y="4649576"/>
                          <a:ext cx="215065" cy="438838"/>
                        </a:xfrm>
                        <a:custGeom>
                          <a:avLst/>
                          <a:gdLst/>
                          <a:ahLst/>
                          <a:cxnLst/>
                          <a:rect l="l" t="t" r="r" b="b"/>
                          <a:pathLst>
                            <a:path w="215065" h="438838" extrusionOk="0">
                              <a:moveTo>
                                <a:pt x="1776" y="438839"/>
                              </a:moveTo>
                              <a:cubicBezTo>
                                <a:pt x="2278" y="438839"/>
                                <a:pt x="2530" y="438587"/>
                                <a:pt x="2948" y="438336"/>
                              </a:cubicBezTo>
                              <a:cubicBezTo>
                                <a:pt x="82726" y="378730"/>
                                <a:pt x="138060" y="318204"/>
                                <a:pt x="172214" y="253157"/>
                              </a:cubicBezTo>
                              <a:cubicBezTo>
                                <a:pt x="212145" y="177143"/>
                                <a:pt x="223949" y="95017"/>
                                <a:pt x="208546" y="1674"/>
                              </a:cubicBezTo>
                              <a:cubicBezTo>
                                <a:pt x="208294" y="753"/>
                                <a:pt x="207374" y="0"/>
                                <a:pt x="206369" y="0"/>
                              </a:cubicBezTo>
                              <a:cubicBezTo>
                                <a:pt x="205448" y="251"/>
                                <a:pt x="204695" y="1172"/>
                                <a:pt x="204695" y="2177"/>
                              </a:cubicBezTo>
                              <a:cubicBezTo>
                                <a:pt x="220098" y="94766"/>
                                <a:pt x="208294" y="176222"/>
                                <a:pt x="168866" y="251315"/>
                              </a:cubicBezTo>
                              <a:cubicBezTo>
                                <a:pt x="134879" y="315943"/>
                                <a:pt x="80047" y="375968"/>
                                <a:pt x="772" y="435322"/>
                              </a:cubicBezTo>
                              <a:cubicBezTo>
                                <a:pt x="-149" y="436076"/>
                                <a:pt x="-149" y="437248"/>
                                <a:pt x="269" y="437918"/>
                              </a:cubicBezTo>
                              <a:cubicBezTo>
                                <a:pt x="604" y="438336"/>
                                <a:pt x="1106" y="438839"/>
                                <a:pt x="1776" y="43883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7" name="Google Shape;1117;p52"/>
                        <p:cNvSpPr/>
                        <p:nvPr/>
                      </p:nvSpPr>
                      <p:spPr>
                        <a:xfrm>
                          <a:off x="7350532" y="4729460"/>
                          <a:ext cx="61277" cy="90812"/>
                        </a:xfrm>
                        <a:custGeom>
                          <a:avLst/>
                          <a:gdLst/>
                          <a:ahLst/>
                          <a:cxnLst/>
                          <a:rect l="l" t="t" r="r" b="b"/>
                          <a:pathLst>
                            <a:path w="61277" h="90812" extrusionOk="0">
                              <a:moveTo>
                                <a:pt x="59417" y="90812"/>
                              </a:moveTo>
                              <a:cubicBezTo>
                                <a:pt x="59919" y="90812"/>
                                <a:pt x="60588" y="90561"/>
                                <a:pt x="60839" y="90059"/>
                              </a:cubicBezTo>
                              <a:cubicBezTo>
                                <a:pt x="61593" y="89138"/>
                                <a:pt x="61342" y="87882"/>
                                <a:pt x="60337" y="87464"/>
                              </a:cubicBezTo>
                              <a:cubicBezTo>
                                <a:pt x="37818" y="70386"/>
                                <a:pt x="19737" y="43094"/>
                                <a:pt x="3580" y="1236"/>
                              </a:cubicBezTo>
                              <a:cubicBezTo>
                                <a:pt x="3078" y="315"/>
                                <a:pt x="2157" y="-187"/>
                                <a:pt x="1236" y="64"/>
                              </a:cubicBezTo>
                              <a:cubicBezTo>
                                <a:pt x="316" y="567"/>
                                <a:pt x="-187" y="1488"/>
                                <a:pt x="65" y="2408"/>
                              </a:cubicBezTo>
                              <a:cubicBezTo>
                                <a:pt x="16472" y="44936"/>
                                <a:pt x="34972" y="72730"/>
                                <a:pt x="57993" y="90310"/>
                              </a:cubicBezTo>
                              <a:cubicBezTo>
                                <a:pt x="58496" y="90645"/>
                                <a:pt x="58914" y="90812"/>
                                <a:pt x="59417" y="9081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8" name="Google Shape;1118;p52"/>
                        <p:cNvSpPr/>
                        <p:nvPr/>
                      </p:nvSpPr>
                      <p:spPr>
                        <a:xfrm>
                          <a:off x="7159739" y="4906339"/>
                          <a:ext cx="51429" cy="66882"/>
                        </a:xfrm>
                        <a:custGeom>
                          <a:avLst/>
                          <a:gdLst/>
                          <a:ahLst/>
                          <a:cxnLst/>
                          <a:rect l="l" t="t" r="r" b="b"/>
                          <a:pathLst>
                            <a:path w="51429" h="66882" extrusionOk="0">
                              <a:moveTo>
                                <a:pt x="49551" y="66882"/>
                              </a:moveTo>
                              <a:cubicBezTo>
                                <a:pt x="50053" y="66882"/>
                                <a:pt x="50723" y="66631"/>
                                <a:pt x="50974" y="66129"/>
                              </a:cubicBezTo>
                              <a:cubicBezTo>
                                <a:pt x="51728" y="65375"/>
                                <a:pt x="51477" y="63952"/>
                                <a:pt x="50723" y="63534"/>
                              </a:cubicBezTo>
                              <a:cubicBezTo>
                                <a:pt x="32223" y="48297"/>
                                <a:pt x="12048" y="28876"/>
                                <a:pt x="3677" y="1333"/>
                              </a:cubicBezTo>
                              <a:cubicBezTo>
                                <a:pt x="3425" y="412"/>
                                <a:pt x="2254" y="-342"/>
                                <a:pt x="1333" y="161"/>
                              </a:cubicBezTo>
                              <a:cubicBezTo>
                                <a:pt x="412" y="412"/>
                                <a:pt x="-342" y="1584"/>
                                <a:pt x="161" y="2505"/>
                              </a:cubicBezTo>
                              <a:cubicBezTo>
                                <a:pt x="8700" y="31219"/>
                                <a:pt x="29376" y="50976"/>
                                <a:pt x="48379" y="66631"/>
                              </a:cubicBezTo>
                              <a:cubicBezTo>
                                <a:pt x="48882" y="66882"/>
                                <a:pt x="49133" y="66882"/>
                                <a:pt x="49551" y="6688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9" name="Google Shape;1119;p52"/>
                        <p:cNvSpPr/>
                        <p:nvPr/>
                      </p:nvSpPr>
                      <p:spPr>
                        <a:xfrm>
                          <a:off x="6946852" y="5068825"/>
                          <a:ext cx="155872" cy="145665"/>
                        </a:xfrm>
                        <a:custGeom>
                          <a:avLst/>
                          <a:gdLst/>
                          <a:ahLst/>
                          <a:cxnLst/>
                          <a:rect l="l" t="t" r="r" b="b"/>
                          <a:pathLst>
                            <a:path w="155872" h="145665" extrusionOk="0">
                              <a:moveTo>
                                <a:pt x="153947" y="145666"/>
                              </a:moveTo>
                              <a:cubicBezTo>
                                <a:pt x="154868" y="145666"/>
                                <a:pt x="155873" y="144745"/>
                                <a:pt x="155873" y="143740"/>
                              </a:cubicBezTo>
                              <a:cubicBezTo>
                                <a:pt x="155873" y="142819"/>
                                <a:pt x="155119" y="141815"/>
                                <a:pt x="153947" y="141815"/>
                              </a:cubicBezTo>
                              <a:cubicBezTo>
                                <a:pt x="70570" y="140141"/>
                                <a:pt x="20007" y="92925"/>
                                <a:pt x="3851" y="1674"/>
                              </a:cubicBezTo>
                              <a:cubicBezTo>
                                <a:pt x="3600" y="754"/>
                                <a:pt x="2679" y="0"/>
                                <a:pt x="1674" y="0"/>
                              </a:cubicBezTo>
                              <a:cubicBezTo>
                                <a:pt x="753" y="251"/>
                                <a:pt x="0" y="1172"/>
                                <a:pt x="0" y="2177"/>
                              </a:cubicBezTo>
                              <a:cubicBezTo>
                                <a:pt x="16659" y="95604"/>
                                <a:pt x="68477" y="143740"/>
                                <a:pt x="153947" y="145666"/>
                              </a:cubicBezTo>
                              <a:lnTo>
                                <a:pt x="153947" y="1456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1120" name="Google Shape;1120;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1" name="Google Shape;1121;p52"/>
                  <p:cNvSpPr/>
                  <p:nvPr/>
                </p:nvSpPr>
                <p:spPr>
                  <a:xfrm>
                    <a:off x="7575867" y="4652171"/>
                    <a:ext cx="63286" cy="99789"/>
                  </a:xfrm>
                  <a:custGeom>
                    <a:avLst/>
                    <a:gdLst/>
                    <a:ahLst/>
                    <a:cxnLst/>
                    <a:rect l="l" t="t" r="r" b="b"/>
                    <a:pathLst>
                      <a:path w="63286" h="99789" extrusionOk="0">
                        <a:moveTo>
                          <a:pt x="63286" y="49895"/>
                        </a:moveTo>
                        <a:cubicBezTo>
                          <a:pt x="63286" y="77451"/>
                          <a:pt x="49119" y="99790"/>
                          <a:pt x="31643" y="99790"/>
                        </a:cubicBezTo>
                        <a:cubicBezTo>
                          <a:pt x="14167" y="99790"/>
                          <a:pt x="0" y="77451"/>
                          <a:pt x="0" y="49895"/>
                        </a:cubicBezTo>
                        <a:cubicBezTo>
                          <a:pt x="0" y="22339"/>
                          <a:pt x="14168" y="0"/>
                          <a:pt x="31643" y="0"/>
                        </a:cubicBezTo>
                        <a:cubicBezTo>
                          <a:pt x="49120" y="0"/>
                          <a:pt x="63286" y="22338"/>
                          <a:pt x="63286"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2" name="Google Shape;1122;p52"/>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3" name="Google Shape;1123;p52"/>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4" name="Google Shape;1124;p52"/>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5" name="Google Shape;1125;p52"/>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6" name="Google Shape;1126;p52"/>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7" name="Google Shape;1127;p52"/>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8" name="Google Shape;1128;p52"/>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9" name="Google Shape;1129;p52"/>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0" name="Google Shape;1130;p52"/>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1" name="Google Shape;1131;p52"/>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2" name="Google Shape;1132;p52"/>
                  <p:cNvSpPr/>
                  <p:nvPr/>
                </p:nvSpPr>
                <p:spPr>
                  <a:xfrm rot="-4468093">
                    <a:off x="7587113" y="4700325"/>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3" name="Google Shape;1133;p52"/>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4" name="Google Shape;1134;p52"/>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5" name="Google Shape;1135;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1136" name="Google Shape;1136;p52"/>
            <p:cNvGrpSpPr/>
            <p:nvPr/>
          </p:nvGrpSpPr>
          <p:grpSpPr>
            <a:xfrm>
              <a:off x="8284506" y="2857582"/>
              <a:ext cx="489101" cy="899109"/>
              <a:chOff x="8284506" y="2857582"/>
              <a:chExt cx="489101" cy="899109"/>
            </a:xfrm>
          </p:grpSpPr>
          <p:grpSp>
            <p:nvGrpSpPr>
              <p:cNvPr id="1137" name="Google Shape;1137;p52"/>
              <p:cNvGrpSpPr/>
              <p:nvPr/>
            </p:nvGrpSpPr>
            <p:grpSpPr>
              <a:xfrm>
                <a:off x="8284506" y="2882110"/>
                <a:ext cx="221363" cy="221402"/>
                <a:chOff x="7375794" y="4932870"/>
                <a:chExt cx="99785" cy="99789"/>
              </a:xfrm>
            </p:grpSpPr>
            <p:sp>
              <p:nvSpPr>
                <p:cNvPr id="1138" name="Google Shape;1138;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9" name="Google Shape;1139;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40" name="Google Shape;1140;p52"/>
              <p:cNvGrpSpPr/>
              <p:nvPr/>
            </p:nvGrpSpPr>
            <p:grpSpPr>
              <a:xfrm rot="1128149">
                <a:off x="8411776" y="3024679"/>
                <a:ext cx="221361" cy="157436"/>
                <a:chOff x="7375794" y="4932870"/>
                <a:chExt cx="99785" cy="99789"/>
              </a:xfrm>
            </p:grpSpPr>
            <p:sp>
              <p:nvSpPr>
                <p:cNvPr id="1141" name="Google Shape;1141;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2" name="Google Shape;1142;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43" name="Google Shape;1143;p52"/>
              <p:cNvGrpSpPr/>
              <p:nvPr/>
            </p:nvGrpSpPr>
            <p:grpSpPr>
              <a:xfrm rot="4499942">
                <a:off x="8499880" y="3152065"/>
                <a:ext cx="221363" cy="157432"/>
                <a:chOff x="7375794" y="4932870"/>
                <a:chExt cx="99785" cy="99789"/>
              </a:xfrm>
            </p:grpSpPr>
            <p:sp>
              <p:nvSpPr>
                <p:cNvPr id="1144" name="Google Shape;1144;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5" name="Google Shape;1145;p52"/>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46" name="Google Shape;1146;p52"/>
              <p:cNvGrpSpPr/>
              <p:nvPr/>
            </p:nvGrpSpPr>
            <p:grpSpPr>
              <a:xfrm rot="3599873">
                <a:off x="8450290" y="2914076"/>
                <a:ext cx="221369" cy="157432"/>
                <a:chOff x="7375794" y="4932870"/>
                <a:chExt cx="99785" cy="99789"/>
              </a:xfrm>
            </p:grpSpPr>
            <p:sp>
              <p:nvSpPr>
                <p:cNvPr id="1147" name="Google Shape;1147;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8" name="Google Shape;1148;p52"/>
                <p:cNvSpPr/>
                <p:nvPr/>
              </p:nvSpPr>
              <p:spPr>
                <a:xfrm rot="-6981713">
                  <a:off x="7386265" y="4975864"/>
                  <a:ext cx="47349" cy="30435"/>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49" name="Google Shape;1149;p52"/>
              <p:cNvGrpSpPr/>
              <p:nvPr/>
            </p:nvGrpSpPr>
            <p:grpSpPr>
              <a:xfrm>
                <a:off x="8576159" y="3033371"/>
                <a:ext cx="142922" cy="142938"/>
                <a:chOff x="7375794" y="4932870"/>
                <a:chExt cx="99785" cy="99789"/>
              </a:xfrm>
            </p:grpSpPr>
            <p:sp>
              <p:nvSpPr>
                <p:cNvPr id="1150" name="Google Shape;1150;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1" name="Google Shape;1151;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52" name="Google Shape;1152;p52"/>
              <p:cNvGrpSpPr/>
              <p:nvPr/>
            </p:nvGrpSpPr>
            <p:grpSpPr>
              <a:xfrm>
                <a:off x="8557761" y="3275373"/>
                <a:ext cx="179723" cy="179750"/>
                <a:chOff x="7375794" y="4932870"/>
                <a:chExt cx="99785" cy="99789"/>
              </a:xfrm>
            </p:grpSpPr>
            <p:sp>
              <p:nvSpPr>
                <p:cNvPr id="1153" name="Google Shape;1153;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4" name="Google Shape;1154;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55" name="Google Shape;1155;p52"/>
              <p:cNvGrpSpPr/>
              <p:nvPr/>
            </p:nvGrpSpPr>
            <p:grpSpPr>
              <a:xfrm>
                <a:off x="8630684" y="3176296"/>
                <a:ext cx="142922" cy="142938"/>
                <a:chOff x="7375794" y="4932870"/>
                <a:chExt cx="99785" cy="99789"/>
              </a:xfrm>
            </p:grpSpPr>
            <p:sp>
              <p:nvSpPr>
                <p:cNvPr id="1156" name="Google Shape;1156;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7" name="Google Shape;1157;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58" name="Google Shape;1158;p52"/>
              <p:cNvGrpSpPr/>
              <p:nvPr/>
            </p:nvGrpSpPr>
            <p:grpSpPr>
              <a:xfrm rot="6279459">
                <a:off x="8519215" y="3564904"/>
                <a:ext cx="227613" cy="128870"/>
                <a:chOff x="7375794" y="4932870"/>
                <a:chExt cx="99785" cy="99789"/>
              </a:xfrm>
            </p:grpSpPr>
            <p:sp>
              <p:nvSpPr>
                <p:cNvPr id="1159" name="Google Shape;1159;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0" name="Google Shape;1160;p52"/>
                <p:cNvSpPr/>
                <p:nvPr/>
              </p:nvSpPr>
              <p:spPr>
                <a:xfrm rot="-7789670">
                  <a:off x="7377811" y="4978096"/>
                  <a:ext cx="41228" cy="34704"/>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61" name="Google Shape;1161;p52"/>
              <p:cNvGrpSpPr/>
              <p:nvPr/>
            </p:nvGrpSpPr>
            <p:grpSpPr>
              <a:xfrm>
                <a:off x="8450997" y="3231284"/>
                <a:ext cx="142922" cy="142938"/>
                <a:chOff x="7375794" y="4932870"/>
                <a:chExt cx="99785" cy="99789"/>
              </a:xfrm>
            </p:grpSpPr>
            <p:sp>
              <p:nvSpPr>
                <p:cNvPr id="1162" name="Google Shape;1162;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3" name="Google Shape;1163;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64" name="Google Shape;1164;p52"/>
              <p:cNvGrpSpPr/>
              <p:nvPr/>
            </p:nvGrpSpPr>
            <p:grpSpPr>
              <a:xfrm>
                <a:off x="8423997" y="3103496"/>
                <a:ext cx="142922" cy="142938"/>
                <a:chOff x="7375794" y="4932870"/>
                <a:chExt cx="99785" cy="99789"/>
              </a:xfrm>
            </p:grpSpPr>
            <p:sp>
              <p:nvSpPr>
                <p:cNvPr id="1165" name="Google Shape;1165;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6" name="Google Shape;1166;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nvGrpSpPr>
          <p:cNvPr id="1167" name="Google Shape;1167;p52"/>
          <p:cNvGrpSpPr/>
          <p:nvPr/>
        </p:nvGrpSpPr>
        <p:grpSpPr>
          <a:xfrm rot="7122506">
            <a:off x="385193" y="2690713"/>
            <a:ext cx="1600711" cy="1566123"/>
            <a:chOff x="7038936" y="4588326"/>
            <a:chExt cx="554086" cy="542114"/>
          </a:xfrm>
        </p:grpSpPr>
        <p:sp>
          <p:nvSpPr>
            <p:cNvPr id="1168" name="Google Shape;1168;p52"/>
            <p:cNvSpPr/>
            <p:nvPr/>
          </p:nvSpPr>
          <p:spPr>
            <a:xfrm>
              <a:off x="7375794" y="4932870"/>
              <a:ext cx="99785" cy="99789"/>
            </a:xfrm>
            <a:custGeom>
              <a:avLst/>
              <a:gdLst/>
              <a:ahLst/>
              <a:cxnLst/>
              <a:rect l="l" t="t" r="r" b="b"/>
              <a:pathLst>
                <a:path w="99785" h="99789" extrusionOk="0">
                  <a:moveTo>
                    <a:pt x="99785" y="49895"/>
                  </a:moveTo>
                  <a:cubicBezTo>
                    <a:pt x="99785" y="77451"/>
                    <a:pt x="77448" y="99789"/>
                    <a:pt x="49892" y="99789"/>
                  </a:cubicBezTo>
                  <a:cubicBezTo>
                    <a:pt x="22338" y="99789"/>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9" name="Google Shape;1169;p52"/>
            <p:cNvSpPr/>
            <p:nvPr/>
          </p:nvSpPr>
          <p:spPr>
            <a:xfrm>
              <a:off x="7196231" y="5022195"/>
              <a:ext cx="62951" cy="99789"/>
            </a:xfrm>
            <a:custGeom>
              <a:avLst/>
              <a:gdLst/>
              <a:ahLst/>
              <a:cxnLst/>
              <a:rect l="l" t="t" r="r" b="b"/>
              <a:pathLst>
                <a:path w="62951" h="99789" extrusionOk="0">
                  <a:moveTo>
                    <a:pt x="62952" y="49895"/>
                  </a:moveTo>
                  <a:cubicBezTo>
                    <a:pt x="62952" y="77451"/>
                    <a:pt x="48860" y="99790"/>
                    <a:pt x="31476" y="99790"/>
                  </a:cubicBezTo>
                  <a:cubicBezTo>
                    <a:pt x="14092" y="99790"/>
                    <a:pt x="0" y="77451"/>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0" name="Google Shape;1170;p52"/>
            <p:cNvSpPr/>
            <p:nvPr/>
          </p:nvSpPr>
          <p:spPr>
            <a:xfrm>
              <a:off x="7266047" y="4804702"/>
              <a:ext cx="62951" cy="99789"/>
            </a:xfrm>
            <a:custGeom>
              <a:avLst/>
              <a:gdLst/>
              <a:ahLst/>
              <a:cxnLst/>
              <a:rect l="l" t="t" r="r" b="b"/>
              <a:pathLst>
                <a:path w="62951" h="99789" extrusionOk="0">
                  <a:moveTo>
                    <a:pt x="62952" y="49895"/>
                  </a:moveTo>
                  <a:cubicBezTo>
                    <a:pt x="62952" y="77450"/>
                    <a:pt x="48859" y="99789"/>
                    <a:pt x="31476" y="99789"/>
                  </a:cubicBezTo>
                  <a:cubicBezTo>
                    <a:pt x="14092" y="99789"/>
                    <a:pt x="0" y="77451"/>
                    <a:pt x="0" y="49895"/>
                  </a:cubicBezTo>
                  <a:cubicBezTo>
                    <a:pt x="0" y="22339"/>
                    <a:pt x="14092" y="0"/>
                    <a:pt x="31476" y="0"/>
                  </a:cubicBezTo>
                  <a:cubicBezTo>
                    <a:pt x="48859"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1" name="Google Shape;1171;p52"/>
            <p:cNvSpPr/>
            <p:nvPr/>
          </p:nvSpPr>
          <p:spPr>
            <a:xfrm rot="-2523704">
              <a:off x="7504743" y="4814050"/>
              <a:ext cx="62958" cy="99800"/>
            </a:xfrm>
            <a:custGeom>
              <a:avLst/>
              <a:gdLst/>
              <a:ahLst/>
              <a:cxnLst/>
              <a:rect l="l" t="t" r="r" b="b"/>
              <a:pathLst>
                <a:path w="62952" h="99790" extrusionOk="0">
                  <a:moveTo>
                    <a:pt x="62953" y="49895"/>
                  </a:moveTo>
                  <a:cubicBezTo>
                    <a:pt x="62953" y="77451"/>
                    <a:pt x="48860" y="99790"/>
                    <a:pt x="31476" y="99790"/>
                  </a:cubicBezTo>
                  <a:cubicBezTo>
                    <a:pt x="14092" y="99790"/>
                    <a:pt x="0" y="77452"/>
                    <a:pt x="0" y="49895"/>
                  </a:cubicBezTo>
                  <a:cubicBezTo>
                    <a:pt x="0" y="22339"/>
                    <a:pt x="14092" y="0"/>
                    <a:pt x="31476" y="0"/>
                  </a:cubicBezTo>
                  <a:cubicBezTo>
                    <a:pt x="48860" y="0"/>
                    <a:pt x="62953" y="22338"/>
                    <a:pt x="62953"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2" name="Google Shape;1172;p52"/>
            <p:cNvSpPr/>
            <p:nvPr/>
          </p:nvSpPr>
          <p:spPr>
            <a:xfrm rot="-2523704">
              <a:off x="7428452" y="4596562"/>
              <a:ext cx="62958" cy="99800"/>
            </a:xfrm>
            <a:custGeom>
              <a:avLst/>
              <a:gdLst/>
              <a:ahLst/>
              <a:cxnLst/>
              <a:rect l="l" t="t" r="r" b="b"/>
              <a:pathLst>
                <a:path w="62952" h="99790" extrusionOk="0">
                  <a:moveTo>
                    <a:pt x="62952" y="49895"/>
                  </a:moveTo>
                  <a:cubicBezTo>
                    <a:pt x="62952" y="77451"/>
                    <a:pt x="48860" y="99790"/>
                    <a:pt x="31476" y="99790"/>
                  </a:cubicBezTo>
                  <a:cubicBezTo>
                    <a:pt x="14092" y="99790"/>
                    <a:pt x="0" y="77452"/>
                    <a:pt x="0" y="49895"/>
                  </a:cubicBezTo>
                  <a:cubicBezTo>
                    <a:pt x="0" y="22339"/>
                    <a:pt x="14092" y="0"/>
                    <a:pt x="31476" y="0"/>
                  </a:cubicBezTo>
                  <a:cubicBezTo>
                    <a:pt x="48860" y="0"/>
                    <a:pt x="62952" y="22338"/>
                    <a:pt x="62952"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3" name="Google Shape;1173;p52"/>
            <p:cNvSpPr/>
            <p:nvPr/>
          </p:nvSpPr>
          <p:spPr>
            <a:xfrm>
              <a:off x="7241771" y="5030651"/>
              <a:ext cx="99785" cy="99789"/>
            </a:xfrm>
            <a:custGeom>
              <a:avLst/>
              <a:gdLst/>
              <a:ahLst/>
              <a:cxnLst/>
              <a:rect l="l" t="t" r="r" b="b"/>
              <a:pathLst>
                <a:path w="99785" h="99789" extrusionOk="0">
                  <a:moveTo>
                    <a:pt x="99785" y="49894"/>
                  </a:moveTo>
                  <a:cubicBezTo>
                    <a:pt x="99785" y="77450"/>
                    <a:pt x="77448" y="99789"/>
                    <a:pt x="49892" y="99789"/>
                  </a:cubicBezTo>
                  <a:cubicBezTo>
                    <a:pt x="22338" y="99789"/>
                    <a:pt x="0" y="77451"/>
                    <a:pt x="0" y="49894"/>
                  </a:cubicBezTo>
                  <a:cubicBezTo>
                    <a:pt x="0" y="22339"/>
                    <a:pt x="22337" y="0"/>
                    <a:pt x="49892" y="0"/>
                  </a:cubicBezTo>
                  <a:cubicBezTo>
                    <a:pt x="77447" y="0"/>
                    <a:pt x="99785" y="22338"/>
                    <a:pt x="99785" y="4989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4" name="Google Shape;1174;p52"/>
            <p:cNvSpPr/>
            <p:nvPr/>
          </p:nvSpPr>
          <p:spPr>
            <a:xfrm>
              <a:off x="7038936" y="5029060"/>
              <a:ext cx="99785" cy="99789"/>
            </a:xfrm>
            <a:custGeom>
              <a:avLst/>
              <a:gdLst/>
              <a:ahLst/>
              <a:cxnLst/>
              <a:rect l="l" t="t" r="r" b="b"/>
              <a:pathLst>
                <a:path w="99785" h="99789" extrusionOk="0">
                  <a:moveTo>
                    <a:pt x="99785" y="49895"/>
                  </a:moveTo>
                  <a:cubicBezTo>
                    <a:pt x="99785" y="77450"/>
                    <a:pt x="77448" y="99789"/>
                    <a:pt x="49893" y="99789"/>
                  </a:cubicBezTo>
                  <a:cubicBezTo>
                    <a:pt x="22338" y="99789"/>
                    <a:pt x="0" y="77451"/>
                    <a:pt x="0" y="49895"/>
                  </a:cubicBezTo>
                  <a:cubicBezTo>
                    <a:pt x="0" y="22339"/>
                    <a:pt x="22337" y="0"/>
                    <a:pt x="49893"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5" name="Google Shape;1175;p52"/>
            <p:cNvSpPr/>
            <p:nvPr/>
          </p:nvSpPr>
          <p:spPr>
            <a:xfrm>
              <a:off x="7389523" y="4637940"/>
              <a:ext cx="99785" cy="99789"/>
            </a:xfrm>
            <a:custGeom>
              <a:avLst/>
              <a:gdLst/>
              <a:ahLst/>
              <a:cxnLst/>
              <a:rect l="l" t="t" r="r" b="b"/>
              <a:pathLst>
                <a:path w="99785" h="99789" extrusionOk="0">
                  <a:moveTo>
                    <a:pt x="99785" y="49895"/>
                  </a:moveTo>
                  <a:cubicBezTo>
                    <a:pt x="99785" y="77451"/>
                    <a:pt x="77448" y="99790"/>
                    <a:pt x="49892" y="99790"/>
                  </a:cubicBezTo>
                  <a:cubicBezTo>
                    <a:pt x="22338" y="99790"/>
                    <a:pt x="0" y="77451"/>
                    <a:pt x="0" y="49895"/>
                  </a:cubicBezTo>
                  <a:cubicBezTo>
                    <a:pt x="0" y="22339"/>
                    <a:pt x="22337" y="0"/>
                    <a:pt x="49892" y="0"/>
                  </a:cubicBezTo>
                  <a:cubicBezTo>
                    <a:pt x="77447" y="0"/>
                    <a:pt x="99785" y="22338"/>
                    <a:pt x="99785" y="4989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6" name="Google Shape;1176;p52"/>
            <p:cNvSpPr/>
            <p:nvPr/>
          </p:nvSpPr>
          <p:spPr>
            <a:xfrm>
              <a:off x="7407019" y="4648153"/>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7" name="Google Shape;1177;p52"/>
            <p:cNvSpPr/>
            <p:nvPr/>
          </p:nvSpPr>
          <p:spPr>
            <a:xfrm>
              <a:off x="7271656" y="5065058"/>
              <a:ext cx="58598" cy="60777"/>
            </a:xfrm>
            <a:custGeom>
              <a:avLst/>
              <a:gdLst/>
              <a:ahLst/>
              <a:cxnLst/>
              <a:rect l="l" t="t" r="r" b="b"/>
              <a:pathLst>
                <a:path w="58598" h="60777" extrusionOk="0">
                  <a:moveTo>
                    <a:pt x="58599" y="30389"/>
                  </a:moveTo>
                  <a:cubicBezTo>
                    <a:pt x="58599" y="47172"/>
                    <a:pt x="45481" y="60778"/>
                    <a:pt x="29299" y="60778"/>
                  </a:cubicBezTo>
                  <a:cubicBezTo>
                    <a:pt x="13118" y="60778"/>
                    <a:pt x="0" y="47172"/>
                    <a:pt x="0" y="30389"/>
                  </a:cubicBezTo>
                  <a:cubicBezTo>
                    <a:pt x="0" y="13606"/>
                    <a:pt x="13118" y="0"/>
                    <a:pt x="29299" y="0"/>
                  </a:cubicBezTo>
                  <a:cubicBezTo>
                    <a:pt x="45481" y="0"/>
                    <a:pt x="58599" y="13606"/>
                    <a:pt x="58599" y="303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8" name="Google Shape;1178;p52"/>
            <p:cNvSpPr/>
            <p:nvPr/>
          </p:nvSpPr>
          <p:spPr>
            <a:xfrm rot="-2456596">
              <a:off x="7522856" y="4829836"/>
              <a:ext cx="25437" cy="50039"/>
            </a:xfrm>
            <a:custGeom>
              <a:avLst/>
              <a:gdLst/>
              <a:ahLst/>
              <a:cxnLst/>
              <a:rect l="l" t="t" r="r" b="b"/>
              <a:pathLst>
                <a:path w="25449" h="50063" extrusionOk="0">
                  <a:moveTo>
                    <a:pt x="25449" y="25031"/>
                  </a:moveTo>
                  <a:cubicBezTo>
                    <a:pt x="25449" y="38856"/>
                    <a:pt x="19753" y="50063"/>
                    <a:pt x="12725" y="50063"/>
                  </a:cubicBezTo>
                  <a:cubicBezTo>
                    <a:pt x="5697" y="50063"/>
                    <a:pt x="0" y="38856"/>
                    <a:pt x="0" y="25031"/>
                  </a:cubicBezTo>
                  <a:cubicBezTo>
                    <a:pt x="0" y="11207"/>
                    <a:pt x="5697" y="0"/>
                    <a:pt x="12725" y="0"/>
                  </a:cubicBezTo>
                  <a:cubicBezTo>
                    <a:pt x="19752" y="0"/>
                    <a:pt x="25449" y="11207"/>
                    <a:pt x="25449" y="250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9" name="Google Shape;1179;p52"/>
            <p:cNvSpPr/>
            <p:nvPr/>
          </p:nvSpPr>
          <p:spPr>
            <a:xfrm rot="-4468093">
              <a:off x="7265329" y="4825101"/>
              <a:ext cx="50008" cy="25423"/>
            </a:xfrm>
            <a:custGeom>
              <a:avLst/>
              <a:gdLst/>
              <a:ahLst/>
              <a:cxnLst/>
              <a:rect l="l" t="t" r="r" b="b"/>
              <a:pathLst>
                <a:path w="50059" h="25449" extrusionOk="0">
                  <a:moveTo>
                    <a:pt x="50060" y="12725"/>
                  </a:moveTo>
                  <a:cubicBezTo>
                    <a:pt x="50060" y="19753"/>
                    <a:pt x="38854" y="25450"/>
                    <a:pt x="25030" y="25450"/>
                  </a:cubicBezTo>
                  <a:cubicBezTo>
                    <a:pt x="11207" y="25450"/>
                    <a:pt x="0" y="19753"/>
                    <a:pt x="0" y="12725"/>
                  </a:cubicBezTo>
                  <a:cubicBezTo>
                    <a:pt x="0" y="5698"/>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0" name="Google Shape;1180;p52"/>
            <p:cNvSpPr/>
            <p:nvPr/>
          </p:nvSpPr>
          <p:spPr>
            <a:xfrm rot="-4468093">
              <a:off x="7086998" y="5075985"/>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1" name="Google Shape;1181;p52"/>
            <p:cNvSpPr/>
            <p:nvPr/>
          </p:nvSpPr>
          <p:spPr>
            <a:xfrm rot="-4468093">
              <a:off x="7372390" y="4962798"/>
              <a:ext cx="50008" cy="25423"/>
            </a:xfrm>
            <a:custGeom>
              <a:avLst/>
              <a:gdLst/>
              <a:ahLst/>
              <a:cxnLst/>
              <a:rect l="l" t="t" r="r" b="b"/>
              <a:pathLst>
                <a:path w="50059" h="25449" extrusionOk="0">
                  <a:moveTo>
                    <a:pt x="50060" y="12725"/>
                  </a:moveTo>
                  <a:cubicBezTo>
                    <a:pt x="50060" y="19752"/>
                    <a:pt x="38854" y="25450"/>
                    <a:pt x="25030" y="25450"/>
                  </a:cubicBezTo>
                  <a:cubicBezTo>
                    <a:pt x="11207" y="25450"/>
                    <a:pt x="0" y="19753"/>
                    <a:pt x="0" y="12725"/>
                  </a:cubicBezTo>
                  <a:cubicBezTo>
                    <a:pt x="0" y="5697"/>
                    <a:pt x="11207" y="0"/>
                    <a:pt x="25030" y="0"/>
                  </a:cubicBezTo>
                  <a:cubicBezTo>
                    <a:pt x="38854" y="0"/>
                    <a:pt x="50060" y="5697"/>
                    <a:pt x="50060" y="1272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82" name="Google Shape;1182;p52"/>
          <p:cNvGrpSpPr/>
          <p:nvPr/>
        </p:nvGrpSpPr>
        <p:grpSpPr>
          <a:xfrm>
            <a:off x="2578148" y="1596987"/>
            <a:ext cx="391051" cy="545633"/>
            <a:chOff x="2578148" y="1596987"/>
            <a:chExt cx="391051" cy="545633"/>
          </a:xfrm>
        </p:grpSpPr>
        <p:sp>
          <p:nvSpPr>
            <p:cNvPr id="1183" name="Google Shape;1183;p52"/>
            <p:cNvSpPr/>
            <p:nvPr/>
          </p:nvSpPr>
          <p:spPr>
            <a:xfrm>
              <a:off x="2726225" y="1596987"/>
              <a:ext cx="242973" cy="242982"/>
            </a:xfrm>
            <a:custGeom>
              <a:avLst/>
              <a:gdLst/>
              <a:ahLst/>
              <a:cxnLst/>
              <a:rect l="l" t="t" r="r" b="b"/>
              <a:pathLst>
                <a:path w="83210" h="83213" extrusionOk="0">
                  <a:moveTo>
                    <a:pt x="78606" y="24278"/>
                  </a:moveTo>
                  <a:lnTo>
                    <a:pt x="63538" y="24278"/>
                  </a:lnTo>
                  <a:cubicBezTo>
                    <a:pt x="61026" y="24278"/>
                    <a:pt x="58933" y="22268"/>
                    <a:pt x="58933" y="19673"/>
                  </a:cubicBezTo>
                  <a:lnTo>
                    <a:pt x="58933" y="4604"/>
                  </a:lnTo>
                  <a:cubicBezTo>
                    <a:pt x="58933" y="2093"/>
                    <a:pt x="56924" y="0"/>
                    <a:pt x="54329" y="0"/>
                  </a:cubicBezTo>
                  <a:lnTo>
                    <a:pt x="28881" y="0"/>
                  </a:lnTo>
                  <a:cubicBezTo>
                    <a:pt x="26369" y="0"/>
                    <a:pt x="24277" y="2009"/>
                    <a:pt x="24277" y="4604"/>
                  </a:cubicBezTo>
                  <a:lnTo>
                    <a:pt x="24277" y="19673"/>
                  </a:lnTo>
                  <a:cubicBezTo>
                    <a:pt x="24277" y="22185"/>
                    <a:pt x="22268" y="24278"/>
                    <a:pt x="19672" y="24278"/>
                  </a:cubicBezTo>
                  <a:lnTo>
                    <a:pt x="4604" y="24278"/>
                  </a:lnTo>
                  <a:cubicBezTo>
                    <a:pt x="2093" y="24278"/>
                    <a:pt x="0" y="26287"/>
                    <a:pt x="0" y="28882"/>
                  </a:cubicBezTo>
                  <a:lnTo>
                    <a:pt x="0" y="54331"/>
                  </a:lnTo>
                  <a:cubicBezTo>
                    <a:pt x="0" y="56843"/>
                    <a:pt x="2009" y="58936"/>
                    <a:pt x="4604" y="58936"/>
                  </a:cubicBezTo>
                  <a:lnTo>
                    <a:pt x="19672" y="58936"/>
                  </a:lnTo>
                  <a:cubicBezTo>
                    <a:pt x="22184" y="58936"/>
                    <a:pt x="24277" y="60945"/>
                    <a:pt x="24277" y="63540"/>
                  </a:cubicBezTo>
                  <a:lnTo>
                    <a:pt x="24277" y="78609"/>
                  </a:lnTo>
                  <a:cubicBezTo>
                    <a:pt x="24277" y="81121"/>
                    <a:pt x="26286" y="83213"/>
                    <a:pt x="28881" y="83213"/>
                  </a:cubicBezTo>
                  <a:lnTo>
                    <a:pt x="54329" y="83213"/>
                  </a:lnTo>
                  <a:cubicBezTo>
                    <a:pt x="56841" y="83213"/>
                    <a:pt x="58933" y="81204"/>
                    <a:pt x="58933" y="78609"/>
                  </a:cubicBezTo>
                  <a:lnTo>
                    <a:pt x="58933" y="63540"/>
                  </a:lnTo>
                  <a:cubicBezTo>
                    <a:pt x="58933" y="61029"/>
                    <a:pt x="60942" y="58936"/>
                    <a:pt x="63538" y="58936"/>
                  </a:cubicBezTo>
                  <a:lnTo>
                    <a:pt x="78606" y="58936"/>
                  </a:lnTo>
                  <a:cubicBezTo>
                    <a:pt x="81117" y="58936"/>
                    <a:pt x="83210" y="56927"/>
                    <a:pt x="83210" y="54331"/>
                  </a:cubicBezTo>
                  <a:lnTo>
                    <a:pt x="83210" y="28882"/>
                  </a:lnTo>
                  <a:cubicBezTo>
                    <a:pt x="83210" y="26287"/>
                    <a:pt x="81201" y="24278"/>
                    <a:pt x="78606" y="242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4" name="Google Shape;1184;p52"/>
            <p:cNvSpPr/>
            <p:nvPr/>
          </p:nvSpPr>
          <p:spPr>
            <a:xfrm rot="-5400000" flipH="1">
              <a:off x="2578148" y="2056821"/>
              <a:ext cx="85800" cy="85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rimo"/>
                <a:ea typeface="Arimo"/>
                <a:cs typeface="Arimo"/>
                <a:sym typeface="Arimo"/>
              </a:endParaRPr>
            </a:p>
          </p:txBody>
        </p:sp>
      </p:gr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Chronic Kidney Disease Breakthrough by Slidesgo">
  <a:themeElements>
    <a:clrScheme name="Simple Light">
      <a:dk1>
        <a:srgbClr val="062036"/>
      </a:dk1>
      <a:lt1>
        <a:srgbClr val="F9F9FA"/>
      </a:lt1>
      <a:dk2>
        <a:srgbClr val="F4E3D4"/>
      </a:dk2>
      <a:lt2>
        <a:srgbClr val="FED2A4"/>
      </a:lt2>
      <a:accent1>
        <a:srgbClr val="F3A2A2"/>
      </a:accent1>
      <a:accent2>
        <a:srgbClr val="EE8484"/>
      </a:accent2>
      <a:accent3>
        <a:srgbClr val="F06E6E"/>
      </a:accent3>
      <a:accent4>
        <a:srgbClr val="B4DBFF"/>
      </a:accent4>
      <a:accent5>
        <a:srgbClr val="FFFFFF"/>
      </a:accent5>
      <a:accent6>
        <a:srgbClr val="BEC3C9"/>
      </a:accent6>
      <a:hlink>
        <a:srgbClr val="0620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371</TotalTime>
  <Words>6223</Words>
  <Application>Microsoft Macintosh PowerPoint</Application>
  <PresentationFormat>On-screen Show (16:9)</PresentationFormat>
  <Paragraphs>184</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Arimo</vt:lpstr>
      <vt:lpstr>Barlow ExtraBold</vt:lpstr>
      <vt:lpstr>Calibri</vt:lpstr>
      <vt:lpstr>Wingdings</vt:lpstr>
      <vt:lpstr>Chronic Kidney Disease Breakthrough by Slidesgo</vt:lpstr>
      <vt:lpstr>LCHS7003 Community Care and Management of Longer-term Conditions Component 2 Chronic Kidney Disease (CKD)</vt:lpstr>
      <vt:lpstr>Introduction</vt:lpstr>
      <vt:lpstr>Aetiology – Dahlgren &amp; Whitehead Model</vt:lpstr>
      <vt:lpstr>Epidemiology &amp; Burden – WHO Burden of Disease Framework</vt:lpstr>
      <vt:lpstr>Diagnosis &amp; Initial Assessment – NICE CKD Guideline</vt:lpstr>
      <vt:lpstr>NICE Management</vt:lpstr>
      <vt:lpstr>Treatment Options – CKD Stage-based Management Framework</vt:lpstr>
      <vt:lpstr>Comorbidities – Biopsychosocial Model</vt:lpstr>
      <vt:lpstr>Prevention – Leavell &amp; Clark Levels of Prevention</vt:lpstr>
      <vt:lpstr>Co-productive Care Model</vt:lpstr>
      <vt:lpstr>Critical Evaluation – SWOT / Gap Analysis</vt:lpstr>
      <vt:lpstr>Personalised Care Suggestions NHS Comprehensive Model for Personalised Care</vt:lpstr>
      <vt:lpstr>References</vt:lpstr>
      <vt:lpstr>References</vt:lpstr>
      <vt:lpstr>References</vt:lpstr>
      <vt:lpstr>References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Gnanu Bhatt</cp:lastModifiedBy>
  <cp:revision>2</cp:revision>
  <dcterms:modified xsi:type="dcterms:W3CDTF">2026-08-06T17:21:39Z</dcterms:modified>
</cp:coreProperties>
</file>