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170584-9358-4FE1-9E9C-3E89647827D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0FC257-E19B-4DA0-9A4A-A19CA4E50E65}">
      <dgm:prSet/>
      <dgm:spPr/>
      <dgm:t>
        <a:bodyPr/>
        <a:lstStyle/>
        <a:p>
          <a:r>
            <a:rPr lang="en-GB" b="1" i="0" baseline="0"/>
            <a:t>Listening</a:t>
          </a:r>
          <a:endParaRPr lang="en-US"/>
        </a:p>
      </dgm:t>
    </dgm:pt>
    <dgm:pt modelId="{3080F905-A63A-49F2-BCE1-F13F549EF79E}" type="parTrans" cxnId="{55D943DA-B5B5-4800-8645-E7907DD763CB}">
      <dgm:prSet/>
      <dgm:spPr/>
      <dgm:t>
        <a:bodyPr/>
        <a:lstStyle/>
        <a:p>
          <a:endParaRPr lang="en-US"/>
        </a:p>
      </dgm:t>
    </dgm:pt>
    <dgm:pt modelId="{81DBDDFB-4897-4FFA-BDFF-C67CF2D2F713}" type="sibTrans" cxnId="{55D943DA-B5B5-4800-8645-E7907DD763CB}">
      <dgm:prSet/>
      <dgm:spPr/>
      <dgm:t>
        <a:bodyPr/>
        <a:lstStyle/>
        <a:p>
          <a:endParaRPr lang="en-US"/>
        </a:p>
      </dgm:t>
    </dgm:pt>
    <dgm:pt modelId="{4AC4F7F2-13BF-403E-BD10-419C5256BB0F}">
      <dgm:prSet/>
      <dgm:spPr/>
      <dgm:t>
        <a:bodyPr/>
        <a:lstStyle/>
        <a:p>
          <a:r>
            <a:rPr lang="en-GB" b="1" i="0" baseline="0"/>
            <a:t>Verbal communication</a:t>
          </a:r>
          <a:endParaRPr lang="en-US"/>
        </a:p>
      </dgm:t>
    </dgm:pt>
    <dgm:pt modelId="{AAD643ED-99E1-4529-943E-C2CE8921F520}" type="parTrans" cxnId="{043C290A-85FA-4986-8801-477E67C6894A}">
      <dgm:prSet/>
      <dgm:spPr/>
      <dgm:t>
        <a:bodyPr/>
        <a:lstStyle/>
        <a:p>
          <a:endParaRPr lang="en-US"/>
        </a:p>
      </dgm:t>
    </dgm:pt>
    <dgm:pt modelId="{ECC099F8-C560-4436-BB16-1F52C3BF5C03}" type="sibTrans" cxnId="{043C290A-85FA-4986-8801-477E67C6894A}">
      <dgm:prSet/>
      <dgm:spPr/>
      <dgm:t>
        <a:bodyPr/>
        <a:lstStyle/>
        <a:p>
          <a:endParaRPr lang="en-US"/>
        </a:p>
      </dgm:t>
    </dgm:pt>
    <dgm:pt modelId="{1ED4353B-486C-4B86-99E5-9A2D32D70527}">
      <dgm:prSet/>
      <dgm:spPr/>
      <dgm:t>
        <a:bodyPr/>
        <a:lstStyle/>
        <a:p>
          <a:r>
            <a:rPr lang="en-GB" b="1" i="0" baseline="0"/>
            <a:t>Positive attitude</a:t>
          </a:r>
          <a:endParaRPr lang="en-US"/>
        </a:p>
      </dgm:t>
    </dgm:pt>
    <dgm:pt modelId="{F94E63F6-273D-4711-BB0A-A828D329E955}" type="parTrans" cxnId="{CDA94651-3002-4AF3-B679-6EEA3B694DB5}">
      <dgm:prSet/>
      <dgm:spPr/>
      <dgm:t>
        <a:bodyPr/>
        <a:lstStyle/>
        <a:p>
          <a:endParaRPr lang="en-US"/>
        </a:p>
      </dgm:t>
    </dgm:pt>
    <dgm:pt modelId="{5FCBD57C-E4D1-4561-8A59-FA1C79069AF6}" type="sibTrans" cxnId="{CDA94651-3002-4AF3-B679-6EEA3B694DB5}">
      <dgm:prSet/>
      <dgm:spPr/>
      <dgm:t>
        <a:bodyPr/>
        <a:lstStyle/>
        <a:p>
          <a:endParaRPr lang="en-US"/>
        </a:p>
      </dgm:t>
    </dgm:pt>
    <dgm:pt modelId="{3B8136BB-95B2-4DDD-9116-418611BFDD43}">
      <dgm:prSet/>
      <dgm:spPr/>
      <dgm:t>
        <a:bodyPr/>
        <a:lstStyle/>
        <a:p>
          <a:r>
            <a:rPr lang="en-GB" b="1" i="0" baseline="0"/>
            <a:t>Resilience</a:t>
          </a:r>
          <a:endParaRPr lang="en-US"/>
        </a:p>
      </dgm:t>
    </dgm:pt>
    <dgm:pt modelId="{B95B4744-B06C-4E21-9FC2-E0ECAFB1FD0D}" type="parTrans" cxnId="{1584B4ED-126B-4BE4-91C2-453E0F0A4701}">
      <dgm:prSet/>
      <dgm:spPr/>
      <dgm:t>
        <a:bodyPr/>
        <a:lstStyle/>
        <a:p>
          <a:endParaRPr lang="en-US"/>
        </a:p>
      </dgm:t>
    </dgm:pt>
    <dgm:pt modelId="{916C2AFA-2F77-4EB5-A73B-23885FD0AB19}" type="sibTrans" cxnId="{1584B4ED-126B-4BE4-91C2-453E0F0A4701}">
      <dgm:prSet/>
      <dgm:spPr/>
      <dgm:t>
        <a:bodyPr/>
        <a:lstStyle/>
        <a:p>
          <a:endParaRPr lang="en-US"/>
        </a:p>
      </dgm:t>
    </dgm:pt>
    <dgm:pt modelId="{4395419F-B115-4618-800A-59D08D326974}">
      <dgm:prSet/>
      <dgm:spPr/>
      <dgm:t>
        <a:bodyPr/>
        <a:lstStyle/>
        <a:p>
          <a:r>
            <a:rPr lang="en-GB" b="1" i="0" baseline="0"/>
            <a:t>Cooperating</a:t>
          </a:r>
          <a:endParaRPr lang="en-US"/>
        </a:p>
      </dgm:t>
    </dgm:pt>
    <dgm:pt modelId="{A7EF61AA-0ADE-4DDF-8D65-2C0132F806C0}" type="parTrans" cxnId="{9E0E4BB0-E7F7-426A-800F-A1BC2E515D1B}">
      <dgm:prSet/>
      <dgm:spPr/>
      <dgm:t>
        <a:bodyPr/>
        <a:lstStyle/>
        <a:p>
          <a:endParaRPr lang="en-US"/>
        </a:p>
      </dgm:t>
    </dgm:pt>
    <dgm:pt modelId="{98488B2B-945E-41A6-B1E6-5C04495C05E0}" type="sibTrans" cxnId="{9E0E4BB0-E7F7-426A-800F-A1BC2E515D1B}">
      <dgm:prSet/>
      <dgm:spPr/>
      <dgm:t>
        <a:bodyPr/>
        <a:lstStyle/>
        <a:p>
          <a:endParaRPr lang="en-US"/>
        </a:p>
      </dgm:t>
    </dgm:pt>
    <dgm:pt modelId="{0C4CBD8E-DABC-4CA9-B633-A31256E201A2}">
      <dgm:prSet/>
      <dgm:spPr/>
      <dgm:t>
        <a:bodyPr/>
        <a:lstStyle/>
        <a:p>
          <a:r>
            <a:rPr lang="en-GB" b="1" i="0" baseline="0"/>
            <a:t>Supporting</a:t>
          </a:r>
          <a:endParaRPr lang="en-US"/>
        </a:p>
      </dgm:t>
    </dgm:pt>
    <dgm:pt modelId="{CEA2C43E-5B89-4D04-B9AF-CA29A441C476}" type="parTrans" cxnId="{917E9CC3-6F6F-4BC7-9E97-761C6676D45B}">
      <dgm:prSet/>
      <dgm:spPr/>
      <dgm:t>
        <a:bodyPr/>
        <a:lstStyle/>
        <a:p>
          <a:endParaRPr lang="en-US"/>
        </a:p>
      </dgm:t>
    </dgm:pt>
    <dgm:pt modelId="{290EB7ED-C0AF-4286-9F78-C7207CE72EB6}" type="sibTrans" cxnId="{917E9CC3-6F6F-4BC7-9E97-761C6676D45B}">
      <dgm:prSet/>
      <dgm:spPr/>
      <dgm:t>
        <a:bodyPr/>
        <a:lstStyle/>
        <a:p>
          <a:endParaRPr lang="en-US"/>
        </a:p>
      </dgm:t>
    </dgm:pt>
    <dgm:pt modelId="{01595B40-C95B-4DB4-ACAE-ABA3274EF6B3}">
      <dgm:prSet/>
      <dgm:spPr/>
      <dgm:t>
        <a:bodyPr/>
        <a:lstStyle/>
        <a:p>
          <a:r>
            <a:rPr lang="en-GB" b="1" i="0" baseline="0"/>
            <a:t>Respecting</a:t>
          </a:r>
          <a:endParaRPr lang="en-US"/>
        </a:p>
      </dgm:t>
    </dgm:pt>
    <dgm:pt modelId="{B43E6BA4-92C8-4DC4-A6B9-99649EE18672}" type="parTrans" cxnId="{A10E5324-DB8A-4DB6-903A-CB17ED7BCFC1}">
      <dgm:prSet/>
      <dgm:spPr/>
      <dgm:t>
        <a:bodyPr/>
        <a:lstStyle/>
        <a:p>
          <a:endParaRPr lang="en-US"/>
        </a:p>
      </dgm:t>
    </dgm:pt>
    <dgm:pt modelId="{3287DD0B-DACB-4D92-9C52-C3E7CCD9E12D}" type="sibTrans" cxnId="{A10E5324-DB8A-4DB6-903A-CB17ED7BCFC1}">
      <dgm:prSet/>
      <dgm:spPr/>
      <dgm:t>
        <a:bodyPr/>
        <a:lstStyle/>
        <a:p>
          <a:endParaRPr lang="en-US"/>
        </a:p>
      </dgm:t>
    </dgm:pt>
    <dgm:pt modelId="{4675EB1E-1A77-465E-A8AE-3CA6CEAE6807}">
      <dgm:prSet/>
      <dgm:spPr/>
      <dgm:t>
        <a:bodyPr/>
        <a:lstStyle/>
        <a:p>
          <a:r>
            <a:rPr lang="en-GB" b="1" i="0" baseline="0"/>
            <a:t>Taking initiative</a:t>
          </a:r>
          <a:endParaRPr lang="en-US"/>
        </a:p>
      </dgm:t>
    </dgm:pt>
    <dgm:pt modelId="{DBF1B5E8-CB42-430C-A804-B5965FA5DC74}" type="parTrans" cxnId="{C0A63094-FB18-4E53-9493-ABD42F2C3973}">
      <dgm:prSet/>
      <dgm:spPr/>
      <dgm:t>
        <a:bodyPr/>
        <a:lstStyle/>
        <a:p>
          <a:endParaRPr lang="en-US"/>
        </a:p>
      </dgm:t>
    </dgm:pt>
    <dgm:pt modelId="{327B1B5B-840A-43A6-A95D-87616EA10B89}" type="sibTrans" cxnId="{C0A63094-FB18-4E53-9493-ABD42F2C3973}">
      <dgm:prSet/>
      <dgm:spPr/>
      <dgm:t>
        <a:bodyPr/>
        <a:lstStyle/>
        <a:p>
          <a:endParaRPr lang="en-US"/>
        </a:p>
      </dgm:t>
    </dgm:pt>
    <dgm:pt modelId="{5E610A56-6B96-4FD6-BE02-A3C3A7311D6E}">
      <dgm:prSet/>
      <dgm:spPr/>
      <dgm:t>
        <a:bodyPr/>
        <a:lstStyle/>
        <a:p>
          <a:r>
            <a:rPr lang="en-GB" b="1" i="0" baseline="0"/>
            <a:t>Recalling</a:t>
          </a:r>
          <a:endParaRPr lang="en-US"/>
        </a:p>
      </dgm:t>
    </dgm:pt>
    <dgm:pt modelId="{9F1E9280-5B91-42AB-80DF-154BA5621712}" type="parTrans" cxnId="{662D0843-9DD4-4633-8827-7ED75FF28E10}">
      <dgm:prSet/>
      <dgm:spPr/>
      <dgm:t>
        <a:bodyPr/>
        <a:lstStyle/>
        <a:p>
          <a:endParaRPr lang="en-US"/>
        </a:p>
      </dgm:t>
    </dgm:pt>
    <dgm:pt modelId="{7F031A44-5364-45C6-A52D-1955C45B805A}" type="sibTrans" cxnId="{662D0843-9DD4-4633-8827-7ED75FF28E10}">
      <dgm:prSet/>
      <dgm:spPr/>
      <dgm:t>
        <a:bodyPr/>
        <a:lstStyle/>
        <a:p>
          <a:endParaRPr lang="en-US"/>
        </a:p>
      </dgm:t>
    </dgm:pt>
    <dgm:pt modelId="{A613463B-70A3-4988-AC96-83E8C6DC570E}" type="pres">
      <dgm:prSet presAssocID="{49170584-9358-4FE1-9E9C-3E89647827D1}" presName="diagram" presStyleCnt="0">
        <dgm:presLayoutVars>
          <dgm:dir/>
          <dgm:resizeHandles val="exact"/>
        </dgm:presLayoutVars>
      </dgm:prSet>
      <dgm:spPr/>
    </dgm:pt>
    <dgm:pt modelId="{E7466E5C-8FA6-4CC4-9457-DBF51CB9D3E8}" type="pres">
      <dgm:prSet presAssocID="{5A0FC257-E19B-4DA0-9A4A-A19CA4E50E65}" presName="node" presStyleLbl="node1" presStyleIdx="0" presStyleCnt="9">
        <dgm:presLayoutVars>
          <dgm:bulletEnabled val="1"/>
        </dgm:presLayoutVars>
      </dgm:prSet>
      <dgm:spPr/>
    </dgm:pt>
    <dgm:pt modelId="{AD387E4E-ECA8-4FF2-BDF9-6CF4E408A895}" type="pres">
      <dgm:prSet presAssocID="{81DBDDFB-4897-4FFA-BDFF-C67CF2D2F713}" presName="sibTrans" presStyleCnt="0"/>
      <dgm:spPr/>
    </dgm:pt>
    <dgm:pt modelId="{6CF86179-DC2F-4951-BDDF-A3436D8C0E33}" type="pres">
      <dgm:prSet presAssocID="{4AC4F7F2-13BF-403E-BD10-419C5256BB0F}" presName="node" presStyleLbl="node1" presStyleIdx="1" presStyleCnt="9">
        <dgm:presLayoutVars>
          <dgm:bulletEnabled val="1"/>
        </dgm:presLayoutVars>
      </dgm:prSet>
      <dgm:spPr/>
    </dgm:pt>
    <dgm:pt modelId="{DD7DA666-8C41-4A07-BF94-FF085E3DAADD}" type="pres">
      <dgm:prSet presAssocID="{ECC099F8-C560-4436-BB16-1F52C3BF5C03}" presName="sibTrans" presStyleCnt="0"/>
      <dgm:spPr/>
    </dgm:pt>
    <dgm:pt modelId="{EB69EA16-5941-49D5-95ED-277BBF79C12E}" type="pres">
      <dgm:prSet presAssocID="{1ED4353B-486C-4B86-99E5-9A2D32D70527}" presName="node" presStyleLbl="node1" presStyleIdx="2" presStyleCnt="9">
        <dgm:presLayoutVars>
          <dgm:bulletEnabled val="1"/>
        </dgm:presLayoutVars>
      </dgm:prSet>
      <dgm:spPr/>
    </dgm:pt>
    <dgm:pt modelId="{56E46411-4C5E-4003-A5F3-923953639990}" type="pres">
      <dgm:prSet presAssocID="{5FCBD57C-E4D1-4561-8A59-FA1C79069AF6}" presName="sibTrans" presStyleCnt="0"/>
      <dgm:spPr/>
    </dgm:pt>
    <dgm:pt modelId="{5EBF83A4-550E-4CE9-A221-4A8BCB3E5CC9}" type="pres">
      <dgm:prSet presAssocID="{3B8136BB-95B2-4DDD-9116-418611BFDD43}" presName="node" presStyleLbl="node1" presStyleIdx="3" presStyleCnt="9">
        <dgm:presLayoutVars>
          <dgm:bulletEnabled val="1"/>
        </dgm:presLayoutVars>
      </dgm:prSet>
      <dgm:spPr/>
    </dgm:pt>
    <dgm:pt modelId="{40F3D280-E6C1-4602-9C2B-93780CFE98F0}" type="pres">
      <dgm:prSet presAssocID="{916C2AFA-2F77-4EB5-A73B-23885FD0AB19}" presName="sibTrans" presStyleCnt="0"/>
      <dgm:spPr/>
    </dgm:pt>
    <dgm:pt modelId="{E53D61E2-2A78-435F-B89C-8A017322DF96}" type="pres">
      <dgm:prSet presAssocID="{4395419F-B115-4618-800A-59D08D326974}" presName="node" presStyleLbl="node1" presStyleIdx="4" presStyleCnt="9">
        <dgm:presLayoutVars>
          <dgm:bulletEnabled val="1"/>
        </dgm:presLayoutVars>
      </dgm:prSet>
      <dgm:spPr/>
    </dgm:pt>
    <dgm:pt modelId="{72AC1290-5F95-4897-8599-4334E6F5A821}" type="pres">
      <dgm:prSet presAssocID="{98488B2B-945E-41A6-B1E6-5C04495C05E0}" presName="sibTrans" presStyleCnt="0"/>
      <dgm:spPr/>
    </dgm:pt>
    <dgm:pt modelId="{10769781-6F5F-43A1-AD24-4217F5F49607}" type="pres">
      <dgm:prSet presAssocID="{0C4CBD8E-DABC-4CA9-B633-A31256E201A2}" presName="node" presStyleLbl="node1" presStyleIdx="5" presStyleCnt="9">
        <dgm:presLayoutVars>
          <dgm:bulletEnabled val="1"/>
        </dgm:presLayoutVars>
      </dgm:prSet>
      <dgm:spPr/>
    </dgm:pt>
    <dgm:pt modelId="{8D5ECFE3-E74C-4218-A5EC-7C5C6049F766}" type="pres">
      <dgm:prSet presAssocID="{290EB7ED-C0AF-4286-9F78-C7207CE72EB6}" presName="sibTrans" presStyleCnt="0"/>
      <dgm:spPr/>
    </dgm:pt>
    <dgm:pt modelId="{BC8D92E5-0782-4630-AAEB-3ABCECBBA7F3}" type="pres">
      <dgm:prSet presAssocID="{01595B40-C95B-4DB4-ACAE-ABA3274EF6B3}" presName="node" presStyleLbl="node1" presStyleIdx="6" presStyleCnt="9">
        <dgm:presLayoutVars>
          <dgm:bulletEnabled val="1"/>
        </dgm:presLayoutVars>
      </dgm:prSet>
      <dgm:spPr/>
    </dgm:pt>
    <dgm:pt modelId="{0C30B50E-FD2B-40C2-8946-9A28E7916A91}" type="pres">
      <dgm:prSet presAssocID="{3287DD0B-DACB-4D92-9C52-C3E7CCD9E12D}" presName="sibTrans" presStyleCnt="0"/>
      <dgm:spPr/>
    </dgm:pt>
    <dgm:pt modelId="{CAB1F409-4E2F-4EE9-A394-AA60D15E69F1}" type="pres">
      <dgm:prSet presAssocID="{4675EB1E-1A77-465E-A8AE-3CA6CEAE6807}" presName="node" presStyleLbl="node1" presStyleIdx="7" presStyleCnt="9">
        <dgm:presLayoutVars>
          <dgm:bulletEnabled val="1"/>
        </dgm:presLayoutVars>
      </dgm:prSet>
      <dgm:spPr/>
    </dgm:pt>
    <dgm:pt modelId="{E1A151B0-54B6-4BD1-98BD-CE7EE18AF7E7}" type="pres">
      <dgm:prSet presAssocID="{327B1B5B-840A-43A6-A95D-87616EA10B89}" presName="sibTrans" presStyleCnt="0"/>
      <dgm:spPr/>
    </dgm:pt>
    <dgm:pt modelId="{31A4B05A-9255-4FCA-86AB-0790CCCF5EC2}" type="pres">
      <dgm:prSet presAssocID="{5E610A56-6B96-4FD6-BE02-A3C3A7311D6E}" presName="node" presStyleLbl="node1" presStyleIdx="8" presStyleCnt="9">
        <dgm:presLayoutVars>
          <dgm:bulletEnabled val="1"/>
        </dgm:presLayoutVars>
      </dgm:prSet>
      <dgm:spPr/>
    </dgm:pt>
  </dgm:ptLst>
  <dgm:cxnLst>
    <dgm:cxn modelId="{043C290A-85FA-4986-8801-477E67C6894A}" srcId="{49170584-9358-4FE1-9E9C-3E89647827D1}" destId="{4AC4F7F2-13BF-403E-BD10-419C5256BB0F}" srcOrd="1" destOrd="0" parTransId="{AAD643ED-99E1-4529-943E-C2CE8921F520}" sibTransId="{ECC099F8-C560-4436-BB16-1F52C3BF5C03}"/>
    <dgm:cxn modelId="{C2FE2A0F-ECAB-4BFF-868C-1E44E5D0F365}" type="presOf" srcId="{0C4CBD8E-DABC-4CA9-B633-A31256E201A2}" destId="{10769781-6F5F-43A1-AD24-4217F5F49607}" srcOrd="0" destOrd="0" presId="urn:microsoft.com/office/officeart/2005/8/layout/default"/>
    <dgm:cxn modelId="{A10E5324-DB8A-4DB6-903A-CB17ED7BCFC1}" srcId="{49170584-9358-4FE1-9E9C-3E89647827D1}" destId="{01595B40-C95B-4DB4-ACAE-ABA3274EF6B3}" srcOrd="6" destOrd="0" parTransId="{B43E6BA4-92C8-4DC4-A6B9-99649EE18672}" sibTransId="{3287DD0B-DACB-4D92-9C52-C3E7CCD9E12D}"/>
    <dgm:cxn modelId="{7D124E2E-F0F7-4FEF-A97E-16EF32E7820E}" type="presOf" srcId="{5A0FC257-E19B-4DA0-9A4A-A19CA4E50E65}" destId="{E7466E5C-8FA6-4CC4-9457-DBF51CB9D3E8}" srcOrd="0" destOrd="0" presId="urn:microsoft.com/office/officeart/2005/8/layout/default"/>
    <dgm:cxn modelId="{3FA3572E-FA44-4D2A-A8C6-0066ECF1ECD3}" type="presOf" srcId="{01595B40-C95B-4DB4-ACAE-ABA3274EF6B3}" destId="{BC8D92E5-0782-4630-AAEB-3ABCECBBA7F3}" srcOrd="0" destOrd="0" presId="urn:microsoft.com/office/officeart/2005/8/layout/default"/>
    <dgm:cxn modelId="{662D0843-9DD4-4633-8827-7ED75FF28E10}" srcId="{49170584-9358-4FE1-9E9C-3E89647827D1}" destId="{5E610A56-6B96-4FD6-BE02-A3C3A7311D6E}" srcOrd="8" destOrd="0" parTransId="{9F1E9280-5B91-42AB-80DF-154BA5621712}" sibTransId="{7F031A44-5364-45C6-A52D-1955C45B805A}"/>
    <dgm:cxn modelId="{B5D41F71-6822-48AE-B9D2-D772DDB65CF3}" type="presOf" srcId="{49170584-9358-4FE1-9E9C-3E89647827D1}" destId="{A613463B-70A3-4988-AC96-83E8C6DC570E}" srcOrd="0" destOrd="0" presId="urn:microsoft.com/office/officeart/2005/8/layout/default"/>
    <dgm:cxn modelId="{CDA94651-3002-4AF3-B679-6EEA3B694DB5}" srcId="{49170584-9358-4FE1-9E9C-3E89647827D1}" destId="{1ED4353B-486C-4B86-99E5-9A2D32D70527}" srcOrd="2" destOrd="0" parTransId="{F94E63F6-273D-4711-BB0A-A828D329E955}" sibTransId="{5FCBD57C-E4D1-4561-8A59-FA1C79069AF6}"/>
    <dgm:cxn modelId="{18713586-F877-4128-B04E-9DBAE09006A0}" type="presOf" srcId="{4AC4F7F2-13BF-403E-BD10-419C5256BB0F}" destId="{6CF86179-DC2F-4951-BDDF-A3436D8C0E33}" srcOrd="0" destOrd="0" presId="urn:microsoft.com/office/officeart/2005/8/layout/default"/>
    <dgm:cxn modelId="{F3C2C88F-9A5E-4993-A707-8099B3403DBB}" type="presOf" srcId="{4395419F-B115-4618-800A-59D08D326974}" destId="{E53D61E2-2A78-435F-B89C-8A017322DF96}" srcOrd="0" destOrd="0" presId="urn:microsoft.com/office/officeart/2005/8/layout/default"/>
    <dgm:cxn modelId="{C0A63094-FB18-4E53-9493-ABD42F2C3973}" srcId="{49170584-9358-4FE1-9E9C-3E89647827D1}" destId="{4675EB1E-1A77-465E-A8AE-3CA6CEAE6807}" srcOrd="7" destOrd="0" parTransId="{DBF1B5E8-CB42-430C-A804-B5965FA5DC74}" sibTransId="{327B1B5B-840A-43A6-A95D-87616EA10B89}"/>
    <dgm:cxn modelId="{2A6972A5-32E0-4B1F-A831-BBA03DC11C00}" type="presOf" srcId="{3B8136BB-95B2-4DDD-9116-418611BFDD43}" destId="{5EBF83A4-550E-4CE9-A221-4A8BCB3E5CC9}" srcOrd="0" destOrd="0" presId="urn:microsoft.com/office/officeart/2005/8/layout/default"/>
    <dgm:cxn modelId="{DFACE3A5-A783-412C-BA31-5A5A820C515C}" type="presOf" srcId="{1ED4353B-486C-4B86-99E5-9A2D32D70527}" destId="{EB69EA16-5941-49D5-95ED-277BBF79C12E}" srcOrd="0" destOrd="0" presId="urn:microsoft.com/office/officeart/2005/8/layout/default"/>
    <dgm:cxn modelId="{9E0E4BB0-E7F7-426A-800F-A1BC2E515D1B}" srcId="{49170584-9358-4FE1-9E9C-3E89647827D1}" destId="{4395419F-B115-4618-800A-59D08D326974}" srcOrd="4" destOrd="0" parTransId="{A7EF61AA-0ADE-4DDF-8D65-2C0132F806C0}" sibTransId="{98488B2B-945E-41A6-B1E6-5C04495C05E0}"/>
    <dgm:cxn modelId="{917E9CC3-6F6F-4BC7-9E97-761C6676D45B}" srcId="{49170584-9358-4FE1-9E9C-3E89647827D1}" destId="{0C4CBD8E-DABC-4CA9-B633-A31256E201A2}" srcOrd="5" destOrd="0" parTransId="{CEA2C43E-5B89-4D04-B9AF-CA29A441C476}" sibTransId="{290EB7ED-C0AF-4286-9F78-C7207CE72EB6}"/>
    <dgm:cxn modelId="{55D943DA-B5B5-4800-8645-E7907DD763CB}" srcId="{49170584-9358-4FE1-9E9C-3E89647827D1}" destId="{5A0FC257-E19B-4DA0-9A4A-A19CA4E50E65}" srcOrd="0" destOrd="0" parTransId="{3080F905-A63A-49F2-BCE1-F13F549EF79E}" sibTransId="{81DBDDFB-4897-4FFA-BDFF-C67CF2D2F713}"/>
    <dgm:cxn modelId="{EF0076DC-6FC0-4F7C-A869-B55EC873F472}" type="presOf" srcId="{5E610A56-6B96-4FD6-BE02-A3C3A7311D6E}" destId="{31A4B05A-9255-4FCA-86AB-0790CCCF5EC2}" srcOrd="0" destOrd="0" presId="urn:microsoft.com/office/officeart/2005/8/layout/default"/>
    <dgm:cxn modelId="{1584B4ED-126B-4BE4-91C2-453E0F0A4701}" srcId="{49170584-9358-4FE1-9E9C-3E89647827D1}" destId="{3B8136BB-95B2-4DDD-9116-418611BFDD43}" srcOrd="3" destOrd="0" parTransId="{B95B4744-B06C-4E21-9FC2-E0ECAFB1FD0D}" sibTransId="{916C2AFA-2F77-4EB5-A73B-23885FD0AB19}"/>
    <dgm:cxn modelId="{5657CEF4-9A1A-4419-9CA5-A36045DF6B0A}" type="presOf" srcId="{4675EB1E-1A77-465E-A8AE-3CA6CEAE6807}" destId="{CAB1F409-4E2F-4EE9-A394-AA60D15E69F1}" srcOrd="0" destOrd="0" presId="urn:microsoft.com/office/officeart/2005/8/layout/default"/>
    <dgm:cxn modelId="{57378281-7EE6-47D9-A1B4-882E8BC088DC}" type="presParOf" srcId="{A613463B-70A3-4988-AC96-83E8C6DC570E}" destId="{E7466E5C-8FA6-4CC4-9457-DBF51CB9D3E8}" srcOrd="0" destOrd="0" presId="urn:microsoft.com/office/officeart/2005/8/layout/default"/>
    <dgm:cxn modelId="{2C86CAC8-EF7C-4290-9F8D-16863E7E2515}" type="presParOf" srcId="{A613463B-70A3-4988-AC96-83E8C6DC570E}" destId="{AD387E4E-ECA8-4FF2-BDF9-6CF4E408A895}" srcOrd="1" destOrd="0" presId="urn:microsoft.com/office/officeart/2005/8/layout/default"/>
    <dgm:cxn modelId="{7A2B3A45-6511-4EED-8168-2166B9BDEB50}" type="presParOf" srcId="{A613463B-70A3-4988-AC96-83E8C6DC570E}" destId="{6CF86179-DC2F-4951-BDDF-A3436D8C0E33}" srcOrd="2" destOrd="0" presId="urn:microsoft.com/office/officeart/2005/8/layout/default"/>
    <dgm:cxn modelId="{2569BDC7-A8A7-42D4-BB6C-36997B695CCC}" type="presParOf" srcId="{A613463B-70A3-4988-AC96-83E8C6DC570E}" destId="{DD7DA666-8C41-4A07-BF94-FF085E3DAADD}" srcOrd="3" destOrd="0" presId="urn:microsoft.com/office/officeart/2005/8/layout/default"/>
    <dgm:cxn modelId="{7637A64F-4BA9-4B17-803F-430BCB04B9A0}" type="presParOf" srcId="{A613463B-70A3-4988-AC96-83E8C6DC570E}" destId="{EB69EA16-5941-49D5-95ED-277BBF79C12E}" srcOrd="4" destOrd="0" presId="urn:microsoft.com/office/officeart/2005/8/layout/default"/>
    <dgm:cxn modelId="{C230ADA9-4052-446E-B124-EB31B3FFFADA}" type="presParOf" srcId="{A613463B-70A3-4988-AC96-83E8C6DC570E}" destId="{56E46411-4C5E-4003-A5F3-923953639990}" srcOrd="5" destOrd="0" presId="urn:microsoft.com/office/officeart/2005/8/layout/default"/>
    <dgm:cxn modelId="{FA10A5FA-EA3E-4B33-86CA-DD3B56DD9486}" type="presParOf" srcId="{A613463B-70A3-4988-AC96-83E8C6DC570E}" destId="{5EBF83A4-550E-4CE9-A221-4A8BCB3E5CC9}" srcOrd="6" destOrd="0" presId="urn:microsoft.com/office/officeart/2005/8/layout/default"/>
    <dgm:cxn modelId="{24860CC2-9A4C-4E0D-8A3D-C70D9FB029C0}" type="presParOf" srcId="{A613463B-70A3-4988-AC96-83E8C6DC570E}" destId="{40F3D280-E6C1-4602-9C2B-93780CFE98F0}" srcOrd="7" destOrd="0" presId="urn:microsoft.com/office/officeart/2005/8/layout/default"/>
    <dgm:cxn modelId="{9C18F74E-C4D0-4D36-8861-F528563BF97F}" type="presParOf" srcId="{A613463B-70A3-4988-AC96-83E8C6DC570E}" destId="{E53D61E2-2A78-435F-B89C-8A017322DF96}" srcOrd="8" destOrd="0" presId="urn:microsoft.com/office/officeart/2005/8/layout/default"/>
    <dgm:cxn modelId="{A644A247-3EED-409A-BA8E-181A8AC8FB47}" type="presParOf" srcId="{A613463B-70A3-4988-AC96-83E8C6DC570E}" destId="{72AC1290-5F95-4897-8599-4334E6F5A821}" srcOrd="9" destOrd="0" presId="urn:microsoft.com/office/officeart/2005/8/layout/default"/>
    <dgm:cxn modelId="{B821C258-EE0E-476E-B86B-98AFC2DEABA7}" type="presParOf" srcId="{A613463B-70A3-4988-AC96-83E8C6DC570E}" destId="{10769781-6F5F-43A1-AD24-4217F5F49607}" srcOrd="10" destOrd="0" presId="urn:microsoft.com/office/officeart/2005/8/layout/default"/>
    <dgm:cxn modelId="{2F458EA6-B09B-4CE7-B893-23CB96369642}" type="presParOf" srcId="{A613463B-70A3-4988-AC96-83E8C6DC570E}" destId="{8D5ECFE3-E74C-4218-A5EC-7C5C6049F766}" srcOrd="11" destOrd="0" presId="urn:microsoft.com/office/officeart/2005/8/layout/default"/>
    <dgm:cxn modelId="{9CC0BA4B-FA03-40A1-AF2B-290D57FD54E0}" type="presParOf" srcId="{A613463B-70A3-4988-AC96-83E8C6DC570E}" destId="{BC8D92E5-0782-4630-AAEB-3ABCECBBA7F3}" srcOrd="12" destOrd="0" presId="urn:microsoft.com/office/officeart/2005/8/layout/default"/>
    <dgm:cxn modelId="{D45C7C77-2CD5-473D-98AC-38C03414A9EA}" type="presParOf" srcId="{A613463B-70A3-4988-AC96-83E8C6DC570E}" destId="{0C30B50E-FD2B-40C2-8946-9A28E7916A91}" srcOrd="13" destOrd="0" presId="urn:microsoft.com/office/officeart/2005/8/layout/default"/>
    <dgm:cxn modelId="{33FF812B-32F9-45D9-9FD6-21B3E9513E2C}" type="presParOf" srcId="{A613463B-70A3-4988-AC96-83E8C6DC570E}" destId="{CAB1F409-4E2F-4EE9-A394-AA60D15E69F1}" srcOrd="14" destOrd="0" presId="urn:microsoft.com/office/officeart/2005/8/layout/default"/>
    <dgm:cxn modelId="{6F8CF59D-893B-4DAB-8AA9-0F9F56452217}" type="presParOf" srcId="{A613463B-70A3-4988-AC96-83E8C6DC570E}" destId="{E1A151B0-54B6-4BD1-98BD-CE7EE18AF7E7}" srcOrd="15" destOrd="0" presId="urn:microsoft.com/office/officeart/2005/8/layout/default"/>
    <dgm:cxn modelId="{5106549E-57E7-442D-8D92-CC9EB092CCA7}" type="presParOf" srcId="{A613463B-70A3-4988-AC96-83E8C6DC570E}" destId="{31A4B05A-9255-4FCA-86AB-0790CCCF5EC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77E7F6-37F9-4448-B11A-97E8D5FC0C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47D906-2DD2-44F7-90CC-3022CC2F1018}">
      <dgm:prSet/>
      <dgm:spPr/>
      <dgm:t>
        <a:bodyPr/>
        <a:lstStyle/>
        <a:p>
          <a:r>
            <a:rPr lang="en-GB"/>
            <a:t>I have all the skills that required for this job</a:t>
          </a:r>
          <a:endParaRPr lang="en-US"/>
        </a:p>
      </dgm:t>
    </dgm:pt>
    <dgm:pt modelId="{4FB37DB7-268C-4984-97A8-AC4408CC2069}" type="parTrans" cxnId="{9A3E29C2-DE2C-4C90-BEBC-ECAC950882E2}">
      <dgm:prSet/>
      <dgm:spPr/>
      <dgm:t>
        <a:bodyPr/>
        <a:lstStyle/>
        <a:p>
          <a:endParaRPr lang="en-US"/>
        </a:p>
      </dgm:t>
    </dgm:pt>
    <dgm:pt modelId="{DF502FC0-6926-4E99-B768-623AA8234B2B}" type="sibTrans" cxnId="{9A3E29C2-DE2C-4C90-BEBC-ECAC950882E2}">
      <dgm:prSet/>
      <dgm:spPr/>
      <dgm:t>
        <a:bodyPr/>
        <a:lstStyle/>
        <a:p>
          <a:endParaRPr lang="en-US"/>
        </a:p>
      </dgm:t>
    </dgm:pt>
    <dgm:pt modelId="{4570575A-70A5-4A18-BE0E-65D93D549ADC}">
      <dgm:prSet/>
      <dgm:spPr/>
      <dgm:t>
        <a:bodyPr/>
        <a:lstStyle/>
        <a:p>
          <a:r>
            <a:rPr lang="en-GB"/>
            <a:t>I will do all my best to meet expectations</a:t>
          </a:r>
          <a:endParaRPr lang="en-US"/>
        </a:p>
      </dgm:t>
    </dgm:pt>
    <dgm:pt modelId="{0B7C7709-9998-4AEB-9A7A-F0D1B1229135}" type="parTrans" cxnId="{F2FE8A06-C7A3-4542-8D85-CB6AE86E9164}">
      <dgm:prSet/>
      <dgm:spPr/>
      <dgm:t>
        <a:bodyPr/>
        <a:lstStyle/>
        <a:p>
          <a:endParaRPr lang="en-US"/>
        </a:p>
      </dgm:t>
    </dgm:pt>
    <dgm:pt modelId="{2D8ADC6B-37A4-4C3D-9016-3A2547D079CD}" type="sibTrans" cxnId="{F2FE8A06-C7A3-4542-8D85-CB6AE86E9164}">
      <dgm:prSet/>
      <dgm:spPr/>
      <dgm:t>
        <a:bodyPr/>
        <a:lstStyle/>
        <a:p>
          <a:endParaRPr lang="en-US"/>
        </a:p>
      </dgm:t>
    </dgm:pt>
    <dgm:pt modelId="{5F5B60AD-DAFA-4CE3-80BB-5573BFB49D57}">
      <dgm:prSet/>
      <dgm:spPr/>
      <dgm:t>
        <a:bodyPr/>
        <a:lstStyle/>
        <a:p>
          <a:r>
            <a:rPr lang="en-GB"/>
            <a:t>I am passioned to travel</a:t>
          </a:r>
          <a:endParaRPr lang="en-US"/>
        </a:p>
      </dgm:t>
    </dgm:pt>
    <dgm:pt modelId="{A08C20CA-2EF8-4BA6-8E98-373FAAEFE383}" type="parTrans" cxnId="{69CD8DB4-38F2-43CB-861C-8824C6C9EE72}">
      <dgm:prSet/>
      <dgm:spPr/>
      <dgm:t>
        <a:bodyPr/>
        <a:lstStyle/>
        <a:p>
          <a:endParaRPr lang="en-US"/>
        </a:p>
      </dgm:t>
    </dgm:pt>
    <dgm:pt modelId="{EF0740CF-EBBD-4FC2-9C12-1950394D82C6}" type="sibTrans" cxnId="{69CD8DB4-38F2-43CB-861C-8824C6C9EE72}">
      <dgm:prSet/>
      <dgm:spPr/>
      <dgm:t>
        <a:bodyPr/>
        <a:lstStyle/>
        <a:p>
          <a:endParaRPr lang="en-US"/>
        </a:p>
      </dgm:t>
    </dgm:pt>
    <dgm:pt modelId="{F278BD0F-E02F-4114-829C-44CF32E247B7}" type="pres">
      <dgm:prSet presAssocID="{E377E7F6-37F9-4448-B11A-97E8D5FC0C3D}" presName="linear" presStyleCnt="0">
        <dgm:presLayoutVars>
          <dgm:animLvl val="lvl"/>
          <dgm:resizeHandles val="exact"/>
        </dgm:presLayoutVars>
      </dgm:prSet>
      <dgm:spPr/>
    </dgm:pt>
    <dgm:pt modelId="{317259B7-94E2-40F5-9F58-6A49982AC383}" type="pres">
      <dgm:prSet presAssocID="{CF47D906-2DD2-44F7-90CC-3022CC2F101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5273CA-185B-4295-805E-ACDBD36711A9}" type="pres">
      <dgm:prSet presAssocID="{DF502FC0-6926-4E99-B768-623AA8234B2B}" presName="spacer" presStyleCnt="0"/>
      <dgm:spPr/>
    </dgm:pt>
    <dgm:pt modelId="{8457BD67-7983-4B10-9007-442653FC5013}" type="pres">
      <dgm:prSet presAssocID="{4570575A-70A5-4A18-BE0E-65D93D549AD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0283EA6-C91F-40CD-9FC4-ED77C0DC8B5E}" type="pres">
      <dgm:prSet presAssocID="{2D8ADC6B-37A4-4C3D-9016-3A2547D079CD}" presName="spacer" presStyleCnt="0"/>
      <dgm:spPr/>
    </dgm:pt>
    <dgm:pt modelId="{422B2C67-3B35-498A-8E25-2EC7965A2BD4}" type="pres">
      <dgm:prSet presAssocID="{5F5B60AD-DAFA-4CE3-80BB-5573BFB49D5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2FE8A06-C7A3-4542-8D85-CB6AE86E9164}" srcId="{E377E7F6-37F9-4448-B11A-97E8D5FC0C3D}" destId="{4570575A-70A5-4A18-BE0E-65D93D549ADC}" srcOrd="1" destOrd="0" parTransId="{0B7C7709-9998-4AEB-9A7A-F0D1B1229135}" sibTransId="{2D8ADC6B-37A4-4C3D-9016-3A2547D079CD}"/>
    <dgm:cxn modelId="{77885168-31A4-4DAB-99C5-1B9A572D96C9}" type="presOf" srcId="{5F5B60AD-DAFA-4CE3-80BB-5573BFB49D57}" destId="{422B2C67-3B35-498A-8E25-2EC7965A2BD4}" srcOrd="0" destOrd="0" presId="urn:microsoft.com/office/officeart/2005/8/layout/vList2"/>
    <dgm:cxn modelId="{2739C451-64FA-40DF-BC4B-7F358D176BFB}" type="presOf" srcId="{CF47D906-2DD2-44F7-90CC-3022CC2F1018}" destId="{317259B7-94E2-40F5-9F58-6A49982AC383}" srcOrd="0" destOrd="0" presId="urn:microsoft.com/office/officeart/2005/8/layout/vList2"/>
    <dgm:cxn modelId="{69CD8DB4-38F2-43CB-861C-8824C6C9EE72}" srcId="{E377E7F6-37F9-4448-B11A-97E8D5FC0C3D}" destId="{5F5B60AD-DAFA-4CE3-80BB-5573BFB49D57}" srcOrd="2" destOrd="0" parTransId="{A08C20CA-2EF8-4BA6-8E98-373FAAEFE383}" sibTransId="{EF0740CF-EBBD-4FC2-9C12-1950394D82C6}"/>
    <dgm:cxn modelId="{58FDD6B6-97DB-4C12-A2FD-CDAD75B19E31}" type="presOf" srcId="{4570575A-70A5-4A18-BE0E-65D93D549ADC}" destId="{8457BD67-7983-4B10-9007-442653FC5013}" srcOrd="0" destOrd="0" presId="urn:microsoft.com/office/officeart/2005/8/layout/vList2"/>
    <dgm:cxn modelId="{9A3E29C2-DE2C-4C90-BEBC-ECAC950882E2}" srcId="{E377E7F6-37F9-4448-B11A-97E8D5FC0C3D}" destId="{CF47D906-2DD2-44F7-90CC-3022CC2F1018}" srcOrd="0" destOrd="0" parTransId="{4FB37DB7-268C-4984-97A8-AC4408CC2069}" sibTransId="{DF502FC0-6926-4E99-B768-623AA8234B2B}"/>
    <dgm:cxn modelId="{A9AB06DD-58D2-4FE7-AE22-37E59E3FA44F}" type="presOf" srcId="{E377E7F6-37F9-4448-B11A-97E8D5FC0C3D}" destId="{F278BD0F-E02F-4114-829C-44CF32E247B7}" srcOrd="0" destOrd="0" presId="urn:microsoft.com/office/officeart/2005/8/layout/vList2"/>
    <dgm:cxn modelId="{57CD1759-F583-4FF4-86DE-351512539DE5}" type="presParOf" srcId="{F278BD0F-E02F-4114-829C-44CF32E247B7}" destId="{317259B7-94E2-40F5-9F58-6A49982AC383}" srcOrd="0" destOrd="0" presId="urn:microsoft.com/office/officeart/2005/8/layout/vList2"/>
    <dgm:cxn modelId="{18749BE0-47C4-44BA-8680-EE9FEA6B3CA2}" type="presParOf" srcId="{F278BD0F-E02F-4114-829C-44CF32E247B7}" destId="{525273CA-185B-4295-805E-ACDBD36711A9}" srcOrd="1" destOrd="0" presId="urn:microsoft.com/office/officeart/2005/8/layout/vList2"/>
    <dgm:cxn modelId="{EEF510DA-265A-42A7-A18C-2F140A4502F6}" type="presParOf" srcId="{F278BD0F-E02F-4114-829C-44CF32E247B7}" destId="{8457BD67-7983-4B10-9007-442653FC5013}" srcOrd="2" destOrd="0" presId="urn:microsoft.com/office/officeart/2005/8/layout/vList2"/>
    <dgm:cxn modelId="{4553F356-5FD8-405D-AEAC-D94ED26AD1FD}" type="presParOf" srcId="{F278BD0F-E02F-4114-829C-44CF32E247B7}" destId="{70283EA6-C91F-40CD-9FC4-ED77C0DC8B5E}" srcOrd="3" destOrd="0" presId="urn:microsoft.com/office/officeart/2005/8/layout/vList2"/>
    <dgm:cxn modelId="{E245A53C-9AC8-4977-B7F4-ACC2C15DD743}" type="presParOf" srcId="{F278BD0F-E02F-4114-829C-44CF32E247B7}" destId="{422B2C67-3B35-498A-8E25-2EC7965A2B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66E5C-8FA6-4CC4-9457-DBF51CB9D3E8}">
      <dsp:nvSpPr>
        <dsp:cNvPr id="0" name=""/>
        <dsp:cNvSpPr/>
      </dsp:nvSpPr>
      <dsp:spPr>
        <a:xfrm>
          <a:off x="1118317" y="894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Listening</a:t>
          </a:r>
          <a:endParaRPr lang="en-US" sz="1900" kern="1200"/>
        </a:p>
      </dsp:txBody>
      <dsp:txXfrm>
        <a:off x="1118317" y="894"/>
        <a:ext cx="2096845" cy="1258107"/>
      </dsp:txXfrm>
    </dsp:sp>
    <dsp:sp modelId="{6CF86179-DC2F-4951-BDDF-A3436D8C0E33}">
      <dsp:nvSpPr>
        <dsp:cNvPr id="0" name=""/>
        <dsp:cNvSpPr/>
      </dsp:nvSpPr>
      <dsp:spPr>
        <a:xfrm>
          <a:off x="3424847" y="894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Verbal communication</a:t>
          </a:r>
          <a:endParaRPr lang="en-US" sz="1900" kern="1200"/>
        </a:p>
      </dsp:txBody>
      <dsp:txXfrm>
        <a:off x="3424847" y="894"/>
        <a:ext cx="2096845" cy="1258107"/>
      </dsp:txXfrm>
    </dsp:sp>
    <dsp:sp modelId="{EB69EA16-5941-49D5-95ED-277BBF79C12E}">
      <dsp:nvSpPr>
        <dsp:cNvPr id="0" name=""/>
        <dsp:cNvSpPr/>
      </dsp:nvSpPr>
      <dsp:spPr>
        <a:xfrm>
          <a:off x="5731377" y="894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Positive attitude</a:t>
          </a:r>
          <a:endParaRPr lang="en-US" sz="1900" kern="1200"/>
        </a:p>
      </dsp:txBody>
      <dsp:txXfrm>
        <a:off x="5731377" y="894"/>
        <a:ext cx="2096845" cy="1258107"/>
      </dsp:txXfrm>
    </dsp:sp>
    <dsp:sp modelId="{5EBF83A4-550E-4CE9-A221-4A8BCB3E5CC9}">
      <dsp:nvSpPr>
        <dsp:cNvPr id="0" name=""/>
        <dsp:cNvSpPr/>
      </dsp:nvSpPr>
      <dsp:spPr>
        <a:xfrm>
          <a:off x="1118317" y="1468686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Resilience</a:t>
          </a:r>
          <a:endParaRPr lang="en-US" sz="1900" kern="1200"/>
        </a:p>
      </dsp:txBody>
      <dsp:txXfrm>
        <a:off x="1118317" y="1468686"/>
        <a:ext cx="2096845" cy="1258107"/>
      </dsp:txXfrm>
    </dsp:sp>
    <dsp:sp modelId="{E53D61E2-2A78-435F-B89C-8A017322DF96}">
      <dsp:nvSpPr>
        <dsp:cNvPr id="0" name=""/>
        <dsp:cNvSpPr/>
      </dsp:nvSpPr>
      <dsp:spPr>
        <a:xfrm>
          <a:off x="3424847" y="1468686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Cooperating</a:t>
          </a:r>
          <a:endParaRPr lang="en-US" sz="1900" kern="1200"/>
        </a:p>
      </dsp:txBody>
      <dsp:txXfrm>
        <a:off x="3424847" y="1468686"/>
        <a:ext cx="2096845" cy="1258107"/>
      </dsp:txXfrm>
    </dsp:sp>
    <dsp:sp modelId="{10769781-6F5F-43A1-AD24-4217F5F49607}">
      <dsp:nvSpPr>
        <dsp:cNvPr id="0" name=""/>
        <dsp:cNvSpPr/>
      </dsp:nvSpPr>
      <dsp:spPr>
        <a:xfrm>
          <a:off x="5731377" y="1468686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Supporting</a:t>
          </a:r>
          <a:endParaRPr lang="en-US" sz="1900" kern="1200"/>
        </a:p>
      </dsp:txBody>
      <dsp:txXfrm>
        <a:off x="5731377" y="1468686"/>
        <a:ext cx="2096845" cy="1258107"/>
      </dsp:txXfrm>
    </dsp:sp>
    <dsp:sp modelId="{BC8D92E5-0782-4630-AAEB-3ABCECBBA7F3}">
      <dsp:nvSpPr>
        <dsp:cNvPr id="0" name=""/>
        <dsp:cNvSpPr/>
      </dsp:nvSpPr>
      <dsp:spPr>
        <a:xfrm>
          <a:off x="1118317" y="2936478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Respecting</a:t>
          </a:r>
          <a:endParaRPr lang="en-US" sz="1900" kern="1200"/>
        </a:p>
      </dsp:txBody>
      <dsp:txXfrm>
        <a:off x="1118317" y="2936478"/>
        <a:ext cx="2096845" cy="1258107"/>
      </dsp:txXfrm>
    </dsp:sp>
    <dsp:sp modelId="{CAB1F409-4E2F-4EE9-A394-AA60D15E69F1}">
      <dsp:nvSpPr>
        <dsp:cNvPr id="0" name=""/>
        <dsp:cNvSpPr/>
      </dsp:nvSpPr>
      <dsp:spPr>
        <a:xfrm>
          <a:off x="3424847" y="2936478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Taking initiative</a:t>
          </a:r>
          <a:endParaRPr lang="en-US" sz="1900" kern="1200"/>
        </a:p>
      </dsp:txBody>
      <dsp:txXfrm>
        <a:off x="3424847" y="2936478"/>
        <a:ext cx="2096845" cy="1258107"/>
      </dsp:txXfrm>
    </dsp:sp>
    <dsp:sp modelId="{31A4B05A-9255-4FCA-86AB-0790CCCF5EC2}">
      <dsp:nvSpPr>
        <dsp:cNvPr id="0" name=""/>
        <dsp:cNvSpPr/>
      </dsp:nvSpPr>
      <dsp:spPr>
        <a:xfrm>
          <a:off x="5731377" y="2936478"/>
          <a:ext cx="2096845" cy="1258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baseline="0"/>
            <a:t>Recalling</a:t>
          </a:r>
          <a:endParaRPr lang="en-US" sz="1900" kern="1200"/>
        </a:p>
      </dsp:txBody>
      <dsp:txXfrm>
        <a:off x="5731377" y="2936478"/>
        <a:ext cx="2096845" cy="12581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259B7-94E2-40F5-9F58-6A49982AC383}">
      <dsp:nvSpPr>
        <dsp:cNvPr id="0" name=""/>
        <dsp:cNvSpPr/>
      </dsp:nvSpPr>
      <dsp:spPr>
        <a:xfrm>
          <a:off x="0" y="815442"/>
          <a:ext cx="8946541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 have all the skills that required for this job</a:t>
          </a:r>
          <a:endParaRPr lang="en-US" sz="3300" kern="1200"/>
        </a:p>
      </dsp:txBody>
      <dsp:txXfrm>
        <a:off x="38638" y="854080"/>
        <a:ext cx="8869265" cy="714229"/>
      </dsp:txXfrm>
    </dsp:sp>
    <dsp:sp modelId="{8457BD67-7983-4B10-9007-442653FC5013}">
      <dsp:nvSpPr>
        <dsp:cNvPr id="0" name=""/>
        <dsp:cNvSpPr/>
      </dsp:nvSpPr>
      <dsp:spPr>
        <a:xfrm>
          <a:off x="0" y="1701988"/>
          <a:ext cx="8946541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 will do all my best to meet expectations</a:t>
          </a:r>
          <a:endParaRPr lang="en-US" sz="3300" kern="1200"/>
        </a:p>
      </dsp:txBody>
      <dsp:txXfrm>
        <a:off x="38638" y="1740626"/>
        <a:ext cx="8869265" cy="714229"/>
      </dsp:txXfrm>
    </dsp:sp>
    <dsp:sp modelId="{422B2C67-3B35-498A-8E25-2EC7965A2BD4}">
      <dsp:nvSpPr>
        <dsp:cNvPr id="0" name=""/>
        <dsp:cNvSpPr/>
      </dsp:nvSpPr>
      <dsp:spPr>
        <a:xfrm>
          <a:off x="0" y="2588533"/>
          <a:ext cx="8946541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 am passioned to travel</a:t>
          </a:r>
          <a:endParaRPr lang="en-US" sz="3300" kern="1200"/>
        </a:p>
      </dsp:txBody>
      <dsp:txXfrm>
        <a:off x="38638" y="2627171"/>
        <a:ext cx="8869265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15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62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137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84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446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961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39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3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289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419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496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1083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9099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5994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995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2432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354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DB061EE-51AC-432F-8D30-CE58CFEA2B71}" type="datetimeFigureOut">
              <a:rPr lang="en-GB" smtClean="0"/>
              <a:t>01/01/2023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5A7C6-71D9-4C0E-AEAA-BD344F5B8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8963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tterteam.com/train-conductor-job-description" TargetMode="External"/><Relationship Id="rId2" Type="http://schemas.openxmlformats.org/officeDocument/2006/relationships/hyperlink" Target="https://www.myworldofwork.co.uk/my-career-options/job-profiles/train-conductor#:~:text=Walk%20through%20carriages%20during%20the,and%20off%20the%20train%20safel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9BD92-9310-9455-67B0-FB141A708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6" y="1325880"/>
            <a:ext cx="3793057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i="1" dirty="0">
                <a:solidFill>
                  <a:srgbClr val="C00000"/>
                </a:solidFill>
                <a:effectLst/>
                <a:latin typeface="Arial Black" panose="020B0A04020102020204" pitchFamily="34" charset="0"/>
              </a:rPr>
              <a:t>Train conductor</a:t>
            </a:r>
            <a:endParaRPr lang="en-US" sz="4800" b="1" i="1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24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waving from a train&#10;&#10;Description automatically generated with medium confidence">
            <a:extLst>
              <a:ext uri="{FF2B5EF4-FFF2-40B4-BE49-F238E27FC236}">
                <a16:creationId xmlns:a16="http://schemas.microsoft.com/office/drawing/2014/main" id="{289EC582-9A9E-1339-1701-51FC379D63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65" r="15322" b="2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4114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79CE5-7B0C-17EF-B5C1-FF66E493E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 i="1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What’s it like to be a train conductor?</a:t>
            </a:r>
            <a:br>
              <a:rPr lang="en-GB" sz="3300" b="1" i="1" dirty="0">
                <a:effectLst/>
                <a:latin typeface="proxima-nova"/>
              </a:rPr>
            </a:br>
            <a:endParaRPr lang="en-GB" sz="33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40355-ED0B-B365-8724-EAE57CD27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048" y="1853250"/>
            <a:ext cx="7296912" cy="439515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He is issue tickets to passengers and make sure that their journey is safe and comfortable.</a:t>
            </a:r>
          </a:p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Checking tickets and travel documents, walk through carriages during the journey </a:t>
            </a:r>
          </a:p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Make sure passengers get on and off the train safely</a:t>
            </a:r>
          </a:p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Make announcements over the public address system</a:t>
            </a:r>
          </a:p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Answer passengers questions about routes, arrival times and connections</a:t>
            </a:r>
          </a:p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Make sure equipment, doors and controls are working properly</a:t>
            </a:r>
          </a:p>
          <a:p>
            <a:pPr>
              <a:lnSpc>
                <a:spcPct val="90000"/>
              </a:lnSpc>
            </a:pPr>
            <a:r>
              <a:rPr lang="en-GB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Check the carriages are clean before the start of a journey</a:t>
            </a:r>
            <a:endParaRPr lang="en-GB" b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7" name="Graphic 6" descr="Train">
            <a:extLst>
              <a:ext uri="{FF2B5EF4-FFF2-40B4-BE49-F238E27FC236}">
                <a16:creationId xmlns:a16="http://schemas.microsoft.com/office/drawing/2014/main" id="{8DA31A9F-06FD-8E3F-E8E8-ACE3B618BB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65007" y="2219846"/>
            <a:ext cx="3742945" cy="400888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5201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D2A1B-5858-3415-EC56-AE278F8FA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bg1"/>
                </a:solidFill>
                <a:latin typeface="Arial Black" panose="020B0A04020102020204" pitchFamily="34" charset="0"/>
              </a:rPr>
              <a:t>Skills that required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21839B-B803-D78E-3F30-D7A79DB595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0406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C119-1D57-3558-9045-2E36C8B4E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251927"/>
            <a:ext cx="9404723" cy="17261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Benefits for being railway worker in some company's over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DC27B-2CD5-4187-08AD-DCF2693BE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155373"/>
            <a:ext cx="10839873" cy="2398340"/>
          </a:xfrm>
        </p:spPr>
        <p:txBody>
          <a:bodyPr>
            <a:no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Free travel on local TOCs</a:t>
            </a: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28 days annual leave entitlement.</a:t>
            </a:r>
            <a:endParaRPr lang="bg-BG" b="0" i="0" dirty="0">
              <a:solidFill>
                <a:schemeClr val="bg1"/>
              </a:solidFill>
              <a:effectLst/>
              <a:latin typeface="Arial Black" panose="020B0A04020102020204" pitchFamily="34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Discount on all other UK TOCs</a:t>
            </a: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A range of discounted offers and benefits including childcare &amp; healthcare.</a:t>
            </a:r>
          </a:p>
        </p:txBody>
      </p:sp>
    </p:spTree>
    <p:extLst>
      <p:ext uri="{BB962C8B-B14F-4D97-AF65-F5344CB8AC3E}">
        <p14:creationId xmlns:p14="http://schemas.microsoft.com/office/powerpoint/2010/main" val="3431152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5DCCB-9045-31CF-BDF1-6AEEFA472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Why I can be useful on this position?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01E446-C574-6097-122A-C1E4C07041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5535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5FC15-0FA2-498C-BBF6-FC7EEDB2D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461862"/>
            <a:ext cx="9404723" cy="140053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9DCEF-E219-F1A4-8755-2A41D07F6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https://www.myworldofwork.co.uk/my-career-options/job-profiles/train-conductor#:~:text=Walk%20through%20carriages%20during%20the,and%20off%20the%20train%20safely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https://www.betterteam.com/train-conductor-job-description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https://www.nationalrail.co.uk</a:t>
            </a:r>
          </a:p>
        </p:txBody>
      </p:sp>
    </p:spTree>
    <p:extLst>
      <p:ext uri="{BB962C8B-B14F-4D97-AF65-F5344CB8AC3E}">
        <p14:creationId xmlns:p14="http://schemas.microsoft.com/office/powerpoint/2010/main" val="19013557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137</TotalTime>
  <Words>232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 Black</vt:lpstr>
      <vt:lpstr>Century Gothic</vt:lpstr>
      <vt:lpstr>proxima-nova</vt:lpstr>
      <vt:lpstr>Wingdings 3</vt:lpstr>
      <vt:lpstr>Ion</vt:lpstr>
      <vt:lpstr>Train conductor</vt:lpstr>
      <vt:lpstr>What’s it like to be a train conductor? </vt:lpstr>
      <vt:lpstr>Skills that required </vt:lpstr>
      <vt:lpstr>Benefits for being railway worker in some company's over UK</vt:lpstr>
      <vt:lpstr>Why I can be useful on this position?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 conductor </dc:title>
  <dc:creator>сергей камбуров</dc:creator>
  <cp:lastModifiedBy>сергей камбуров</cp:lastModifiedBy>
  <cp:revision>5</cp:revision>
  <dcterms:created xsi:type="dcterms:W3CDTF">2022-08-04T19:07:03Z</dcterms:created>
  <dcterms:modified xsi:type="dcterms:W3CDTF">2023-01-01T15:46:20Z</dcterms:modified>
</cp:coreProperties>
</file>