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311" r:id="rId4"/>
    <p:sldId id="261" r:id="rId5"/>
    <p:sldId id="258" r:id="rId6"/>
    <p:sldId id="270" r:id="rId7"/>
    <p:sldId id="264" r:id="rId8"/>
    <p:sldId id="306" r:id="rId9"/>
    <p:sldId id="265" r:id="rId10"/>
    <p:sldId id="267" r:id="rId11"/>
    <p:sldId id="271" r:id="rId12"/>
    <p:sldId id="272" r:id="rId13"/>
    <p:sldId id="273" r:id="rId14"/>
    <p:sldId id="274" r:id="rId15"/>
    <p:sldId id="310" r:id="rId16"/>
    <p:sldId id="302" r:id="rId17"/>
    <p:sldId id="300" r:id="rId18"/>
    <p:sldId id="303" r:id="rId19"/>
    <p:sldId id="304" r:id="rId20"/>
    <p:sldId id="309" r:id="rId21"/>
    <p:sldId id="305" r:id="rId22"/>
    <p:sldId id="307" r:id="rId23"/>
    <p:sldId id="308" r:id="rId24"/>
    <p:sldId id="275" r:id="rId25"/>
    <p:sldId id="301" r:id="rId26"/>
    <p:sldId id="277" r:id="rId27"/>
    <p:sldId id="278" r:id="rId28"/>
    <p:sldId id="313" r:id="rId29"/>
    <p:sldId id="281" r:id="rId30"/>
    <p:sldId id="280"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312" r:id="rId45"/>
    <p:sldId id="295" r:id="rId46"/>
    <p:sldId id="296" r:id="rId47"/>
    <p:sldId id="297" r:id="rId48"/>
    <p:sldId id="298" r:id="rId49"/>
    <p:sldId id="299"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BB175E-F9BB-449C-AD37-494FF03296F5}" v="31" dt="2023-09-27T10:47:35.8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1" d="100"/>
          <a:sy n="61" d="100"/>
        </p:scale>
        <p:origin x="110"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Humphrey (1705413)" userId="c780d40b-30e5-49d0-9079-02c1cbd1b375" providerId="ADAL" clId="{F7BB175E-F9BB-449C-AD37-494FF03296F5}"/>
    <pc:docChg chg="undo custSel addSld delSld modSld sldOrd">
      <pc:chgData name="Thomas Humphrey (1705413)" userId="c780d40b-30e5-49d0-9079-02c1cbd1b375" providerId="ADAL" clId="{F7BB175E-F9BB-449C-AD37-494FF03296F5}" dt="2023-09-27T10:51:06.848" v="1523" actId="26606"/>
      <pc:docMkLst>
        <pc:docMk/>
      </pc:docMkLst>
      <pc:sldChg chg="modSp mod">
        <pc:chgData name="Thomas Humphrey (1705413)" userId="c780d40b-30e5-49d0-9079-02c1cbd1b375" providerId="ADAL" clId="{F7BB175E-F9BB-449C-AD37-494FF03296F5}" dt="2023-09-24T16:42:19.914" v="1196" actId="404"/>
        <pc:sldMkLst>
          <pc:docMk/>
          <pc:sldMk cId="3293701445" sldId="256"/>
        </pc:sldMkLst>
        <pc:spChg chg="mod">
          <ac:chgData name="Thomas Humphrey (1705413)" userId="c780d40b-30e5-49d0-9079-02c1cbd1b375" providerId="ADAL" clId="{F7BB175E-F9BB-449C-AD37-494FF03296F5}" dt="2023-09-24T16:42:19.914" v="1196" actId="404"/>
          <ac:spMkLst>
            <pc:docMk/>
            <pc:sldMk cId="3293701445" sldId="256"/>
            <ac:spMk id="2" creationId="{D03F669F-BF54-C625-1DE5-4DE8C6A4F5F6}"/>
          </ac:spMkLst>
        </pc:spChg>
        <pc:spChg chg="mod">
          <ac:chgData name="Thomas Humphrey (1705413)" userId="c780d40b-30e5-49d0-9079-02c1cbd1b375" providerId="ADAL" clId="{F7BB175E-F9BB-449C-AD37-494FF03296F5}" dt="2023-09-24T16:42:07.426" v="1193" actId="20577"/>
          <ac:spMkLst>
            <pc:docMk/>
            <pc:sldMk cId="3293701445" sldId="256"/>
            <ac:spMk id="3" creationId="{FF7710AC-DF77-1A90-E7A0-840106832532}"/>
          </ac:spMkLst>
        </pc:spChg>
      </pc:sldChg>
      <pc:sldChg chg="modSp mod">
        <pc:chgData name="Thomas Humphrey (1705413)" userId="c780d40b-30e5-49d0-9079-02c1cbd1b375" providerId="ADAL" clId="{F7BB175E-F9BB-449C-AD37-494FF03296F5}" dt="2023-09-27T09:14:08.293" v="1335" actId="14100"/>
        <pc:sldMkLst>
          <pc:docMk/>
          <pc:sldMk cId="3085476629" sldId="257"/>
        </pc:sldMkLst>
        <pc:spChg chg="mod">
          <ac:chgData name="Thomas Humphrey (1705413)" userId="c780d40b-30e5-49d0-9079-02c1cbd1b375" providerId="ADAL" clId="{F7BB175E-F9BB-449C-AD37-494FF03296F5}" dt="2023-09-27T09:14:08.293" v="1335" actId="14100"/>
          <ac:spMkLst>
            <pc:docMk/>
            <pc:sldMk cId="3085476629" sldId="257"/>
            <ac:spMk id="3" creationId="{7192C5CA-BE91-5A6B-A19D-BEB524598A91}"/>
          </ac:spMkLst>
        </pc:spChg>
      </pc:sldChg>
      <pc:sldChg chg="delSp modSp mod delDesignElem">
        <pc:chgData name="Thomas Humphrey (1705413)" userId="c780d40b-30e5-49d0-9079-02c1cbd1b375" providerId="ADAL" clId="{F7BB175E-F9BB-449C-AD37-494FF03296F5}" dt="2023-09-24T13:17:50.253" v="1149" actId="20577"/>
        <pc:sldMkLst>
          <pc:docMk/>
          <pc:sldMk cId="1111408599" sldId="258"/>
        </pc:sldMkLst>
        <pc:spChg chg="mod">
          <ac:chgData name="Thomas Humphrey (1705413)" userId="c780d40b-30e5-49d0-9079-02c1cbd1b375" providerId="ADAL" clId="{F7BB175E-F9BB-449C-AD37-494FF03296F5}" dt="2023-09-24T13:17:50.253" v="1149" actId="20577"/>
          <ac:spMkLst>
            <pc:docMk/>
            <pc:sldMk cId="1111408599" sldId="258"/>
            <ac:spMk id="2" creationId="{5D73CD63-279B-AC04-CEF2-A7A74038B475}"/>
          </ac:spMkLst>
        </pc:spChg>
        <pc:spChg chg="del">
          <ac:chgData name="Thomas Humphrey (1705413)" userId="c780d40b-30e5-49d0-9079-02c1cbd1b375" providerId="ADAL" clId="{F7BB175E-F9BB-449C-AD37-494FF03296F5}" dt="2023-09-22T09:58:59.334" v="4"/>
          <ac:spMkLst>
            <pc:docMk/>
            <pc:sldMk cId="1111408599" sldId="258"/>
            <ac:spMk id="13" creationId="{7049A7D3-684C-4C59-A4B6-7B308A6AD34D}"/>
          </ac:spMkLst>
        </pc:spChg>
        <pc:spChg chg="del">
          <ac:chgData name="Thomas Humphrey (1705413)" userId="c780d40b-30e5-49d0-9079-02c1cbd1b375" providerId="ADAL" clId="{F7BB175E-F9BB-449C-AD37-494FF03296F5}" dt="2023-09-22T09:58:59.334" v="4"/>
          <ac:spMkLst>
            <pc:docMk/>
            <pc:sldMk cId="1111408599" sldId="258"/>
            <ac:spMk id="15" creationId="{D7B1087B-C592-40E7-B532-60B453A2FE6A}"/>
          </ac:spMkLst>
        </pc:spChg>
        <pc:spChg chg="del">
          <ac:chgData name="Thomas Humphrey (1705413)" userId="c780d40b-30e5-49d0-9079-02c1cbd1b375" providerId="ADAL" clId="{F7BB175E-F9BB-449C-AD37-494FF03296F5}" dt="2023-09-22T09:58:59.334" v="4"/>
          <ac:spMkLst>
            <pc:docMk/>
            <pc:sldMk cId="1111408599" sldId="258"/>
            <ac:spMk id="17" creationId="{14AE7447-E8F8-4A0F-9E3D-94842BFF886E}"/>
          </ac:spMkLst>
        </pc:spChg>
        <pc:spChg chg="del">
          <ac:chgData name="Thomas Humphrey (1705413)" userId="c780d40b-30e5-49d0-9079-02c1cbd1b375" providerId="ADAL" clId="{F7BB175E-F9BB-449C-AD37-494FF03296F5}" dt="2023-09-22T09:58:59.334" v="4"/>
          <ac:spMkLst>
            <pc:docMk/>
            <pc:sldMk cId="1111408599" sldId="258"/>
            <ac:spMk id="23" creationId="{0680B5D0-24EC-465A-A0E6-C4DF951E0043}"/>
          </ac:spMkLst>
        </pc:spChg>
        <pc:spChg chg="del">
          <ac:chgData name="Thomas Humphrey (1705413)" userId="c780d40b-30e5-49d0-9079-02c1cbd1b375" providerId="ADAL" clId="{F7BB175E-F9BB-449C-AD37-494FF03296F5}" dt="2023-09-22T09:58:59.334" v="4"/>
          <ac:spMkLst>
            <pc:docMk/>
            <pc:sldMk cId="1111408599" sldId="258"/>
            <ac:spMk id="25" creationId="{30BF1B50-A83E-4ED6-A2AA-C943C1F89F85}"/>
          </ac:spMkLst>
        </pc:spChg>
        <pc:spChg chg="del">
          <ac:chgData name="Thomas Humphrey (1705413)" userId="c780d40b-30e5-49d0-9079-02c1cbd1b375" providerId="ADAL" clId="{F7BB175E-F9BB-449C-AD37-494FF03296F5}" dt="2023-09-22T09:58:59.334" v="4"/>
          <ac:spMkLst>
            <pc:docMk/>
            <pc:sldMk cId="1111408599" sldId="258"/>
            <ac:spMk id="27" creationId="{1F31E8B2-210B-4B90-83BB-3B180732EF38}"/>
          </ac:spMkLst>
        </pc:spChg>
        <pc:spChg chg="del">
          <ac:chgData name="Thomas Humphrey (1705413)" userId="c780d40b-30e5-49d0-9079-02c1cbd1b375" providerId="ADAL" clId="{F7BB175E-F9BB-449C-AD37-494FF03296F5}" dt="2023-09-22T09:58:59.334" v="4"/>
          <ac:spMkLst>
            <pc:docMk/>
            <pc:sldMk cId="1111408599" sldId="258"/>
            <ac:spMk id="29" creationId="{6B387409-2B98-40F8-A65F-EF7CF989512F}"/>
          </ac:spMkLst>
        </pc:spChg>
        <pc:grpChg chg="del">
          <ac:chgData name="Thomas Humphrey (1705413)" userId="c780d40b-30e5-49d0-9079-02c1cbd1b375" providerId="ADAL" clId="{F7BB175E-F9BB-449C-AD37-494FF03296F5}" dt="2023-09-22T09:58:59.334" v="4"/>
          <ac:grpSpMkLst>
            <pc:docMk/>
            <pc:sldMk cId="1111408599" sldId="258"/>
            <ac:grpSpMk id="19" creationId="{85981F80-69EE-4E2B-82A8-47FDFD7720AC}"/>
          </ac:grpSpMkLst>
        </pc:grpChg>
        <pc:grpChg chg="del">
          <ac:chgData name="Thomas Humphrey (1705413)" userId="c780d40b-30e5-49d0-9079-02c1cbd1b375" providerId="ADAL" clId="{F7BB175E-F9BB-449C-AD37-494FF03296F5}" dt="2023-09-22T09:58:59.334" v="4"/>
          <ac:grpSpMkLst>
            <pc:docMk/>
            <pc:sldMk cId="1111408599" sldId="258"/>
            <ac:grpSpMk id="31" creationId="{C9E5F284-A588-4AE7-A36D-1C93E4FD0241}"/>
          </ac:grpSpMkLst>
        </pc:grpChg>
      </pc:sldChg>
      <pc:sldChg chg="delSp delDesignElem">
        <pc:chgData name="Thomas Humphrey (1705413)" userId="c780d40b-30e5-49d0-9079-02c1cbd1b375" providerId="ADAL" clId="{F7BB175E-F9BB-449C-AD37-494FF03296F5}" dt="2023-09-22T09:58:59.334" v="4"/>
        <pc:sldMkLst>
          <pc:docMk/>
          <pc:sldMk cId="1372632391" sldId="261"/>
        </pc:sldMkLst>
        <pc:spChg chg="del">
          <ac:chgData name="Thomas Humphrey (1705413)" userId="c780d40b-30e5-49d0-9079-02c1cbd1b375" providerId="ADAL" clId="{F7BB175E-F9BB-449C-AD37-494FF03296F5}" dt="2023-09-22T09:58:59.334" v="4"/>
          <ac:spMkLst>
            <pc:docMk/>
            <pc:sldMk cId="1372632391" sldId="261"/>
            <ac:spMk id="9" creationId="{484E34F7-E155-426C-A88E-8AEA6CF3F7EC}"/>
          </ac:spMkLst>
        </pc:spChg>
      </pc:sldChg>
      <pc:sldChg chg="ord">
        <pc:chgData name="Thomas Humphrey (1705413)" userId="c780d40b-30e5-49d0-9079-02c1cbd1b375" providerId="ADAL" clId="{F7BB175E-F9BB-449C-AD37-494FF03296F5}" dt="2023-09-24T16:43:36.726" v="1215"/>
        <pc:sldMkLst>
          <pc:docMk/>
          <pc:sldMk cId="2072236129" sldId="264"/>
        </pc:sldMkLst>
      </pc:sldChg>
      <pc:sldChg chg="addSp modSp mod setBg">
        <pc:chgData name="Thomas Humphrey (1705413)" userId="c780d40b-30e5-49d0-9079-02c1cbd1b375" providerId="ADAL" clId="{F7BB175E-F9BB-449C-AD37-494FF03296F5}" dt="2023-09-27T10:42:20.059" v="1456" actId="14100"/>
        <pc:sldMkLst>
          <pc:docMk/>
          <pc:sldMk cId="2633600587" sldId="265"/>
        </pc:sldMkLst>
        <pc:spChg chg="mod">
          <ac:chgData name="Thomas Humphrey (1705413)" userId="c780d40b-30e5-49d0-9079-02c1cbd1b375" providerId="ADAL" clId="{F7BB175E-F9BB-449C-AD37-494FF03296F5}" dt="2023-09-27T10:42:00.980" v="1454" actId="26606"/>
          <ac:spMkLst>
            <pc:docMk/>
            <pc:sldMk cId="2633600587" sldId="265"/>
            <ac:spMk id="2" creationId="{92199272-D24E-559A-6426-2029A2005BA6}"/>
          </ac:spMkLst>
        </pc:spChg>
        <pc:spChg chg="mod">
          <ac:chgData name="Thomas Humphrey (1705413)" userId="c780d40b-30e5-49d0-9079-02c1cbd1b375" providerId="ADAL" clId="{F7BB175E-F9BB-449C-AD37-494FF03296F5}" dt="2023-09-27T10:42:20.059" v="1456" actId="14100"/>
          <ac:spMkLst>
            <pc:docMk/>
            <pc:sldMk cId="2633600587" sldId="265"/>
            <ac:spMk id="3" creationId="{419F7058-D065-4017-8C97-2F71760A8942}"/>
          </ac:spMkLst>
        </pc:spChg>
        <pc:spChg chg="add">
          <ac:chgData name="Thomas Humphrey (1705413)" userId="c780d40b-30e5-49d0-9079-02c1cbd1b375" providerId="ADAL" clId="{F7BB175E-F9BB-449C-AD37-494FF03296F5}" dt="2023-09-27T10:42:00.980" v="1454" actId="26606"/>
          <ac:spMkLst>
            <pc:docMk/>
            <pc:sldMk cId="2633600587" sldId="265"/>
            <ac:spMk id="8" creationId="{E009DD9B-5EE2-4C0D-8B2B-351C8C102205}"/>
          </ac:spMkLst>
        </pc:spChg>
        <pc:spChg chg="add">
          <ac:chgData name="Thomas Humphrey (1705413)" userId="c780d40b-30e5-49d0-9079-02c1cbd1b375" providerId="ADAL" clId="{F7BB175E-F9BB-449C-AD37-494FF03296F5}" dt="2023-09-27T10:42:00.980" v="1454" actId="26606"/>
          <ac:spMkLst>
            <pc:docMk/>
            <pc:sldMk cId="2633600587" sldId="265"/>
            <ac:spMk id="10" creationId="{E720DB99-7745-4E75-9D96-AAB6D55C531E}"/>
          </ac:spMkLst>
        </pc:spChg>
        <pc:spChg chg="add">
          <ac:chgData name="Thomas Humphrey (1705413)" userId="c780d40b-30e5-49d0-9079-02c1cbd1b375" providerId="ADAL" clId="{F7BB175E-F9BB-449C-AD37-494FF03296F5}" dt="2023-09-27T10:42:00.980" v="1454" actId="26606"/>
          <ac:spMkLst>
            <pc:docMk/>
            <pc:sldMk cId="2633600587" sldId="265"/>
            <ac:spMk id="12" creationId="{D68803C4-E159-4360-B7BB-74205C8F782D}"/>
          </ac:spMkLst>
        </pc:spChg>
        <pc:spChg chg="add">
          <ac:chgData name="Thomas Humphrey (1705413)" userId="c780d40b-30e5-49d0-9079-02c1cbd1b375" providerId="ADAL" clId="{F7BB175E-F9BB-449C-AD37-494FF03296F5}" dt="2023-09-27T10:42:00.980" v="1454" actId="26606"/>
          <ac:spMkLst>
            <pc:docMk/>
            <pc:sldMk cId="2633600587" sldId="265"/>
            <ac:spMk id="14" creationId="{504B0465-3B07-49BF-BEA7-D81476246293}"/>
          </ac:spMkLst>
        </pc:spChg>
        <pc:spChg chg="add">
          <ac:chgData name="Thomas Humphrey (1705413)" userId="c780d40b-30e5-49d0-9079-02c1cbd1b375" providerId="ADAL" clId="{F7BB175E-F9BB-449C-AD37-494FF03296F5}" dt="2023-09-27T10:42:00.980" v="1454" actId="26606"/>
          <ac:spMkLst>
            <pc:docMk/>
            <pc:sldMk cId="2633600587" sldId="265"/>
            <ac:spMk id="16" creationId="{49B7FFA5-14CB-4A4F-9BCC-CA3AA5D9D276}"/>
          </ac:spMkLst>
        </pc:spChg>
        <pc:spChg chg="add">
          <ac:chgData name="Thomas Humphrey (1705413)" userId="c780d40b-30e5-49d0-9079-02c1cbd1b375" providerId="ADAL" clId="{F7BB175E-F9BB-449C-AD37-494FF03296F5}" dt="2023-09-27T10:42:00.980" v="1454" actId="26606"/>
          <ac:spMkLst>
            <pc:docMk/>
            <pc:sldMk cId="2633600587" sldId="265"/>
            <ac:spMk id="18" creationId="{04E48745-7512-4EC2-9E20-9092D12150CA}"/>
          </ac:spMkLst>
        </pc:spChg>
      </pc:sldChg>
      <pc:sldChg chg="addSp modSp mod setBg">
        <pc:chgData name="Thomas Humphrey (1705413)" userId="c780d40b-30e5-49d0-9079-02c1cbd1b375" providerId="ADAL" clId="{F7BB175E-F9BB-449C-AD37-494FF03296F5}" dt="2023-09-27T10:42:30.202" v="1458" actId="121"/>
        <pc:sldMkLst>
          <pc:docMk/>
          <pc:sldMk cId="2367969759" sldId="267"/>
        </pc:sldMkLst>
        <pc:spChg chg="mod">
          <ac:chgData name="Thomas Humphrey (1705413)" userId="c780d40b-30e5-49d0-9079-02c1cbd1b375" providerId="ADAL" clId="{F7BB175E-F9BB-449C-AD37-494FF03296F5}" dt="2023-09-27T10:42:27.205" v="1457" actId="26606"/>
          <ac:spMkLst>
            <pc:docMk/>
            <pc:sldMk cId="2367969759" sldId="267"/>
            <ac:spMk id="2" creationId="{5B06DE70-E375-D2B4-1A9F-8A93D7C24353}"/>
          </ac:spMkLst>
        </pc:spChg>
        <pc:spChg chg="mod">
          <ac:chgData name="Thomas Humphrey (1705413)" userId="c780d40b-30e5-49d0-9079-02c1cbd1b375" providerId="ADAL" clId="{F7BB175E-F9BB-449C-AD37-494FF03296F5}" dt="2023-09-27T10:42:30.202" v="1458" actId="121"/>
          <ac:spMkLst>
            <pc:docMk/>
            <pc:sldMk cId="2367969759" sldId="267"/>
            <ac:spMk id="3" creationId="{53B22345-BD29-E87D-518C-EBF9B0D18D3A}"/>
          </ac:spMkLst>
        </pc:spChg>
        <pc:spChg chg="add">
          <ac:chgData name="Thomas Humphrey (1705413)" userId="c780d40b-30e5-49d0-9079-02c1cbd1b375" providerId="ADAL" clId="{F7BB175E-F9BB-449C-AD37-494FF03296F5}" dt="2023-09-27T10:42:27.205" v="1457" actId="26606"/>
          <ac:spMkLst>
            <pc:docMk/>
            <pc:sldMk cId="2367969759" sldId="267"/>
            <ac:spMk id="8" creationId="{E009DD9B-5EE2-4C0D-8B2B-351C8C102205}"/>
          </ac:spMkLst>
        </pc:spChg>
        <pc:spChg chg="add">
          <ac:chgData name="Thomas Humphrey (1705413)" userId="c780d40b-30e5-49d0-9079-02c1cbd1b375" providerId="ADAL" clId="{F7BB175E-F9BB-449C-AD37-494FF03296F5}" dt="2023-09-27T10:42:27.205" v="1457" actId="26606"/>
          <ac:spMkLst>
            <pc:docMk/>
            <pc:sldMk cId="2367969759" sldId="267"/>
            <ac:spMk id="10" creationId="{E720DB99-7745-4E75-9D96-AAB6D55C531E}"/>
          </ac:spMkLst>
        </pc:spChg>
        <pc:spChg chg="add">
          <ac:chgData name="Thomas Humphrey (1705413)" userId="c780d40b-30e5-49d0-9079-02c1cbd1b375" providerId="ADAL" clId="{F7BB175E-F9BB-449C-AD37-494FF03296F5}" dt="2023-09-27T10:42:27.205" v="1457" actId="26606"/>
          <ac:spMkLst>
            <pc:docMk/>
            <pc:sldMk cId="2367969759" sldId="267"/>
            <ac:spMk id="12" creationId="{D68803C4-E159-4360-B7BB-74205C8F782D}"/>
          </ac:spMkLst>
        </pc:spChg>
        <pc:spChg chg="add">
          <ac:chgData name="Thomas Humphrey (1705413)" userId="c780d40b-30e5-49d0-9079-02c1cbd1b375" providerId="ADAL" clId="{F7BB175E-F9BB-449C-AD37-494FF03296F5}" dt="2023-09-27T10:42:27.205" v="1457" actId="26606"/>
          <ac:spMkLst>
            <pc:docMk/>
            <pc:sldMk cId="2367969759" sldId="267"/>
            <ac:spMk id="14" creationId="{504B0465-3B07-49BF-BEA7-D81476246293}"/>
          </ac:spMkLst>
        </pc:spChg>
        <pc:spChg chg="add">
          <ac:chgData name="Thomas Humphrey (1705413)" userId="c780d40b-30e5-49d0-9079-02c1cbd1b375" providerId="ADAL" clId="{F7BB175E-F9BB-449C-AD37-494FF03296F5}" dt="2023-09-27T10:42:27.205" v="1457" actId="26606"/>
          <ac:spMkLst>
            <pc:docMk/>
            <pc:sldMk cId="2367969759" sldId="267"/>
            <ac:spMk id="16" creationId="{49B7FFA5-14CB-4A4F-9BCC-CA3AA5D9D276}"/>
          </ac:spMkLst>
        </pc:spChg>
        <pc:spChg chg="add">
          <ac:chgData name="Thomas Humphrey (1705413)" userId="c780d40b-30e5-49d0-9079-02c1cbd1b375" providerId="ADAL" clId="{F7BB175E-F9BB-449C-AD37-494FF03296F5}" dt="2023-09-27T10:42:27.205" v="1457" actId="26606"/>
          <ac:spMkLst>
            <pc:docMk/>
            <pc:sldMk cId="2367969759" sldId="267"/>
            <ac:spMk id="18" creationId="{04E48745-7512-4EC2-9E20-9092D12150CA}"/>
          </ac:spMkLst>
        </pc:spChg>
      </pc:sldChg>
      <pc:sldChg chg="modSp mod">
        <pc:chgData name="Thomas Humphrey (1705413)" userId="c780d40b-30e5-49d0-9079-02c1cbd1b375" providerId="ADAL" clId="{F7BB175E-F9BB-449C-AD37-494FF03296F5}" dt="2023-09-24T16:43:20.937" v="1209" actId="21"/>
        <pc:sldMkLst>
          <pc:docMk/>
          <pc:sldMk cId="65860189" sldId="270"/>
        </pc:sldMkLst>
        <pc:spChg chg="mod">
          <ac:chgData name="Thomas Humphrey (1705413)" userId="c780d40b-30e5-49d0-9079-02c1cbd1b375" providerId="ADAL" clId="{F7BB175E-F9BB-449C-AD37-494FF03296F5}" dt="2023-09-24T16:43:20.937" v="1209" actId="21"/>
          <ac:spMkLst>
            <pc:docMk/>
            <pc:sldMk cId="65860189" sldId="270"/>
            <ac:spMk id="3" creationId="{4E32CFC3-92D6-10D3-51F6-C848CFA99F27}"/>
          </ac:spMkLst>
        </pc:spChg>
      </pc:sldChg>
      <pc:sldChg chg="addSp delSp modSp mod setBg">
        <pc:chgData name="Thomas Humphrey (1705413)" userId="c780d40b-30e5-49d0-9079-02c1cbd1b375" providerId="ADAL" clId="{F7BB175E-F9BB-449C-AD37-494FF03296F5}" dt="2023-09-27T10:42:44.927" v="1463" actId="26606"/>
        <pc:sldMkLst>
          <pc:docMk/>
          <pc:sldMk cId="4121291608" sldId="271"/>
        </pc:sldMkLst>
        <pc:spChg chg="mod">
          <ac:chgData name="Thomas Humphrey (1705413)" userId="c780d40b-30e5-49d0-9079-02c1cbd1b375" providerId="ADAL" clId="{F7BB175E-F9BB-449C-AD37-494FF03296F5}" dt="2023-09-27T10:42:44.927" v="1463" actId="26606"/>
          <ac:spMkLst>
            <pc:docMk/>
            <pc:sldMk cId="4121291608" sldId="271"/>
            <ac:spMk id="2" creationId="{782DE624-B723-1314-14D1-8FAD70413536}"/>
          </ac:spMkLst>
        </pc:spChg>
        <pc:spChg chg="mod">
          <ac:chgData name="Thomas Humphrey (1705413)" userId="c780d40b-30e5-49d0-9079-02c1cbd1b375" providerId="ADAL" clId="{F7BB175E-F9BB-449C-AD37-494FF03296F5}" dt="2023-09-27T10:42:44.927" v="1463" actId="26606"/>
          <ac:spMkLst>
            <pc:docMk/>
            <pc:sldMk cId="4121291608" sldId="271"/>
            <ac:spMk id="3" creationId="{50CD35E4-CEAE-3BBD-4DD9-1645AD661603}"/>
          </ac:spMkLst>
        </pc:spChg>
        <pc:spChg chg="add del">
          <ac:chgData name="Thomas Humphrey (1705413)" userId="c780d40b-30e5-49d0-9079-02c1cbd1b375" providerId="ADAL" clId="{F7BB175E-F9BB-449C-AD37-494FF03296F5}" dt="2023-09-27T10:42:40.831" v="1460" actId="26606"/>
          <ac:spMkLst>
            <pc:docMk/>
            <pc:sldMk cId="4121291608" sldId="271"/>
            <ac:spMk id="8" creationId="{E009DD9B-5EE2-4C0D-8B2B-351C8C102205}"/>
          </ac:spMkLst>
        </pc:spChg>
        <pc:spChg chg="add del">
          <ac:chgData name="Thomas Humphrey (1705413)" userId="c780d40b-30e5-49d0-9079-02c1cbd1b375" providerId="ADAL" clId="{F7BB175E-F9BB-449C-AD37-494FF03296F5}" dt="2023-09-27T10:42:44.883" v="1462" actId="26606"/>
          <ac:spMkLst>
            <pc:docMk/>
            <pc:sldMk cId="4121291608" sldId="271"/>
            <ac:spMk id="9" creationId="{3964958D-AF5D-4863-B5FB-83F6B8CB12A0}"/>
          </ac:spMkLst>
        </pc:spChg>
        <pc:spChg chg="add del">
          <ac:chgData name="Thomas Humphrey (1705413)" userId="c780d40b-30e5-49d0-9079-02c1cbd1b375" providerId="ADAL" clId="{F7BB175E-F9BB-449C-AD37-494FF03296F5}" dt="2023-09-27T10:42:40.831" v="1460" actId="26606"/>
          <ac:spMkLst>
            <pc:docMk/>
            <pc:sldMk cId="4121291608" sldId="271"/>
            <ac:spMk id="10" creationId="{E720DB99-7745-4E75-9D96-AAB6D55C531E}"/>
          </ac:spMkLst>
        </pc:spChg>
        <pc:spChg chg="add del">
          <ac:chgData name="Thomas Humphrey (1705413)" userId="c780d40b-30e5-49d0-9079-02c1cbd1b375" providerId="ADAL" clId="{F7BB175E-F9BB-449C-AD37-494FF03296F5}" dt="2023-09-27T10:42:40.831" v="1460" actId="26606"/>
          <ac:spMkLst>
            <pc:docMk/>
            <pc:sldMk cId="4121291608" sldId="271"/>
            <ac:spMk id="12" creationId="{D68803C4-E159-4360-B7BB-74205C8F782D}"/>
          </ac:spMkLst>
        </pc:spChg>
        <pc:spChg chg="add del">
          <ac:chgData name="Thomas Humphrey (1705413)" userId="c780d40b-30e5-49d0-9079-02c1cbd1b375" providerId="ADAL" clId="{F7BB175E-F9BB-449C-AD37-494FF03296F5}" dt="2023-09-27T10:42:40.831" v="1460" actId="26606"/>
          <ac:spMkLst>
            <pc:docMk/>
            <pc:sldMk cId="4121291608" sldId="271"/>
            <ac:spMk id="14" creationId="{504B0465-3B07-49BF-BEA7-D81476246293}"/>
          </ac:spMkLst>
        </pc:spChg>
        <pc:spChg chg="add del">
          <ac:chgData name="Thomas Humphrey (1705413)" userId="c780d40b-30e5-49d0-9079-02c1cbd1b375" providerId="ADAL" clId="{F7BB175E-F9BB-449C-AD37-494FF03296F5}" dt="2023-09-27T10:42:40.831" v="1460" actId="26606"/>
          <ac:spMkLst>
            <pc:docMk/>
            <pc:sldMk cId="4121291608" sldId="271"/>
            <ac:spMk id="16" creationId="{49B7FFA5-14CB-4A4F-9BCC-CA3AA5D9D276}"/>
          </ac:spMkLst>
        </pc:spChg>
        <pc:spChg chg="add del">
          <ac:chgData name="Thomas Humphrey (1705413)" userId="c780d40b-30e5-49d0-9079-02c1cbd1b375" providerId="ADAL" clId="{F7BB175E-F9BB-449C-AD37-494FF03296F5}" dt="2023-09-27T10:42:40.831" v="1460" actId="26606"/>
          <ac:spMkLst>
            <pc:docMk/>
            <pc:sldMk cId="4121291608" sldId="271"/>
            <ac:spMk id="18" creationId="{04E48745-7512-4EC2-9E20-9092D12150CA}"/>
          </ac:spMkLst>
        </pc:spChg>
        <pc:spChg chg="add">
          <ac:chgData name="Thomas Humphrey (1705413)" userId="c780d40b-30e5-49d0-9079-02c1cbd1b375" providerId="ADAL" clId="{F7BB175E-F9BB-449C-AD37-494FF03296F5}" dt="2023-09-27T10:42:44.927" v="1463" actId="26606"/>
          <ac:spMkLst>
            <pc:docMk/>
            <pc:sldMk cId="4121291608" sldId="271"/>
            <ac:spMk id="22" creationId="{E009DD9B-5EE2-4C0D-8B2B-351C8C102205}"/>
          </ac:spMkLst>
        </pc:spChg>
        <pc:spChg chg="add">
          <ac:chgData name="Thomas Humphrey (1705413)" userId="c780d40b-30e5-49d0-9079-02c1cbd1b375" providerId="ADAL" clId="{F7BB175E-F9BB-449C-AD37-494FF03296F5}" dt="2023-09-27T10:42:44.927" v="1463" actId="26606"/>
          <ac:spMkLst>
            <pc:docMk/>
            <pc:sldMk cId="4121291608" sldId="271"/>
            <ac:spMk id="23" creationId="{E720DB99-7745-4E75-9D96-AAB6D55C531E}"/>
          </ac:spMkLst>
        </pc:spChg>
        <pc:spChg chg="add">
          <ac:chgData name="Thomas Humphrey (1705413)" userId="c780d40b-30e5-49d0-9079-02c1cbd1b375" providerId="ADAL" clId="{F7BB175E-F9BB-449C-AD37-494FF03296F5}" dt="2023-09-27T10:42:44.927" v="1463" actId="26606"/>
          <ac:spMkLst>
            <pc:docMk/>
            <pc:sldMk cId="4121291608" sldId="271"/>
            <ac:spMk id="24" creationId="{D68803C4-E159-4360-B7BB-74205C8F782D}"/>
          </ac:spMkLst>
        </pc:spChg>
        <pc:spChg chg="add">
          <ac:chgData name="Thomas Humphrey (1705413)" userId="c780d40b-30e5-49d0-9079-02c1cbd1b375" providerId="ADAL" clId="{F7BB175E-F9BB-449C-AD37-494FF03296F5}" dt="2023-09-27T10:42:44.927" v="1463" actId="26606"/>
          <ac:spMkLst>
            <pc:docMk/>
            <pc:sldMk cId="4121291608" sldId="271"/>
            <ac:spMk id="25" creationId="{504B0465-3B07-49BF-BEA7-D81476246293}"/>
          </ac:spMkLst>
        </pc:spChg>
        <pc:spChg chg="add">
          <ac:chgData name="Thomas Humphrey (1705413)" userId="c780d40b-30e5-49d0-9079-02c1cbd1b375" providerId="ADAL" clId="{F7BB175E-F9BB-449C-AD37-494FF03296F5}" dt="2023-09-27T10:42:44.927" v="1463" actId="26606"/>
          <ac:spMkLst>
            <pc:docMk/>
            <pc:sldMk cId="4121291608" sldId="271"/>
            <ac:spMk id="26" creationId="{49B7FFA5-14CB-4A4F-9BCC-CA3AA5D9D276}"/>
          </ac:spMkLst>
        </pc:spChg>
        <pc:spChg chg="add">
          <ac:chgData name="Thomas Humphrey (1705413)" userId="c780d40b-30e5-49d0-9079-02c1cbd1b375" providerId="ADAL" clId="{F7BB175E-F9BB-449C-AD37-494FF03296F5}" dt="2023-09-27T10:42:44.927" v="1463" actId="26606"/>
          <ac:spMkLst>
            <pc:docMk/>
            <pc:sldMk cId="4121291608" sldId="271"/>
            <ac:spMk id="27" creationId="{04E48745-7512-4EC2-9E20-9092D12150CA}"/>
          </ac:spMkLst>
        </pc:spChg>
        <pc:grpChg chg="add del">
          <ac:chgData name="Thomas Humphrey (1705413)" userId="c780d40b-30e5-49d0-9079-02c1cbd1b375" providerId="ADAL" clId="{F7BB175E-F9BB-449C-AD37-494FF03296F5}" dt="2023-09-27T10:42:44.883" v="1462" actId="26606"/>
          <ac:grpSpMkLst>
            <pc:docMk/>
            <pc:sldMk cId="4121291608" sldId="271"/>
            <ac:grpSpMk id="11" creationId="{11002ACD-3B0C-4885-8754-8A00E926FE4B}"/>
          </ac:grpSpMkLst>
        </pc:grpChg>
        <pc:picChg chg="add del">
          <ac:chgData name="Thomas Humphrey (1705413)" userId="c780d40b-30e5-49d0-9079-02c1cbd1b375" providerId="ADAL" clId="{F7BB175E-F9BB-449C-AD37-494FF03296F5}" dt="2023-09-27T10:42:44.883" v="1462" actId="26606"/>
          <ac:picMkLst>
            <pc:docMk/>
            <pc:sldMk cId="4121291608" sldId="271"/>
            <ac:picMk id="5" creationId="{E565D45D-9A70-7742-9C00-FC8D4B6A6AA6}"/>
          </ac:picMkLst>
        </pc:picChg>
      </pc:sldChg>
      <pc:sldChg chg="addSp modSp mod setBg">
        <pc:chgData name="Thomas Humphrey (1705413)" userId="c780d40b-30e5-49d0-9079-02c1cbd1b375" providerId="ADAL" clId="{F7BB175E-F9BB-449C-AD37-494FF03296F5}" dt="2023-09-27T10:42:47.334" v="1464" actId="26606"/>
        <pc:sldMkLst>
          <pc:docMk/>
          <pc:sldMk cId="1423586640" sldId="272"/>
        </pc:sldMkLst>
        <pc:spChg chg="mod">
          <ac:chgData name="Thomas Humphrey (1705413)" userId="c780d40b-30e5-49d0-9079-02c1cbd1b375" providerId="ADAL" clId="{F7BB175E-F9BB-449C-AD37-494FF03296F5}" dt="2023-09-27T10:42:47.334" v="1464" actId="26606"/>
          <ac:spMkLst>
            <pc:docMk/>
            <pc:sldMk cId="1423586640" sldId="272"/>
            <ac:spMk id="2" creationId="{4898EC31-0FBF-3DA6-9A5D-70F712C9156F}"/>
          </ac:spMkLst>
        </pc:spChg>
        <pc:spChg chg="mod">
          <ac:chgData name="Thomas Humphrey (1705413)" userId="c780d40b-30e5-49d0-9079-02c1cbd1b375" providerId="ADAL" clId="{F7BB175E-F9BB-449C-AD37-494FF03296F5}" dt="2023-09-27T10:42:47.334" v="1464" actId="26606"/>
          <ac:spMkLst>
            <pc:docMk/>
            <pc:sldMk cId="1423586640" sldId="272"/>
            <ac:spMk id="3" creationId="{37CAD604-1327-A253-F919-0DF93184EC18}"/>
          </ac:spMkLst>
        </pc:spChg>
        <pc:spChg chg="add">
          <ac:chgData name="Thomas Humphrey (1705413)" userId="c780d40b-30e5-49d0-9079-02c1cbd1b375" providerId="ADAL" clId="{F7BB175E-F9BB-449C-AD37-494FF03296F5}" dt="2023-09-27T10:42:47.334" v="1464" actId="26606"/>
          <ac:spMkLst>
            <pc:docMk/>
            <pc:sldMk cId="1423586640" sldId="272"/>
            <ac:spMk id="8" creationId="{E009DD9B-5EE2-4C0D-8B2B-351C8C102205}"/>
          </ac:spMkLst>
        </pc:spChg>
        <pc:spChg chg="add">
          <ac:chgData name="Thomas Humphrey (1705413)" userId="c780d40b-30e5-49d0-9079-02c1cbd1b375" providerId="ADAL" clId="{F7BB175E-F9BB-449C-AD37-494FF03296F5}" dt="2023-09-27T10:42:47.334" v="1464" actId="26606"/>
          <ac:spMkLst>
            <pc:docMk/>
            <pc:sldMk cId="1423586640" sldId="272"/>
            <ac:spMk id="10" creationId="{E720DB99-7745-4E75-9D96-AAB6D55C531E}"/>
          </ac:spMkLst>
        </pc:spChg>
        <pc:spChg chg="add">
          <ac:chgData name="Thomas Humphrey (1705413)" userId="c780d40b-30e5-49d0-9079-02c1cbd1b375" providerId="ADAL" clId="{F7BB175E-F9BB-449C-AD37-494FF03296F5}" dt="2023-09-27T10:42:47.334" v="1464" actId="26606"/>
          <ac:spMkLst>
            <pc:docMk/>
            <pc:sldMk cId="1423586640" sldId="272"/>
            <ac:spMk id="12" creationId="{D68803C4-E159-4360-B7BB-74205C8F782D}"/>
          </ac:spMkLst>
        </pc:spChg>
        <pc:spChg chg="add">
          <ac:chgData name="Thomas Humphrey (1705413)" userId="c780d40b-30e5-49d0-9079-02c1cbd1b375" providerId="ADAL" clId="{F7BB175E-F9BB-449C-AD37-494FF03296F5}" dt="2023-09-27T10:42:47.334" v="1464" actId="26606"/>
          <ac:spMkLst>
            <pc:docMk/>
            <pc:sldMk cId="1423586640" sldId="272"/>
            <ac:spMk id="14" creationId="{504B0465-3B07-49BF-BEA7-D81476246293}"/>
          </ac:spMkLst>
        </pc:spChg>
        <pc:spChg chg="add">
          <ac:chgData name="Thomas Humphrey (1705413)" userId="c780d40b-30e5-49d0-9079-02c1cbd1b375" providerId="ADAL" clId="{F7BB175E-F9BB-449C-AD37-494FF03296F5}" dt="2023-09-27T10:42:47.334" v="1464" actId="26606"/>
          <ac:spMkLst>
            <pc:docMk/>
            <pc:sldMk cId="1423586640" sldId="272"/>
            <ac:spMk id="16" creationId="{49B7FFA5-14CB-4A4F-9BCC-CA3AA5D9D276}"/>
          </ac:spMkLst>
        </pc:spChg>
        <pc:spChg chg="add">
          <ac:chgData name="Thomas Humphrey (1705413)" userId="c780d40b-30e5-49d0-9079-02c1cbd1b375" providerId="ADAL" clId="{F7BB175E-F9BB-449C-AD37-494FF03296F5}" dt="2023-09-27T10:42:47.334" v="1464" actId="26606"/>
          <ac:spMkLst>
            <pc:docMk/>
            <pc:sldMk cId="1423586640" sldId="272"/>
            <ac:spMk id="18" creationId="{04E48745-7512-4EC2-9E20-9092D12150CA}"/>
          </ac:spMkLst>
        </pc:spChg>
      </pc:sldChg>
      <pc:sldChg chg="addSp delSp modSp mod delDesignElem">
        <pc:chgData name="Thomas Humphrey (1705413)" userId="c780d40b-30e5-49d0-9079-02c1cbd1b375" providerId="ADAL" clId="{F7BB175E-F9BB-449C-AD37-494FF03296F5}" dt="2023-09-27T10:42:59.949" v="1467" actId="26606"/>
        <pc:sldMkLst>
          <pc:docMk/>
          <pc:sldMk cId="347754680" sldId="273"/>
        </pc:sldMkLst>
        <pc:spChg chg="mod">
          <ac:chgData name="Thomas Humphrey (1705413)" userId="c780d40b-30e5-49d0-9079-02c1cbd1b375" providerId="ADAL" clId="{F7BB175E-F9BB-449C-AD37-494FF03296F5}" dt="2023-09-27T10:42:59.949" v="1467" actId="26606"/>
          <ac:spMkLst>
            <pc:docMk/>
            <pc:sldMk cId="347754680" sldId="273"/>
            <ac:spMk id="2" creationId="{058A2B20-4E9F-82AE-FB80-0036AEA1186F}"/>
          </ac:spMkLst>
        </pc:spChg>
        <pc:spChg chg="mod ord">
          <ac:chgData name="Thomas Humphrey (1705413)" userId="c780d40b-30e5-49d0-9079-02c1cbd1b375" providerId="ADAL" clId="{F7BB175E-F9BB-449C-AD37-494FF03296F5}" dt="2023-09-27T10:42:59.949" v="1467" actId="26606"/>
          <ac:spMkLst>
            <pc:docMk/>
            <pc:sldMk cId="347754680" sldId="273"/>
            <ac:spMk id="3" creationId="{92A46481-791E-A601-D6F4-695C00E97616}"/>
          </ac:spMkLst>
        </pc:spChg>
        <pc:spChg chg="add del">
          <ac:chgData name="Thomas Humphrey (1705413)" userId="c780d40b-30e5-49d0-9079-02c1cbd1b375" providerId="ADAL" clId="{F7BB175E-F9BB-449C-AD37-494FF03296F5}" dt="2023-09-27T10:42:59.918" v="1466" actId="26606"/>
          <ac:spMkLst>
            <pc:docMk/>
            <pc:sldMk cId="347754680" sldId="273"/>
            <ac:spMk id="6" creationId="{F3AF35CD-DA30-4E34-B0F3-32C27766DA05}"/>
          </ac:spMkLst>
        </pc:spChg>
        <pc:spChg chg="del">
          <ac:chgData name="Thomas Humphrey (1705413)" userId="c780d40b-30e5-49d0-9079-02c1cbd1b375" providerId="ADAL" clId="{F7BB175E-F9BB-449C-AD37-494FF03296F5}" dt="2023-09-22T09:58:59.334" v="4"/>
          <ac:spMkLst>
            <pc:docMk/>
            <pc:sldMk cId="347754680" sldId="273"/>
            <ac:spMk id="9" creationId="{1C7FF924-8DA0-4BE9-8C7E-095B0EC13A44}"/>
          </ac:spMkLst>
        </pc:spChg>
        <pc:spChg chg="add">
          <ac:chgData name="Thomas Humphrey (1705413)" userId="c780d40b-30e5-49d0-9079-02c1cbd1b375" providerId="ADAL" clId="{F7BB175E-F9BB-449C-AD37-494FF03296F5}" dt="2023-09-27T10:42:59.949" v="1467" actId="26606"/>
          <ac:spMkLst>
            <pc:docMk/>
            <pc:sldMk cId="347754680" sldId="273"/>
            <ac:spMk id="15" creationId="{1C7FF924-8DA0-4BE9-8C7E-095B0EC13A44}"/>
          </ac:spMkLst>
        </pc:spChg>
        <pc:grpChg chg="add del">
          <ac:chgData name="Thomas Humphrey (1705413)" userId="c780d40b-30e5-49d0-9079-02c1cbd1b375" providerId="ADAL" clId="{F7BB175E-F9BB-449C-AD37-494FF03296F5}" dt="2023-09-27T10:42:59.918" v="1466" actId="26606"/>
          <ac:grpSpMkLst>
            <pc:docMk/>
            <pc:sldMk cId="347754680" sldId="273"/>
            <ac:grpSpMk id="7" creationId="{BCFC42DC-2C46-47C4-BC61-530557385DBD}"/>
          </ac:grpSpMkLst>
        </pc:grpChg>
        <pc:grpChg chg="del">
          <ac:chgData name="Thomas Humphrey (1705413)" userId="c780d40b-30e5-49d0-9079-02c1cbd1b375" providerId="ADAL" clId="{F7BB175E-F9BB-449C-AD37-494FF03296F5}" dt="2023-09-22T09:58:59.334" v="4"/>
          <ac:grpSpMkLst>
            <pc:docMk/>
            <pc:sldMk cId="347754680" sldId="273"/>
            <ac:grpSpMk id="11" creationId="{5029B4A8-2CF0-48DC-B29E-F3B62EDDC445}"/>
          </ac:grpSpMkLst>
        </pc:grpChg>
        <pc:grpChg chg="add">
          <ac:chgData name="Thomas Humphrey (1705413)" userId="c780d40b-30e5-49d0-9079-02c1cbd1b375" providerId="ADAL" clId="{F7BB175E-F9BB-449C-AD37-494FF03296F5}" dt="2023-09-27T10:42:59.949" v="1467" actId="26606"/>
          <ac:grpSpMkLst>
            <pc:docMk/>
            <pc:sldMk cId="347754680" sldId="273"/>
            <ac:grpSpMk id="16" creationId="{5029B4A8-2CF0-48DC-B29E-F3B62EDDC445}"/>
          </ac:grpSpMkLst>
        </pc:grpChg>
        <pc:picChg chg="mod">
          <ac:chgData name="Thomas Humphrey (1705413)" userId="c780d40b-30e5-49d0-9079-02c1cbd1b375" providerId="ADAL" clId="{F7BB175E-F9BB-449C-AD37-494FF03296F5}" dt="2023-09-27T10:42:59.918" v="1466" actId="26606"/>
          <ac:picMkLst>
            <pc:docMk/>
            <pc:sldMk cId="347754680" sldId="273"/>
            <ac:picMk id="4" creationId="{52283A2E-2E98-7337-E23A-E58A12EE7C05}"/>
          </ac:picMkLst>
        </pc:picChg>
      </pc:sldChg>
      <pc:sldChg chg="addSp modSp mod setBg">
        <pc:chgData name="Thomas Humphrey (1705413)" userId="c780d40b-30e5-49d0-9079-02c1cbd1b375" providerId="ADAL" clId="{F7BB175E-F9BB-449C-AD37-494FF03296F5}" dt="2023-09-27T10:43:05.126" v="1468" actId="26606"/>
        <pc:sldMkLst>
          <pc:docMk/>
          <pc:sldMk cId="3219755818" sldId="274"/>
        </pc:sldMkLst>
        <pc:spChg chg="mod">
          <ac:chgData name="Thomas Humphrey (1705413)" userId="c780d40b-30e5-49d0-9079-02c1cbd1b375" providerId="ADAL" clId="{F7BB175E-F9BB-449C-AD37-494FF03296F5}" dt="2023-09-27T10:43:05.126" v="1468" actId="26606"/>
          <ac:spMkLst>
            <pc:docMk/>
            <pc:sldMk cId="3219755818" sldId="274"/>
            <ac:spMk id="2" creationId="{665287AE-38A6-C089-2787-8C786ADE41FA}"/>
          </ac:spMkLst>
        </pc:spChg>
        <pc:spChg chg="mod">
          <ac:chgData name="Thomas Humphrey (1705413)" userId="c780d40b-30e5-49d0-9079-02c1cbd1b375" providerId="ADAL" clId="{F7BB175E-F9BB-449C-AD37-494FF03296F5}" dt="2023-09-27T10:43:05.126" v="1468" actId="26606"/>
          <ac:spMkLst>
            <pc:docMk/>
            <pc:sldMk cId="3219755818" sldId="274"/>
            <ac:spMk id="3" creationId="{F880C552-AA94-7840-EC81-73CBE13276F4}"/>
          </ac:spMkLst>
        </pc:spChg>
        <pc:spChg chg="add">
          <ac:chgData name="Thomas Humphrey (1705413)" userId="c780d40b-30e5-49d0-9079-02c1cbd1b375" providerId="ADAL" clId="{F7BB175E-F9BB-449C-AD37-494FF03296F5}" dt="2023-09-27T10:43:05.126" v="1468" actId="26606"/>
          <ac:spMkLst>
            <pc:docMk/>
            <pc:sldMk cId="3219755818" sldId="274"/>
            <ac:spMk id="8" creationId="{E009DD9B-5EE2-4C0D-8B2B-351C8C102205}"/>
          </ac:spMkLst>
        </pc:spChg>
        <pc:spChg chg="add">
          <ac:chgData name="Thomas Humphrey (1705413)" userId="c780d40b-30e5-49d0-9079-02c1cbd1b375" providerId="ADAL" clId="{F7BB175E-F9BB-449C-AD37-494FF03296F5}" dt="2023-09-27T10:43:05.126" v="1468" actId="26606"/>
          <ac:spMkLst>
            <pc:docMk/>
            <pc:sldMk cId="3219755818" sldId="274"/>
            <ac:spMk id="10" creationId="{E720DB99-7745-4E75-9D96-AAB6D55C531E}"/>
          </ac:spMkLst>
        </pc:spChg>
        <pc:spChg chg="add">
          <ac:chgData name="Thomas Humphrey (1705413)" userId="c780d40b-30e5-49d0-9079-02c1cbd1b375" providerId="ADAL" clId="{F7BB175E-F9BB-449C-AD37-494FF03296F5}" dt="2023-09-27T10:43:05.126" v="1468" actId="26606"/>
          <ac:spMkLst>
            <pc:docMk/>
            <pc:sldMk cId="3219755818" sldId="274"/>
            <ac:spMk id="12" creationId="{D68803C4-E159-4360-B7BB-74205C8F782D}"/>
          </ac:spMkLst>
        </pc:spChg>
        <pc:spChg chg="add">
          <ac:chgData name="Thomas Humphrey (1705413)" userId="c780d40b-30e5-49d0-9079-02c1cbd1b375" providerId="ADAL" clId="{F7BB175E-F9BB-449C-AD37-494FF03296F5}" dt="2023-09-27T10:43:05.126" v="1468" actId="26606"/>
          <ac:spMkLst>
            <pc:docMk/>
            <pc:sldMk cId="3219755818" sldId="274"/>
            <ac:spMk id="14" creationId="{504B0465-3B07-49BF-BEA7-D81476246293}"/>
          </ac:spMkLst>
        </pc:spChg>
        <pc:spChg chg="add">
          <ac:chgData name="Thomas Humphrey (1705413)" userId="c780d40b-30e5-49d0-9079-02c1cbd1b375" providerId="ADAL" clId="{F7BB175E-F9BB-449C-AD37-494FF03296F5}" dt="2023-09-27T10:43:05.126" v="1468" actId="26606"/>
          <ac:spMkLst>
            <pc:docMk/>
            <pc:sldMk cId="3219755818" sldId="274"/>
            <ac:spMk id="16" creationId="{49B7FFA5-14CB-4A4F-9BCC-CA3AA5D9D276}"/>
          </ac:spMkLst>
        </pc:spChg>
        <pc:spChg chg="add">
          <ac:chgData name="Thomas Humphrey (1705413)" userId="c780d40b-30e5-49d0-9079-02c1cbd1b375" providerId="ADAL" clId="{F7BB175E-F9BB-449C-AD37-494FF03296F5}" dt="2023-09-27T10:43:05.126" v="1468" actId="26606"/>
          <ac:spMkLst>
            <pc:docMk/>
            <pc:sldMk cId="3219755818" sldId="274"/>
            <ac:spMk id="18" creationId="{04E48745-7512-4EC2-9E20-9092D12150CA}"/>
          </ac:spMkLst>
        </pc:spChg>
      </pc:sldChg>
      <pc:sldChg chg="addSp delSp modSp mod delDesignElem">
        <pc:chgData name="Thomas Humphrey (1705413)" userId="c780d40b-30e5-49d0-9079-02c1cbd1b375" providerId="ADAL" clId="{F7BB175E-F9BB-449C-AD37-494FF03296F5}" dt="2023-09-27T10:43:35.862" v="1472" actId="121"/>
        <pc:sldMkLst>
          <pc:docMk/>
          <pc:sldMk cId="2522948621" sldId="275"/>
        </pc:sldMkLst>
        <pc:spChg chg="mod">
          <ac:chgData name="Thomas Humphrey (1705413)" userId="c780d40b-30e5-49d0-9079-02c1cbd1b375" providerId="ADAL" clId="{F7BB175E-F9BB-449C-AD37-494FF03296F5}" dt="2023-09-27T10:43:19.099" v="1471" actId="26606"/>
          <ac:spMkLst>
            <pc:docMk/>
            <pc:sldMk cId="2522948621" sldId="275"/>
            <ac:spMk id="2" creationId="{168EA871-00BD-D9A0-59AA-9C590CB2CDAE}"/>
          </ac:spMkLst>
        </pc:spChg>
        <pc:spChg chg="mod">
          <ac:chgData name="Thomas Humphrey (1705413)" userId="c780d40b-30e5-49d0-9079-02c1cbd1b375" providerId="ADAL" clId="{F7BB175E-F9BB-449C-AD37-494FF03296F5}" dt="2023-09-27T10:43:35.862" v="1472" actId="121"/>
          <ac:spMkLst>
            <pc:docMk/>
            <pc:sldMk cId="2522948621" sldId="275"/>
            <ac:spMk id="3" creationId="{29F42B93-C2DF-85CE-154E-B9F0001787DE}"/>
          </ac:spMkLst>
        </pc:spChg>
        <pc:spChg chg="add">
          <ac:chgData name="Thomas Humphrey (1705413)" userId="c780d40b-30e5-49d0-9079-02c1cbd1b375" providerId="ADAL" clId="{F7BB175E-F9BB-449C-AD37-494FF03296F5}" dt="2023-09-27T10:43:19.099" v="1471" actId="26606"/>
          <ac:spMkLst>
            <pc:docMk/>
            <pc:sldMk cId="2522948621" sldId="275"/>
            <ac:spMk id="7" creationId="{362E11DD-B54B-4751-9C17-39DAF9EF46E7}"/>
          </ac:spMkLst>
        </pc:spChg>
        <pc:spChg chg="del">
          <ac:chgData name="Thomas Humphrey (1705413)" userId="c780d40b-30e5-49d0-9079-02c1cbd1b375" providerId="ADAL" clId="{F7BB175E-F9BB-449C-AD37-494FF03296F5}" dt="2023-09-22T09:58:59.334" v="4"/>
          <ac:spMkLst>
            <pc:docMk/>
            <pc:sldMk cId="2522948621" sldId="275"/>
            <ac:spMk id="10" creationId="{362E11DD-B54B-4751-9C17-39DAF9EF46E7}"/>
          </ac:spMkLst>
        </pc:spChg>
        <pc:grpChg chg="add">
          <ac:chgData name="Thomas Humphrey (1705413)" userId="c780d40b-30e5-49d0-9079-02c1cbd1b375" providerId="ADAL" clId="{F7BB175E-F9BB-449C-AD37-494FF03296F5}" dt="2023-09-27T10:43:19.099" v="1471" actId="26606"/>
          <ac:grpSpMkLst>
            <pc:docMk/>
            <pc:sldMk cId="2522948621" sldId="275"/>
            <ac:grpSpMk id="8" creationId="{B55DE4E1-F219-45A4-96D9-9A86D0E4DBD2}"/>
          </ac:grpSpMkLst>
        </pc:grpChg>
        <pc:grpChg chg="del">
          <ac:chgData name="Thomas Humphrey (1705413)" userId="c780d40b-30e5-49d0-9079-02c1cbd1b375" providerId="ADAL" clId="{F7BB175E-F9BB-449C-AD37-494FF03296F5}" dt="2023-09-22T09:58:59.334" v="4"/>
          <ac:grpSpMkLst>
            <pc:docMk/>
            <pc:sldMk cId="2522948621" sldId="275"/>
            <ac:grpSpMk id="12" creationId="{B55DE4E1-F219-45A4-96D9-9A86D0E4DBD2}"/>
          </ac:grpSpMkLst>
        </pc:grpChg>
      </pc:sldChg>
      <pc:sldChg chg="addSp delSp modSp del mod">
        <pc:chgData name="Thomas Humphrey (1705413)" userId="c780d40b-30e5-49d0-9079-02c1cbd1b375" providerId="ADAL" clId="{F7BB175E-F9BB-449C-AD37-494FF03296F5}" dt="2023-09-22T10:39:01.634" v="1130" actId="2696"/>
        <pc:sldMkLst>
          <pc:docMk/>
          <pc:sldMk cId="3733115111" sldId="276"/>
        </pc:sldMkLst>
        <pc:spChg chg="mod">
          <ac:chgData name="Thomas Humphrey (1705413)" userId="c780d40b-30e5-49d0-9079-02c1cbd1b375" providerId="ADAL" clId="{F7BB175E-F9BB-449C-AD37-494FF03296F5}" dt="2023-09-22T10:09:39.574" v="135" actId="27636"/>
          <ac:spMkLst>
            <pc:docMk/>
            <pc:sldMk cId="3733115111" sldId="276"/>
            <ac:spMk id="2" creationId="{E1FD1B0A-2125-F17B-2164-11447CDF1749}"/>
          </ac:spMkLst>
        </pc:spChg>
        <pc:spChg chg="add del mod">
          <ac:chgData name="Thomas Humphrey (1705413)" userId="c780d40b-30e5-49d0-9079-02c1cbd1b375" providerId="ADAL" clId="{F7BB175E-F9BB-449C-AD37-494FF03296F5}" dt="2023-09-22T10:09:27.503" v="130" actId="478"/>
          <ac:spMkLst>
            <pc:docMk/>
            <pc:sldMk cId="3733115111" sldId="276"/>
            <ac:spMk id="4" creationId="{4E6E01D0-7377-B342-BF08-75F78A8EC6F8}"/>
          </ac:spMkLst>
        </pc:spChg>
        <pc:picChg chg="del mod">
          <ac:chgData name="Thomas Humphrey (1705413)" userId="c780d40b-30e5-49d0-9079-02c1cbd1b375" providerId="ADAL" clId="{F7BB175E-F9BB-449C-AD37-494FF03296F5}" dt="2023-09-22T10:09:24.583" v="129" actId="21"/>
          <ac:picMkLst>
            <pc:docMk/>
            <pc:sldMk cId="3733115111" sldId="276"/>
            <ac:picMk id="5" creationId="{6CBE2220-FCE1-C521-8B42-CB04C2DC9EAC}"/>
          </ac:picMkLst>
        </pc:picChg>
        <pc:picChg chg="add del mod">
          <ac:chgData name="Thomas Humphrey (1705413)" userId="c780d40b-30e5-49d0-9079-02c1cbd1b375" providerId="ADAL" clId="{F7BB175E-F9BB-449C-AD37-494FF03296F5}" dt="2023-09-22T10:09:31.344" v="132"/>
          <ac:picMkLst>
            <pc:docMk/>
            <pc:sldMk cId="3733115111" sldId="276"/>
            <ac:picMk id="6" creationId="{46F318D8-AAF9-FAE0-CBF7-E76CF1AB778E}"/>
          </ac:picMkLst>
        </pc:picChg>
      </pc:sldChg>
      <pc:sldChg chg="addSp modSp mod setBg">
        <pc:chgData name="Thomas Humphrey (1705413)" userId="c780d40b-30e5-49d0-9079-02c1cbd1b375" providerId="ADAL" clId="{F7BB175E-F9BB-449C-AD37-494FF03296F5}" dt="2023-09-27T10:43:46.592" v="1474" actId="26606"/>
        <pc:sldMkLst>
          <pc:docMk/>
          <pc:sldMk cId="106276090" sldId="277"/>
        </pc:sldMkLst>
        <pc:spChg chg="mod">
          <ac:chgData name="Thomas Humphrey (1705413)" userId="c780d40b-30e5-49d0-9079-02c1cbd1b375" providerId="ADAL" clId="{F7BB175E-F9BB-449C-AD37-494FF03296F5}" dt="2023-09-27T10:43:46.592" v="1474" actId="26606"/>
          <ac:spMkLst>
            <pc:docMk/>
            <pc:sldMk cId="106276090" sldId="277"/>
            <ac:spMk id="2" creationId="{E7DB959F-F8D3-34B3-34B1-0ABA09757034}"/>
          </ac:spMkLst>
        </pc:spChg>
        <pc:spChg chg="mod">
          <ac:chgData name="Thomas Humphrey (1705413)" userId="c780d40b-30e5-49d0-9079-02c1cbd1b375" providerId="ADAL" clId="{F7BB175E-F9BB-449C-AD37-494FF03296F5}" dt="2023-09-27T10:43:46.592" v="1474" actId="26606"/>
          <ac:spMkLst>
            <pc:docMk/>
            <pc:sldMk cId="106276090" sldId="277"/>
            <ac:spMk id="3" creationId="{C77C1BC0-2378-3D8F-38C6-4DAF243B7118}"/>
          </ac:spMkLst>
        </pc:spChg>
        <pc:spChg chg="add">
          <ac:chgData name="Thomas Humphrey (1705413)" userId="c780d40b-30e5-49d0-9079-02c1cbd1b375" providerId="ADAL" clId="{F7BB175E-F9BB-449C-AD37-494FF03296F5}" dt="2023-09-27T10:43:46.592" v="1474" actId="26606"/>
          <ac:spMkLst>
            <pc:docMk/>
            <pc:sldMk cId="106276090" sldId="277"/>
            <ac:spMk id="9" creationId="{A943D298-0548-4C7A-870B-7594104F8214}"/>
          </ac:spMkLst>
        </pc:spChg>
        <pc:spChg chg="add">
          <ac:chgData name="Thomas Humphrey (1705413)" userId="c780d40b-30e5-49d0-9079-02c1cbd1b375" providerId="ADAL" clId="{F7BB175E-F9BB-449C-AD37-494FF03296F5}" dt="2023-09-27T10:43:46.592" v="1474" actId="26606"/>
          <ac:spMkLst>
            <pc:docMk/>
            <pc:sldMk cId="106276090" sldId="277"/>
            <ac:spMk id="11" creationId="{FF7B26C5-D249-4988-B86B-5A3D9E7BD900}"/>
          </ac:spMkLst>
        </pc:spChg>
        <pc:grpChg chg="add">
          <ac:chgData name="Thomas Humphrey (1705413)" userId="c780d40b-30e5-49d0-9079-02c1cbd1b375" providerId="ADAL" clId="{F7BB175E-F9BB-449C-AD37-494FF03296F5}" dt="2023-09-27T10:43:46.592" v="1474" actId="26606"/>
          <ac:grpSpMkLst>
            <pc:docMk/>
            <pc:sldMk cId="106276090" sldId="277"/>
            <ac:grpSpMk id="13" creationId="{46FDAED0-8B04-4181-B3D3-EA0A93C6659B}"/>
          </ac:grpSpMkLst>
        </pc:grpChg>
        <pc:picChg chg="add">
          <ac:chgData name="Thomas Humphrey (1705413)" userId="c780d40b-30e5-49d0-9079-02c1cbd1b375" providerId="ADAL" clId="{F7BB175E-F9BB-449C-AD37-494FF03296F5}" dt="2023-09-27T10:43:46.592" v="1474" actId="26606"/>
          <ac:picMkLst>
            <pc:docMk/>
            <pc:sldMk cId="106276090" sldId="277"/>
            <ac:picMk id="5" creationId="{9F0D9DEC-E670-1E44-922A-DA66209734D2}"/>
          </ac:picMkLst>
        </pc:picChg>
      </pc:sldChg>
      <pc:sldChg chg="addSp delSp modSp mod setBg">
        <pc:chgData name="Thomas Humphrey (1705413)" userId="c780d40b-30e5-49d0-9079-02c1cbd1b375" providerId="ADAL" clId="{F7BB175E-F9BB-449C-AD37-494FF03296F5}" dt="2023-09-27T10:44:16.654" v="1484" actId="27636"/>
        <pc:sldMkLst>
          <pc:docMk/>
          <pc:sldMk cId="3027220501" sldId="278"/>
        </pc:sldMkLst>
        <pc:spChg chg="mod">
          <ac:chgData name="Thomas Humphrey (1705413)" userId="c780d40b-30e5-49d0-9079-02c1cbd1b375" providerId="ADAL" clId="{F7BB175E-F9BB-449C-AD37-494FF03296F5}" dt="2023-09-27T10:44:13.042" v="1481" actId="27636"/>
          <ac:spMkLst>
            <pc:docMk/>
            <pc:sldMk cId="3027220501" sldId="278"/>
            <ac:spMk id="2" creationId="{2AA835CB-BA66-5CDB-59F2-89D8F4B63F4F}"/>
          </ac:spMkLst>
        </pc:spChg>
        <pc:spChg chg="mod">
          <ac:chgData name="Thomas Humphrey (1705413)" userId="c780d40b-30e5-49d0-9079-02c1cbd1b375" providerId="ADAL" clId="{F7BB175E-F9BB-449C-AD37-494FF03296F5}" dt="2023-09-27T10:44:16.654" v="1484" actId="27636"/>
          <ac:spMkLst>
            <pc:docMk/>
            <pc:sldMk cId="3027220501" sldId="278"/>
            <ac:spMk id="3" creationId="{1ACD454E-300D-1157-0153-26EEEFD071CF}"/>
          </ac:spMkLst>
        </pc:spChg>
        <pc:spChg chg="add del">
          <ac:chgData name="Thomas Humphrey (1705413)" userId="c780d40b-30e5-49d0-9079-02c1cbd1b375" providerId="ADAL" clId="{F7BB175E-F9BB-449C-AD37-494FF03296F5}" dt="2023-09-27T10:43:59.065" v="1476" actId="26606"/>
          <ac:spMkLst>
            <pc:docMk/>
            <pc:sldMk cId="3027220501" sldId="278"/>
            <ac:spMk id="8" creationId="{E009DD9B-5EE2-4C0D-8B2B-351C8C102205}"/>
          </ac:spMkLst>
        </pc:spChg>
        <pc:spChg chg="add">
          <ac:chgData name="Thomas Humphrey (1705413)" userId="c780d40b-30e5-49d0-9079-02c1cbd1b375" providerId="ADAL" clId="{F7BB175E-F9BB-449C-AD37-494FF03296F5}" dt="2023-09-27T10:43:59.096" v="1477" actId="26606"/>
          <ac:spMkLst>
            <pc:docMk/>
            <pc:sldMk cId="3027220501" sldId="278"/>
            <ac:spMk id="9" creationId="{362E11DD-B54B-4751-9C17-39DAF9EF46E7}"/>
          </ac:spMkLst>
        </pc:spChg>
        <pc:spChg chg="add del">
          <ac:chgData name="Thomas Humphrey (1705413)" userId="c780d40b-30e5-49d0-9079-02c1cbd1b375" providerId="ADAL" clId="{F7BB175E-F9BB-449C-AD37-494FF03296F5}" dt="2023-09-27T10:43:59.065" v="1476" actId="26606"/>
          <ac:spMkLst>
            <pc:docMk/>
            <pc:sldMk cId="3027220501" sldId="278"/>
            <ac:spMk id="10" creationId="{E720DB99-7745-4E75-9D96-AAB6D55C531E}"/>
          </ac:spMkLst>
        </pc:spChg>
        <pc:spChg chg="add del">
          <ac:chgData name="Thomas Humphrey (1705413)" userId="c780d40b-30e5-49d0-9079-02c1cbd1b375" providerId="ADAL" clId="{F7BB175E-F9BB-449C-AD37-494FF03296F5}" dt="2023-09-27T10:43:59.065" v="1476" actId="26606"/>
          <ac:spMkLst>
            <pc:docMk/>
            <pc:sldMk cId="3027220501" sldId="278"/>
            <ac:spMk id="12" creationId="{D68803C4-E159-4360-B7BB-74205C8F782D}"/>
          </ac:spMkLst>
        </pc:spChg>
        <pc:spChg chg="add del">
          <ac:chgData name="Thomas Humphrey (1705413)" userId="c780d40b-30e5-49d0-9079-02c1cbd1b375" providerId="ADAL" clId="{F7BB175E-F9BB-449C-AD37-494FF03296F5}" dt="2023-09-27T10:43:59.065" v="1476" actId="26606"/>
          <ac:spMkLst>
            <pc:docMk/>
            <pc:sldMk cId="3027220501" sldId="278"/>
            <ac:spMk id="14" creationId="{504B0465-3B07-49BF-BEA7-D81476246293}"/>
          </ac:spMkLst>
        </pc:spChg>
        <pc:spChg chg="add del">
          <ac:chgData name="Thomas Humphrey (1705413)" userId="c780d40b-30e5-49d0-9079-02c1cbd1b375" providerId="ADAL" clId="{F7BB175E-F9BB-449C-AD37-494FF03296F5}" dt="2023-09-27T10:43:59.065" v="1476" actId="26606"/>
          <ac:spMkLst>
            <pc:docMk/>
            <pc:sldMk cId="3027220501" sldId="278"/>
            <ac:spMk id="16" creationId="{49B7FFA5-14CB-4A4F-9BCC-CA3AA5D9D276}"/>
          </ac:spMkLst>
        </pc:spChg>
        <pc:spChg chg="add del">
          <ac:chgData name="Thomas Humphrey (1705413)" userId="c780d40b-30e5-49d0-9079-02c1cbd1b375" providerId="ADAL" clId="{F7BB175E-F9BB-449C-AD37-494FF03296F5}" dt="2023-09-27T10:43:59.065" v="1476" actId="26606"/>
          <ac:spMkLst>
            <pc:docMk/>
            <pc:sldMk cId="3027220501" sldId="278"/>
            <ac:spMk id="18" creationId="{04E48745-7512-4EC2-9E20-9092D12150CA}"/>
          </ac:spMkLst>
        </pc:spChg>
        <pc:grpChg chg="add">
          <ac:chgData name="Thomas Humphrey (1705413)" userId="c780d40b-30e5-49d0-9079-02c1cbd1b375" providerId="ADAL" clId="{F7BB175E-F9BB-449C-AD37-494FF03296F5}" dt="2023-09-27T10:43:59.096" v="1477" actId="26606"/>
          <ac:grpSpMkLst>
            <pc:docMk/>
            <pc:sldMk cId="3027220501" sldId="278"/>
            <ac:grpSpMk id="11" creationId="{B55DE4E1-F219-45A4-96D9-9A86D0E4DBD2}"/>
          </ac:grpSpMkLst>
        </pc:grpChg>
        <pc:picChg chg="add">
          <ac:chgData name="Thomas Humphrey (1705413)" userId="c780d40b-30e5-49d0-9079-02c1cbd1b375" providerId="ADAL" clId="{F7BB175E-F9BB-449C-AD37-494FF03296F5}" dt="2023-09-27T10:43:59.096" v="1477" actId="26606"/>
          <ac:picMkLst>
            <pc:docMk/>
            <pc:sldMk cId="3027220501" sldId="278"/>
            <ac:picMk id="5" creationId="{3225D9CE-43A5-38BE-1256-F3D8CFACAB36}"/>
          </ac:picMkLst>
        </pc:picChg>
      </pc:sldChg>
      <pc:sldChg chg="modSp del mod">
        <pc:chgData name="Thomas Humphrey (1705413)" userId="c780d40b-30e5-49d0-9079-02c1cbd1b375" providerId="ADAL" clId="{F7BB175E-F9BB-449C-AD37-494FF03296F5}" dt="2023-09-27T10:45:19.558" v="1497" actId="2696"/>
        <pc:sldMkLst>
          <pc:docMk/>
          <pc:sldMk cId="4063831842" sldId="279"/>
        </pc:sldMkLst>
        <pc:spChg chg="mod">
          <ac:chgData name="Thomas Humphrey (1705413)" userId="c780d40b-30e5-49d0-9079-02c1cbd1b375" providerId="ADAL" clId="{F7BB175E-F9BB-449C-AD37-494FF03296F5}" dt="2023-09-27T10:44:29.741" v="1485" actId="21"/>
          <ac:spMkLst>
            <pc:docMk/>
            <pc:sldMk cId="4063831842" sldId="279"/>
            <ac:spMk id="3" creationId="{AF555FFB-9EC5-67B8-CD3E-E0E8FE7C8E33}"/>
          </ac:spMkLst>
        </pc:spChg>
        <pc:spChg chg="mod">
          <ac:chgData name="Thomas Humphrey (1705413)" userId="c780d40b-30e5-49d0-9079-02c1cbd1b375" providerId="ADAL" clId="{F7BB175E-F9BB-449C-AD37-494FF03296F5}" dt="2023-09-22T10:00:32.319" v="7" actId="2711"/>
          <ac:spMkLst>
            <pc:docMk/>
            <pc:sldMk cId="4063831842" sldId="279"/>
            <ac:spMk id="4" creationId="{73B2AA4B-622E-1876-666A-937BB07E00E6}"/>
          </ac:spMkLst>
        </pc:spChg>
      </pc:sldChg>
      <pc:sldChg chg="addSp modSp mod setBg">
        <pc:chgData name="Thomas Humphrey (1705413)" userId="c780d40b-30e5-49d0-9079-02c1cbd1b375" providerId="ADAL" clId="{F7BB175E-F9BB-449C-AD37-494FF03296F5}" dt="2023-09-27T10:47:38.130" v="1501" actId="26606"/>
        <pc:sldMkLst>
          <pc:docMk/>
          <pc:sldMk cId="3697130592" sldId="280"/>
        </pc:sldMkLst>
        <pc:spChg chg="mod">
          <ac:chgData name="Thomas Humphrey (1705413)" userId="c780d40b-30e5-49d0-9079-02c1cbd1b375" providerId="ADAL" clId="{F7BB175E-F9BB-449C-AD37-494FF03296F5}" dt="2023-09-27T10:47:38.130" v="1501" actId="26606"/>
          <ac:spMkLst>
            <pc:docMk/>
            <pc:sldMk cId="3697130592" sldId="280"/>
            <ac:spMk id="2" creationId="{ABCC19F9-1028-1C6A-A534-3D37BE7B253A}"/>
          </ac:spMkLst>
        </pc:spChg>
        <pc:spChg chg="mod">
          <ac:chgData name="Thomas Humphrey (1705413)" userId="c780d40b-30e5-49d0-9079-02c1cbd1b375" providerId="ADAL" clId="{F7BB175E-F9BB-449C-AD37-494FF03296F5}" dt="2023-09-27T10:47:38.130" v="1501" actId="26606"/>
          <ac:spMkLst>
            <pc:docMk/>
            <pc:sldMk cId="3697130592" sldId="280"/>
            <ac:spMk id="3" creationId="{CEEDEDC1-52BE-9F7B-1C9A-0C3E7071C726}"/>
          </ac:spMkLst>
        </pc:spChg>
        <pc:spChg chg="add">
          <ac:chgData name="Thomas Humphrey (1705413)" userId="c780d40b-30e5-49d0-9079-02c1cbd1b375" providerId="ADAL" clId="{F7BB175E-F9BB-449C-AD37-494FF03296F5}" dt="2023-09-27T10:47:38.130" v="1501" actId="26606"/>
          <ac:spMkLst>
            <pc:docMk/>
            <pc:sldMk cId="3697130592" sldId="280"/>
            <ac:spMk id="10" creationId="{362E11DD-B54B-4751-9C17-39DAF9EF46E7}"/>
          </ac:spMkLst>
        </pc:spChg>
        <pc:grpChg chg="add">
          <ac:chgData name="Thomas Humphrey (1705413)" userId="c780d40b-30e5-49d0-9079-02c1cbd1b375" providerId="ADAL" clId="{F7BB175E-F9BB-449C-AD37-494FF03296F5}" dt="2023-09-27T10:47:38.130" v="1501" actId="26606"/>
          <ac:grpSpMkLst>
            <pc:docMk/>
            <pc:sldMk cId="3697130592" sldId="280"/>
            <ac:grpSpMk id="12" creationId="{B55DE4E1-F219-45A4-96D9-9A86D0E4DBD2}"/>
          </ac:grpSpMkLst>
        </pc:grpChg>
        <pc:picChg chg="add mod">
          <ac:chgData name="Thomas Humphrey (1705413)" userId="c780d40b-30e5-49d0-9079-02c1cbd1b375" providerId="ADAL" clId="{F7BB175E-F9BB-449C-AD37-494FF03296F5}" dt="2023-09-27T10:47:38.130" v="1501" actId="26606"/>
          <ac:picMkLst>
            <pc:docMk/>
            <pc:sldMk cId="3697130592" sldId="280"/>
            <ac:picMk id="5" creationId="{789E60F9-0A6C-C9BB-C0D3-C76B475FB226}"/>
          </ac:picMkLst>
        </pc:picChg>
      </pc:sldChg>
      <pc:sldChg chg="addSp modSp mod setBg">
        <pc:chgData name="Thomas Humphrey (1705413)" userId="c780d40b-30e5-49d0-9079-02c1cbd1b375" providerId="ADAL" clId="{F7BB175E-F9BB-449C-AD37-494FF03296F5}" dt="2023-09-27T10:45:37.831" v="1499" actId="113"/>
        <pc:sldMkLst>
          <pc:docMk/>
          <pc:sldMk cId="1446410226" sldId="281"/>
        </pc:sldMkLst>
        <pc:spChg chg="mod">
          <ac:chgData name="Thomas Humphrey (1705413)" userId="c780d40b-30e5-49d0-9079-02c1cbd1b375" providerId="ADAL" clId="{F7BB175E-F9BB-449C-AD37-494FF03296F5}" dt="2023-09-27T10:45:28.161" v="1498" actId="26606"/>
          <ac:spMkLst>
            <pc:docMk/>
            <pc:sldMk cId="1446410226" sldId="281"/>
            <ac:spMk id="2" creationId="{5CFC13F0-9D5F-1D91-8D1B-BD056BE2B695}"/>
          </ac:spMkLst>
        </pc:spChg>
        <pc:spChg chg="mod">
          <ac:chgData name="Thomas Humphrey (1705413)" userId="c780d40b-30e5-49d0-9079-02c1cbd1b375" providerId="ADAL" clId="{F7BB175E-F9BB-449C-AD37-494FF03296F5}" dt="2023-09-27T10:45:37.831" v="1499" actId="113"/>
          <ac:spMkLst>
            <pc:docMk/>
            <pc:sldMk cId="1446410226" sldId="281"/>
            <ac:spMk id="3" creationId="{9A0E9246-5B54-B5FF-FE76-F55C946C830E}"/>
          </ac:spMkLst>
        </pc:spChg>
        <pc:spChg chg="add">
          <ac:chgData name="Thomas Humphrey (1705413)" userId="c780d40b-30e5-49d0-9079-02c1cbd1b375" providerId="ADAL" clId="{F7BB175E-F9BB-449C-AD37-494FF03296F5}" dt="2023-09-27T10:45:28.161" v="1498" actId="26606"/>
          <ac:spMkLst>
            <pc:docMk/>
            <pc:sldMk cId="1446410226" sldId="281"/>
            <ac:spMk id="9" creationId="{362E11DD-B54B-4751-9C17-39DAF9EF46E7}"/>
          </ac:spMkLst>
        </pc:spChg>
        <pc:grpChg chg="add">
          <ac:chgData name="Thomas Humphrey (1705413)" userId="c780d40b-30e5-49d0-9079-02c1cbd1b375" providerId="ADAL" clId="{F7BB175E-F9BB-449C-AD37-494FF03296F5}" dt="2023-09-27T10:45:28.161" v="1498" actId="26606"/>
          <ac:grpSpMkLst>
            <pc:docMk/>
            <pc:sldMk cId="1446410226" sldId="281"/>
            <ac:grpSpMk id="11" creationId="{B55DE4E1-F219-45A4-96D9-9A86D0E4DBD2}"/>
          </ac:grpSpMkLst>
        </pc:grpChg>
        <pc:picChg chg="add">
          <ac:chgData name="Thomas Humphrey (1705413)" userId="c780d40b-30e5-49d0-9079-02c1cbd1b375" providerId="ADAL" clId="{F7BB175E-F9BB-449C-AD37-494FF03296F5}" dt="2023-09-27T10:45:28.161" v="1498" actId="26606"/>
          <ac:picMkLst>
            <pc:docMk/>
            <pc:sldMk cId="1446410226" sldId="281"/>
            <ac:picMk id="5" creationId="{E8532EA6-2D66-E745-1484-2B49809C9B4B}"/>
          </ac:picMkLst>
        </pc:picChg>
      </pc:sldChg>
      <pc:sldChg chg="modSp mod">
        <pc:chgData name="Thomas Humphrey (1705413)" userId="c780d40b-30e5-49d0-9079-02c1cbd1b375" providerId="ADAL" clId="{F7BB175E-F9BB-449C-AD37-494FF03296F5}" dt="2023-09-22T10:01:07.238" v="14" actId="14100"/>
        <pc:sldMkLst>
          <pc:docMk/>
          <pc:sldMk cId="1369771955" sldId="282"/>
        </pc:sldMkLst>
        <pc:spChg chg="mod">
          <ac:chgData name="Thomas Humphrey (1705413)" userId="c780d40b-30e5-49d0-9079-02c1cbd1b375" providerId="ADAL" clId="{F7BB175E-F9BB-449C-AD37-494FF03296F5}" dt="2023-09-22T10:01:01.653" v="13" actId="27636"/>
          <ac:spMkLst>
            <pc:docMk/>
            <pc:sldMk cId="1369771955" sldId="282"/>
            <ac:spMk id="2" creationId="{C8D62040-09E1-F003-6FBC-7B878442108D}"/>
          </ac:spMkLst>
        </pc:spChg>
        <pc:spChg chg="mod">
          <ac:chgData name="Thomas Humphrey (1705413)" userId="c780d40b-30e5-49d0-9079-02c1cbd1b375" providerId="ADAL" clId="{F7BB175E-F9BB-449C-AD37-494FF03296F5}" dt="2023-09-22T10:01:07.238" v="14" actId="14100"/>
          <ac:spMkLst>
            <pc:docMk/>
            <pc:sldMk cId="1369771955" sldId="282"/>
            <ac:spMk id="3" creationId="{43509C91-93B8-76B5-D9E2-38874CC31C23}"/>
          </ac:spMkLst>
        </pc:spChg>
      </pc:sldChg>
      <pc:sldChg chg="addSp modSp mod setBg">
        <pc:chgData name="Thomas Humphrey (1705413)" userId="c780d40b-30e5-49d0-9079-02c1cbd1b375" providerId="ADAL" clId="{F7BB175E-F9BB-449C-AD37-494FF03296F5}" dt="2023-09-27T10:48:36.214" v="1503" actId="114"/>
        <pc:sldMkLst>
          <pc:docMk/>
          <pc:sldMk cId="2213172502" sldId="283"/>
        </pc:sldMkLst>
        <pc:spChg chg="mod">
          <ac:chgData name="Thomas Humphrey (1705413)" userId="c780d40b-30e5-49d0-9079-02c1cbd1b375" providerId="ADAL" clId="{F7BB175E-F9BB-449C-AD37-494FF03296F5}" dt="2023-09-27T10:48:31.541" v="1502" actId="26606"/>
          <ac:spMkLst>
            <pc:docMk/>
            <pc:sldMk cId="2213172502" sldId="283"/>
            <ac:spMk id="2" creationId="{6D245942-092E-BB88-324B-F117A26DF73B}"/>
          </ac:spMkLst>
        </pc:spChg>
        <pc:spChg chg="mod">
          <ac:chgData name="Thomas Humphrey (1705413)" userId="c780d40b-30e5-49d0-9079-02c1cbd1b375" providerId="ADAL" clId="{F7BB175E-F9BB-449C-AD37-494FF03296F5}" dt="2023-09-27T10:48:36.214" v="1503" actId="114"/>
          <ac:spMkLst>
            <pc:docMk/>
            <pc:sldMk cId="2213172502" sldId="283"/>
            <ac:spMk id="3" creationId="{4FD07672-101B-10E3-C6D9-D95EEED0FB35}"/>
          </ac:spMkLst>
        </pc:spChg>
        <pc:spChg chg="add">
          <ac:chgData name="Thomas Humphrey (1705413)" userId="c780d40b-30e5-49d0-9079-02c1cbd1b375" providerId="ADAL" clId="{F7BB175E-F9BB-449C-AD37-494FF03296F5}" dt="2023-09-27T10:48:31.541" v="1502" actId="26606"/>
          <ac:spMkLst>
            <pc:docMk/>
            <pc:sldMk cId="2213172502" sldId="283"/>
            <ac:spMk id="8" creationId="{E009DD9B-5EE2-4C0D-8B2B-351C8C102205}"/>
          </ac:spMkLst>
        </pc:spChg>
        <pc:spChg chg="add">
          <ac:chgData name="Thomas Humphrey (1705413)" userId="c780d40b-30e5-49d0-9079-02c1cbd1b375" providerId="ADAL" clId="{F7BB175E-F9BB-449C-AD37-494FF03296F5}" dt="2023-09-27T10:48:31.541" v="1502" actId="26606"/>
          <ac:spMkLst>
            <pc:docMk/>
            <pc:sldMk cId="2213172502" sldId="283"/>
            <ac:spMk id="10" creationId="{E720DB99-7745-4E75-9D96-AAB6D55C531E}"/>
          </ac:spMkLst>
        </pc:spChg>
        <pc:spChg chg="add">
          <ac:chgData name="Thomas Humphrey (1705413)" userId="c780d40b-30e5-49d0-9079-02c1cbd1b375" providerId="ADAL" clId="{F7BB175E-F9BB-449C-AD37-494FF03296F5}" dt="2023-09-27T10:48:31.541" v="1502" actId="26606"/>
          <ac:spMkLst>
            <pc:docMk/>
            <pc:sldMk cId="2213172502" sldId="283"/>
            <ac:spMk id="12" creationId="{D68803C4-E159-4360-B7BB-74205C8F782D}"/>
          </ac:spMkLst>
        </pc:spChg>
        <pc:spChg chg="add">
          <ac:chgData name="Thomas Humphrey (1705413)" userId="c780d40b-30e5-49d0-9079-02c1cbd1b375" providerId="ADAL" clId="{F7BB175E-F9BB-449C-AD37-494FF03296F5}" dt="2023-09-27T10:48:31.541" v="1502" actId="26606"/>
          <ac:spMkLst>
            <pc:docMk/>
            <pc:sldMk cId="2213172502" sldId="283"/>
            <ac:spMk id="14" creationId="{504B0465-3B07-49BF-BEA7-D81476246293}"/>
          </ac:spMkLst>
        </pc:spChg>
        <pc:spChg chg="add">
          <ac:chgData name="Thomas Humphrey (1705413)" userId="c780d40b-30e5-49d0-9079-02c1cbd1b375" providerId="ADAL" clId="{F7BB175E-F9BB-449C-AD37-494FF03296F5}" dt="2023-09-27T10:48:31.541" v="1502" actId="26606"/>
          <ac:spMkLst>
            <pc:docMk/>
            <pc:sldMk cId="2213172502" sldId="283"/>
            <ac:spMk id="16" creationId="{49B7FFA5-14CB-4A4F-9BCC-CA3AA5D9D276}"/>
          </ac:spMkLst>
        </pc:spChg>
        <pc:spChg chg="add">
          <ac:chgData name="Thomas Humphrey (1705413)" userId="c780d40b-30e5-49d0-9079-02c1cbd1b375" providerId="ADAL" clId="{F7BB175E-F9BB-449C-AD37-494FF03296F5}" dt="2023-09-27T10:48:31.541" v="1502" actId="26606"/>
          <ac:spMkLst>
            <pc:docMk/>
            <pc:sldMk cId="2213172502" sldId="283"/>
            <ac:spMk id="18" creationId="{04E48745-7512-4EC2-9E20-9092D12150CA}"/>
          </ac:spMkLst>
        </pc:spChg>
      </pc:sldChg>
      <pc:sldChg chg="addSp delSp modSp mod setBg">
        <pc:chgData name="Thomas Humphrey (1705413)" userId="c780d40b-30e5-49d0-9079-02c1cbd1b375" providerId="ADAL" clId="{F7BB175E-F9BB-449C-AD37-494FF03296F5}" dt="2023-09-27T10:48:46.273" v="1506" actId="26606"/>
        <pc:sldMkLst>
          <pc:docMk/>
          <pc:sldMk cId="2924774683" sldId="284"/>
        </pc:sldMkLst>
        <pc:spChg chg="mod">
          <ac:chgData name="Thomas Humphrey (1705413)" userId="c780d40b-30e5-49d0-9079-02c1cbd1b375" providerId="ADAL" clId="{F7BB175E-F9BB-449C-AD37-494FF03296F5}" dt="2023-09-27T10:48:46.273" v="1506" actId="26606"/>
          <ac:spMkLst>
            <pc:docMk/>
            <pc:sldMk cId="2924774683" sldId="284"/>
            <ac:spMk id="2" creationId="{49511D39-3377-9FB2-69BE-3B3A6AB71E9E}"/>
          </ac:spMkLst>
        </pc:spChg>
        <pc:spChg chg="mod">
          <ac:chgData name="Thomas Humphrey (1705413)" userId="c780d40b-30e5-49d0-9079-02c1cbd1b375" providerId="ADAL" clId="{F7BB175E-F9BB-449C-AD37-494FF03296F5}" dt="2023-09-27T10:48:46.273" v="1506" actId="26606"/>
          <ac:spMkLst>
            <pc:docMk/>
            <pc:sldMk cId="2924774683" sldId="284"/>
            <ac:spMk id="3" creationId="{5A08543B-6633-3FC1-E434-99938480C1D5}"/>
          </ac:spMkLst>
        </pc:spChg>
        <pc:spChg chg="add">
          <ac:chgData name="Thomas Humphrey (1705413)" userId="c780d40b-30e5-49d0-9079-02c1cbd1b375" providerId="ADAL" clId="{F7BB175E-F9BB-449C-AD37-494FF03296F5}" dt="2023-09-27T10:48:46.273" v="1506" actId="26606"/>
          <ac:spMkLst>
            <pc:docMk/>
            <pc:sldMk cId="2924774683" sldId="284"/>
            <ac:spMk id="8" creationId="{E009DD9B-5EE2-4C0D-8B2B-351C8C102205}"/>
          </ac:spMkLst>
        </pc:spChg>
        <pc:spChg chg="add del">
          <ac:chgData name="Thomas Humphrey (1705413)" userId="c780d40b-30e5-49d0-9079-02c1cbd1b375" providerId="ADAL" clId="{F7BB175E-F9BB-449C-AD37-494FF03296F5}" dt="2023-09-27T10:48:46.221" v="1505" actId="26606"/>
          <ac:spMkLst>
            <pc:docMk/>
            <pc:sldMk cId="2924774683" sldId="284"/>
            <ac:spMk id="9" creationId="{3964958D-AF5D-4863-B5FB-83F6B8CB12A0}"/>
          </ac:spMkLst>
        </pc:spChg>
        <pc:spChg chg="add">
          <ac:chgData name="Thomas Humphrey (1705413)" userId="c780d40b-30e5-49d0-9079-02c1cbd1b375" providerId="ADAL" clId="{F7BB175E-F9BB-449C-AD37-494FF03296F5}" dt="2023-09-27T10:48:46.273" v="1506" actId="26606"/>
          <ac:spMkLst>
            <pc:docMk/>
            <pc:sldMk cId="2924774683" sldId="284"/>
            <ac:spMk id="10" creationId="{E720DB99-7745-4E75-9D96-AAB6D55C531E}"/>
          </ac:spMkLst>
        </pc:spChg>
        <pc:spChg chg="add">
          <ac:chgData name="Thomas Humphrey (1705413)" userId="c780d40b-30e5-49d0-9079-02c1cbd1b375" providerId="ADAL" clId="{F7BB175E-F9BB-449C-AD37-494FF03296F5}" dt="2023-09-27T10:48:46.273" v="1506" actId="26606"/>
          <ac:spMkLst>
            <pc:docMk/>
            <pc:sldMk cId="2924774683" sldId="284"/>
            <ac:spMk id="14" creationId="{504B0465-3B07-49BF-BEA7-D81476246293}"/>
          </ac:spMkLst>
        </pc:spChg>
        <pc:spChg chg="add">
          <ac:chgData name="Thomas Humphrey (1705413)" userId="c780d40b-30e5-49d0-9079-02c1cbd1b375" providerId="ADAL" clId="{F7BB175E-F9BB-449C-AD37-494FF03296F5}" dt="2023-09-27T10:48:46.273" v="1506" actId="26606"/>
          <ac:spMkLst>
            <pc:docMk/>
            <pc:sldMk cId="2924774683" sldId="284"/>
            <ac:spMk id="15" creationId="{D68803C4-E159-4360-B7BB-74205C8F782D}"/>
          </ac:spMkLst>
        </pc:spChg>
        <pc:spChg chg="add">
          <ac:chgData name="Thomas Humphrey (1705413)" userId="c780d40b-30e5-49d0-9079-02c1cbd1b375" providerId="ADAL" clId="{F7BB175E-F9BB-449C-AD37-494FF03296F5}" dt="2023-09-27T10:48:46.273" v="1506" actId="26606"/>
          <ac:spMkLst>
            <pc:docMk/>
            <pc:sldMk cId="2924774683" sldId="284"/>
            <ac:spMk id="16" creationId="{49B7FFA5-14CB-4A4F-9BCC-CA3AA5D9D276}"/>
          </ac:spMkLst>
        </pc:spChg>
        <pc:spChg chg="add">
          <ac:chgData name="Thomas Humphrey (1705413)" userId="c780d40b-30e5-49d0-9079-02c1cbd1b375" providerId="ADAL" clId="{F7BB175E-F9BB-449C-AD37-494FF03296F5}" dt="2023-09-27T10:48:46.273" v="1506" actId="26606"/>
          <ac:spMkLst>
            <pc:docMk/>
            <pc:sldMk cId="2924774683" sldId="284"/>
            <ac:spMk id="18" creationId="{04E48745-7512-4EC2-9E20-9092D12150CA}"/>
          </ac:spMkLst>
        </pc:spChg>
        <pc:grpChg chg="add del">
          <ac:chgData name="Thomas Humphrey (1705413)" userId="c780d40b-30e5-49d0-9079-02c1cbd1b375" providerId="ADAL" clId="{F7BB175E-F9BB-449C-AD37-494FF03296F5}" dt="2023-09-27T10:48:46.221" v="1505" actId="26606"/>
          <ac:grpSpMkLst>
            <pc:docMk/>
            <pc:sldMk cId="2924774683" sldId="284"/>
            <ac:grpSpMk id="11" creationId="{11002ACD-3B0C-4885-8754-8A00E926FE4B}"/>
          </ac:grpSpMkLst>
        </pc:grpChg>
        <pc:picChg chg="add del">
          <ac:chgData name="Thomas Humphrey (1705413)" userId="c780d40b-30e5-49d0-9079-02c1cbd1b375" providerId="ADAL" clId="{F7BB175E-F9BB-449C-AD37-494FF03296F5}" dt="2023-09-27T10:48:46.221" v="1505" actId="26606"/>
          <ac:picMkLst>
            <pc:docMk/>
            <pc:sldMk cId="2924774683" sldId="284"/>
            <ac:picMk id="5" creationId="{42303D7B-C3B6-BE6A-29E5-51F1C4C98758}"/>
          </ac:picMkLst>
        </pc:picChg>
      </pc:sldChg>
      <pc:sldChg chg="addSp modSp mod setBg">
        <pc:chgData name="Thomas Humphrey (1705413)" userId="c780d40b-30e5-49d0-9079-02c1cbd1b375" providerId="ADAL" clId="{F7BB175E-F9BB-449C-AD37-494FF03296F5}" dt="2023-09-27T10:48:49.692" v="1507" actId="26606"/>
        <pc:sldMkLst>
          <pc:docMk/>
          <pc:sldMk cId="102362083" sldId="285"/>
        </pc:sldMkLst>
        <pc:spChg chg="mod">
          <ac:chgData name="Thomas Humphrey (1705413)" userId="c780d40b-30e5-49d0-9079-02c1cbd1b375" providerId="ADAL" clId="{F7BB175E-F9BB-449C-AD37-494FF03296F5}" dt="2023-09-27T10:48:49.692" v="1507" actId="26606"/>
          <ac:spMkLst>
            <pc:docMk/>
            <pc:sldMk cId="102362083" sldId="285"/>
            <ac:spMk id="2" creationId="{931BAB35-1DEC-3581-96F9-68A3E112EE0C}"/>
          </ac:spMkLst>
        </pc:spChg>
        <pc:spChg chg="mod">
          <ac:chgData name="Thomas Humphrey (1705413)" userId="c780d40b-30e5-49d0-9079-02c1cbd1b375" providerId="ADAL" clId="{F7BB175E-F9BB-449C-AD37-494FF03296F5}" dt="2023-09-27T10:48:49.692" v="1507" actId="26606"/>
          <ac:spMkLst>
            <pc:docMk/>
            <pc:sldMk cId="102362083" sldId="285"/>
            <ac:spMk id="3" creationId="{BB8AAFA9-522F-7A9E-7F8F-E505AB31AE18}"/>
          </ac:spMkLst>
        </pc:spChg>
        <pc:spChg chg="add">
          <ac:chgData name="Thomas Humphrey (1705413)" userId="c780d40b-30e5-49d0-9079-02c1cbd1b375" providerId="ADAL" clId="{F7BB175E-F9BB-449C-AD37-494FF03296F5}" dt="2023-09-27T10:48:49.692" v="1507" actId="26606"/>
          <ac:spMkLst>
            <pc:docMk/>
            <pc:sldMk cId="102362083" sldId="285"/>
            <ac:spMk id="8" creationId="{E009DD9B-5EE2-4C0D-8B2B-351C8C102205}"/>
          </ac:spMkLst>
        </pc:spChg>
        <pc:spChg chg="add">
          <ac:chgData name="Thomas Humphrey (1705413)" userId="c780d40b-30e5-49d0-9079-02c1cbd1b375" providerId="ADAL" clId="{F7BB175E-F9BB-449C-AD37-494FF03296F5}" dt="2023-09-27T10:48:49.692" v="1507" actId="26606"/>
          <ac:spMkLst>
            <pc:docMk/>
            <pc:sldMk cId="102362083" sldId="285"/>
            <ac:spMk id="10" creationId="{E720DB99-7745-4E75-9D96-AAB6D55C531E}"/>
          </ac:spMkLst>
        </pc:spChg>
        <pc:spChg chg="add">
          <ac:chgData name="Thomas Humphrey (1705413)" userId="c780d40b-30e5-49d0-9079-02c1cbd1b375" providerId="ADAL" clId="{F7BB175E-F9BB-449C-AD37-494FF03296F5}" dt="2023-09-27T10:48:49.692" v="1507" actId="26606"/>
          <ac:spMkLst>
            <pc:docMk/>
            <pc:sldMk cId="102362083" sldId="285"/>
            <ac:spMk id="12" creationId="{D68803C4-E159-4360-B7BB-74205C8F782D}"/>
          </ac:spMkLst>
        </pc:spChg>
        <pc:spChg chg="add">
          <ac:chgData name="Thomas Humphrey (1705413)" userId="c780d40b-30e5-49d0-9079-02c1cbd1b375" providerId="ADAL" clId="{F7BB175E-F9BB-449C-AD37-494FF03296F5}" dt="2023-09-27T10:48:49.692" v="1507" actId="26606"/>
          <ac:spMkLst>
            <pc:docMk/>
            <pc:sldMk cId="102362083" sldId="285"/>
            <ac:spMk id="14" creationId="{504B0465-3B07-49BF-BEA7-D81476246293}"/>
          </ac:spMkLst>
        </pc:spChg>
        <pc:spChg chg="add">
          <ac:chgData name="Thomas Humphrey (1705413)" userId="c780d40b-30e5-49d0-9079-02c1cbd1b375" providerId="ADAL" clId="{F7BB175E-F9BB-449C-AD37-494FF03296F5}" dt="2023-09-27T10:48:49.692" v="1507" actId="26606"/>
          <ac:spMkLst>
            <pc:docMk/>
            <pc:sldMk cId="102362083" sldId="285"/>
            <ac:spMk id="16" creationId="{49B7FFA5-14CB-4A4F-9BCC-CA3AA5D9D276}"/>
          </ac:spMkLst>
        </pc:spChg>
        <pc:spChg chg="add">
          <ac:chgData name="Thomas Humphrey (1705413)" userId="c780d40b-30e5-49d0-9079-02c1cbd1b375" providerId="ADAL" clId="{F7BB175E-F9BB-449C-AD37-494FF03296F5}" dt="2023-09-27T10:48:49.692" v="1507" actId="26606"/>
          <ac:spMkLst>
            <pc:docMk/>
            <pc:sldMk cId="102362083" sldId="285"/>
            <ac:spMk id="18" creationId="{04E48745-7512-4EC2-9E20-9092D12150CA}"/>
          </ac:spMkLst>
        </pc:spChg>
      </pc:sldChg>
      <pc:sldChg chg="modSp mod">
        <pc:chgData name="Thomas Humphrey (1705413)" userId="c780d40b-30e5-49d0-9079-02c1cbd1b375" providerId="ADAL" clId="{F7BB175E-F9BB-449C-AD37-494FF03296F5}" dt="2023-09-27T09:19:13.675" v="1367" actId="27636"/>
        <pc:sldMkLst>
          <pc:docMk/>
          <pc:sldMk cId="4076421027" sldId="286"/>
        </pc:sldMkLst>
        <pc:spChg chg="mod">
          <ac:chgData name="Thomas Humphrey (1705413)" userId="c780d40b-30e5-49d0-9079-02c1cbd1b375" providerId="ADAL" clId="{F7BB175E-F9BB-449C-AD37-494FF03296F5}" dt="2023-09-22T10:01:44.839" v="24" actId="404"/>
          <ac:spMkLst>
            <pc:docMk/>
            <pc:sldMk cId="4076421027" sldId="286"/>
            <ac:spMk id="2" creationId="{FEEA39EA-961A-DCE2-98B4-4776F5529098}"/>
          </ac:spMkLst>
        </pc:spChg>
        <pc:spChg chg="mod">
          <ac:chgData name="Thomas Humphrey (1705413)" userId="c780d40b-30e5-49d0-9079-02c1cbd1b375" providerId="ADAL" clId="{F7BB175E-F9BB-449C-AD37-494FF03296F5}" dt="2023-09-27T09:19:13.675" v="1367" actId="27636"/>
          <ac:spMkLst>
            <pc:docMk/>
            <pc:sldMk cId="4076421027" sldId="286"/>
            <ac:spMk id="3" creationId="{0BDD97B4-88BF-0A60-F06D-DD14E9E97D00}"/>
          </ac:spMkLst>
        </pc:spChg>
      </pc:sldChg>
      <pc:sldChg chg="modSp mod">
        <pc:chgData name="Thomas Humphrey (1705413)" userId="c780d40b-30e5-49d0-9079-02c1cbd1b375" providerId="ADAL" clId="{F7BB175E-F9BB-449C-AD37-494FF03296F5}" dt="2023-09-27T09:19:51.698" v="1370" actId="313"/>
        <pc:sldMkLst>
          <pc:docMk/>
          <pc:sldMk cId="4175669437" sldId="287"/>
        </pc:sldMkLst>
        <pc:spChg chg="mod">
          <ac:chgData name="Thomas Humphrey (1705413)" userId="c780d40b-30e5-49d0-9079-02c1cbd1b375" providerId="ADAL" clId="{F7BB175E-F9BB-449C-AD37-494FF03296F5}" dt="2023-09-22T10:02:05.130" v="28" actId="2711"/>
          <ac:spMkLst>
            <pc:docMk/>
            <pc:sldMk cId="4175669437" sldId="287"/>
            <ac:spMk id="2" creationId="{4B7DF897-F076-2F12-1ACC-65D55E34C53E}"/>
          </ac:spMkLst>
        </pc:spChg>
        <pc:spChg chg="mod">
          <ac:chgData name="Thomas Humphrey (1705413)" userId="c780d40b-30e5-49d0-9079-02c1cbd1b375" providerId="ADAL" clId="{F7BB175E-F9BB-449C-AD37-494FF03296F5}" dt="2023-09-27T09:19:51.698" v="1370" actId="313"/>
          <ac:spMkLst>
            <pc:docMk/>
            <pc:sldMk cId="4175669437" sldId="287"/>
            <ac:spMk id="3" creationId="{7E1F6160-2CEF-7960-459F-B4505C9433E1}"/>
          </ac:spMkLst>
        </pc:spChg>
      </pc:sldChg>
      <pc:sldChg chg="addSp modSp mod setBg">
        <pc:chgData name="Thomas Humphrey (1705413)" userId="c780d40b-30e5-49d0-9079-02c1cbd1b375" providerId="ADAL" clId="{F7BB175E-F9BB-449C-AD37-494FF03296F5}" dt="2023-09-27T10:49:04.539" v="1508" actId="26606"/>
        <pc:sldMkLst>
          <pc:docMk/>
          <pc:sldMk cId="3267052056" sldId="288"/>
        </pc:sldMkLst>
        <pc:spChg chg="mod">
          <ac:chgData name="Thomas Humphrey (1705413)" userId="c780d40b-30e5-49d0-9079-02c1cbd1b375" providerId="ADAL" clId="{F7BB175E-F9BB-449C-AD37-494FF03296F5}" dt="2023-09-27T10:49:04.539" v="1508" actId="26606"/>
          <ac:spMkLst>
            <pc:docMk/>
            <pc:sldMk cId="3267052056" sldId="288"/>
            <ac:spMk id="2" creationId="{92AF0CBE-90A3-6F5D-B1C8-E6DBB4D1A32C}"/>
          </ac:spMkLst>
        </pc:spChg>
        <pc:spChg chg="mod">
          <ac:chgData name="Thomas Humphrey (1705413)" userId="c780d40b-30e5-49d0-9079-02c1cbd1b375" providerId="ADAL" clId="{F7BB175E-F9BB-449C-AD37-494FF03296F5}" dt="2023-09-27T10:49:04.539" v="1508" actId="26606"/>
          <ac:spMkLst>
            <pc:docMk/>
            <pc:sldMk cId="3267052056" sldId="288"/>
            <ac:spMk id="3" creationId="{9BF73B64-9111-65DC-EEE4-6BDE1982E5DB}"/>
          </ac:spMkLst>
        </pc:spChg>
        <pc:spChg chg="add">
          <ac:chgData name="Thomas Humphrey (1705413)" userId="c780d40b-30e5-49d0-9079-02c1cbd1b375" providerId="ADAL" clId="{F7BB175E-F9BB-449C-AD37-494FF03296F5}" dt="2023-09-27T10:49:04.539" v="1508" actId="26606"/>
          <ac:spMkLst>
            <pc:docMk/>
            <pc:sldMk cId="3267052056" sldId="288"/>
            <ac:spMk id="8" creationId="{E009DD9B-5EE2-4C0D-8B2B-351C8C102205}"/>
          </ac:spMkLst>
        </pc:spChg>
        <pc:spChg chg="add">
          <ac:chgData name="Thomas Humphrey (1705413)" userId="c780d40b-30e5-49d0-9079-02c1cbd1b375" providerId="ADAL" clId="{F7BB175E-F9BB-449C-AD37-494FF03296F5}" dt="2023-09-27T10:49:04.539" v="1508" actId="26606"/>
          <ac:spMkLst>
            <pc:docMk/>
            <pc:sldMk cId="3267052056" sldId="288"/>
            <ac:spMk id="10" creationId="{E720DB99-7745-4E75-9D96-AAB6D55C531E}"/>
          </ac:spMkLst>
        </pc:spChg>
        <pc:spChg chg="add">
          <ac:chgData name="Thomas Humphrey (1705413)" userId="c780d40b-30e5-49d0-9079-02c1cbd1b375" providerId="ADAL" clId="{F7BB175E-F9BB-449C-AD37-494FF03296F5}" dt="2023-09-27T10:49:04.539" v="1508" actId="26606"/>
          <ac:spMkLst>
            <pc:docMk/>
            <pc:sldMk cId="3267052056" sldId="288"/>
            <ac:spMk id="12" creationId="{D68803C4-E159-4360-B7BB-74205C8F782D}"/>
          </ac:spMkLst>
        </pc:spChg>
        <pc:spChg chg="add">
          <ac:chgData name="Thomas Humphrey (1705413)" userId="c780d40b-30e5-49d0-9079-02c1cbd1b375" providerId="ADAL" clId="{F7BB175E-F9BB-449C-AD37-494FF03296F5}" dt="2023-09-27T10:49:04.539" v="1508" actId="26606"/>
          <ac:spMkLst>
            <pc:docMk/>
            <pc:sldMk cId="3267052056" sldId="288"/>
            <ac:spMk id="14" creationId="{504B0465-3B07-49BF-BEA7-D81476246293}"/>
          </ac:spMkLst>
        </pc:spChg>
        <pc:spChg chg="add">
          <ac:chgData name="Thomas Humphrey (1705413)" userId="c780d40b-30e5-49d0-9079-02c1cbd1b375" providerId="ADAL" clId="{F7BB175E-F9BB-449C-AD37-494FF03296F5}" dt="2023-09-27T10:49:04.539" v="1508" actId="26606"/>
          <ac:spMkLst>
            <pc:docMk/>
            <pc:sldMk cId="3267052056" sldId="288"/>
            <ac:spMk id="16" creationId="{49B7FFA5-14CB-4A4F-9BCC-CA3AA5D9D276}"/>
          </ac:spMkLst>
        </pc:spChg>
        <pc:spChg chg="add">
          <ac:chgData name="Thomas Humphrey (1705413)" userId="c780d40b-30e5-49d0-9079-02c1cbd1b375" providerId="ADAL" clId="{F7BB175E-F9BB-449C-AD37-494FF03296F5}" dt="2023-09-27T10:49:04.539" v="1508" actId="26606"/>
          <ac:spMkLst>
            <pc:docMk/>
            <pc:sldMk cId="3267052056" sldId="288"/>
            <ac:spMk id="18" creationId="{04E48745-7512-4EC2-9E20-9092D12150CA}"/>
          </ac:spMkLst>
        </pc:spChg>
      </pc:sldChg>
      <pc:sldChg chg="addSp modSp mod setBg">
        <pc:chgData name="Thomas Humphrey (1705413)" userId="c780d40b-30e5-49d0-9079-02c1cbd1b375" providerId="ADAL" clId="{F7BB175E-F9BB-449C-AD37-494FF03296F5}" dt="2023-09-27T10:49:08.153" v="1509" actId="26606"/>
        <pc:sldMkLst>
          <pc:docMk/>
          <pc:sldMk cId="3450043036" sldId="289"/>
        </pc:sldMkLst>
        <pc:spChg chg="mod">
          <ac:chgData name="Thomas Humphrey (1705413)" userId="c780d40b-30e5-49d0-9079-02c1cbd1b375" providerId="ADAL" clId="{F7BB175E-F9BB-449C-AD37-494FF03296F5}" dt="2023-09-27T10:49:08.153" v="1509" actId="26606"/>
          <ac:spMkLst>
            <pc:docMk/>
            <pc:sldMk cId="3450043036" sldId="289"/>
            <ac:spMk id="2" creationId="{A77D8595-A3C2-E9AC-5843-87C1F7AA43F4}"/>
          </ac:spMkLst>
        </pc:spChg>
        <pc:spChg chg="mod">
          <ac:chgData name="Thomas Humphrey (1705413)" userId="c780d40b-30e5-49d0-9079-02c1cbd1b375" providerId="ADAL" clId="{F7BB175E-F9BB-449C-AD37-494FF03296F5}" dt="2023-09-27T10:49:08.153" v="1509" actId="26606"/>
          <ac:spMkLst>
            <pc:docMk/>
            <pc:sldMk cId="3450043036" sldId="289"/>
            <ac:spMk id="3" creationId="{699A1606-93AC-BCC3-8B9E-17E7AF9B2F9E}"/>
          </ac:spMkLst>
        </pc:spChg>
        <pc:spChg chg="add">
          <ac:chgData name="Thomas Humphrey (1705413)" userId="c780d40b-30e5-49d0-9079-02c1cbd1b375" providerId="ADAL" clId="{F7BB175E-F9BB-449C-AD37-494FF03296F5}" dt="2023-09-27T10:49:08.153" v="1509" actId="26606"/>
          <ac:spMkLst>
            <pc:docMk/>
            <pc:sldMk cId="3450043036" sldId="289"/>
            <ac:spMk id="8" creationId="{E009DD9B-5EE2-4C0D-8B2B-351C8C102205}"/>
          </ac:spMkLst>
        </pc:spChg>
        <pc:spChg chg="add">
          <ac:chgData name="Thomas Humphrey (1705413)" userId="c780d40b-30e5-49d0-9079-02c1cbd1b375" providerId="ADAL" clId="{F7BB175E-F9BB-449C-AD37-494FF03296F5}" dt="2023-09-27T10:49:08.153" v="1509" actId="26606"/>
          <ac:spMkLst>
            <pc:docMk/>
            <pc:sldMk cId="3450043036" sldId="289"/>
            <ac:spMk id="10" creationId="{E720DB99-7745-4E75-9D96-AAB6D55C531E}"/>
          </ac:spMkLst>
        </pc:spChg>
        <pc:spChg chg="add">
          <ac:chgData name="Thomas Humphrey (1705413)" userId="c780d40b-30e5-49d0-9079-02c1cbd1b375" providerId="ADAL" clId="{F7BB175E-F9BB-449C-AD37-494FF03296F5}" dt="2023-09-27T10:49:08.153" v="1509" actId="26606"/>
          <ac:spMkLst>
            <pc:docMk/>
            <pc:sldMk cId="3450043036" sldId="289"/>
            <ac:spMk id="12" creationId="{D68803C4-E159-4360-B7BB-74205C8F782D}"/>
          </ac:spMkLst>
        </pc:spChg>
        <pc:spChg chg="add">
          <ac:chgData name="Thomas Humphrey (1705413)" userId="c780d40b-30e5-49d0-9079-02c1cbd1b375" providerId="ADAL" clId="{F7BB175E-F9BB-449C-AD37-494FF03296F5}" dt="2023-09-27T10:49:08.153" v="1509" actId="26606"/>
          <ac:spMkLst>
            <pc:docMk/>
            <pc:sldMk cId="3450043036" sldId="289"/>
            <ac:spMk id="14" creationId="{504B0465-3B07-49BF-BEA7-D81476246293}"/>
          </ac:spMkLst>
        </pc:spChg>
        <pc:spChg chg="add">
          <ac:chgData name="Thomas Humphrey (1705413)" userId="c780d40b-30e5-49d0-9079-02c1cbd1b375" providerId="ADAL" clId="{F7BB175E-F9BB-449C-AD37-494FF03296F5}" dt="2023-09-27T10:49:08.153" v="1509" actId="26606"/>
          <ac:spMkLst>
            <pc:docMk/>
            <pc:sldMk cId="3450043036" sldId="289"/>
            <ac:spMk id="16" creationId="{49B7FFA5-14CB-4A4F-9BCC-CA3AA5D9D276}"/>
          </ac:spMkLst>
        </pc:spChg>
        <pc:spChg chg="add">
          <ac:chgData name="Thomas Humphrey (1705413)" userId="c780d40b-30e5-49d0-9079-02c1cbd1b375" providerId="ADAL" clId="{F7BB175E-F9BB-449C-AD37-494FF03296F5}" dt="2023-09-27T10:49:08.153" v="1509" actId="26606"/>
          <ac:spMkLst>
            <pc:docMk/>
            <pc:sldMk cId="3450043036" sldId="289"/>
            <ac:spMk id="18" creationId="{04E48745-7512-4EC2-9E20-9092D12150CA}"/>
          </ac:spMkLst>
        </pc:spChg>
      </pc:sldChg>
      <pc:sldChg chg="addSp modSp mod setBg">
        <pc:chgData name="Thomas Humphrey (1705413)" userId="c780d40b-30e5-49d0-9079-02c1cbd1b375" providerId="ADAL" clId="{F7BB175E-F9BB-449C-AD37-494FF03296F5}" dt="2023-09-27T10:49:10.804" v="1510" actId="26606"/>
        <pc:sldMkLst>
          <pc:docMk/>
          <pc:sldMk cId="1829371368" sldId="290"/>
        </pc:sldMkLst>
        <pc:spChg chg="mod">
          <ac:chgData name="Thomas Humphrey (1705413)" userId="c780d40b-30e5-49d0-9079-02c1cbd1b375" providerId="ADAL" clId="{F7BB175E-F9BB-449C-AD37-494FF03296F5}" dt="2023-09-27T10:49:10.804" v="1510" actId="26606"/>
          <ac:spMkLst>
            <pc:docMk/>
            <pc:sldMk cId="1829371368" sldId="290"/>
            <ac:spMk id="2" creationId="{83B02109-5FA2-5AD9-8057-79189F2E99E6}"/>
          </ac:spMkLst>
        </pc:spChg>
        <pc:spChg chg="mod">
          <ac:chgData name="Thomas Humphrey (1705413)" userId="c780d40b-30e5-49d0-9079-02c1cbd1b375" providerId="ADAL" clId="{F7BB175E-F9BB-449C-AD37-494FF03296F5}" dt="2023-09-27T10:49:10.804" v="1510" actId="26606"/>
          <ac:spMkLst>
            <pc:docMk/>
            <pc:sldMk cId="1829371368" sldId="290"/>
            <ac:spMk id="3" creationId="{E6E2AD7A-9782-0A7A-807A-6CD386B58CC8}"/>
          </ac:spMkLst>
        </pc:spChg>
        <pc:spChg chg="add">
          <ac:chgData name="Thomas Humphrey (1705413)" userId="c780d40b-30e5-49d0-9079-02c1cbd1b375" providerId="ADAL" clId="{F7BB175E-F9BB-449C-AD37-494FF03296F5}" dt="2023-09-27T10:49:10.804" v="1510" actId="26606"/>
          <ac:spMkLst>
            <pc:docMk/>
            <pc:sldMk cId="1829371368" sldId="290"/>
            <ac:spMk id="8" creationId="{E009DD9B-5EE2-4C0D-8B2B-351C8C102205}"/>
          </ac:spMkLst>
        </pc:spChg>
        <pc:spChg chg="add">
          <ac:chgData name="Thomas Humphrey (1705413)" userId="c780d40b-30e5-49d0-9079-02c1cbd1b375" providerId="ADAL" clId="{F7BB175E-F9BB-449C-AD37-494FF03296F5}" dt="2023-09-27T10:49:10.804" v="1510" actId="26606"/>
          <ac:spMkLst>
            <pc:docMk/>
            <pc:sldMk cId="1829371368" sldId="290"/>
            <ac:spMk id="10" creationId="{E720DB99-7745-4E75-9D96-AAB6D55C531E}"/>
          </ac:spMkLst>
        </pc:spChg>
        <pc:spChg chg="add">
          <ac:chgData name="Thomas Humphrey (1705413)" userId="c780d40b-30e5-49d0-9079-02c1cbd1b375" providerId="ADAL" clId="{F7BB175E-F9BB-449C-AD37-494FF03296F5}" dt="2023-09-27T10:49:10.804" v="1510" actId="26606"/>
          <ac:spMkLst>
            <pc:docMk/>
            <pc:sldMk cId="1829371368" sldId="290"/>
            <ac:spMk id="12" creationId="{D68803C4-E159-4360-B7BB-74205C8F782D}"/>
          </ac:spMkLst>
        </pc:spChg>
        <pc:spChg chg="add">
          <ac:chgData name="Thomas Humphrey (1705413)" userId="c780d40b-30e5-49d0-9079-02c1cbd1b375" providerId="ADAL" clId="{F7BB175E-F9BB-449C-AD37-494FF03296F5}" dt="2023-09-27T10:49:10.804" v="1510" actId="26606"/>
          <ac:spMkLst>
            <pc:docMk/>
            <pc:sldMk cId="1829371368" sldId="290"/>
            <ac:spMk id="14" creationId="{504B0465-3B07-49BF-BEA7-D81476246293}"/>
          </ac:spMkLst>
        </pc:spChg>
        <pc:spChg chg="add">
          <ac:chgData name="Thomas Humphrey (1705413)" userId="c780d40b-30e5-49d0-9079-02c1cbd1b375" providerId="ADAL" clId="{F7BB175E-F9BB-449C-AD37-494FF03296F5}" dt="2023-09-27T10:49:10.804" v="1510" actId="26606"/>
          <ac:spMkLst>
            <pc:docMk/>
            <pc:sldMk cId="1829371368" sldId="290"/>
            <ac:spMk id="16" creationId="{49B7FFA5-14CB-4A4F-9BCC-CA3AA5D9D276}"/>
          </ac:spMkLst>
        </pc:spChg>
        <pc:spChg chg="add">
          <ac:chgData name="Thomas Humphrey (1705413)" userId="c780d40b-30e5-49d0-9079-02c1cbd1b375" providerId="ADAL" clId="{F7BB175E-F9BB-449C-AD37-494FF03296F5}" dt="2023-09-27T10:49:10.804" v="1510" actId="26606"/>
          <ac:spMkLst>
            <pc:docMk/>
            <pc:sldMk cId="1829371368" sldId="290"/>
            <ac:spMk id="18" creationId="{04E48745-7512-4EC2-9E20-9092D12150CA}"/>
          </ac:spMkLst>
        </pc:spChg>
      </pc:sldChg>
      <pc:sldChg chg="addSp delSp modSp add del mod setBg">
        <pc:chgData name="Thomas Humphrey (1705413)" userId="c780d40b-30e5-49d0-9079-02c1cbd1b375" providerId="ADAL" clId="{F7BB175E-F9BB-449C-AD37-494FF03296F5}" dt="2023-09-27T10:49:39.157" v="1512" actId="26606"/>
        <pc:sldMkLst>
          <pc:docMk/>
          <pc:sldMk cId="1310701853" sldId="291"/>
        </pc:sldMkLst>
        <pc:spChg chg="mod">
          <ac:chgData name="Thomas Humphrey (1705413)" userId="c780d40b-30e5-49d0-9079-02c1cbd1b375" providerId="ADAL" clId="{F7BB175E-F9BB-449C-AD37-494FF03296F5}" dt="2023-09-27T10:49:39.157" v="1512" actId="26606"/>
          <ac:spMkLst>
            <pc:docMk/>
            <pc:sldMk cId="1310701853" sldId="291"/>
            <ac:spMk id="3" creationId="{ECE29F3D-88FF-E15B-805A-F196DDA0C645}"/>
          </ac:spMkLst>
        </pc:spChg>
        <pc:spChg chg="add del">
          <ac:chgData name="Thomas Humphrey (1705413)" userId="c780d40b-30e5-49d0-9079-02c1cbd1b375" providerId="ADAL" clId="{F7BB175E-F9BB-449C-AD37-494FF03296F5}" dt="2023-09-27T10:49:39.157" v="1512" actId="26606"/>
          <ac:spMkLst>
            <pc:docMk/>
            <pc:sldMk cId="1310701853" sldId="291"/>
            <ac:spMk id="8" creationId="{E009DD9B-5EE2-4C0D-8B2B-351C8C102205}"/>
          </ac:spMkLst>
        </pc:spChg>
        <pc:spChg chg="add del">
          <ac:chgData name="Thomas Humphrey (1705413)" userId="c780d40b-30e5-49d0-9079-02c1cbd1b375" providerId="ADAL" clId="{F7BB175E-F9BB-449C-AD37-494FF03296F5}" dt="2023-09-27T10:49:39.157" v="1512" actId="26606"/>
          <ac:spMkLst>
            <pc:docMk/>
            <pc:sldMk cId="1310701853" sldId="291"/>
            <ac:spMk id="10" creationId="{E720DB99-7745-4E75-9D96-AAB6D55C531E}"/>
          </ac:spMkLst>
        </pc:spChg>
        <pc:spChg chg="add del">
          <ac:chgData name="Thomas Humphrey (1705413)" userId="c780d40b-30e5-49d0-9079-02c1cbd1b375" providerId="ADAL" clId="{F7BB175E-F9BB-449C-AD37-494FF03296F5}" dt="2023-09-27T10:49:39.157" v="1512" actId="26606"/>
          <ac:spMkLst>
            <pc:docMk/>
            <pc:sldMk cId="1310701853" sldId="291"/>
            <ac:spMk id="12" creationId="{D68803C4-E159-4360-B7BB-74205C8F782D}"/>
          </ac:spMkLst>
        </pc:spChg>
        <pc:spChg chg="add del">
          <ac:chgData name="Thomas Humphrey (1705413)" userId="c780d40b-30e5-49d0-9079-02c1cbd1b375" providerId="ADAL" clId="{F7BB175E-F9BB-449C-AD37-494FF03296F5}" dt="2023-09-27T10:49:39.157" v="1512" actId="26606"/>
          <ac:spMkLst>
            <pc:docMk/>
            <pc:sldMk cId="1310701853" sldId="291"/>
            <ac:spMk id="14" creationId="{504B0465-3B07-49BF-BEA7-D81476246293}"/>
          </ac:spMkLst>
        </pc:spChg>
        <pc:spChg chg="add del">
          <ac:chgData name="Thomas Humphrey (1705413)" userId="c780d40b-30e5-49d0-9079-02c1cbd1b375" providerId="ADAL" clId="{F7BB175E-F9BB-449C-AD37-494FF03296F5}" dt="2023-09-27T10:49:39.157" v="1512" actId="26606"/>
          <ac:spMkLst>
            <pc:docMk/>
            <pc:sldMk cId="1310701853" sldId="291"/>
            <ac:spMk id="16" creationId="{49B7FFA5-14CB-4A4F-9BCC-CA3AA5D9D276}"/>
          </ac:spMkLst>
        </pc:spChg>
        <pc:spChg chg="add del">
          <ac:chgData name="Thomas Humphrey (1705413)" userId="c780d40b-30e5-49d0-9079-02c1cbd1b375" providerId="ADAL" clId="{F7BB175E-F9BB-449C-AD37-494FF03296F5}" dt="2023-09-27T10:49:39.157" v="1512" actId="26606"/>
          <ac:spMkLst>
            <pc:docMk/>
            <pc:sldMk cId="1310701853" sldId="291"/>
            <ac:spMk id="18" creationId="{04E48745-7512-4EC2-9E20-9092D12150CA}"/>
          </ac:spMkLst>
        </pc:spChg>
      </pc:sldChg>
      <pc:sldChg chg="addSp modSp mod setBg">
        <pc:chgData name="Thomas Humphrey (1705413)" userId="c780d40b-30e5-49d0-9079-02c1cbd1b375" providerId="ADAL" clId="{F7BB175E-F9BB-449C-AD37-494FF03296F5}" dt="2023-09-27T10:49:41.702" v="1513" actId="26606"/>
        <pc:sldMkLst>
          <pc:docMk/>
          <pc:sldMk cId="2789441459" sldId="292"/>
        </pc:sldMkLst>
        <pc:spChg chg="mod">
          <ac:chgData name="Thomas Humphrey (1705413)" userId="c780d40b-30e5-49d0-9079-02c1cbd1b375" providerId="ADAL" clId="{F7BB175E-F9BB-449C-AD37-494FF03296F5}" dt="2023-09-27T10:49:41.702" v="1513" actId="26606"/>
          <ac:spMkLst>
            <pc:docMk/>
            <pc:sldMk cId="2789441459" sldId="292"/>
            <ac:spMk id="2" creationId="{B49BCD83-3F66-A51D-8714-B2CD094D5E52}"/>
          </ac:spMkLst>
        </pc:spChg>
        <pc:spChg chg="mod">
          <ac:chgData name="Thomas Humphrey (1705413)" userId="c780d40b-30e5-49d0-9079-02c1cbd1b375" providerId="ADAL" clId="{F7BB175E-F9BB-449C-AD37-494FF03296F5}" dt="2023-09-27T10:49:41.702" v="1513" actId="26606"/>
          <ac:spMkLst>
            <pc:docMk/>
            <pc:sldMk cId="2789441459" sldId="292"/>
            <ac:spMk id="3" creationId="{0065F4F8-C3D1-A1AC-670A-810C52F68B0B}"/>
          </ac:spMkLst>
        </pc:spChg>
        <pc:spChg chg="add">
          <ac:chgData name="Thomas Humphrey (1705413)" userId="c780d40b-30e5-49d0-9079-02c1cbd1b375" providerId="ADAL" clId="{F7BB175E-F9BB-449C-AD37-494FF03296F5}" dt="2023-09-27T10:49:41.702" v="1513" actId="26606"/>
          <ac:spMkLst>
            <pc:docMk/>
            <pc:sldMk cId="2789441459" sldId="292"/>
            <ac:spMk id="8" creationId="{E009DD9B-5EE2-4C0D-8B2B-351C8C102205}"/>
          </ac:spMkLst>
        </pc:spChg>
        <pc:spChg chg="add">
          <ac:chgData name="Thomas Humphrey (1705413)" userId="c780d40b-30e5-49d0-9079-02c1cbd1b375" providerId="ADAL" clId="{F7BB175E-F9BB-449C-AD37-494FF03296F5}" dt="2023-09-27T10:49:41.702" v="1513" actId="26606"/>
          <ac:spMkLst>
            <pc:docMk/>
            <pc:sldMk cId="2789441459" sldId="292"/>
            <ac:spMk id="10" creationId="{E720DB99-7745-4E75-9D96-AAB6D55C531E}"/>
          </ac:spMkLst>
        </pc:spChg>
        <pc:spChg chg="add">
          <ac:chgData name="Thomas Humphrey (1705413)" userId="c780d40b-30e5-49d0-9079-02c1cbd1b375" providerId="ADAL" clId="{F7BB175E-F9BB-449C-AD37-494FF03296F5}" dt="2023-09-27T10:49:41.702" v="1513" actId="26606"/>
          <ac:spMkLst>
            <pc:docMk/>
            <pc:sldMk cId="2789441459" sldId="292"/>
            <ac:spMk id="12" creationId="{D68803C4-E159-4360-B7BB-74205C8F782D}"/>
          </ac:spMkLst>
        </pc:spChg>
        <pc:spChg chg="add">
          <ac:chgData name="Thomas Humphrey (1705413)" userId="c780d40b-30e5-49d0-9079-02c1cbd1b375" providerId="ADAL" clId="{F7BB175E-F9BB-449C-AD37-494FF03296F5}" dt="2023-09-27T10:49:41.702" v="1513" actId="26606"/>
          <ac:spMkLst>
            <pc:docMk/>
            <pc:sldMk cId="2789441459" sldId="292"/>
            <ac:spMk id="14" creationId="{504B0465-3B07-49BF-BEA7-D81476246293}"/>
          </ac:spMkLst>
        </pc:spChg>
        <pc:spChg chg="add">
          <ac:chgData name="Thomas Humphrey (1705413)" userId="c780d40b-30e5-49d0-9079-02c1cbd1b375" providerId="ADAL" clId="{F7BB175E-F9BB-449C-AD37-494FF03296F5}" dt="2023-09-27T10:49:41.702" v="1513" actId="26606"/>
          <ac:spMkLst>
            <pc:docMk/>
            <pc:sldMk cId="2789441459" sldId="292"/>
            <ac:spMk id="16" creationId="{49B7FFA5-14CB-4A4F-9BCC-CA3AA5D9D276}"/>
          </ac:spMkLst>
        </pc:spChg>
        <pc:spChg chg="add">
          <ac:chgData name="Thomas Humphrey (1705413)" userId="c780d40b-30e5-49d0-9079-02c1cbd1b375" providerId="ADAL" clId="{F7BB175E-F9BB-449C-AD37-494FF03296F5}" dt="2023-09-27T10:49:41.702" v="1513" actId="26606"/>
          <ac:spMkLst>
            <pc:docMk/>
            <pc:sldMk cId="2789441459" sldId="292"/>
            <ac:spMk id="18" creationId="{04E48745-7512-4EC2-9E20-9092D12150CA}"/>
          </ac:spMkLst>
        </pc:spChg>
      </pc:sldChg>
      <pc:sldChg chg="addSp modSp mod setBg">
        <pc:chgData name="Thomas Humphrey (1705413)" userId="c780d40b-30e5-49d0-9079-02c1cbd1b375" providerId="ADAL" clId="{F7BB175E-F9BB-449C-AD37-494FF03296F5}" dt="2023-09-27T10:49:43.836" v="1514" actId="26606"/>
        <pc:sldMkLst>
          <pc:docMk/>
          <pc:sldMk cId="278244148" sldId="293"/>
        </pc:sldMkLst>
        <pc:spChg chg="mod">
          <ac:chgData name="Thomas Humphrey (1705413)" userId="c780d40b-30e5-49d0-9079-02c1cbd1b375" providerId="ADAL" clId="{F7BB175E-F9BB-449C-AD37-494FF03296F5}" dt="2023-09-27T10:49:43.836" v="1514" actId="26606"/>
          <ac:spMkLst>
            <pc:docMk/>
            <pc:sldMk cId="278244148" sldId="293"/>
            <ac:spMk id="2" creationId="{1D23699B-8620-EAB1-F3AB-6523EED4914C}"/>
          </ac:spMkLst>
        </pc:spChg>
        <pc:spChg chg="mod">
          <ac:chgData name="Thomas Humphrey (1705413)" userId="c780d40b-30e5-49d0-9079-02c1cbd1b375" providerId="ADAL" clId="{F7BB175E-F9BB-449C-AD37-494FF03296F5}" dt="2023-09-27T10:49:43.836" v="1514" actId="26606"/>
          <ac:spMkLst>
            <pc:docMk/>
            <pc:sldMk cId="278244148" sldId="293"/>
            <ac:spMk id="3" creationId="{5A27C023-58EC-DC63-03E3-CA74A9A43B8B}"/>
          </ac:spMkLst>
        </pc:spChg>
        <pc:spChg chg="add">
          <ac:chgData name="Thomas Humphrey (1705413)" userId="c780d40b-30e5-49d0-9079-02c1cbd1b375" providerId="ADAL" clId="{F7BB175E-F9BB-449C-AD37-494FF03296F5}" dt="2023-09-27T10:49:43.836" v="1514" actId="26606"/>
          <ac:spMkLst>
            <pc:docMk/>
            <pc:sldMk cId="278244148" sldId="293"/>
            <ac:spMk id="8" creationId="{E009DD9B-5EE2-4C0D-8B2B-351C8C102205}"/>
          </ac:spMkLst>
        </pc:spChg>
        <pc:spChg chg="add">
          <ac:chgData name="Thomas Humphrey (1705413)" userId="c780d40b-30e5-49d0-9079-02c1cbd1b375" providerId="ADAL" clId="{F7BB175E-F9BB-449C-AD37-494FF03296F5}" dt="2023-09-27T10:49:43.836" v="1514" actId="26606"/>
          <ac:spMkLst>
            <pc:docMk/>
            <pc:sldMk cId="278244148" sldId="293"/>
            <ac:spMk id="10" creationId="{E720DB99-7745-4E75-9D96-AAB6D55C531E}"/>
          </ac:spMkLst>
        </pc:spChg>
        <pc:spChg chg="add">
          <ac:chgData name="Thomas Humphrey (1705413)" userId="c780d40b-30e5-49d0-9079-02c1cbd1b375" providerId="ADAL" clId="{F7BB175E-F9BB-449C-AD37-494FF03296F5}" dt="2023-09-27T10:49:43.836" v="1514" actId="26606"/>
          <ac:spMkLst>
            <pc:docMk/>
            <pc:sldMk cId="278244148" sldId="293"/>
            <ac:spMk id="12" creationId="{D68803C4-E159-4360-B7BB-74205C8F782D}"/>
          </ac:spMkLst>
        </pc:spChg>
        <pc:spChg chg="add">
          <ac:chgData name="Thomas Humphrey (1705413)" userId="c780d40b-30e5-49d0-9079-02c1cbd1b375" providerId="ADAL" clId="{F7BB175E-F9BB-449C-AD37-494FF03296F5}" dt="2023-09-27T10:49:43.836" v="1514" actId="26606"/>
          <ac:spMkLst>
            <pc:docMk/>
            <pc:sldMk cId="278244148" sldId="293"/>
            <ac:spMk id="14" creationId="{504B0465-3B07-49BF-BEA7-D81476246293}"/>
          </ac:spMkLst>
        </pc:spChg>
        <pc:spChg chg="add">
          <ac:chgData name="Thomas Humphrey (1705413)" userId="c780d40b-30e5-49d0-9079-02c1cbd1b375" providerId="ADAL" clId="{F7BB175E-F9BB-449C-AD37-494FF03296F5}" dt="2023-09-27T10:49:43.836" v="1514" actId="26606"/>
          <ac:spMkLst>
            <pc:docMk/>
            <pc:sldMk cId="278244148" sldId="293"/>
            <ac:spMk id="16" creationId="{49B7FFA5-14CB-4A4F-9BCC-CA3AA5D9D276}"/>
          </ac:spMkLst>
        </pc:spChg>
        <pc:spChg chg="add">
          <ac:chgData name="Thomas Humphrey (1705413)" userId="c780d40b-30e5-49d0-9079-02c1cbd1b375" providerId="ADAL" clId="{F7BB175E-F9BB-449C-AD37-494FF03296F5}" dt="2023-09-27T10:49:43.836" v="1514" actId="26606"/>
          <ac:spMkLst>
            <pc:docMk/>
            <pc:sldMk cId="278244148" sldId="293"/>
            <ac:spMk id="18" creationId="{04E48745-7512-4EC2-9E20-9092D12150CA}"/>
          </ac:spMkLst>
        </pc:spChg>
      </pc:sldChg>
      <pc:sldChg chg="addSp modSp mod setBg">
        <pc:chgData name="Thomas Humphrey (1705413)" userId="c780d40b-30e5-49d0-9079-02c1cbd1b375" providerId="ADAL" clId="{F7BB175E-F9BB-449C-AD37-494FF03296F5}" dt="2023-09-27T10:49:47.328" v="1515" actId="26606"/>
        <pc:sldMkLst>
          <pc:docMk/>
          <pc:sldMk cId="3147180406" sldId="294"/>
        </pc:sldMkLst>
        <pc:spChg chg="mod">
          <ac:chgData name="Thomas Humphrey (1705413)" userId="c780d40b-30e5-49d0-9079-02c1cbd1b375" providerId="ADAL" clId="{F7BB175E-F9BB-449C-AD37-494FF03296F5}" dt="2023-09-27T10:49:47.328" v="1515" actId="26606"/>
          <ac:spMkLst>
            <pc:docMk/>
            <pc:sldMk cId="3147180406" sldId="294"/>
            <ac:spMk id="2" creationId="{F70BF11B-7920-4477-2D40-5FAB9B266DAA}"/>
          </ac:spMkLst>
        </pc:spChg>
        <pc:spChg chg="mod">
          <ac:chgData name="Thomas Humphrey (1705413)" userId="c780d40b-30e5-49d0-9079-02c1cbd1b375" providerId="ADAL" clId="{F7BB175E-F9BB-449C-AD37-494FF03296F5}" dt="2023-09-27T10:49:47.328" v="1515" actId="26606"/>
          <ac:spMkLst>
            <pc:docMk/>
            <pc:sldMk cId="3147180406" sldId="294"/>
            <ac:spMk id="3" creationId="{D183A48A-E27F-FDDB-1A68-A20CFFFF3D2E}"/>
          </ac:spMkLst>
        </pc:spChg>
        <pc:spChg chg="add">
          <ac:chgData name="Thomas Humphrey (1705413)" userId="c780d40b-30e5-49d0-9079-02c1cbd1b375" providerId="ADAL" clId="{F7BB175E-F9BB-449C-AD37-494FF03296F5}" dt="2023-09-27T10:49:47.328" v="1515" actId="26606"/>
          <ac:spMkLst>
            <pc:docMk/>
            <pc:sldMk cId="3147180406" sldId="294"/>
            <ac:spMk id="8" creationId="{E009DD9B-5EE2-4C0D-8B2B-351C8C102205}"/>
          </ac:spMkLst>
        </pc:spChg>
        <pc:spChg chg="add">
          <ac:chgData name="Thomas Humphrey (1705413)" userId="c780d40b-30e5-49d0-9079-02c1cbd1b375" providerId="ADAL" clId="{F7BB175E-F9BB-449C-AD37-494FF03296F5}" dt="2023-09-27T10:49:47.328" v="1515" actId="26606"/>
          <ac:spMkLst>
            <pc:docMk/>
            <pc:sldMk cId="3147180406" sldId="294"/>
            <ac:spMk id="10" creationId="{E720DB99-7745-4E75-9D96-AAB6D55C531E}"/>
          </ac:spMkLst>
        </pc:spChg>
        <pc:spChg chg="add">
          <ac:chgData name="Thomas Humphrey (1705413)" userId="c780d40b-30e5-49d0-9079-02c1cbd1b375" providerId="ADAL" clId="{F7BB175E-F9BB-449C-AD37-494FF03296F5}" dt="2023-09-27T10:49:47.328" v="1515" actId="26606"/>
          <ac:spMkLst>
            <pc:docMk/>
            <pc:sldMk cId="3147180406" sldId="294"/>
            <ac:spMk id="12" creationId="{D68803C4-E159-4360-B7BB-74205C8F782D}"/>
          </ac:spMkLst>
        </pc:spChg>
        <pc:spChg chg="add">
          <ac:chgData name="Thomas Humphrey (1705413)" userId="c780d40b-30e5-49d0-9079-02c1cbd1b375" providerId="ADAL" clId="{F7BB175E-F9BB-449C-AD37-494FF03296F5}" dt="2023-09-27T10:49:47.328" v="1515" actId="26606"/>
          <ac:spMkLst>
            <pc:docMk/>
            <pc:sldMk cId="3147180406" sldId="294"/>
            <ac:spMk id="14" creationId="{504B0465-3B07-49BF-BEA7-D81476246293}"/>
          </ac:spMkLst>
        </pc:spChg>
        <pc:spChg chg="add">
          <ac:chgData name="Thomas Humphrey (1705413)" userId="c780d40b-30e5-49d0-9079-02c1cbd1b375" providerId="ADAL" clId="{F7BB175E-F9BB-449C-AD37-494FF03296F5}" dt="2023-09-27T10:49:47.328" v="1515" actId="26606"/>
          <ac:spMkLst>
            <pc:docMk/>
            <pc:sldMk cId="3147180406" sldId="294"/>
            <ac:spMk id="16" creationId="{49B7FFA5-14CB-4A4F-9BCC-CA3AA5D9D276}"/>
          </ac:spMkLst>
        </pc:spChg>
        <pc:spChg chg="add">
          <ac:chgData name="Thomas Humphrey (1705413)" userId="c780d40b-30e5-49d0-9079-02c1cbd1b375" providerId="ADAL" clId="{F7BB175E-F9BB-449C-AD37-494FF03296F5}" dt="2023-09-27T10:49:47.328" v="1515" actId="26606"/>
          <ac:spMkLst>
            <pc:docMk/>
            <pc:sldMk cId="3147180406" sldId="294"/>
            <ac:spMk id="18" creationId="{04E48745-7512-4EC2-9E20-9092D12150CA}"/>
          </ac:spMkLst>
        </pc:spChg>
      </pc:sldChg>
      <pc:sldChg chg="addSp modSp mod setBg">
        <pc:chgData name="Thomas Humphrey (1705413)" userId="c780d40b-30e5-49d0-9079-02c1cbd1b375" providerId="ADAL" clId="{F7BB175E-F9BB-449C-AD37-494FF03296F5}" dt="2023-09-27T10:49:51.306" v="1517" actId="26606"/>
        <pc:sldMkLst>
          <pc:docMk/>
          <pc:sldMk cId="923081351" sldId="295"/>
        </pc:sldMkLst>
        <pc:spChg chg="mod">
          <ac:chgData name="Thomas Humphrey (1705413)" userId="c780d40b-30e5-49d0-9079-02c1cbd1b375" providerId="ADAL" clId="{F7BB175E-F9BB-449C-AD37-494FF03296F5}" dt="2023-09-27T10:49:51.306" v="1517" actId="26606"/>
          <ac:spMkLst>
            <pc:docMk/>
            <pc:sldMk cId="923081351" sldId="295"/>
            <ac:spMk id="2" creationId="{F3A265DF-86FE-3390-E107-E2DB41B9F26F}"/>
          </ac:spMkLst>
        </pc:spChg>
        <pc:spChg chg="mod">
          <ac:chgData name="Thomas Humphrey (1705413)" userId="c780d40b-30e5-49d0-9079-02c1cbd1b375" providerId="ADAL" clId="{F7BB175E-F9BB-449C-AD37-494FF03296F5}" dt="2023-09-27T10:49:51.306" v="1517" actId="26606"/>
          <ac:spMkLst>
            <pc:docMk/>
            <pc:sldMk cId="923081351" sldId="295"/>
            <ac:spMk id="3" creationId="{F4FF245C-6C62-3ED9-9566-B953D1789A6E}"/>
          </ac:spMkLst>
        </pc:spChg>
        <pc:spChg chg="add">
          <ac:chgData name="Thomas Humphrey (1705413)" userId="c780d40b-30e5-49d0-9079-02c1cbd1b375" providerId="ADAL" clId="{F7BB175E-F9BB-449C-AD37-494FF03296F5}" dt="2023-09-27T10:49:51.306" v="1517" actId="26606"/>
          <ac:spMkLst>
            <pc:docMk/>
            <pc:sldMk cId="923081351" sldId="295"/>
            <ac:spMk id="8" creationId="{E009DD9B-5EE2-4C0D-8B2B-351C8C102205}"/>
          </ac:spMkLst>
        </pc:spChg>
        <pc:spChg chg="add">
          <ac:chgData name="Thomas Humphrey (1705413)" userId="c780d40b-30e5-49d0-9079-02c1cbd1b375" providerId="ADAL" clId="{F7BB175E-F9BB-449C-AD37-494FF03296F5}" dt="2023-09-27T10:49:51.306" v="1517" actId="26606"/>
          <ac:spMkLst>
            <pc:docMk/>
            <pc:sldMk cId="923081351" sldId="295"/>
            <ac:spMk id="10" creationId="{E720DB99-7745-4E75-9D96-AAB6D55C531E}"/>
          </ac:spMkLst>
        </pc:spChg>
        <pc:spChg chg="add">
          <ac:chgData name="Thomas Humphrey (1705413)" userId="c780d40b-30e5-49d0-9079-02c1cbd1b375" providerId="ADAL" clId="{F7BB175E-F9BB-449C-AD37-494FF03296F5}" dt="2023-09-27T10:49:51.306" v="1517" actId="26606"/>
          <ac:spMkLst>
            <pc:docMk/>
            <pc:sldMk cId="923081351" sldId="295"/>
            <ac:spMk id="12" creationId="{D68803C4-E159-4360-B7BB-74205C8F782D}"/>
          </ac:spMkLst>
        </pc:spChg>
        <pc:spChg chg="add">
          <ac:chgData name="Thomas Humphrey (1705413)" userId="c780d40b-30e5-49d0-9079-02c1cbd1b375" providerId="ADAL" clId="{F7BB175E-F9BB-449C-AD37-494FF03296F5}" dt="2023-09-27T10:49:51.306" v="1517" actId="26606"/>
          <ac:spMkLst>
            <pc:docMk/>
            <pc:sldMk cId="923081351" sldId="295"/>
            <ac:spMk id="14" creationId="{504B0465-3B07-49BF-BEA7-D81476246293}"/>
          </ac:spMkLst>
        </pc:spChg>
        <pc:spChg chg="add">
          <ac:chgData name="Thomas Humphrey (1705413)" userId="c780d40b-30e5-49d0-9079-02c1cbd1b375" providerId="ADAL" clId="{F7BB175E-F9BB-449C-AD37-494FF03296F5}" dt="2023-09-27T10:49:51.306" v="1517" actId="26606"/>
          <ac:spMkLst>
            <pc:docMk/>
            <pc:sldMk cId="923081351" sldId="295"/>
            <ac:spMk id="16" creationId="{49B7FFA5-14CB-4A4F-9BCC-CA3AA5D9D276}"/>
          </ac:spMkLst>
        </pc:spChg>
        <pc:spChg chg="add">
          <ac:chgData name="Thomas Humphrey (1705413)" userId="c780d40b-30e5-49d0-9079-02c1cbd1b375" providerId="ADAL" clId="{F7BB175E-F9BB-449C-AD37-494FF03296F5}" dt="2023-09-27T10:49:51.306" v="1517" actId="26606"/>
          <ac:spMkLst>
            <pc:docMk/>
            <pc:sldMk cId="923081351" sldId="295"/>
            <ac:spMk id="18" creationId="{04E48745-7512-4EC2-9E20-9092D12150CA}"/>
          </ac:spMkLst>
        </pc:spChg>
      </pc:sldChg>
      <pc:sldChg chg="addSp modSp mod setBg">
        <pc:chgData name="Thomas Humphrey (1705413)" userId="c780d40b-30e5-49d0-9079-02c1cbd1b375" providerId="ADAL" clId="{F7BB175E-F9BB-449C-AD37-494FF03296F5}" dt="2023-09-27T10:49:54.548" v="1518" actId="26606"/>
        <pc:sldMkLst>
          <pc:docMk/>
          <pc:sldMk cId="2939955741" sldId="296"/>
        </pc:sldMkLst>
        <pc:spChg chg="mod">
          <ac:chgData name="Thomas Humphrey (1705413)" userId="c780d40b-30e5-49d0-9079-02c1cbd1b375" providerId="ADAL" clId="{F7BB175E-F9BB-449C-AD37-494FF03296F5}" dt="2023-09-27T10:49:54.548" v="1518" actId="26606"/>
          <ac:spMkLst>
            <pc:docMk/>
            <pc:sldMk cId="2939955741" sldId="296"/>
            <ac:spMk id="2" creationId="{B23C6055-FC63-1609-EA9D-A22C064030F6}"/>
          </ac:spMkLst>
        </pc:spChg>
        <pc:spChg chg="mod">
          <ac:chgData name="Thomas Humphrey (1705413)" userId="c780d40b-30e5-49d0-9079-02c1cbd1b375" providerId="ADAL" clId="{F7BB175E-F9BB-449C-AD37-494FF03296F5}" dt="2023-09-27T10:49:54.548" v="1518" actId="26606"/>
          <ac:spMkLst>
            <pc:docMk/>
            <pc:sldMk cId="2939955741" sldId="296"/>
            <ac:spMk id="3" creationId="{B9778838-FE6E-7F97-DFDC-DAD4755E53BC}"/>
          </ac:spMkLst>
        </pc:spChg>
        <pc:spChg chg="add">
          <ac:chgData name="Thomas Humphrey (1705413)" userId="c780d40b-30e5-49d0-9079-02c1cbd1b375" providerId="ADAL" clId="{F7BB175E-F9BB-449C-AD37-494FF03296F5}" dt="2023-09-27T10:49:54.548" v="1518" actId="26606"/>
          <ac:spMkLst>
            <pc:docMk/>
            <pc:sldMk cId="2939955741" sldId="296"/>
            <ac:spMk id="8" creationId="{E009DD9B-5EE2-4C0D-8B2B-351C8C102205}"/>
          </ac:spMkLst>
        </pc:spChg>
        <pc:spChg chg="add">
          <ac:chgData name="Thomas Humphrey (1705413)" userId="c780d40b-30e5-49d0-9079-02c1cbd1b375" providerId="ADAL" clId="{F7BB175E-F9BB-449C-AD37-494FF03296F5}" dt="2023-09-27T10:49:54.548" v="1518" actId="26606"/>
          <ac:spMkLst>
            <pc:docMk/>
            <pc:sldMk cId="2939955741" sldId="296"/>
            <ac:spMk id="10" creationId="{E720DB99-7745-4E75-9D96-AAB6D55C531E}"/>
          </ac:spMkLst>
        </pc:spChg>
        <pc:spChg chg="add">
          <ac:chgData name="Thomas Humphrey (1705413)" userId="c780d40b-30e5-49d0-9079-02c1cbd1b375" providerId="ADAL" clId="{F7BB175E-F9BB-449C-AD37-494FF03296F5}" dt="2023-09-27T10:49:54.548" v="1518" actId="26606"/>
          <ac:spMkLst>
            <pc:docMk/>
            <pc:sldMk cId="2939955741" sldId="296"/>
            <ac:spMk id="12" creationId="{D68803C4-E159-4360-B7BB-74205C8F782D}"/>
          </ac:spMkLst>
        </pc:spChg>
        <pc:spChg chg="add">
          <ac:chgData name="Thomas Humphrey (1705413)" userId="c780d40b-30e5-49d0-9079-02c1cbd1b375" providerId="ADAL" clId="{F7BB175E-F9BB-449C-AD37-494FF03296F5}" dt="2023-09-27T10:49:54.548" v="1518" actId="26606"/>
          <ac:spMkLst>
            <pc:docMk/>
            <pc:sldMk cId="2939955741" sldId="296"/>
            <ac:spMk id="14" creationId="{504B0465-3B07-49BF-BEA7-D81476246293}"/>
          </ac:spMkLst>
        </pc:spChg>
        <pc:spChg chg="add">
          <ac:chgData name="Thomas Humphrey (1705413)" userId="c780d40b-30e5-49d0-9079-02c1cbd1b375" providerId="ADAL" clId="{F7BB175E-F9BB-449C-AD37-494FF03296F5}" dt="2023-09-27T10:49:54.548" v="1518" actId="26606"/>
          <ac:spMkLst>
            <pc:docMk/>
            <pc:sldMk cId="2939955741" sldId="296"/>
            <ac:spMk id="16" creationId="{49B7FFA5-14CB-4A4F-9BCC-CA3AA5D9D276}"/>
          </ac:spMkLst>
        </pc:spChg>
        <pc:spChg chg="add">
          <ac:chgData name="Thomas Humphrey (1705413)" userId="c780d40b-30e5-49d0-9079-02c1cbd1b375" providerId="ADAL" clId="{F7BB175E-F9BB-449C-AD37-494FF03296F5}" dt="2023-09-27T10:49:54.548" v="1518" actId="26606"/>
          <ac:spMkLst>
            <pc:docMk/>
            <pc:sldMk cId="2939955741" sldId="296"/>
            <ac:spMk id="18" creationId="{04E48745-7512-4EC2-9E20-9092D12150CA}"/>
          </ac:spMkLst>
        </pc:spChg>
      </pc:sldChg>
      <pc:sldChg chg="addSp modSp mod setBg">
        <pc:chgData name="Thomas Humphrey (1705413)" userId="c780d40b-30e5-49d0-9079-02c1cbd1b375" providerId="ADAL" clId="{F7BB175E-F9BB-449C-AD37-494FF03296F5}" dt="2023-09-27T10:49:56.306" v="1519" actId="26606"/>
        <pc:sldMkLst>
          <pc:docMk/>
          <pc:sldMk cId="2723448522" sldId="297"/>
        </pc:sldMkLst>
        <pc:spChg chg="mod">
          <ac:chgData name="Thomas Humphrey (1705413)" userId="c780d40b-30e5-49d0-9079-02c1cbd1b375" providerId="ADAL" clId="{F7BB175E-F9BB-449C-AD37-494FF03296F5}" dt="2023-09-27T10:49:56.306" v="1519" actId="26606"/>
          <ac:spMkLst>
            <pc:docMk/>
            <pc:sldMk cId="2723448522" sldId="297"/>
            <ac:spMk id="2" creationId="{6E1DC201-D2DC-26C5-A3EA-9AF967E3294F}"/>
          </ac:spMkLst>
        </pc:spChg>
        <pc:spChg chg="mod">
          <ac:chgData name="Thomas Humphrey (1705413)" userId="c780d40b-30e5-49d0-9079-02c1cbd1b375" providerId="ADAL" clId="{F7BB175E-F9BB-449C-AD37-494FF03296F5}" dt="2023-09-27T10:49:56.306" v="1519" actId="26606"/>
          <ac:spMkLst>
            <pc:docMk/>
            <pc:sldMk cId="2723448522" sldId="297"/>
            <ac:spMk id="3" creationId="{3CD13F19-519E-F97D-BD10-19C45A4F1263}"/>
          </ac:spMkLst>
        </pc:spChg>
        <pc:spChg chg="add">
          <ac:chgData name="Thomas Humphrey (1705413)" userId="c780d40b-30e5-49d0-9079-02c1cbd1b375" providerId="ADAL" clId="{F7BB175E-F9BB-449C-AD37-494FF03296F5}" dt="2023-09-27T10:49:56.306" v="1519" actId="26606"/>
          <ac:spMkLst>
            <pc:docMk/>
            <pc:sldMk cId="2723448522" sldId="297"/>
            <ac:spMk id="8" creationId="{E009DD9B-5EE2-4C0D-8B2B-351C8C102205}"/>
          </ac:spMkLst>
        </pc:spChg>
        <pc:spChg chg="add">
          <ac:chgData name="Thomas Humphrey (1705413)" userId="c780d40b-30e5-49d0-9079-02c1cbd1b375" providerId="ADAL" clId="{F7BB175E-F9BB-449C-AD37-494FF03296F5}" dt="2023-09-27T10:49:56.306" v="1519" actId="26606"/>
          <ac:spMkLst>
            <pc:docMk/>
            <pc:sldMk cId="2723448522" sldId="297"/>
            <ac:spMk id="10" creationId="{E720DB99-7745-4E75-9D96-AAB6D55C531E}"/>
          </ac:spMkLst>
        </pc:spChg>
        <pc:spChg chg="add">
          <ac:chgData name="Thomas Humphrey (1705413)" userId="c780d40b-30e5-49d0-9079-02c1cbd1b375" providerId="ADAL" clId="{F7BB175E-F9BB-449C-AD37-494FF03296F5}" dt="2023-09-27T10:49:56.306" v="1519" actId="26606"/>
          <ac:spMkLst>
            <pc:docMk/>
            <pc:sldMk cId="2723448522" sldId="297"/>
            <ac:spMk id="12" creationId="{D68803C4-E159-4360-B7BB-74205C8F782D}"/>
          </ac:spMkLst>
        </pc:spChg>
        <pc:spChg chg="add">
          <ac:chgData name="Thomas Humphrey (1705413)" userId="c780d40b-30e5-49d0-9079-02c1cbd1b375" providerId="ADAL" clId="{F7BB175E-F9BB-449C-AD37-494FF03296F5}" dt="2023-09-27T10:49:56.306" v="1519" actId="26606"/>
          <ac:spMkLst>
            <pc:docMk/>
            <pc:sldMk cId="2723448522" sldId="297"/>
            <ac:spMk id="14" creationId="{504B0465-3B07-49BF-BEA7-D81476246293}"/>
          </ac:spMkLst>
        </pc:spChg>
        <pc:spChg chg="add">
          <ac:chgData name="Thomas Humphrey (1705413)" userId="c780d40b-30e5-49d0-9079-02c1cbd1b375" providerId="ADAL" clId="{F7BB175E-F9BB-449C-AD37-494FF03296F5}" dt="2023-09-27T10:49:56.306" v="1519" actId="26606"/>
          <ac:spMkLst>
            <pc:docMk/>
            <pc:sldMk cId="2723448522" sldId="297"/>
            <ac:spMk id="16" creationId="{49B7FFA5-14CB-4A4F-9BCC-CA3AA5D9D276}"/>
          </ac:spMkLst>
        </pc:spChg>
        <pc:spChg chg="add">
          <ac:chgData name="Thomas Humphrey (1705413)" userId="c780d40b-30e5-49d0-9079-02c1cbd1b375" providerId="ADAL" clId="{F7BB175E-F9BB-449C-AD37-494FF03296F5}" dt="2023-09-27T10:49:56.306" v="1519" actId="26606"/>
          <ac:spMkLst>
            <pc:docMk/>
            <pc:sldMk cId="2723448522" sldId="297"/>
            <ac:spMk id="18" creationId="{04E48745-7512-4EC2-9E20-9092D12150CA}"/>
          </ac:spMkLst>
        </pc:spChg>
      </pc:sldChg>
      <pc:sldChg chg="addSp modSp mod setBg">
        <pc:chgData name="Thomas Humphrey (1705413)" userId="c780d40b-30e5-49d0-9079-02c1cbd1b375" providerId="ADAL" clId="{F7BB175E-F9BB-449C-AD37-494FF03296F5}" dt="2023-09-27T10:50:10.414" v="1522" actId="14100"/>
        <pc:sldMkLst>
          <pc:docMk/>
          <pc:sldMk cId="3906476139" sldId="298"/>
        </pc:sldMkLst>
        <pc:spChg chg="mod">
          <ac:chgData name="Thomas Humphrey (1705413)" userId="c780d40b-30e5-49d0-9079-02c1cbd1b375" providerId="ADAL" clId="{F7BB175E-F9BB-449C-AD37-494FF03296F5}" dt="2023-09-27T10:50:00.788" v="1520" actId="26606"/>
          <ac:spMkLst>
            <pc:docMk/>
            <pc:sldMk cId="3906476139" sldId="298"/>
            <ac:spMk id="2" creationId="{02C52C08-CC9B-9EE5-32C0-07B33599DC2A}"/>
          </ac:spMkLst>
        </pc:spChg>
        <pc:spChg chg="mod">
          <ac:chgData name="Thomas Humphrey (1705413)" userId="c780d40b-30e5-49d0-9079-02c1cbd1b375" providerId="ADAL" clId="{F7BB175E-F9BB-449C-AD37-494FF03296F5}" dt="2023-09-27T10:50:10.414" v="1522" actId="14100"/>
          <ac:spMkLst>
            <pc:docMk/>
            <pc:sldMk cId="3906476139" sldId="298"/>
            <ac:spMk id="3" creationId="{3648D2C7-6E78-14CE-1059-163BCAB4CA4D}"/>
          </ac:spMkLst>
        </pc:spChg>
        <pc:spChg chg="add">
          <ac:chgData name="Thomas Humphrey (1705413)" userId="c780d40b-30e5-49d0-9079-02c1cbd1b375" providerId="ADAL" clId="{F7BB175E-F9BB-449C-AD37-494FF03296F5}" dt="2023-09-27T10:50:00.788" v="1520" actId="26606"/>
          <ac:spMkLst>
            <pc:docMk/>
            <pc:sldMk cId="3906476139" sldId="298"/>
            <ac:spMk id="8" creationId="{E009DD9B-5EE2-4C0D-8B2B-351C8C102205}"/>
          </ac:spMkLst>
        </pc:spChg>
        <pc:spChg chg="add">
          <ac:chgData name="Thomas Humphrey (1705413)" userId="c780d40b-30e5-49d0-9079-02c1cbd1b375" providerId="ADAL" clId="{F7BB175E-F9BB-449C-AD37-494FF03296F5}" dt="2023-09-27T10:50:00.788" v="1520" actId="26606"/>
          <ac:spMkLst>
            <pc:docMk/>
            <pc:sldMk cId="3906476139" sldId="298"/>
            <ac:spMk id="10" creationId="{E720DB99-7745-4E75-9D96-AAB6D55C531E}"/>
          </ac:spMkLst>
        </pc:spChg>
        <pc:spChg chg="add">
          <ac:chgData name="Thomas Humphrey (1705413)" userId="c780d40b-30e5-49d0-9079-02c1cbd1b375" providerId="ADAL" clId="{F7BB175E-F9BB-449C-AD37-494FF03296F5}" dt="2023-09-27T10:50:00.788" v="1520" actId="26606"/>
          <ac:spMkLst>
            <pc:docMk/>
            <pc:sldMk cId="3906476139" sldId="298"/>
            <ac:spMk id="12" creationId="{D68803C4-E159-4360-B7BB-74205C8F782D}"/>
          </ac:spMkLst>
        </pc:spChg>
        <pc:spChg chg="add">
          <ac:chgData name="Thomas Humphrey (1705413)" userId="c780d40b-30e5-49d0-9079-02c1cbd1b375" providerId="ADAL" clId="{F7BB175E-F9BB-449C-AD37-494FF03296F5}" dt="2023-09-27T10:50:00.788" v="1520" actId="26606"/>
          <ac:spMkLst>
            <pc:docMk/>
            <pc:sldMk cId="3906476139" sldId="298"/>
            <ac:spMk id="14" creationId="{504B0465-3B07-49BF-BEA7-D81476246293}"/>
          </ac:spMkLst>
        </pc:spChg>
        <pc:spChg chg="add">
          <ac:chgData name="Thomas Humphrey (1705413)" userId="c780d40b-30e5-49d0-9079-02c1cbd1b375" providerId="ADAL" clId="{F7BB175E-F9BB-449C-AD37-494FF03296F5}" dt="2023-09-27T10:50:00.788" v="1520" actId="26606"/>
          <ac:spMkLst>
            <pc:docMk/>
            <pc:sldMk cId="3906476139" sldId="298"/>
            <ac:spMk id="16" creationId="{49B7FFA5-14CB-4A4F-9BCC-CA3AA5D9D276}"/>
          </ac:spMkLst>
        </pc:spChg>
        <pc:spChg chg="add">
          <ac:chgData name="Thomas Humphrey (1705413)" userId="c780d40b-30e5-49d0-9079-02c1cbd1b375" providerId="ADAL" clId="{F7BB175E-F9BB-449C-AD37-494FF03296F5}" dt="2023-09-27T10:50:00.788" v="1520" actId="26606"/>
          <ac:spMkLst>
            <pc:docMk/>
            <pc:sldMk cId="3906476139" sldId="298"/>
            <ac:spMk id="18" creationId="{04E48745-7512-4EC2-9E20-9092D12150CA}"/>
          </ac:spMkLst>
        </pc:spChg>
      </pc:sldChg>
      <pc:sldChg chg="addSp modSp mod setBg">
        <pc:chgData name="Thomas Humphrey (1705413)" userId="c780d40b-30e5-49d0-9079-02c1cbd1b375" providerId="ADAL" clId="{F7BB175E-F9BB-449C-AD37-494FF03296F5}" dt="2023-09-27T10:51:06.848" v="1523" actId="26606"/>
        <pc:sldMkLst>
          <pc:docMk/>
          <pc:sldMk cId="1818237530" sldId="299"/>
        </pc:sldMkLst>
        <pc:spChg chg="mod">
          <ac:chgData name="Thomas Humphrey (1705413)" userId="c780d40b-30e5-49d0-9079-02c1cbd1b375" providerId="ADAL" clId="{F7BB175E-F9BB-449C-AD37-494FF03296F5}" dt="2023-09-27T10:51:06.848" v="1523" actId="26606"/>
          <ac:spMkLst>
            <pc:docMk/>
            <pc:sldMk cId="1818237530" sldId="299"/>
            <ac:spMk id="2" creationId="{B4BBBF58-D705-6355-A069-7838B2953510}"/>
          </ac:spMkLst>
        </pc:spChg>
        <pc:spChg chg="mod">
          <ac:chgData name="Thomas Humphrey (1705413)" userId="c780d40b-30e5-49d0-9079-02c1cbd1b375" providerId="ADAL" clId="{F7BB175E-F9BB-449C-AD37-494FF03296F5}" dt="2023-09-27T10:51:06.848" v="1523" actId="26606"/>
          <ac:spMkLst>
            <pc:docMk/>
            <pc:sldMk cId="1818237530" sldId="299"/>
            <ac:spMk id="3" creationId="{F3A7830E-1141-4EB8-6C8F-0C30BD59D99A}"/>
          </ac:spMkLst>
        </pc:spChg>
        <pc:spChg chg="add">
          <ac:chgData name="Thomas Humphrey (1705413)" userId="c780d40b-30e5-49d0-9079-02c1cbd1b375" providerId="ADAL" clId="{F7BB175E-F9BB-449C-AD37-494FF03296F5}" dt="2023-09-27T10:51:06.848" v="1523" actId="26606"/>
          <ac:spMkLst>
            <pc:docMk/>
            <pc:sldMk cId="1818237530" sldId="299"/>
            <ac:spMk id="8" creationId="{E009DD9B-5EE2-4C0D-8B2B-351C8C102205}"/>
          </ac:spMkLst>
        </pc:spChg>
        <pc:spChg chg="add">
          <ac:chgData name="Thomas Humphrey (1705413)" userId="c780d40b-30e5-49d0-9079-02c1cbd1b375" providerId="ADAL" clId="{F7BB175E-F9BB-449C-AD37-494FF03296F5}" dt="2023-09-27T10:51:06.848" v="1523" actId="26606"/>
          <ac:spMkLst>
            <pc:docMk/>
            <pc:sldMk cId="1818237530" sldId="299"/>
            <ac:spMk id="10" creationId="{E720DB99-7745-4E75-9D96-AAB6D55C531E}"/>
          </ac:spMkLst>
        </pc:spChg>
        <pc:spChg chg="add">
          <ac:chgData name="Thomas Humphrey (1705413)" userId="c780d40b-30e5-49d0-9079-02c1cbd1b375" providerId="ADAL" clId="{F7BB175E-F9BB-449C-AD37-494FF03296F5}" dt="2023-09-27T10:51:06.848" v="1523" actId="26606"/>
          <ac:spMkLst>
            <pc:docMk/>
            <pc:sldMk cId="1818237530" sldId="299"/>
            <ac:spMk id="12" creationId="{D68803C4-E159-4360-B7BB-74205C8F782D}"/>
          </ac:spMkLst>
        </pc:spChg>
        <pc:spChg chg="add">
          <ac:chgData name="Thomas Humphrey (1705413)" userId="c780d40b-30e5-49d0-9079-02c1cbd1b375" providerId="ADAL" clId="{F7BB175E-F9BB-449C-AD37-494FF03296F5}" dt="2023-09-27T10:51:06.848" v="1523" actId="26606"/>
          <ac:spMkLst>
            <pc:docMk/>
            <pc:sldMk cId="1818237530" sldId="299"/>
            <ac:spMk id="14" creationId="{504B0465-3B07-49BF-BEA7-D81476246293}"/>
          </ac:spMkLst>
        </pc:spChg>
        <pc:spChg chg="add">
          <ac:chgData name="Thomas Humphrey (1705413)" userId="c780d40b-30e5-49d0-9079-02c1cbd1b375" providerId="ADAL" clId="{F7BB175E-F9BB-449C-AD37-494FF03296F5}" dt="2023-09-27T10:51:06.848" v="1523" actId="26606"/>
          <ac:spMkLst>
            <pc:docMk/>
            <pc:sldMk cId="1818237530" sldId="299"/>
            <ac:spMk id="16" creationId="{49B7FFA5-14CB-4A4F-9BCC-CA3AA5D9D276}"/>
          </ac:spMkLst>
        </pc:spChg>
        <pc:spChg chg="add">
          <ac:chgData name="Thomas Humphrey (1705413)" userId="c780d40b-30e5-49d0-9079-02c1cbd1b375" providerId="ADAL" clId="{F7BB175E-F9BB-449C-AD37-494FF03296F5}" dt="2023-09-27T10:51:06.848" v="1523" actId="26606"/>
          <ac:spMkLst>
            <pc:docMk/>
            <pc:sldMk cId="1818237530" sldId="299"/>
            <ac:spMk id="18" creationId="{04E48745-7512-4EC2-9E20-9092D12150CA}"/>
          </ac:spMkLst>
        </pc:spChg>
      </pc:sldChg>
      <pc:sldChg chg="addSp modSp mod setBg">
        <pc:chgData name="Thomas Humphrey (1705413)" userId="c780d40b-30e5-49d0-9079-02c1cbd1b375" providerId="ADAL" clId="{F7BB175E-F9BB-449C-AD37-494FF03296F5}" dt="2023-09-27T09:15:46.104" v="1355" actId="21"/>
        <pc:sldMkLst>
          <pc:docMk/>
          <pc:sldMk cId="1572287464" sldId="300"/>
        </pc:sldMkLst>
        <pc:spChg chg="mod">
          <ac:chgData name="Thomas Humphrey (1705413)" userId="c780d40b-30e5-49d0-9079-02c1cbd1b375" providerId="ADAL" clId="{F7BB175E-F9BB-449C-AD37-494FF03296F5}" dt="2023-09-24T16:46:32.182" v="1234" actId="26606"/>
          <ac:spMkLst>
            <pc:docMk/>
            <pc:sldMk cId="1572287464" sldId="300"/>
            <ac:spMk id="2" creationId="{C5CB9A10-C0FA-3465-F0B9-C2455F69C005}"/>
          </ac:spMkLst>
        </pc:spChg>
        <pc:spChg chg="mod">
          <ac:chgData name="Thomas Humphrey (1705413)" userId="c780d40b-30e5-49d0-9079-02c1cbd1b375" providerId="ADAL" clId="{F7BB175E-F9BB-449C-AD37-494FF03296F5}" dt="2023-09-27T09:15:46.104" v="1355" actId="21"/>
          <ac:spMkLst>
            <pc:docMk/>
            <pc:sldMk cId="1572287464" sldId="300"/>
            <ac:spMk id="3" creationId="{E7365B01-AF3A-3C43-E184-E8597D189F76}"/>
          </ac:spMkLst>
        </pc:spChg>
        <pc:spChg chg="add">
          <ac:chgData name="Thomas Humphrey (1705413)" userId="c780d40b-30e5-49d0-9079-02c1cbd1b375" providerId="ADAL" clId="{F7BB175E-F9BB-449C-AD37-494FF03296F5}" dt="2023-09-24T16:46:32.182" v="1234" actId="26606"/>
          <ac:spMkLst>
            <pc:docMk/>
            <pc:sldMk cId="1572287464" sldId="300"/>
            <ac:spMk id="8" creationId="{E009DD9B-5EE2-4C0D-8B2B-351C8C102205}"/>
          </ac:spMkLst>
        </pc:spChg>
        <pc:spChg chg="add">
          <ac:chgData name="Thomas Humphrey (1705413)" userId="c780d40b-30e5-49d0-9079-02c1cbd1b375" providerId="ADAL" clId="{F7BB175E-F9BB-449C-AD37-494FF03296F5}" dt="2023-09-24T16:46:32.182" v="1234" actId="26606"/>
          <ac:spMkLst>
            <pc:docMk/>
            <pc:sldMk cId="1572287464" sldId="300"/>
            <ac:spMk id="10" creationId="{E720DB99-7745-4E75-9D96-AAB6D55C531E}"/>
          </ac:spMkLst>
        </pc:spChg>
        <pc:spChg chg="add">
          <ac:chgData name="Thomas Humphrey (1705413)" userId="c780d40b-30e5-49d0-9079-02c1cbd1b375" providerId="ADAL" clId="{F7BB175E-F9BB-449C-AD37-494FF03296F5}" dt="2023-09-24T16:46:32.182" v="1234" actId="26606"/>
          <ac:spMkLst>
            <pc:docMk/>
            <pc:sldMk cId="1572287464" sldId="300"/>
            <ac:spMk id="12" creationId="{D68803C4-E159-4360-B7BB-74205C8F782D}"/>
          </ac:spMkLst>
        </pc:spChg>
        <pc:spChg chg="add">
          <ac:chgData name="Thomas Humphrey (1705413)" userId="c780d40b-30e5-49d0-9079-02c1cbd1b375" providerId="ADAL" clId="{F7BB175E-F9BB-449C-AD37-494FF03296F5}" dt="2023-09-24T16:46:32.182" v="1234" actId="26606"/>
          <ac:spMkLst>
            <pc:docMk/>
            <pc:sldMk cId="1572287464" sldId="300"/>
            <ac:spMk id="14" creationId="{504B0465-3B07-49BF-BEA7-D81476246293}"/>
          </ac:spMkLst>
        </pc:spChg>
        <pc:spChg chg="add">
          <ac:chgData name="Thomas Humphrey (1705413)" userId="c780d40b-30e5-49d0-9079-02c1cbd1b375" providerId="ADAL" clId="{F7BB175E-F9BB-449C-AD37-494FF03296F5}" dt="2023-09-24T16:46:32.182" v="1234" actId="26606"/>
          <ac:spMkLst>
            <pc:docMk/>
            <pc:sldMk cId="1572287464" sldId="300"/>
            <ac:spMk id="16" creationId="{49B7FFA5-14CB-4A4F-9BCC-CA3AA5D9D276}"/>
          </ac:spMkLst>
        </pc:spChg>
        <pc:spChg chg="add">
          <ac:chgData name="Thomas Humphrey (1705413)" userId="c780d40b-30e5-49d0-9079-02c1cbd1b375" providerId="ADAL" clId="{F7BB175E-F9BB-449C-AD37-494FF03296F5}" dt="2023-09-24T16:46:32.182" v="1234" actId="26606"/>
          <ac:spMkLst>
            <pc:docMk/>
            <pc:sldMk cId="1572287464" sldId="300"/>
            <ac:spMk id="18" creationId="{04E48745-7512-4EC2-9E20-9092D12150CA}"/>
          </ac:spMkLst>
        </pc:spChg>
      </pc:sldChg>
      <pc:sldChg chg="addSp delSp modSp new mod setBg">
        <pc:chgData name="Thomas Humphrey (1705413)" userId="c780d40b-30e5-49d0-9079-02c1cbd1b375" providerId="ADAL" clId="{F7BB175E-F9BB-449C-AD37-494FF03296F5}" dt="2023-09-27T10:43:41.041" v="1473" actId="26606"/>
        <pc:sldMkLst>
          <pc:docMk/>
          <pc:sldMk cId="2276263298" sldId="301"/>
        </pc:sldMkLst>
        <pc:spChg chg="mod ord">
          <ac:chgData name="Thomas Humphrey (1705413)" userId="c780d40b-30e5-49d0-9079-02c1cbd1b375" providerId="ADAL" clId="{F7BB175E-F9BB-449C-AD37-494FF03296F5}" dt="2023-09-27T10:43:41.041" v="1473" actId="26606"/>
          <ac:spMkLst>
            <pc:docMk/>
            <pc:sldMk cId="2276263298" sldId="301"/>
            <ac:spMk id="2" creationId="{7A2AC0AF-4658-FB22-A8D8-0DBA27B8CBE2}"/>
          </ac:spMkLst>
        </pc:spChg>
        <pc:spChg chg="add del">
          <ac:chgData name="Thomas Humphrey (1705413)" userId="c780d40b-30e5-49d0-9079-02c1cbd1b375" providerId="ADAL" clId="{F7BB175E-F9BB-449C-AD37-494FF03296F5}" dt="2023-09-27T10:43:41.041" v="1473" actId="26606"/>
          <ac:spMkLst>
            <pc:docMk/>
            <pc:sldMk cId="2276263298" sldId="301"/>
            <ac:spMk id="8" creationId="{7049A7D3-684C-4C59-A4B6-7B308A6AD34D}"/>
          </ac:spMkLst>
        </pc:spChg>
        <pc:spChg chg="add del">
          <ac:chgData name="Thomas Humphrey (1705413)" userId="c780d40b-30e5-49d0-9079-02c1cbd1b375" providerId="ADAL" clId="{F7BB175E-F9BB-449C-AD37-494FF03296F5}" dt="2023-09-27T10:43:41.041" v="1473" actId="26606"/>
          <ac:spMkLst>
            <pc:docMk/>
            <pc:sldMk cId="2276263298" sldId="301"/>
            <ac:spMk id="10" creationId="{D7B1087B-C592-40E7-B532-60B453A2FE6A}"/>
          </ac:spMkLst>
        </pc:spChg>
        <pc:spChg chg="add del">
          <ac:chgData name="Thomas Humphrey (1705413)" userId="c780d40b-30e5-49d0-9079-02c1cbd1b375" providerId="ADAL" clId="{F7BB175E-F9BB-449C-AD37-494FF03296F5}" dt="2023-09-27T10:43:41.041" v="1473" actId="26606"/>
          <ac:spMkLst>
            <pc:docMk/>
            <pc:sldMk cId="2276263298" sldId="301"/>
            <ac:spMk id="12" creationId="{14AE7447-E8F8-4A0F-9E3D-94842BFF886E}"/>
          </ac:spMkLst>
        </pc:spChg>
        <pc:spChg chg="add del">
          <ac:chgData name="Thomas Humphrey (1705413)" userId="c780d40b-30e5-49d0-9079-02c1cbd1b375" providerId="ADAL" clId="{F7BB175E-F9BB-449C-AD37-494FF03296F5}" dt="2023-09-27T10:43:41.041" v="1473" actId="26606"/>
          <ac:spMkLst>
            <pc:docMk/>
            <pc:sldMk cId="2276263298" sldId="301"/>
            <ac:spMk id="18" creationId="{0680B5D0-24EC-465A-A0E6-C4DF951E0043}"/>
          </ac:spMkLst>
        </pc:spChg>
        <pc:spChg chg="add del">
          <ac:chgData name="Thomas Humphrey (1705413)" userId="c780d40b-30e5-49d0-9079-02c1cbd1b375" providerId="ADAL" clId="{F7BB175E-F9BB-449C-AD37-494FF03296F5}" dt="2023-09-27T10:43:41.041" v="1473" actId="26606"/>
          <ac:spMkLst>
            <pc:docMk/>
            <pc:sldMk cId="2276263298" sldId="301"/>
            <ac:spMk id="20" creationId="{30BF1B50-A83E-4ED6-A2AA-C943C1F89F85}"/>
          </ac:spMkLst>
        </pc:spChg>
        <pc:spChg chg="add del">
          <ac:chgData name="Thomas Humphrey (1705413)" userId="c780d40b-30e5-49d0-9079-02c1cbd1b375" providerId="ADAL" clId="{F7BB175E-F9BB-449C-AD37-494FF03296F5}" dt="2023-09-27T10:43:41.041" v="1473" actId="26606"/>
          <ac:spMkLst>
            <pc:docMk/>
            <pc:sldMk cId="2276263298" sldId="301"/>
            <ac:spMk id="22" creationId="{1F31E8B2-210B-4B90-83BB-3B180732EF38}"/>
          </ac:spMkLst>
        </pc:spChg>
        <pc:spChg chg="add del">
          <ac:chgData name="Thomas Humphrey (1705413)" userId="c780d40b-30e5-49d0-9079-02c1cbd1b375" providerId="ADAL" clId="{F7BB175E-F9BB-449C-AD37-494FF03296F5}" dt="2023-09-27T10:43:41.041" v="1473" actId="26606"/>
          <ac:spMkLst>
            <pc:docMk/>
            <pc:sldMk cId="2276263298" sldId="301"/>
            <ac:spMk id="24" creationId="{6B387409-2B98-40F8-A65F-EF7CF989512F}"/>
          </ac:spMkLst>
        </pc:spChg>
        <pc:spChg chg="add">
          <ac:chgData name="Thomas Humphrey (1705413)" userId="c780d40b-30e5-49d0-9079-02c1cbd1b375" providerId="ADAL" clId="{F7BB175E-F9BB-449C-AD37-494FF03296F5}" dt="2023-09-27T10:43:41.041" v="1473" actId="26606"/>
          <ac:spMkLst>
            <pc:docMk/>
            <pc:sldMk cId="2276263298" sldId="301"/>
            <ac:spMk id="33" creationId="{7049A7D3-684C-4C59-A4B6-7B308A6AD34D}"/>
          </ac:spMkLst>
        </pc:spChg>
        <pc:spChg chg="add">
          <ac:chgData name="Thomas Humphrey (1705413)" userId="c780d40b-30e5-49d0-9079-02c1cbd1b375" providerId="ADAL" clId="{F7BB175E-F9BB-449C-AD37-494FF03296F5}" dt="2023-09-27T10:43:41.041" v="1473" actId="26606"/>
          <ac:spMkLst>
            <pc:docMk/>
            <pc:sldMk cId="2276263298" sldId="301"/>
            <ac:spMk id="35" creationId="{D7B1087B-C592-40E7-B532-60B453A2FE6A}"/>
          </ac:spMkLst>
        </pc:spChg>
        <pc:spChg chg="add">
          <ac:chgData name="Thomas Humphrey (1705413)" userId="c780d40b-30e5-49d0-9079-02c1cbd1b375" providerId="ADAL" clId="{F7BB175E-F9BB-449C-AD37-494FF03296F5}" dt="2023-09-27T10:43:41.041" v="1473" actId="26606"/>
          <ac:spMkLst>
            <pc:docMk/>
            <pc:sldMk cId="2276263298" sldId="301"/>
            <ac:spMk id="37" creationId="{14AE7447-E8F8-4A0F-9E3D-94842BFF886E}"/>
          </ac:spMkLst>
        </pc:spChg>
        <pc:spChg chg="add">
          <ac:chgData name="Thomas Humphrey (1705413)" userId="c780d40b-30e5-49d0-9079-02c1cbd1b375" providerId="ADAL" clId="{F7BB175E-F9BB-449C-AD37-494FF03296F5}" dt="2023-09-27T10:43:41.041" v="1473" actId="26606"/>
          <ac:spMkLst>
            <pc:docMk/>
            <pc:sldMk cId="2276263298" sldId="301"/>
            <ac:spMk id="43" creationId="{9818A645-2267-4F2E-9342-266D4D1DC809}"/>
          </ac:spMkLst>
        </pc:spChg>
        <pc:spChg chg="add">
          <ac:chgData name="Thomas Humphrey (1705413)" userId="c780d40b-30e5-49d0-9079-02c1cbd1b375" providerId="ADAL" clId="{F7BB175E-F9BB-449C-AD37-494FF03296F5}" dt="2023-09-27T10:43:41.041" v="1473" actId="26606"/>
          <ac:spMkLst>
            <pc:docMk/>
            <pc:sldMk cId="2276263298" sldId="301"/>
            <ac:spMk id="45" creationId="{CD60390C-0E4C-4682-8246-AFA2E49856DA}"/>
          </ac:spMkLst>
        </pc:spChg>
        <pc:spChg chg="add">
          <ac:chgData name="Thomas Humphrey (1705413)" userId="c780d40b-30e5-49d0-9079-02c1cbd1b375" providerId="ADAL" clId="{F7BB175E-F9BB-449C-AD37-494FF03296F5}" dt="2023-09-27T10:43:41.041" v="1473" actId="26606"/>
          <ac:spMkLst>
            <pc:docMk/>
            <pc:sldMk cId="2276263298" sldId="301"/>
            <ac:spMk id="47" creationId="{CEBA87F4-FB8A-4D91-B3F3-DFA78E0CC64D}"/>
          </ac:spMkLst>
        </pc:spChg>
        <pc:spChg chg="add">
          <ac:chgData name="Thomas Humphrey (1705413)" userId="c780d40b-30e5-49d0-9079-02c1cbd1b375" providerId="ADAL" clId="{F7BB175E-F9BB-449C-AD37-494FF03296F5}" dt="2023-09-27T10:43:41.041" v="1473" actId="26606"/>
          <ac:spMkLst>
            <pc:docMk/>
            <pc:sldMk cId="2276263298" sldId="301"/>
            <ac:spMk id="49" creationId="{D012A90F-45C2-4C9B-BAF6-9CE1F546C7EA}"/>
          </ac:spMkLst>
        </pc:spChg>
        <pc:grpChg chg="add del">
          <ac:chgData name="Thomas Humphrey (1705413)" userId="c780d40b-30e5-49d0-9079-02c1cbd1b375" providerId="ADAL" clId="{F7BB175E-F9BB-449C-AD37-494FF03296F5}" dt="2023-09-27T10:43:41.041" v="1473" actId="26606"/>
          <ac:grpSpMkLst>
            <pc:docMk/>
            <pc:sldMk cId="2276263298" sldId="301"/>
            <ac:grpSpMk id="14" creationId="{85981F80-69EE-4E2B-82A8-47FDFD7720AC}"/>
          </ac:grpSpMkLst>
        </pc:grpChg>
        <pc:grpChg chg="add del">
          <ac:chgData name="Thomas Humphrey (1705413)" userId="c780d40b-30e5-49d0-9079-02c1cbd1b375" providerId="ADAL" clId="{F7BB175E-F9BB-449C-AD37-494FF03296F5}" dt="2023-09-27T10:43:41.041" v="1473" actId="26606"/>
          <ac:grpSpMkLst>
            <pc:docMk/>
            <pc:sldMk cId="2276263298" sldId="301"/>
            <ac:grpSpMk id="26" creationId="{C9E5F284-A588-4AE7-A36D-1C93E4FD0241}"/>
          </ac:grpSpMkLst>
        </pc:grpChg>
        <pc:grpChg chg="add">
          <ac:chgData name="Thomas Humphrey (1705413)" userId="c780d40b-30e5-49d0-9079-02c1cbd1b375" providerId="ADAL" clId="{F7BB175E-F9BB-449C-AD37-494FF03296F5}" dt="2023-09-27T10:43:41.041" v="1473" actId="26606"/>
          <ac:grpSpMkLst>
            <pc:docMk/>
            <pc:sldMk cId="2276263298" sldId="301"/>
            <ac:grpSpMk id="39" creationId="{85981F80-69EE-4E2B-82A8-47FDFD7720AC}"/>
          </ac:grpSpMkLst>
        </pc:grpChg>
        <pc:picChg chg="add mod">
          <ac:chgData name="Thomas Humphrey (1705413)" userId="c780d40b-30e5-49d0-9079-02c1cbd1b375" providerId="ADAL" clId="{F7BB175E-F9BB-449C-AD37-494FF03296F5}" dt="2023-09-27T10:43:41.041" v="1473" actId="26606"/>
          <ac:picMkLst>
            <pc:docMk/>
            <pc:sldMk cId="2276263298" sldId="301"/>
            <ac:picMk id="3" creationId="{693B977B-F8E8-E21B-F4DB-080DFA3A388D}"/>
          </ac:picMkLst>
        </pc:picChg>
      </pc:sldChg>
      <pc:sldChg chg="addSp modSp add mod setBg">
        <pc:chgData name="Thomas Humphrey (1705413)" userId="c780d40b-30e5-49d0-9079-02c1cbd1b375" providerId="ADAL" clId="{F7BB175E-F9BB-449C-AD37-494FF03296F5}" dt="2023-09-27T10:43:08.972" v="1470" actId="26606"/>
        <pc:sldMkLst>
          <pc:docMk/>
          <pc:sldMk cId="57550710" sldId="302"/>
        </pc:sldMkLst>
        <pc:spChg chg="mod">
          <ac:chgData name="Thomas Humphrey (1705413)" userId="c780d40b-30e5-49d0-9079-02c1cbd1b375" providerId="ADAL" clId="{F7BB175E-F9BB-449C-AD37-494FF03296F5}" dt="2023-09-27T10:43:08.972" v="1470" actId="26606"/>
          <ac:spMkLst>
            <pc:docMk/>
            <pc:sldMk cId="57550710" sldId="302"/>
            <ac:spMk id="2" creationId="{665287AE-38A6-C089-2787-8C786ADE41FA}"/>
          </ac:spMkLst>
        </pc:spChg>
        <pc:spChg chg="mod">
          <ac:chgData name="Thomas Humphrey (1705413)" userId="c780d40b-30e5-49d0-9079-02c1cbd1b375" providerId="ADAL" clId="{F7BB175E-F9BB-449C-AD37-494FF03296F5}" dt="2023-09-27T10:43:08.972" v="1470" actId="26606"/>
          <ac:spMkLst>
            <pc:docMk/>
            <pc:sldMk cId="57550710" sldId="302"/>
            <ac:spMk id="3" creationId="{F880C552-AA94-7840-EC81-73CBE13276F4}"/>
          </ac:spMkLst>
        </pc:spChg>
        <pc:spChg chg="add">
          <ac:chgData name="Thomas Humphrey (1705413)" userId="c780d40b-30e5-49d0-9079-02c1cbd1b375" providerId="ADAL" clId="{F7BB175E-F9BB-449C-AD37-494FF03296F5}" dt="2023-09-27T10:43:08.972" v="1470" actId="26606"/>
          <ac:spMkLst>
            <pc:docMk/>
            <pc:sldMk cId="57550710" sldId="302"/>
            <ac:spMk id="8" creationId="{E009DD9B-5EE2-4C0D-8B2B-351C8C102205}"/>
          </ac:spMkLst>
        </pc:spChg>
        <pc:spChg chg="add">
          <ac:chgData name="Thomas Humphrey (1705413)" userId="c780d40b-30e5-49d0-9079-02c1cbd1b375" providerId="ADAL" clId="{F7BB175E-F9BB-449C-AD37-494FF03296F5}" dt="2023-09-27T10:43:08.972" v="1470" actId="26606"/>
          <ac:spMkLst>
            <pc:docMk/>
            <pc:sldMk cId="57550710" sldId="302"/>
            <ac:spMk id="10" creationId="{E720DB99-7745-4E75-9D96-AAB6D55C531E}"/>
          </ac:spMkLst>
        </pc:spChg>
        <pc:spChg chg="add">
          <ac:chgData name="Thomas Humphrey (1705413)" userId="c780d40b-30e5-49d0-9079-02c1cbd1b375" providerId="ADAL" clId="{F7BB175E-F9BB-449C-AD37-494FF03296F5}" dt="2023-09-27T10:43:08.972" v="1470" actId="26606"/>
          <ac:spMkLst>
            <pc:docMk/>
            <pc:sldMk cId="57550710" sldId="302"/>
            <ac:spMk id="12" creationId="{D68803C4-E159-4360-B7BB-74205C8F782D}"/>
          </ac:spMkLst>
        </pc:spChg>
        <pc:spChg chg="add">
          <ac:chgData name="Thomas Humphrey (1705413)" userId="c780d40b-30e5-49d0-9079-02c1cbd1b375" providerId="ADAL" clId="{F7BB175E-F9BB-449C-AD37-494FF03296F5}" dt="2023-09-27T10:43:08.972" v="1470" actId="26606"/>
          <ac:spMkLst>
            <pc:docMk/>
            <pc:sldMk cId="57550710" sldId="302"/>
            <ac:spMk id="14" creationId="{504B0465-3B07-49BF-BEA7-D81476246293}"/>
          </ac:spMkLst>
        </pc:spChg>
        <pc:spChg chg="add">
          <ac:chgData name="Thomas Humphrey (1705413)" userId="c780d40b-30e5-49d0-9079-02c1cbd1b375" providerId="ADAL" clId="{F7BB175E-F9BB-449C-AD37-494FF03296F5}" dt="2023-09-27T10:43:08.972" v="1470" actId="26606"/>
          <ac:spMkLst>
            <pc:docMk/>
            <pc:sldMk cId="57550710" sldId="302"/>
            <ac:spMk id="16" creationId="{49B7FFA5-14CB-4A4F-9BCC-CA3AA5D9D276}"/>
          </ac:spMkLst>
        </pc:spChg>
        <pc:spChg chg="add">
          <ac:chgData name="Thomas Humphrey (1705413)" userId="c780d40b-30e5-49d0-9079-02c1cbd1b375" providerId="ADAL" clId="{F7BB175E-F9BB-449C-AD37-494FF03296F5}" dt="2023-09-27T10:43:08.972" v="1470" actId="26606"/>
          <ac:spMkLst>
            <pc:docMk/>
            <pc:sldMk cId="57550710" sldId="302"/>
            <ac:spMk id="18" creationId="{04E48745-7512-4EC2-9E20-9092D12150CA}"/>
          </ac:spMkLst>
        </pc:spChg>
      </pc:sldChg>
      <pc:sldChg chg="addSp modSp add mod setBg">
        <pc:chgData name="Thomas Humphrey (1705413)" userId="c780d40b-30e5-49d0-9079-02c1cbd1b375" providerId="ADAL" clId="{F7BB175E-F9BB-449C-AD37-494FF03296F5}" dt="2023-09-24T16:46:27.533" v="1233" actId="26606"/>
        <pc:sldMkLst>
          <pc:docMk/>
          <pc:sldMk cId="104208538" sldId="303"/>
        </pc:sldMkLst>
        <pc:spChg chg="mod">
          <ac:chgData name="Thomas Humphrey (1705413)" userId="c780d40b-30e5-49d0-9079-02c1cbd1b375" providerId="ADAL" clId="{F7BB175E-F9BB-449C-AD37-494FF03296F5}" dt="2023-09-24T16:46:27.533" v="1233" actId="26606"/>
          <ac:spMkLst>
            <pc:docMk/>
            <pc:sldMk cId="104208538" sldId="303"/>
            <ac:spMk id="2" creationId="{C5CB9A10-C0FA-3465-F0B9-C2455F69C005}"/>
          </ac:spMkLst>
        </pc:spChg>
        <pc:spChg chg="mod">
          <ac:chgData name="Thomas Humphrey (1705413)" userId="c780d40b-30e5-49d0-9079-02c1cbd1b375" providerId="ADAL" clId="{F7BB175E-F9BB-449C-AD37-494FF03296F5}" dt="2023-09-24T16:46:27.533" v="1233" actId="26606"/>
          <ac:spMkLst>
            <pc:docMk/>
            <pc:sldMk cId="104208538" sldId="303"/>
            <ac:spMk id="3" creationId="{E7365B01-AF3A-3C43-E184-E8597D189F76}"/>
          </ac:spMkLst>
        </pc:spChg>
        <pc:spChg chg="add">
          <ac:chgData name="Thomas Humphrey (1705413)" userId="c780d40b-30e5-49d0-9079-02c1cbd1b375" providerId="ADAL" clId="{F7BB175E-F9BB-449C-AD37-494FF03296F5}" dt="2023-09-24T16:46:27.533" v="1233" actId="26606"/>
          <ac:spMkLst>
            <pc:docMk/>
            <pc:sldMk cId="104208538" sldId="303"/>
            <ac:spMk id="8" creationId="{E009DD9B-5EE2-4C0D-8B2B-351C8C102205}"/>
          </ac:spMkLst>
        </pc:spChg>
        <pc:spChg chg="add">
          <ac:chgData name="Thomas Humphrey (1705413)" userId="c780d40b-30e5-49d0-9079-02c1cbd1b375" providerId="ADAL" clId="{F7BB175E-F9BB-449C-AD37-494FF03296F5}" dt="2023-09-24T16:46:27.533" v="1233" actId="26606"/>
          <ac:spMkLst>
            <pc:docMk/>
            <pc:sldMk cId="104208538" sldId="303"/>
            <ac:spMk id="10" creationId="{E720DB99-7745-4E75-9D96-AAB6D55C531E}"/>
          </ac:spMkLst>
        </pc:spChg>
        <pc:spChg chg="add">
          <ac:chgData name="Thomas Humphrey (1705413)" userId="c780d40b-30e5-49d0-9079-02c1cbd1b375" providerId="ADAL" clId="{F7BB175E-F9BB-449C-AD37-494FF03296F5}" dt="2023-09-24T16:46:27.533" v="1233" actId="26606"/>
          <ac:spMkLst>
            <pc:docMk/>
            <pc:sldMk cId="104208538" sldId="303"/>
            <ac:spMk id="12" creationId="{D68803C4-E159-4360-B7BB-74205C8F782D}"/>
          </ac:spMkLst>
        </pc:spChg>
        <pc:spChg chg="add">
          <ac:chgData name="Thomas Humphrey (1705413)" userId="c780d40b-30e5-49d0-9079-02c1cbd1b375" providerId="ADAL" clId="{F7BB175E-F9BB-449C-AD37-494FF03296F5}" dt="2023-09-24T16:46:27.533" v="1233" actId="26606"/>
          <ac:spMkLst>
            <pc:docMk/>
            <pc:sldMk cId="104208538" sldId="303"/>
            <ac:spMk id="14" creationId="{504B0465-3B07-49BF-BEA7-D81476246293}"/>
          </ac:spMkLst>
        </pc:spChg>
        <pc:spChg chg="add">
          <ac:chgData name="Thomas Humphrey (1705413)" userId="c780d40b-30e5-49d0-9079-02c1cbd1b375" providerId="ADAL" clId="{F7BB175E-F9BB-449C-AD37-494FF03296F5}" dt="2023-09-24T16:46:27.533" v="1233" actId="26606"/>
          <ac:spMkLst>
            <pc:docMk/>
            <pc:sldMk cId="104208538" sldId="303"/>
            <ac:spMk id="16" creationId="{49B7FFA5-14CB-4A4F-9BCC-CA3AA5D9D276}"/>
          </ac:spMkLst>
        </pc:spChg>
        <pc:spChg chg="add">
          <ac:chgData name="Thomas Humphrey (1705413)" userId="c780d40b-30e5-49d0-9079-02c1cbd1b375" providerId="ADAL" clId="{F7BB175E-F9BB-449C-AD37-494FF03296F5}" dt="2023-09-24T16:46:27.533" v="1233" actId="26606"/>
          <ac:spMkLst>
            <pc:docMk/>
            <pc:sldMk cId="104208538" sldId="303"/>
            <ac:spMk id="18" creationId="{04E48745-7512-4EC2-9E20-9092D12150CA}"/>
          </ac:spMkLst>
        </pc:spChg>
      </pc:sldChg>
      <pc:sldChg chg="addSp modSp add mod setBg">
        <pc:chgData name="Thomas Humphrey (1705413)" userId="c780d40b-30e5-49d0-9079-02c1cbd1b375" providerId="ADAL" clId="{F7BB175E-F9BB-449C-AD37-494FF03296F5}" dt="2023-09-24T16:49:00.850" v="1326" actId="6549"/>
        <pc:sldMkLst>
          <pc:docMk/>
          <pc:sldMk cId="2305983809" sldId="304"/>
        </pc:sldMkLst>
        <pc:spChg chg="mod">
          <ac:chgData name="Thomas Humphrey (1705413)" userId="c780d40b-30e5-49d0-9079-02c1cbd1b375" providerId="ADAL" clId="{F7BB175E-F9BB-449C-AD37-494FF03296F5}" dt="2023-09-24T16:48:33.452" v="1314"/>
          <ac:spMkLst>
            <pc:docMk/>
            <pc:sldMk cId="2305983809" sldId="304"/>
            <ac:spMk id="2" creationId="{C5CB9A10-C0FA-3465-F0B9-C2455F69C005}"/>
          </ac:spMkLst>
        </pc:spChg>
        <pc:spChg chg="mod">
          <ac:chgData name="Thomas Humphrey (1705413)" userId="c780d40b-30e5-49d0-9079-02c1cbd1b375" providerId="ADAL" clId="{F7BB175E-F9BB-449C-AD37-494FF03296F5}" dt="2023-09-24T16:49:00.850" v="1326" actId="6549"/>
          <ac:spMkLst>
            <pc:docMk/>
            <pc:sldMk cId="2305983809" sldId="304"/>
            <ac:spMk id="3" creationId="{E7365B01-AF3A-3C43-E184-E8597D189F76}"/>
          </ac:spMkLst>
        </pc:spChg>
        <pc:spChg chg="add">
          <ac:chgData name="Thomas Humphrey (1705413)" userId="c780d40b-30e5-49d0-9079-02c1cbd1b375" providerId="ADAL" clId="{F7BB175E-F9BB-449C-AD37-494FF03296F5}" dt="2023-09-24T16:46:23.370" v="1232" actId="26606"/>
          <ac:spMkLst>
            <pc:docMk/>
            <pc:sldMk cId="2305983809" sldId="304"/>
            <ac:spMk id="8" creationId="{E009DD9B-5EE2-4C0D-8B2B-351C8C102205}"/>
          </ac:spMkLst>
        </pc:spChg>
        <pc:spChg chg="add">
          <ac:chgData name="Thomas Humphrey (1705413)" userId="c780d40b-30e5-49d0-9079-02c1cbd1b375" providerId="ADAL" clId="{F7BB175E-F9BB-449C-AD37-494FF03296F5}" dt="2023-09-24T16:46:23.370" v="1232" actId="26606"/>
          <ac:spMkLst>
            <pc:docMk/>
            <pc:sldMk cId="2305983809" sldId="304"/>
            <ac:spMk id="10" creationId="{E720DB99-7745-4E75-9D96-AAB6D55C531E}"/>
          </ac:spMkLst>
        </pc:spChg>
        <pc:spChg chg="add">
          <ac:chgData name="Thomas Humphrey (1705413)" userId="c780d40b-30e5-49d0-9079-02c1cbd1b375" providerId="ADAL" clId="{F7BB175E-F9BB-449C-AD37-494FF03296F5}" dt="2023-09-24T16:46:23.370" v="1232" actId="26606"/>
          <ac:spMkLst>
            <pc:docMk/>
            <pc:sldMk cId="2305983809" sldId="304"/>
            <ac:spMk id="12" creationId="{D68803C4-E159-4360-B7BB-74205C8F782D}"/>
          </ac:spMkLst>
        </pc:spChg>
        <pc:spChg chg="add">
          <ac:chgData name="Thomas Humphrey (1705413)" userId="c780d40b-30e5-49d0-9079-02c1cbd1b375" providerId="ADAL" clId="{F7BB175E-F9BB-449C-AD37-494FF03296F5}" dt="2023-09-24T16:46:23.370" v="1232" actId="26606"/>
          <ac:spMkLst>
            <pc:docMk/>
            <pc:sldMk cId="2305983809" sldId="304"/>
            <ac:spMk id="14" creationId="{504B0465-3B07-49BF-BEA7-D81476246293}"/>
          </ac:spMkLst>
        </pc:spChg>
        <pc:spChg chg="add">
          <ac:chgData name="Thomas Humphrey (1705413)" userId="c780d40b-30e5-49d0-9079-02c1cbd1b375" providerId="ADAL" clId="{F7BB175E-F9BB-449C-AD37-494FF03296F5}" dt="2023-09-24T16:46:23.370" v="1232" actId="26606"/>
          <ac:spMkLst>
            <pc:docMk/>
            <pc:sldMk cId="2305983809" sldId="304"/>
            <ac:spMk id="16" creationId="{49B7FFA5-14CB-4A4F-9BCC-CA3AA5D9D276}"/>
          </ac:spMkLst>
        </pc:spChg>
        <pc:spChg chg="add">
          <ac:chgData name="Thomas Humphrey (1705413)" userId="c780d40b-30e5-49d0-9079-02c1cbd1b375" providerId="ADAL" clId="{F7BB175E-F9BB-449C-AD37-494FF03296F5}" dt="2023-09-24T16:46:23.370" v="1232" actId="26606"/>
          <ac:spMkLst>
            <pc:docMk/>
            <pc:sldMk cId="2305983809" sldId="304"/>
            <ac:spMk id="18" creationId="{04E48745-7512-4EC2-9E20-9092D12150CA}"/>
          </ac:spMkLst>
        </pc:spChg>
      </pc:sldChg>
      <pc:sldChg chg="addSp modSp add mod setBg">
        <pc:chgData name="Thomas Humphrey (1705413)" userId="c780d40b-30e5-49d0-9079-02c1cbd1b375" providerId="ADAL" clId="{F7BB175E-F9BB-449C-AD37-494FF03296F5}" dt="2023-09-24T16:48:57.891" v="1324" actId="6549"/>
        <pc:sldMkLst>
          <pc:docMk/>
          <pc:sldMk cId="3491864737" sldId="305"/>
        </pc:sldMkLst>
        <pc:spChg chg="mod">
          <ac:chgData name="Thomas Humphrey (1705413)" userId="c780d40b-30e5-49d0-9079-02c1cbd1b375" providerId="ADAL" clId="{F7BB175E-F9BB-449C-AD37-494FF03296F5}" dt="2023-09-24T16:48:48.640" v="1320"/>
          <ac:spMkLst>
            <pc:docMk/>
            <pc:sldMk cId="3491864737" sldId="305"/>
            <ac:spMk id="2" creationId="{C5CB9A10-C0FA-3465-F0B9-C2455F69C005}"/>
          </ac:spMkLst>
        </pc:spChg>
        <pc:spChg chg="mod">
          <ac:chgData name="Thomas Humphrey (1705413)" userId="c780d40b-30e5-49d0-9079-02c1cbd1b375" providerId="ADAL" clId="{F7BB175E-F9BB-449C-AD37-494FF03296F5}" dt="2023-09-24T16:48:57.891" v="1324" actId="6549"/>
          <ac:spMkLst>
            <pc:docMk/>
            <pc:sldMk cId="3491864737" sldId="305"/>
            <ac:spMk id="3" creationId="{E7365B01-AF3A-3C43-E184-E8597D189F76}"/>
          </ac:spMkLst>
        </pc:spChg>
        <pc:spChg chg="add">
          <ac:chgData name="Thomas Humphrey (1705413)" userId="c780d40b-30e5-49d0-9079-02c1cbd1b375" providerId="ADAL" clId="{F7BB175E-F9BB-449C-AD37-494FF03296F5}" dt="2023-09-24T16:45:57.860" v="1227" actId="26606"/>
          <ac:spMkLst>
            <pc:docMk/>
            <pc:sldMk cId="3491864737" sldId="305"/>
            <ac:spMk id="8" creationId="{E009DD9B-5EE2-4C0D-8B2B-351C8C102205}"/>
          </ac:spMkLst>
        </pc:spChg>
        <pc:spChg chg="add">
          <ac:chgData name="Thomas Humphrey (1705413)" userId="c780d40b-30e5-49d0-9079-02c1cbd1b375" providerId="ADAL" clId="{F7BB175E-F9BB-449C-AD37-494FF03296F5}" dt="2023-09-24T16:45:57.860" v="1227" actId="26606"/>
          <ac:spMkLst>
            <pc:docMk/>
            <pc:sldMk cId="3491864737" sldId="305"/>
            <ac:spMk id="10" creationId="{E720DB99-7745-4E75-9D96-AAB6D55C531E}"/>
          </ac:spMkLst>
        </pc:spChg>
        <pc:spChg chg="add">
          <ac:chgData name="Thomas Humphrey (1705413)" userId="c780d40b-30e5-49d0-9079-02c1cbd1b375" providerId="ADAL" clId="{F7BB175E-F9BB-449C-AD37-494FF03296F5}" dt="2023-09-24T16:45:57.860" v="1227" actId="26606"/>
          <ac:spMkLst>
            <pc:docMk/>
            <pc:sldMk cId="3491864737" sldId="305"/>
            <ac:spMk id="12" creationId="{D68803C4-E159-4360-B7BB-74205C8F782D}"/>
          </ac:spMkLst>
        </pc:spChg>
        <pc:spChg chg="add">
          <ac:chgData name="Thomas Humphrey (1705413)" userId="c780d40b-30e5-49d0-9079-02c1cbd1b375" providerId="ADAL" clId="{F7BB175E-F9BB-449C-AD37-494FF03296F5}" dt="2023-09-24T16:45:57.860" v="1227" actId="26606"/>
          <ac:spMkLst>
            <pc:docMk/>
            <pc:sldMk cId="3491864737" sldId="305"/>
            <ac:spMk id="14" creationId="{504B0465-3B07-49BF-BEA7-D81476246293}"/>
          </ac:spMkLst>
        </pc:spChg>
        <pc:spChg chg="add">
          <ac:chgData name="Thomas Humphrey (1705413)" userId="c780d40b-30e5-49d0-9079-02c1cbd1b375" providerId="ADAL" clId="{F7BB175E-F9BB-449C-AD37-494FF03296F5}" dt="2023-09-24T16:45:57.860" v="1227" actId="26606"/>
          <ac:spMkLst>
            <pc:docMk/>
            <pc:sldMk cId="3491864737" sldId="305"/>
            <ac:spMk id="16" creationId="{49B7FFA5-14CB-4A4F-9BCC-CA3AA5D9D276}"/>
          </ac:spMkLst>
        </pc:spChg>
        <pc:spChg chg="add">
          <ac:chgData name="Thomas Humphrey (1705413)" userId="c780d40b-30e5-49d0-9079-02c1cbd1b375" providerId="ADAL" clId="{F7BB175E-F9BB-449C-AD37-494FF03296F5}" dt="2023-09-24T16:45:57.860" v="1227" actId="26606"/>
          <ac:spMkLst>
            <pc:docMk/>
            <pc:sldMk cId="3491864737" sldId="305"/>
            <ac:spMk id="18" creationId="{04E48745-7512-4EC2-9E20-9092D12150CA}"/>
          </ac:spMkLst>
        </pc:spChg>
      </pc:sldChg>
      <pc:sldChg chg="new del">
        <pc:chgData name="Thomas Humphrey (1705413)" userId="c780d40b-30e5-49d0-9079-02c1cbd1b375" providerId="ADAL" clId="{F7BB175E-F9BB-449C-AD37-494FF03296F5}" dt="2023-09-24T16:43:25.783" v="1211" actId="680"/>
        <pc:sldMkLst>
          <pc:docMk/>
          <pc:sldMk cId="1371972872" sldId="306"/>
        </pc:sldMkLst>
      </pc:sldChg>
      <pc:sldChg chg="modSp new del mod">
        <pc:chgData name="Thomas Humphrey (1705413)" userId="c780d40b-30e5-49d0-9079-02c1cbd1b375" providerId="ADAL" clId="{F7BB175E-F9BB-449C-AD37-494FF03296F5}" dt="2023-09-24T16:43:04.723" v="1208" actId="2696"/>
        <pc:sldMkLst>
          <pc:docMk/>
          <pc:sldMk cId="3100822051" sldId="306"/>
        </pc:sldMkLst>
        <pc:spChg chg="mod">
          <ac:chgData name="Thomas Humphrey (1705413)" userId="c780d40b-30e5-49d0-9079-02c1cbd1b375" providerId="ADAL" clId="{F7BB175E-F9BB-449C-AD37-494FF03296F5}" dt="2023-09-24T16:42:55.795" v="1207" actId="20577"/>
          <ac:spMkLst>
            <pc:docMk/>
            <pc:sldMk cId="3100822051" sldId="306"/>
            <ac:spMk id="2" creationId="{9D172F47-9A53-9B7B-3CB9-408AEAE9A408}"/>
          </ac:spMkLst>
        </pc:spChg>
      </pc:sldChg>
      <pc:sldChg chg="modSp add mod">
        <pc:chgData name="Thomas Humphrey (1705413)" userId="c780d40b-30e5-49d0-9079-02c1cbd1b375" providerId="ADAL" clId="{F7BB175E-F9BB-449C-AD37-494FF03296F5}" dt="2023-09-24T16:43:32.438" v="1213"/>
        <pc:sldMkLst>
          <pc:docMk/>
          <pc:sldMk cId="4192335843" sldId="306"/>
        </pc:sldMkLst>
        <pc:spChg chg="mod">
          <ac:chgData name="Thomas Humphrey (1705413)" userId="c780d40b-30e5-49d0-9079-02c1cbd1b375" providerId="ADAL" clId="{F7BB175E-F9BB-449C-AD37-494FF03296F5}" dt="2023-09-24T16:43:32.438" v="1213"/>
          <ac:spMkLst>
            <pc:docMk/>
            <pc:sldMk cId="4192335843" sldId="306"/>
            <ac:spMk id="3" creationId="{4E32CFC3-92D6-10D3-51F6-C848CFA99F27}"/>
          </ac:spMkLst>
        </pc:spChg>
      </pc:sldChg>
      <pc:sldChg chg="addSp modSp add mod setBg">
        <pc:chgData name="Thomas Humphrey (1705413)" userId="c780d40b-30e5-49d0-9079-02c1cbd1b375" providerId="ADAL" clId="{F7BB175E-F9BB-449C-AD37-494FF03296F5}" dt="2023-09-24T16:48:56.076" v="1323" actId="6549"/>
        <pc:sldMkLst>
          <pc:docMk/>
          <pc:sldMk cId="4016998957" sldId="307"/>
        </pc:sldMkLst>
        <pc:spChg chg="mod">
          <ac:chgData name="Thomas Humphrey (1705413)" userId="c780d40b-30e5-49d0-9079-02c1cbd1b375" providerId="ADAL" clId="{F7BB175E-F9BB-449C-AD37-494FF03296F5}" dt="2023-09-24T16:48:54.236" v="1322"/>
          <ac:spMkLst>
            <pc:docMk/>
            <pc:sldMk cId="4016998957" sldId="307"/>
            <ac:spMk id="2" creationId="{C5CB9A10-C0FA-3465-F0B9-C2455F69C005}"/>
          </ac:spMkLst>
        </pc:spChg>
        <pc:spChg chg="mod">
          <ac:chgData name="Thomas Humphrey (1705413)" userId="c780d40b-30e5-49d0-9079-02c1cbd1b375" providerId="ADAL" clId="{F7BB175E-F9BB-449C-AD37-494FF03296F5}" dt="2023-09-24T16:48:56.076" v="1323" actId="6549"/>
          <ac:spMkLst>
            <pc:docMk/>
            <pc:sldMk cId="4016998957" sldId="307"/>
            <ac:spMk id="3" creationId="{E7365B01-AF3A-3C43-E184-E8597D189F76}"/>
          </ac:spMkLst>
        </pc:spChg>
        <pc:spChg chg="add">
          <ac:chgData name="Thomas Humphrey (1705413)" userId="c780d40b-30e5-49d0-9079-02c1cbd1b375" providerId="ADAL" clId="{F7BB175E-F9BB-449C-AD37-494FF03296F5}" dt="2023-09-24T16:45:54.844" v="1226" actId="26606"/>
          <ac:spMkLst>
            <pc:docMk/>
            <pc:sldMk cId="4016998957" sldId="307"/>
            <ac:spMk id="8" creationId="{E009DD9B-5EE2-4C0D-8B2B-351C8C102205}"/>
          </ac:spMkLst>
        </pc:spChg>
        <pc:spChg chg="add">
          <ac:chgData name="Thomas Humphrey (1705413)" userId="c780d40b-30e5-49d0-9079-02c1cbd1b375" providerId="ADAL" clId="{F7BB175E-F9BB-449C-AD37-494FF03296F5}" dt="2023-09-24T16:45:54.844" v="1226" actId="26606"/>
          <ac:spMkLst>
            <pc:docMk/>
            <pc:sldMk cId="4016998957" sldId="307"/>
            <ac:spMk id="10" creationId="{E720DB99-7745-4E75-9D96-AAB6D55C531E}"/>
          </ac:spMkLst>
        </pc:spChg>
        <pc:spChg chg="add">
          <ac:chgData name="Thomas Humphrey (1705413)" userId="c780d40b-30e5-49d0-9079-02c1cbd1b375" providerId="ADAL" clId="{F7BB175E-F9BB-449C-AD37-494FF03296F5}" dt="2023-09-24T16:45:54.844" v="1226" actId="26606"/>
          <ac:spMkLst>
            <pc:docMk/>
            <pc:sldMk cId="4016998957" sldId="307"/>
            <ac:spMk id="12" creationId="{D68803C4-E159-4360-B7BB-74205C8F782D}"/>
          </ac:spMkLst>
        </pc:spChg>
        <pc:spChg chg="add">
          <ac:chgData name="Thomas Humphrey (1705413)" userId="c780d40b-30e5-49d0-9079-02c1cbd1b375" providerId="ADAL" clId="{F7BB175E-F9BB-449C-AD37-494FF03296F5}" dt="2023-09-24T16:45:54.844" v="1226" actId="26606"/>
          <ac:spMkLst>
            <pc:docMk/>
            <pc:sldMk cId="4016998957" sldId="307"/>
            <ac:spMk id="14" creationId="{504B0465-3B07-49BF-BEA7-D81476246293}"/>
          </ac:spMkLst>
        </pc:spChg>
        <pc:spChg chg="add">
          <ac:chgData name="Thomas Humphrey (1705413)" userId="c780d40b-30e5-49d0-9079-02c1cbd1b375" providerId="ADAL" clId="{F7BB175E-F9BB-449C-AD37-494FF03296F5}" dt="2023-09-24T16:45:54.844" v="1226" actId="26606"/>
          <ac:spMkLst>
            <pc:docMk/>
            <pc:sldMk cId="4016998957" sldId="307"/>
            <ac:spMk id="16" creationId="{49B7FFA5-14CB-4A4F-9BCC-CA3AA5D9D276}"/>
          </ac:spMkLst>
        </pc:spChg>
        <pc:spChg chg="add">
          <ac:chgData name="Thomas Humphrey (1705413)" userId="c780d40b-30e5-49d0-9079-02c1cbd1b375" providerId="ADAL" clId="{F7BB175E-F9BB-449C-AD37-494FF03296F5}" dt="2023-09-24T16:45:54.844" v="1226" actId="26606"/>
          <ac:spMkLst>
            <pc:docMk/>
            <pc:sldMk cId="4016998957" sldId="307"/>
            <ac:spMk id="18" creationId="{04E48745-7512-4EC2-9E20-9092D12150CA}"/>
          </ac:spMkLst>
        </pc:spChg>
      </pc:sldChg>
      <pc:sldChg chg="addSp modSp add mod setBg">
        <pc:chgData name="Thomas Humphrey (1705413)" userId="c780d40b-30e5-49d0-9079-02c1cbd1b375" providerId="ADAL" clId="{F7BB175E-F9BB-449C-AD37-494FF03296F5}" dt="2023-09-24T16:49:11.573" v="1328" actId="6549"/>
        <pc:sldMkLst>
          <pc:docMk/>
          <pc:sldMk cId="3971381003" sldId="308"/>
        </pc:sldMkLst>
        <pc:spChg chg="mod">
          <ac:chgData name="Thomas Humphrey (1705413)" userId="c780d40b-30e5-49d0-9079-02c1cbd1b375" providerId="ADAL" clId="{F7BB175E-F9BB-449C-AD37-494FF03296F5}" dt="2023-09-24T16:49:09.332" v="1327"/>
          <ac:spMkLst>
            <pc:docMk/>
            <pc:sldMk cId="3971381003" sldId="308"/>
            <ac:spMk id="2" creationId="{C5CB9A10-C0FA-3465-F0B9-C2455F69C005}"/>
          </ac:spMkLst>
        </pc:spChg>
        <pc:spChg chg="mod">
          <ac:chgData name="Thomas Humphrey (1705413)" userId="c780d40b-30e5-49d0-9079-02c1cbd1b375" providerId="ADAL" clId="{F7BB175E-F9BB-449C-AD37-494FF03296F5}" dt="2023-09-24T16:49:11.573" v="1328" actId="6549"/>
          <ac:spMkLst>
            <pc:docMk/>
            <pc:sldMk cId="3971381003" sldId="308"/>
            <ac:spMk id="3" creationId="{E7365B01-AF3A-3C43-E184-E8597D189F76}"/>
          </ac:spMkLst>
        </pc:spChg>
        <pc:spChg chg="add">
          <ac:chgData name="Thomas Humphrey (1705413)" userId="c780d40b-30e5-49d0-9079-02c1cbd1b375" providerId="ADAL" clId="{F7BB175E-F9BB-449C-AD37-494FF03296F5}" dt="2023-09-24T16:45:50.978" v="1225" actId="26606"/>
          <ac:spMkLst>
            <pc:docMk/>
            <pc:sldMk cId="3971381003" sldId="308"/>
            <ac:spMk id="8" creationId="{E009DD9B-5EE2-4C0D-8B2B-351C8C102205}"/>
          </ac:spMkLst>
        </pc:spChg>
        <pc:spChg chg="add">
          <ac:chgData name="Thomas Humphrey (1705413)" userId="c780d40b-30e5-49d0-9079-02c1cbd1b375" providerId="ADAL" clId="{F7BB175E-F9BB-449C-AD37-494FF03296F5}" dt="2023-09-24T16:45:50.978" v="1225" actId="26606"/>
          <ac:spMkLst>
            <pc:docMk/>
            <pc:sldMk cId="3971381003" sldId="308"/>
            <ac:spMk id="10" creationId="{E720DB99-7745-4E75-9D96-AAB6D55C531E}"/>
          </ac:spMkLst>
        </pc:spChg>
        <pc:spChg chg="add">
          <ac:chgData name="Thomas Humphrey (1705413)" userId="c780d40b-30e5-49d0-9079-02c1cbd1b375" providerId="ADAL" clId="{F7BB175E-F9BB-449C-AD37-494FF03296F5}" dt="2023-09-24T16:45:50.978" v="1225" actId="26606"/>
          <ac:spMkLst>
            <pc:docMk/>
            <pc:sldMk cId="3971381003" sldId="308"/>
            <ac:spMk id="12" creationId="{D68803C4-E159-4360-B7BB-74205C8F782D}"/>
          </ac:spMkLst>
        </pc:spChg>
        <pc:spChg chg="add">
          <ac:chgData name="Thomas Humphrey (1705413)" userId="c780d40b-30e5-49d0-9079-02c1cbd1b375" providerId="ADAL" clId="{F7BB175E-F9BB-449C-AD37-494FF03296F5}" dt="2023-09-24T16:45:50.978" v="1225" actId="26606"/>
          <ac:spMkLst>
            <pc:docMk/>
            <pc:sldMk cId="3971381003" sldId="308"/>
            <ac:spMk id="14" creationId="{504B0465-3B07-49BF-BEA7-D81476246293}"/>
          </ac:spMkLst>
        </pc:spChg>
        <pc:spChg chg="add">
          <ac:chgData name="Thomas Humphrey (1705413)" userId="c780d40b-30e5-49d0-9079-02c1cbd1b375" providerId="ADAL" clId="{F7BB175E-F9BB-449C-AD37-494FF03296F5}" dt="2023-09-24T16:45:50.978" v="1225" actId="26606"/>
          <ac:spMkLst>
            <pc:docMk/>
            <pc:sldMk cId="3971381003" sldId="308"/>
            <ac:spMk id="16" creationId="{49B7FFA5-14CB-4A4F-9BCC-CA3AA5D9D276}"/>
          </ac:spMkLst>
        </pc:spChg>
        <pc:spChg chg="add">
          <ac:chgData name="Thomas Humphrey (1705413)" userId="c780d40b-30e5-49d0-9079-02c1cbd1b375" providerId="ADAL" clId="{F7BB175E-F9BB-449C-AD37-494FF03296F5}" dt="2023-09-24T16:45:50.978" v="1225" actId="26606"/>
          <ac:spMkLst>
            <pc:docMk/>
            <pc:sldMk cId="3971381003" sldId="308"/>
            <ac:spMk id="18" creationId="{04E48745-7512-4EC2-9E20-9092D12150CA}"/>
          </ac:spMkLst>
        </pc:spChg>
      </pc:sldChg>
      <pc:sldChg chg="addSp modSp add mod setBg">
        <pc:chgData name="Thomas Humphrey (1705413)" userId="c780d40b-30e5-49d0-9079-02c1cbd1b375" providerId="ADAL" clId="{F7BB175E-F9BB-449C-AD37-494FF03296F5}" dt="2023-09-24T16:48:59.290" v="1325" actId="6549"/>
        <pc:sldMkLst>
          <pc:docMk/>
          <pc:sldMk cId="4070314772" sldId="309"/>
        </pc:sldMkLst>
        <pc:spChg chg="mod">
          <ac:chgData name="Thomas Humphrey (1705413)" userId="c780d40b-30e5-49d0-9079-02c1cbd1b375" providerId="ADAL" clId="{F7BB175E-F9BB-449C-AD37-494FF03296F5}" dt="2023-09-24T16:48:41.517" v="1318"/>
          <ac:spMkLst>
            <pc:docMk/>
            <pc:sldMk cId="4070314772" sldId="309"/>
            <ac:spMk id="2" creationId="{C5CB9A10-C0FA-3465-F0B9-C2455F69C005}"/>
          </ac:spMkLst>
        </pc:spChg>
        <pc:spChg chg="mod">
          <ac:chgData name="Thomas Humphrey (1705413)" userId="c780d40b-30e5-49d0-9079-02c1cbd1b375" providerId="ADAL" clId="{F7BB175E-F9BB-449C-AD37-494FF03296F5}" dt="2023-09-24T16:48:59.290" v="1325" actId="6549"/>
          <ac:spMkLst>
            <pc:docMk/>
            <pc:sldMk cId="4070314772" sldId="309"/>
            <ac:spMk id="3" creationId="{E7365B01-AF3A-3C43-E184-E8597D189F76}"/>
          </ac:spMkLst>
        </pc:spChg>
        <pc:spChg chg="add">
          <ac:chgData name="Thomas Humphrey (1705413)" userId="c780d40b-30e5-49d0-9079-02c1cbd1b375" providerId="ADAL" clId="{F7BB175E-F9BB-449C-AD37-494FF03296F5}" dt="2023-09-24T16:46:19.662" v="1231" actId="26606"/>
          <ac:spMkLst>
            <pc:docMk/>
            <pc:sldMk cId="4070314772" sldId="309"/>
            <ac:spMk id="8" creationId="{E009DD9B-5EE2-4C0D-8B2B-351C8C102205}"/>
          </ac:spMkLst>
        </pc:spChg>
        <pc:spChg chg="add">
          <ac:chgData name="Thomas Humphrey (1705413)" userId="c780d40b-30e5-49d0-9079-02c1cbd1b375" providerId="ADAL" clId="{F7BB175E-F9BB-449C-AD37-494FF03296F5}" dt="2023-09-24T16:46:19.662" v="1231" actId="26606"/>
          <ac:spMkLst>
            <pc:docMk/>
            <pc:sldMk cId="4070314772" sldId="309"/>
            <ac:spMk id="10" creationId="{E720DB99-7745-4E75-9D96-AAB6D55C531E}"/>
          </ac:spMkLst>
        </pc:spChg>
        <pc:spChg chg="add">
          <ac:chgData name="Thomas Humphrey (1705413)" userId="c780d40b-30e5-49d0-9079-02c1cbd1b375" providerId="ADAL" clId="{F7BB175E-F9BB-449C-AD37-494FF03296F5}" dt="2023-09-24T16:46:19.662" v="1231" actId="26606"/>
          <ac:spMkLst>
            <pc:docMk/>
            <pc:sldMk cId="4070314772" sldId="309"/>
            <ac:spMk id="12" creationId="{D68803C4-E159-4360-B7BB-74205C8F782D}"/>
          </ac:spMkLst>
        </pc:spChg>
        <pc:spChg chg="add">
          <ac:chgData name="Thomas Humphrey (1705413)" userId="c780d40b-30e5-49d0-9079-02c1cbd1b375" providerId="ADAL" clId="{F7BB175E-F9BB-449C-AD37-494FF03296F5}" dt="2023-09-24T16:46:19.662" v="1231" actId="26606"/>
          <ac:spMkLst>
            <pc:docMk/>
            <pc:sldMk cId="4070314772" sldId="309"/>
            <ac:spMk id="14" creationId="{504B0465-3B07-49BF-BEA7-D81476246293}"/>
          </ac:spMkLst>
        </pc:spChg>
        <pc:spChg chg="add">
          <ac:chgData name="Thomas Humphrey (1705413)" userId="c780d40b-30e5-49d0-9079-02c1cbd1b375" providerId="ADAL" clId="{F7BB175E-F9BB-449C-AD37-494FF03296F5}" dt="2023-09-24T16:46:19.662" v="1231" actId="26606"/>
          <ac:spMkLst>
            <pc:docMk/>
            <pc:sldMk cId="4070314772" sldId="309"/>
            <ac:spMk id="16" creationId="{49B7FFA5-14CB-4A4F-9BCC-CA3AA5D9D276}"/>
          </ac:spMkLst>
        </pc:spChg>
        <pc:spChg chg="add">
          <ac:chgData name="Thomas Humphrey (1705413)" userId="c780d40b-30e5-49d0-9079-02c1cbd1b375" providerId="ADAL" clId="{F7BB175E-F9BB-449C-AD37-494FF03296F5}" dt="2023-09-24T16:46:19.662" v="1231" actId="26606"/>
          <ac:spMkLst>
            <pc:docMk/>
            <pc:sldMk cId="4070314772" sldId="309"/>
            <ac:spMk id="18" creationId="{04E48745-7512-4EC2-9E20-9092D12150CA}"/>
          </ac:spMkLst>
        </pc:spChg>
      </pc:sldChg>
      <pc:sldChg chg="addSp modSp add mod setBg">
        <pc:chgData name="Thomas Humphrey (1705413)" userId="c780d40b-30e5-49d0-9079-02c1cbd1b375" providerId="ADAL" clId="{F7BB175E-F9BB-449C-AD37-494FF03296F5}" dt="2023-09-27T10:43:07.266" v="1469" actId="26606"/>
        <pc:sldMkLst>
          <pc:docMk/>
          <pc:sldMk cId="3669225257" sldId="310"/>
        </pc:sldMkLst>
        <pc:spChg chg="mod">
          <ac:chgData name="Thomas Humphrey (1705413)" userId="c780d40b-30e5-49d0-9079-02c1cbd1b375" providerId="ADAL" clId="{F7BB175E-F9BB-449C-AD37-494FF03296F5}" dt="2023-09-27T10:43:07.266" v="1469" actId="26606"/>
          <ac:spMkLst>
            <pc:docMk/>
            <pc:sldMk cId="3669225257" sldId="310"/>
            <ac:spMk id="2" creationId="{665287AE-38A6-C089-2787-8C786ADE41FA}"/>
          </ac:spMkLst>
        </pc:spChg>
        <pc:spChg chg="mod">
          <ac:chgData name="Thomas Humphrey (1705413)" userId="c780d40b-30e5-49d0-9079-02c1cbd1b375" providerId="ADAL" clId="{F7BB175E-F9BB-449C-AD37-494FF03296F5}" dt="2023-09-27T10:43:07.266" v="1469" actId="26606"/>
          <ac:spMkLst>
            <pc:docMk/>
            <pc:sldMk cId="3669225257" sldId="310"/>
            <ac:spMk id="3" creationId="{F880C552-AA94-7840-EC81-73CBE13276F4}"/>
          </ac:spMkLst>
        </pc:spChg>
        <pc:spChg chg="add">
          <ac:chgData name="Thomas Humphrey (1705413)" userId="c780d40b-30e5-49d0-9079-02c1cbd1b375" providerId="ADAL" clId="{F7BB175E-F9BB-449C-AD37-494FF03296F5}" dt="2023-09-27T10:43:07.266" v="1469" actId="26606"/>
          <ac:spMkLst>
            <pc:docMk/>
            <pc:sldMk cId="3669225257" sldId="310"/>
            <ac:spMk id="8" creationId="{E009DD9B-5EE2-4C0D-8B2B-351C8C102205}"/>
          </ac:spMkLst>
        </pc:spChg>
        <pc:spChg chg="add">
          <ac:chgData name="Thomas Humphrey (1705413)" userId="c780d40b-30e5-49d0-9079-02c1cbd1b375" providerId="ADAL" clId="{F7BB175E-F9BB-449C-AD37-494FF03296F5}" dt="2023-09-27T10:43:07.266" v="1469" actId="26606"/>
          <ac:spMkLst>
            <pc:docMk/>
            <pc:sldMk cId="3669225257" sldId="310"/>
            <ac:spMk id="10" creationId="{E720DB99-7745-4E75-9D96-AAB6D55C531E}"/>
          </ac:spMkLst>
        </pc:spChg>
        <pc:spChg chg="add">
          <ac:chgData name="Thomas Humphrey (1705413)" userId="c780d40b-30e5-49d0-9079-02c1cbd1b375" providerId="ADAL" clId="{F7BB175E-F9BB-449C-AD37-494FF03296F5}" dt="2023-09-27T10:43:07.266" v="1469" actId="26606"/>
          <ac:spMkLst>
            <pc:docMk/>
            <pc:sldMk cId="3669225257" sldId="310"/>
            <ac:spMk id="12" creationId="{D68803C4-E159-4360-B7BB-74205C8F782D}"/>
          </ac:spMkLst>
        </pc:spChg>
        <pc:spChg chg="add">
          <ac:chgData name="Thomas Humphrey (1705413)" userId="c780d40b-30e5-49d0-9079-02c1cbd1b375" providerId="ADAL" clId="{F7BB175E-F9BB-449C-AD37-494FF03296F5}" dt="2023-09-27T10:43:07.266" v="1469" actId="26606"/>
          <ac:spMkLst>
            <pc:docMk/>
            <pc:sldMk cId="3669225257" sldId="310"/>
            <ac:spMk id="14" creationId="{504B0465-3B07-49BF-BEA7-D81476246293}"/>
          </ac:spMkLst>
        </pc:spChg>
        <pc:spChg chg="add">
          <ac:chgData name="Thomas Humphrey (1705413)" userId="c780d40b-30e5-49d0-9079-02c1cbd1b375" providerId="ADAL" clId="{F7BB175E-F9BB-449C-AD37-494FF03296F5}" dt="2023-09-27T10:43:07.266" v="1469" actId="26606"/>
          <ac:spMkLst>
            <pc:docMk/>
            <pc:sldMk cId="3669225257" sldId="310"/>
            <ac:spMk id="16" creationId="{49B7FFA5-14CB-4A4F-9BCC-CA3AA5D9D276}"/>
          </ac:spMkLst>
        </pc:spChg>
        <pc:spChg chg="add">
          <ac:chgData name="Thomas Humphrey (1705413)" userId="c780d40b-30e5-49d0-9079-02c1cbd1b375" providerId="ADAL" clId="{F7BB175E-F9BB-449C-AD37-494FF03296F5}" dt="2023-09-27T10:43:07.266" v="1469" actId="26606"/>
          <ac:spMkLst>
            <pc:docMk/>
            <pc:sldMk cId="3669225257" sldId="310"/>
            <ac:spMk id="18" creationId="{04E48745-7512-4EC2-9E20-9092D12150CA}"/>
          </ac:spMkLst>
        </pc:spChg>
      </pc:sldChg>
      <pc:sldChg chg="modSp add mod">
        <pc:chgData name="Thomas Humphrey (1705413)" userId="c780d40b-30e5-49d0-9079-02c1cbd1b375" providerId="ADAL" clId="{F7BB175E-F9BB-449C-AD37-494FF03296F5}" dt="2023-09-27T09:14:02.626" v="1334" actId="14100"/>
        <pc:sldMkLst>
          <pc:docMk/>
          <pc:sldMk cId="1933993275" sldId="311"/>
        </pc:sldMkLst>
        <pc:spChg chg="mod">
          <ac:chgData name="Thomas Humphrey (1705413)" userId="c780d40b-30e5-49d0-9079-02c1cbd1b375" providerId="ADAL" clId="{F7BB175E-F9BB-449C-AD37-494FF03296F5}" dt="2023-09-27T09:14:02.626" v="1334" actId="14100"/>
          <ac:spMkLst>
            <pc:docMk/>
            <pc:sldMk cId="1933993275" sldId="311"/>
            <ac:spMk id="3" creationId="{7192C5CA-BE91-5A6B-A19D-BEB524598A91}"/>
          </ac:spMkLst>
        </pc:spChg>
      </pc:sldChg>
      <pc:sldChg chg="addSp modSp add mod setBg">
        <pc:chgData name="Thomas Humphrey (1705413)" userId="c780d40b-30e5-49d0-9079-02c1cbd1b375" providerId="ADAL" clId="{F7BB175E-F9BB-449C-AD37-494FF03296F5}" dt="2023-09-27T10:49:49.528" v="1516" actId="26606"/>
        <pc:sldMkLst>
          <pc:docMk/>
          <pc:sldMk cId="3189297144" sldId="312"/>
        </pc:sldMkLst>
        <pc:spChg chg="mod">
          <ac:chgData name="Thomas Humphrey (1705413)" userId="c780d40b-30e5-49d0-9079-02c1cbd1b375" providerId="ADAL" clId="{F7BB175E-F9BB-449C-AD37-494FF03296F5}" dt="2023-09-27T10:49:49.528" v="1516" actId="26606"/>
          <ac:spMkLst>
            <pc:docMk/>
            <pc:sldMk cId="3189297144" sldId="312"/>
            <ac:spMk id="2" creationId="{F70BF11B-7920-4477-2D40-5FAB9B266DAA}"/>
          </ac:spMkLst>
        </pc:spChg>
        <pc:spChg chg="mod">
          <ac:chgData name="Thomas Humphrey (1705413)" userId="c780d40b-30e5-49d0-9079-02c1cbd1b375" providerId="ADAL" clId="{F7BB175E-F9BB-449C-AD37-494FF03296F5}" dt="2023-09-27T10:49:49.528" v="1516" actId="26606"/>
          <ac:spMkLst>
            <pc:docMk/>
            <pc:sldMk cId="3189297144" sldId="312"/>
            <ac:spMk id="3" creationId="{D183A48A-E27F-FDDB-1A68-A20CFFFF3D2E}"/>
          </ac:spMkLst>
        </pc:spChg>
        <pc:spChg chg="add">
          <ac:chgData name="Thomas Humphrey (1705413)" userId="c780d40b-30e5-49d0-9079-02c1cbd1b375" providerId="ADAL" clId="{F7BB175E-F9BB-449C-AD37-494FF03296F5}" dt="2023-09-27T10:49:49.528" v="1516" actId="26606"/>
          <ac:spMkLst>
            <pc:docMk/>
            <pc:sldMk cId="3189297144" sldId="312"/>
            <ac:spMk id="8" creationId="{E009DD9B-5EE2-4C0D-8B2B-351C8C102205}"/>
          </ac:spMkLst>
        </pc:spChg>
        <pc:spChg chg="add">
          <ac:chgData name="Thomas Humphrey (1705413)" userId="c780d40b-30e5-49d0-9079-02c1cbd1b375" providerId="ADAL" clId="{F7BB175E-F9BB-449C-AD37-494FF03296F5}" dt="2023-09-27T10:49:49.528" v="1516" actId="26606"/>
          <ac:spMkLst>
            <pc:docMk/>
            <pc:sldMk cId="3189297144" sldId="312"/>
            <ac:spMk id="10" creationId="{E720DB99-7745-4E75-9D96-AAB6D55C531E}"/>
          </ac:spMkLst>
        </pc:spChg>
        <pc:spChg chg="add">
          <ac:chgData name="Thomas Humphrey (1705413)" userId="c780d40b-30e5-49d0-9079-02c1cbd1b375" providerId="ADAL" clId="{F7BB175E-F9BB-449C-AD37-494FF03296F5}" dt="2023-09-27T10:49:49.528" v="1516" actId="26606"/>
          <ac:spMkLst>
            <pc:docMk/>
            <pc:sldMk cId="3189297144" sldId="312"/>
            <ac:spMk id="12" creationId="{D68803C4-E159-4360-B7BB-74205C8F782D}"/>
          </ac:spMkLst>
        </pc:spChg>
        <pc:spChg chg="add">
          <ac:chgData name="Thomas Humphrey (1705413)" userId="c780d40b-30e5-49d0-9079-02c1cbd1b375" providerId="ADAL" clId="{F7BB175E-F9BB-449C-AD37-494FF03296F5}" dt="2023-09-27T10:49:49.528" v="1516" actId="26606"/>
          <ac:spMkLst>
            <pc:docMk/>
            <pc:sldMk cId="3189297144" sldId="312"/>
            <ac:spMk id="14" creationId="{504B0465-3B07-49BF-BEA7-D81476246293}"/>
          </ac:spMkLst>
        </pc:spChg>
        <pc:spChg chg="add">
          <ac:chgData name="Thomas Humphrey (1705413)" userId="c780d40b-30e5-49d0-9079-02c1cbd1b375" providerId="ADAL" clId="{F7BB175E-F9BB-449C-AD37-494FF03296F5}" dt="2023-09-27T10:49:49.528" v="1516" actId="26606"/>
          <ac:spMkLst>
            <pc:docMk/>
            <pc:sldMk cId="3189297144" sldId="312"/>
            <ac:spMk id="16" creationId="{49B7FFA5-14CB-4A4F-9BCC-CA3AA5D9D276}"/>
          </ac:spMkLst>
        </pc:spChg>
        <pc:spChg chg="add">
          <ac:chgData name="Thomas Humphrey (1705413)" userId="c780d40b-30e5-49d0-9079-02c1cbd1b375" providerId="ADAL" clId="{F7BB175E-F9BB-449C-AD37-494FF03296F5}" dt="2023-09-27T10:49:49.528" v="1516" actId="26606"/>
          <ac:spMkLst>
            <pc:docMk/>
            <pc:sldMk cId="3189297144" sldId="312"/>
            <ac:spMk id="18" creationId="{04E48745-7512-4EC2-9E20-9092D12150CA}"/>
          </ac:spMkLst>
        </pc:spChg>
      </pc:sldChg>
      <pc:sldChg chg="addSp delSp modSp add mod">
        <pc:chgData name="Thomas Humphrey (1705413)" userId="c780d40b-30e5-49d0-9079-02c1cbd1b375" providerId="ADAL" clId="{F7BB175E-F9BB-449C-AD37-494FF03296F5}" dt="2023-09-27T10:45:08.409" v="1496" actId="14100"/>
        <pc:sldMkLst>
          <pc:docMk/>
          <pc:sldMk cId="2933747352" sldId="313"/>
        </pc:sldMkLst>
        <pc:spChg chg="mod">
          <ac:chgData name="Thomas Humphrey (1705413)" userId="c780d40b-30e5-49d0-9079-02c1cbd1b375" providerId="ADAL" clId="{F7BB175E-F9BB-449C-AD37-494FF03296F5}" dt="2023-09-27T10:45:05.046" v="1495" actId="27636"/>
          <ac:spMkLst>
            <pc:docMk/>
            <pc:sldMk cId="2933747352" sldId="313"/>
            <ac:spMk id="2" creationId="{2AA835CB-BA66-5CDB-59F2-89D8F4B63F4F}"/>
          </ac:spMkLst>
        </pc:spChg>
        <pc:spChg chg="mod ord">
          <ac:chgData name="Thomas Humphrey (1705413)" userId="c780d40b-30e5-49d0-9079-02c1cbd1b375" providerId="ADAL" clId="{F7BB175E-F9BB-449C-AD37-494FF03296F5}" dt="2023-09-27T10:45:08.409" v="1496" actId="14100"/>
          <ac:spMkLst>
            <pc:docMk/>
            <pc:sldMk cId="2933747352" sldId="313"/>
            <ac:spMk id="3" creationId="{1ACD454E-300D-1157-0153-26EEEFD071CF}"/>
          </ac:spMkLst>
        </pc:spChg>
        <pc:spChg chg="del">
          <ac:chgData name="Thomas Humphrey (1705413)" userId="c780d40b-30e5-49d0-9079-02c1cbd1b375" providerId="ADAL" clId="{F7BB175E-F9BB-449C-AD37-494FF03296F5}" dt="2023-09-27T10:44:47.580" v="1489" actId="26606"/>
          <ac:spMkLst>
            <pc:docMk/>
            <pc:sldMk cId="2933747352" sldId="313"/>
            <ac:spMk id="9" creationId="{362E11DD-B54B-4751-9C17-39DAF9EF46E7}"/>
          </ac:spMkLst>
        </pc:spChg>
        <pc:spChg chg="add">
          <ac:chgData name="Thomas Humphrey (1705413)" userId="c780d40b-30e5-49d0-9079-02c1cbd1b375" providerId="ADAL" clId="{F7BB175E-F9BB-449C-AD37-494FF03296F5}" dt="2023-09-27T10:44:47.580" v="1489" actId="26606"/>
          <ac:spMkLst>
            <pc:docMk/>
            <pc:sldMk cId="2933747352" sldId="313"/>
            <ac:spMk id="25" creationId="{3964958D-AF5D-4863-B5FB-83F6B8CB12A0}"/>
          </ac:spMkLst>
        </pc:spChg>
        <pc:grpChg chg="del">
          <ac:chgData name="Thomas Humphrey (1705413)" userId="c780d40b-30e5-49d0-9079-02c1cbd1b375" providerId="ADAL" clId="{F7BB175E-F9BB-449C-AD37-494FF03296F5}" dt="2023-09-27T10:44:47.580" v="1489" actId="26606"/>
          <ac:grpSpMkLst>
            <pc:docMk/>
            <pc:sldMk cId="2933747352" sldId="313"/>
            <ac:grpSpMk id="11" creationId="{B55DE4E1-F219-45A4-96D9-9A86D0E4DBD2}"/>
          </ac:grpSpMkLst>
        </pc:grpChg>
        <pc:grpChg chg="add">
          <ac:chgData name="Thomas Humphrey (1705413)" userId="c780d40b-30e5-49d0-9079-02c1cbd1b375" providerId="ADAL" clId="{F7BB175E-F9BB-449C-AD37-494FF03296F5}" dt="2023-09-27T10:44:47.580" v="1489" actId="26606"/>
          <ac:grpSpMkLst>
            <pc:docMk/>
            <pc:sldMk cId="2933747352" sldId="313"/>
            <ac:grpSpMk id="27" creationId="{11002ACD-3B0C-4885-8754-8A00E926FE4B}"/>
          </ac:grpSpMkLst>
        </pc:grpChg>
        <pc:picChg chg="mod">
          <ac:chgData name="Thomas Humphrey (1705413)" userId="c780d40b-30e5-49d0-9079-02c1cbd1b375" providerId="ADAL" clId="{F7BB175E-F9BB-449C-AD37-494FF03296F5}" dt="2023-09-27T10:44:47.580" v="1489" actId="26606"/>
          <ac:picMkLst>
            <pc:docMk/>
            <pc:sldMk cId="2933747352" sldId="313"/>
            <ac:picMk id="5" creationId="{3225D9CE-43A5-38BE-1256-F3D8CFACAB36}"/>
          </ac:picMkLst>
        </pc:picChg>
      </pc:sld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53007F-D80B-43BF-873E-813BAAE7D310}" type="datetimeFigureOut">
              <a:rPr lang="en-GB" smtClean="0"/>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094B15A3-F1A7-41A6-8C06-55685758655D}" type="slidenum">
              <a:rPr lang="en-GB" smtClean="0"/>
              <a:t>‹#›</a:t>
            </a:fld>
            <a:endParaRPr lang="en-GB"/>
          </a:p>
        </p:txBody>
      </p:sp>
    </p:spTree>
    <p:extLst>
      <p:ext uri="{BB962C8B-B14F-4D97-AF65-F5344CB8AC3E}">
        <p14:creationId xmlns:p14="http://schemas.microsoft.com/office/powerpoint/2010/main" val="3434971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53007F-D80B-43BF-873E-813BAAE7D310}" type="datetimeFigureOut">
              <a:rPr lang="en-GB" smtClean="0"/>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4B15A3-F1A7-41A6-8C06-55685758655D}" type="slidenum">
              <a:rPr lang="en-GB" smtClean="0"/>
              <a:t>‹#›</a:t>
            </a:fld>
            <a:endParaRPr lang="en-GB"/>
          </a:p>
        </p:txBody>
      </p:sp>
    </p:spTree>
    <p:extLst>
      <p:ext uri="{BB962C8B-B14F-4D97-AF65-F5344CB8AC3E}">
        <p14:creationId xmlns:p14="http://schemas.microsoft.com/office/powerpoint/2010/main" val="911422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9A53007F-D80B-43BF-873E-813BAAE7D310}" type="datetimeFigureOut">
              <a:rPr lang="en-GB" smtClean="0"/>
              <a:t>27/09/2023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094B15A3-F1A7-41A6-8C06-55685758655D}" type="slidenum">
              <a:rPr lang="en-GB" smtClean="0"/>
              <a:t>‹#›</a:t>
            </a:fld>
            <a:endParaRPr lang="en-GB"/>
          </a:p>
        </p:txBody>
      </p:sp>
    </p:spTree>
    <p:extLst>
      <p:ext uri="{BB962C8B-B14F-4D97-AF65-F5344CB8AC3E}">
        <p14:creationId xmlns:p14="http://schemas.microsoft.com/office/powerpoint/2010/main" val="3346322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A53007F-D80B-43BF-873E-813BAAE7D310}" type="datetimeFigureOut">
              <a:rPr lang="en-GB" smtClean="0"/>
              <a:t>27/09/2023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4B15A3-F1A7-41A6-8C06-55685758655D}" type="slidenum">
              <a:rPr lang="en-GB" smtClean="0"/>
              <a:t>‹#›</a:t>
            </a:fld>
            <a:endParaRPr lang="en-GB"/>
          </a:p>
        </p:txBody>
      </p:sp>
    </p:spTree>
    <p:extLst>
      <p:ext uri="{BB962C8B-B14F-4D97-AF65-F5344CB8AC3E}">
        <p14:creationId xmlns:p14="http://schemas.microsoft.com/office/powerpoint/2010/main" val="2900733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53007F-D80B-43BF-873E-813BAAE7D310}" type="datetimeFigureOut">
              <a:rPr lang="en-GB" smtClean="0"/>
              <a:t>27/09/2023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4B15A3-F1A7-41A6-8C06-55685758655D}" type="slidenum">
              <a:rPr lang="en-GB" smtClean="0"/>
              <a:t>‹#›</a:t>
            </a:fld>
            <a:endParaRPr lang="en-GB"/>
          </a:p>
        </p:txBody>
      </p:sp>
    </p:spTree>
    <p:extLst>
      <p:ext uri="{BB962C8B-B14F-4D97-AF65-F5344CB8AC3E}">
        <p14:creationId xmlns:p14="http://schemas.microsoft.com/office/powerpoint/2010/main" val="4085577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A53007F-D80B-43BF-873E-813BAAE7D310}" type="datetimeFigureOut">
              <a:rPr lang="en-GB" smtClean="0"/>
              <a:t>27/09/2023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4B15A3-F1A7-41A6-8C06-55685758655D}" type="slidenum">
              <a:rPr lang="en-GB" smtClean="0"/>
              <a:t>‹#›</a:t>
            </a:fld>
            <a:endParaRPr lang="en-GB"/>
          </a:p>
        </p:txBody>
      </p:sp>
    </p:spTree>
    <p:extLst>
      <p:ext uri="{BB962C8B-B14F-4D97-AF65-F5344CB8AC3E}">
        <p14:creationId xmlns:p14="http://schemas.microsoft.com/office/powerpoint/2010/main" val="1327724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53007F-D80B-43BF-873E-813BAAE7D310}" type="datetimeFigureOut">
              <a:rPr lang="en-GB" smtClean="0"/>
              <a:t>27/09/2023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4B15A3-F1A7-41A6-8C06-55685758655D}" type="slidenum">
              <a:rPr lang="en-GB" smtClean="0"/>
              <a:t>‹#›</a:t>
            </a:fld>
            <a:endParaRPr lang="en-GB"/>
          </a:p>
        </p:txBody>
      </p:sp>
    </p:spTree>
    <p:extLst>
      <p:ext uri="{BB962C8B-B14F-4D97-AF65-F5344CB8AC3E}">
        <p14:creationId xmlns:p14="http://schemas.microsoft.com/office/powerpoint/2010/main" val="400455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53007F-D80B-43BF-873E-813BAAE7D310}" type="datetimeFigureOut">
              <a:rPr lang="en-GB" smtClean="0"/>
              <a:t>27/09/2023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094B15A3-F1A7-41A6-8C06-55685758655D}" type="slidenum">
              <a:rPr lang="en-GB" smtClean="0"/>
              <a:t>‹#›</a:t>
            </a:fld>
            <a:endParaRPr lang="en-GB"/>
          </a:p>
        </p:txBody>
      </p:sp>
    </p:spTree>
    <p:extLst>
      <p:ext uri="{BB962C8B-B14F-4D97-AF65-F5344CB8AC3E}">
        <p14:creationId xmlns:p14="http://schemas.microsoft.com/office/powerpoint/2010/main" val="4044332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53007F-D80B-43BF-873E-813BAAE7D310}" type="datetimeFigureOut">
              <a:rPr lang="en-GB" smtClean="0"/>
              <a:t>27/09/2023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094B15A3-F1A7-41A6-8C06-55685758655D}" type="slidenum">
              <a:rPr lang="en-GB" smtClean="0"/>
              <a:t>‹#›</a:t>
            </a:fld>
            <a:endParaRPr lang="en-GB"/>
          </a:p>
        </p:txBody>
      </p:sp>
    </p:spTree>
    <p:extLst>
      <p:ext uri="{BB962C8B-B14F-4D97-AF65-F5344CB8AC3E}">
        <p14:creationId xmlns:p14="http://schemas.microsoft.com/office/powerpoint/2010/main" val="3749788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53007F-D80B-43BF-873E-813BAAE7D310}" type="datetimeFigureOut">
              <a:rPr lang="en-GB" smtClean="0"/>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4B15A3-F1A7-41A6-8C06-55685758655D}" type="slidenum">
              <a:rPr lang="en-GB" smtClean="0"/>
              <a:t>‹#›</a:t>
            </a:fld>
            <a:endParaRPr lang="en-GB"/>
          </a:p>
        </p:txBody>
      </p:sp>
    </p:spTree>
    <p:extLst>
      <p:ext uri="{BB962C8B-B14F-4D97-AF65-F5344CB8AC3E}">
        <p14:creationId xmlns:p14="http://schemas.microsoft.com/office/powerpoint/2010/main" val="3795381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53007F-D80B-43BF-873E-813BAAE7D310}" type="datetimeFigureOut">
              <a:rPr lang="en-GB" smtClean="0"/>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4B15A3-F1A7-41A6-8C06-55685758655D}" type="slidenum">
              <a:rPr lang="en-GB" smtClean="0"/>
              <a:t>‹#›</a:t>
            </a:fld>
            <a:endParaRPr lang="en-GB"/>
          </a:p>
        </p:txBody>
      </p:sp>
    </p:spTree>
    <p:extLst>
      <p:ext uri="{BB962C8B-B14F-4D97-AF65-F5344CB8AC3E}">
        <p14:creationId xmlns:p14="http://schemas.microsoft.com/office/powerpoint/2010/main" val="1775689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9A53007F-D80B-43BF-873E-813BAAE7D310}" type="datetimeFigureOut">
              <a:rPr lang="en-GB" smtClean="0"/>
              <a:t>27/09/2023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094B15A3-F1A7-41A6-8C06-55685758655D}" type="slidenum">
              <a:rPr lang="en-GB" smtClean="0"/>
              <a:t>‹#›</a:t>
            </a:fld>
            <a:endParaRPr lang="en-GB"/>
          </a:p>
        </p:txBody>
      </p:sp>
    </p:spTree>
    <p:extLst>
      <p:ext uri="{BB962C8B-B14F-4D97-AF65-F5344CB8AC3E}">
        <p14:creationId xmlns:p14="http://schemas.microsoft.com/office/powerpoint/2010/main" val="32224827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8.jpg"/></Relationships>
</file>

<file path=ppt/slides/_rels/slide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9.png"/><Relationship Id="rId5" Type="http://schemas.microsoft.com/office/2007/relationships/hdphoto" Target="../media/hdphoto1.wdp"/><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1.jpeg"/></Relationships>
</file>

<file path=ppt/slides/_rels/slide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1.jpeg"/></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jpeg"/></Relationships>
</file>

<file path=ppt/slides/_rels/slide3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2.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F669F-BF54-C625-1DE5-4DE8C6A4F5F6}"/>
              </a:ext>
            </a:extLst>
          </p:cNvPr>
          <p:cNvSpPr>
            <a:spLocks noGrp="1"/>
          </p:cNvSpPr>
          <p:nvPr>
            <p:ph type="ctrTitle"/>
          </p:nvPr>
        </p:nvSpPr>
        <p:spPr/>
        <p:txBody>
          <a:bodyPr/>
          <a:lstStyle/>
          <a:p>
            <a:r>
              <a:rPr lang="en-GB" sz="6000" dirty="0">
                <a:latin typeface="Times New Roman" panose="02020603050405020304" pitchFamily="18" charset="0"/>
                <a:cs typeface="Times New Roman" panose="02020603050405020304" pitchFamily="18" charset="0"/>
              </a:rPr>
              <a:t>Sparta: </a:t>
            </a: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An Extraordinary City</a:t>
            </a:r>
          </a:p>
        </p:txBody>
      </p:sp>
      <p:sp>
        <p:nvSpPr>
          <p:cNvPr id="3" name="Subtitle 2">
            <a:extLst>
              <a:ext uri="{FF2B5EF4-FFF2-40B4-BE49-F238E27FC236}">
                <a16:creationId xmlns:a16="http://schemas.microsoft.com/office/drawing/2014/main" id="{FF7710AC-DF77-1A90-E7A0-840106832532}"/>
              </a:ext>
            </a:extLst>
          </p:cNvPr>
          <p:cNvSpPr>
            <a:spLocks noGrp="1"/>
          </p:cNvSpPr>
          <p:nvPr>
            <p:ph type="subTitle" idx="1"/>
          </p:nvPr>
        </p:nvSpPr>
        <p:spPr/>
        <p:txBody>
          <a:bodyPr/>
          <a:lstStyle/>
          <a:p>
            <a:r>
              <a:rPr lang="en-GB" dirty="0">
                <a:latin typeface="Times New Roman" panose="02020603050405020304" pitchFamily="18" charset="0"/>
                <a:cs typeface="Times New Roman" panose="02020603050405020304" pitchFamily="18" charset="0"/>
              </a:rPr>
              <a:t>Lecture 3. Spartan Society Part I: Social and Political Organisation</a:t>
            </a:r>
          </a:p>
        </p:txBody>
      </p:sp>
    </p:spTree>
    <p:extLst>
      <p:ext uri="{BB962C8B-B14F-4D97-AF65-F5344CB8AC3E}">
        <p14:creationId xmlns:p14="http://schemas.microsoft.com/office/powerpoint/2010/main" val="3293701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2CAB4-FCF6-BDD0-5684-DEA2AF7A22F1}"/>
              </a:ext>
            </a:extLst>
          </p:cNvPr>
          <p:cNvSpPr>
            <a:spLocks noGrp="1"/>
          </p:cNvSpPr>
          <p:nvPr>
            <p:ph type="title"/>
          </p:nvPr>
        </p:nvSpPr>
        <p:spPr>
          <a:xfrm>
            <a:off x="1069848" y="484632"/>
            <a:ext cx="10058400" cy="1090168"/>
          </a:xfrm>
        </p:spPr>
        <p:txBody>
          <a:bodyPr>
            <a:normAutofit fontScale="90000"/>
          </a:bodyPr>
          <a:lstStyle/>
          <a:p>
            <a:r>
              <a:rPr lang="en-GB" sz="4800" dirty="0">
                <a:latin typeface="Times New Roman" panose="02020603050405020304" pitchFamily="18" charset="0"/>
                <a:cs typeface="Times New Roman" panose="02020603050405020304" pitchFamily="18" charset="0"/>
              </a:rPr>
              <a:t>Lykurgos and the Spartan Constitution</a:t>
            </a:r>
          </a:p>
        </p:txBody>
      </p:sp>
      <p:sp>
        <p:nvSpPr>
          <p:cNvPr id="3" name="Content Placeholder 2">
            <a:extLst>
              <a:ext uri="{FF2B5EF4-FFF2-40B4-BE49-F238E27FC236}">
                <a16:creationId xmlns:a16="http://schemas.microsoft.com/office/drawing/2014/main" id="{7192C5CA-BE91-5A6B-A19D-BEB524598A91}"/>
              </a:ext>
            </a:extLst>
          </p:cNvPr>
          <p:cNvSpPr>
            <a:spLocks noGrp="1"/>
          </p:cNvSpPr>
          <p:nvPr>
            <p:ph idx="1"/>
          </p:nvPr>
        </p:nvSpPr>
        <p:spPr>
          <a:xfrm>
            <a:off x="1069848" y="1651144"/>
            <a:ext cx="10058400" cy="4521055"/>
          </a:xfrm>
        </p:spPr>
        <p:txBody>
          <a:bodyPr>
            <a:normAutofit/>
          </a:bodyPr>
          <a:lstStyle/>
          <a:p>
            <a:r>
              <a:rPr lang="en-GB" dirty="0">
                <a:latin typeface="Times New Roman" panose="02020603050405020304" pitchFamily="18" charset="0"/>
                <a:cs typeface="Times New Roman" panose="02020603050405020304" pitchFamily="18" charset="0"/>
              </a:rPr>
              <a:t>As with most Greek </a:t>
            </a:r>
            <a:r>
              <a:rPr lang="en-GB" i="1" dirty="0">
                <a:latin typeface="Times New Roman" panose="02020603050405020304" pitchFamily="18" charset="0"/>
                <a:cs typeface="Times New Roman" panose="02020603050405020304" pitchFamily="18" charset="0"/>
              </a:rPr>
              <a:t>poleis</a:t>
            </a:r>
            <a:r>
              <a:rPr lang="en-GB" dirty="0">
                <a:latin typeface="Times New Roman" panose="02020603050405020304" pitchFamily="18" charset="0"/>
                <a:cs typeface="Times New Roman" panose="02020603050405020304" pitchFamily="18" charset="0"/>
              </a:rPr>
              <a:t>, the Spartans attributed the foundation of their state to the reforms of a single hero-founder – Lykurgos</a:t>
            </a:r>
          </a:p>
          <a:p>
            <a:r>
              <a:rPr lang="en-GB" dirty="0">
                <a:latin typeface="Times New Roman" panose="02020603050405020304" pitchFamily="18" charset="0"/>
                <a:cs typeface="Times New Roman" panose="02020603050405020304" pitchFamily="18" charset="0"/>
              </a:rPr>
              <a:t>Lykurgos was credited with the creation of the </a:t>
            </a:r>
            <a:r>
              <a:rPr lang="en-GB" i="1" dirty="0">
                <a:latin typeface="Times New Roman" panose="02020603050405020304" pitchFamily="18" charset="0"/>
                <a:cs typeface="Times New Roman" panose="02020603050405020304" pitchFamily="18" charset="0"/>
              </a:rPr>
              <a:t>Agoge</a:t>
            </a:r>
            <a:r>
              <a:rPr lang="en-GB" dirty="0">
                <a:latin typeface="Times New Roman" panose="02020603050405020304" pitchFamily="18" charset="0"/>
                <a:cs typeface="Times New Roman" panose="02020603050405020304" pitchFamily="18" charset="0"/>
              </a:rPr>
              <a:t> (lit. ‘raising’ as of cattle), Sparta’s compulsory education system.</a:t>
            </a:r>
          </a:p>
          <a:p>
            <a:r>
              <a:rPr lang="en-GB" dirty="0">
                <a:latin typeface="Times New Roman" panose="02020603050405020304" pitchFamily="18" charset="0"/>
                <a:cs typeface="Times New Roman" panose="02020603050405020304" pitchFamily="18" charset="0"/>
              </a:rPr>
              <a:t>He was also credited with reforming the Spartan political system “and introducing perhaps the earliest system of Greek citizen self-government” (Cartledge 2013: 28).</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5476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2CAB4-FCF6-BDD0-5684-DEA2AF7A22F1}"/>
              </a:ext>
            </a:extLst>
          </p:cNvPr>
          <p:cNvSpPr>
            <a:spLocks noGrp="1"/>
          </p:cNvSpPr>
          <p:nvPr>
            <p:ph type="title"/>
          </p:nvPr>
        </p:nvSpPr>
        <p:spPr>
          <a:xfrm>
            <a:off x="1069848" y="484632"/>
            <a:ext cx="10058400" cy="1090168"/>
          </a:xfrm>
        </p:spPr>
        <p:txBody>
          <a:bodyPr>
            <a:normAutofit fontScale="90000"/>
          </a:bodyPr>
          <a:lstStyle/>
          <a:p>
            <a:r>
              <a:rPr lang="en-GB" sz="4800" dirty="0">
                <a:latin typeface="Times New Roman" panose="02020603050405020304" pitchFamily="18" charset="0"/>
                <a:cs typeface="Times New Roman" panose="02020603050405020304" pitchFamily="18" charset="0"/>
              </a:rPr>
              <a:t>Lykurgos and the Spartan Constitution</a:t>
            </a:r>
          </a:p>
        </p:txBody>
      </p:sp>
      <p:sp>
        <p:nvSpPr>
          <p:cNvPr id="3" name="Content Placeholder 2">
            <a:extLst>
              <a:ext uri="{FF2B5EF4-FFF2-40B4-BE49-F238E27FC236}">
                <a16:creationId xmlns:a16="http://schemas.microsoft.com/office/drawing/2014/main" id="{7192C5CA-BE91-5A6B-A19D-BEB524598A91}"/>
              </a:ext>
            </a:extLst>
          </p:cNvPr>
          <p:cNvSpPr>
            <a:spLocks noGrp="1"/>
          </p:cNvSpPr>
          <p:nvPr>
            <p:ph idx="1"/>
          </p:nvPr>
        </p:nvSpPr>
        <p:spPr>
          <a:xfrm>
            <a:off x="1069848" y="1672046"/>
            <a:ext cx="10058400" cy="4500154"/>
          </a:xfrm>
        </p:spPr>
        <p:txBody>
          <a:bodyPr>
            <a:normAutofit/>
          </a:bodyPr>
          <a:lstStyle/>
          <a:p>
            <a:r>
              <a:rPr lang="en-GB" dirty="0">
                <a:latin typeface="Times New Roman" panose="02020603050405020304" pitchFamily="18" charset="0"/>
                <a:cs typeface="Times New Roman" panose="02020603050405020304" pitchFamily="18" charset="0"/>
              </a:rPr>
              <a:t>Almost certainly mythical</a:t>
            </a:r>
          </a:p>
          <a:p>
            <a:r>
              <a:rPr lang="en-GB" dirty="0">
                <a:latin typeface="Times New Roman" panose="02020603050405020304" pitchFamily="18" charset="0"/>
                <a:cs typeface="Times New Roman" panose="02020603050405020304" pitchFamily="18" charset="0"/>
              </a:rPr>
              <a:t>Our only substantive source is Plutarch’s </a:t>
            </a:r>
            <a:r>
              <a:rPr lang="en-GB" i="1" dirty="0">
                <a:latin typeface="Times New Roman" panose="02020603050405020304" pitchFamily="18" charset="0"/>
                <a:cs typeface="Times New Roman" panose="02020603050405020304" pitchFamily="18" charset="0"/>
              </a:rPr>
              <a:t>Life of Lykurgos</a:t>
            </a:r>
            <a:r>
              <a:rPr lang="en-GB" dirty="0">
                <a:latin typeface="Times New Roman" panose="02020603050405020304" pitchFamily="18" charset="0"/>
                <a:cs typeface="Times New Roman" panose="02020603050405020304" pitchFamily="18" charset="0"/>
              </a:rPr>
              <a:t>. This is NOT a history, but a historical moral biography.</a:t>
            </a:r>
          </a:p>
          <a:p>
            <a:r>
              <a:rPr lang="en-GB" dirty="0">
                <a:latin typeface="Times New Roman" panose="02020603050405020304" pitchFamily="18" charset="0"/>
                <a:cs typeface="Times New Roman" panose="02020603050405020304" pitchFamily="18" charset="0"/>
              </a:rPr>
              <a:t>Plutarch himself references no less than fifty other authors and argues that there may have been more than one Lykurgos.</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3993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F2492-4CEC-550C-1AFC-8CA08FADA1A6}"/>
              </a:ext>
            </a:extLst>
          </p:cNvPr>
          <p:cNvSpPr>
            <a:spLocks noGrp="1"/>
          </p:cNvSpPr>
          <p:nvPr>
            <p:ph type="title"/>
          </p:nvPr>
        </p:nvSpPr>
        <p:spPr>
          <a:xfrm>
            <a:off x="1069848" y="798394"/>
            <a:ext cx="4730451" cy="1424106"/>
          </a:xfrm>
        </p:spPr>
        <p:txBody>
          <a:bodyPr>
            <a:normAutofit/>
          </a:bodyPr>
          <a:lstStyle/>
          <a:p>
            <a:r>
              <a:rPr lang="en-GB" sz="4400" dirty="0">
                <a:latin typeface="Times New Roman" panose="02020603050405020304" pitchFamily="18" charset="0"/>
                <a:cs typeface="Times New Roman" panose="02020603050405020304" pitchFamily="18" charset="0"/>
              </a:rPr>
              <a:t>Constitution Continued</a:t>
            </a:r>
          </a:p>
        </p:txBody>
      </p:sp>
      <p:sp>
        <p:nvSpPr>
          <p:cNvPr id="3" name="Content Placeholder 2">
            <a:extLst>
              <a:ext uri="{FF2B5EF4-FFF2-40B4-BE49-F238E27FC236}">
                <a16:creationId xmlns:a16="http://schemas.microsoft.com/office/drawing/2014/main" id="{7CFDECD0-37B0-BCCB-9E05-1D49F6024A54}"/>
              </a:ext>
            </a:extLst>
          </p:cNvPr>
          <p:cNvSpPr>
            <a:spLocks noGrp="1"/>
          </p:cNvSpPr>
          <p:nvPr>
            <p:ph idx="1"/>
          </p:nvPr>
        </p:nvSpPr>
        <p:spPr>
          <a:xfrm>
            <a:off x="1069848" y="2222500"/>
            <a:ext cx="4730451" cy="3949700"/>
          </a:xfrm>
        </p:spPr>
        <p:txBody>
          <a:bodyPr>
            <a:normAutofit/>
          </a:bodyPr>
          <a:lstStyle/>
          <a:p>
            <a:r>
              <a:rPr lang="en-GB" sz="1700" dirty="0">
                <a:latin typeface="Times New Roman" panose="02020603050405020304" pitchFamily="18" charset="0"/>
                <a:cs typeface="Times New Roman" panose="02020603050405020304" pitchFamily="18" charset="0"/>
              </a:rPr>
              <a:t>Written on the ‘Great Rhetra’ preserved by Plutarch, which may be a genuine Archaic period document.</a:t>
            </a:r>
          </a:p>
          <a:p>
            <a:r>
              <a:rPr lang="en-GB" sz="1700" dirty="0">
                <a:latin typeface="Times New Roman" panose="02020603050405020304" pitchFamily="18" charset="0"/>
                <a:cs typeface="Times New Roman" panose="02020603050405020304" pitchFamily="18" charset="0"/>
              </a:rPr>
              <a:t>Herodotus dates Lykurgos and his reforms to the first half of the 6</a:t>
            </a:r>
            <a:r>
              <a:rPr lang="en-GB" sz="1700" baseline="30000" dirty="0">
                <a:latin typeface="Times New Roman" panose="02020603050405020304" pitchFamily="18" charset="0"/>
                <a:cs typeface="Times New Roman" panose="02020603050405020304" pitchFamily="18" charset="0"/>
              </a:rPr>
              <a:t>th</a:t>
            </a:r>
            <a:r>
              <a:rPr lang="en-GB" sz="1700" dirty="0">
                <a:latin typeface="Times New Roman" panose="02020603050405020304" pitchFamily="18" charset="0"/>
                <a:cs typeface="Times New Roman" panose="02020603050405020304" pitchFamily="18" charset="0"/>
              </a:rPr>
              <a:t> century.</a:t>
            </a:r>
          </a:p>
          <a:p>
            <a:r>
              <a:rPr lang="en-GB" sz="1700" dirty="0">
                <a:latin typeface="Times New Roman" panose="02020603050405020304" pitchFamily="18" charset="0"/>
                <a:cs typeface="Times New Roman" panose="02020603050405020304" pitchFamily="18" charset="0"/>
              </a:rPr>
              <a:t>Aristotle pushes this back to the swearing of the Olympic Truce ca. 776 BCE.</a:t>
            </a:r>
          </a:p>
          <a:p>
            <a:r>
              <a:rPr lang="en-GB" sz="1700" dirty="0">
                <a:latin typeface="Times New Roman" panose="02020603050405020304" pitchFamily="18" charset="0"/>
                <a:cs typeface="Times New Roman" panose="02020603050405020304" pitchFamily="18" charset="0"/>
              </a:rPr>
              <a:t>Tyrtaeus mentions a consultation of the Delphic Oracle by the joint kings </a:t>
            </a:r>
            <a:r>
              <a:rPr lang="en-GB" sz="1700" dirty="0" err="1">
                <a:latin typeface="Times New Roman" panose="02020603050405020304" pitchFamily="18" charset="0"/>
                <a:cs typeface="Times New Roman" panose="02020603050405020304" pitchFamily="18" charset="0"/>
              </a:rPr>
              <a:t>Theopompus</a:t>
            </a:r>
            <a:r>
              <a:rPr lang="en-GB" sz="1700" dirty="0">
                <a:latin typeface="Times New Roman" panose="02020603050405020304" pitchFamily="18" charset="0"/>
                <a:cs typeface="Times New Roman" panose="02020603050405020304" pitchFamily="18" charset="0"/>
              </a:rPr>
              <a:t> and Polydorus, who led Sparta to victory against the Messenians (ca. 710 BCE). </a:t>
            </a:r>
          </a:p>
          <a:p>
            <a:endParaRPr lang="en-GB" sz="1700" dirty="0">
              <a:latin typeface="Times New Roman" panose="02020603050405020304" pitchFamily="18" charset="0"/>
              <a:cs typeface="Times New Roman" panose="02020603050405020304" pitchFamily="18" charset="0"/>
            </a:endParaRPr>
          </a:p>
        </p:txBody>
      </p:sp>
      <p:pic>
        <p:nvPicPr>
          <p:cNvPr id="5" name="Picture 4" descr="Front steps and columns of a majestic city building">
            <a:extLst>
              <a:ext uri="{FF2B5EF4-FFF2-40B4-BE49-F238E27FC236}">
                <a16:creationId xmlns:a16="http://schemas.microsoft.com/office/drawing/2014/main" id="{6A72A2A3-AEA1-4D10-A953-A4C6544ADF8D}"/>
              </a:ext>
            </a:extLst>
          </p:cNvPr>
          <p:cNvPicPr>
            <a:picLocks noChangeAspect="1"/>
          </p:cNvPicPr>
          <p:nvPr/>
        </p:nvPicPr>
        <p:blipFill rotWithShape="1">
          <a:blip r:embed="rId2"/>
          <a:srcRect l="18269" r="20617" b="-1"/>
          <a:stretch/>
        </p:blipFill>
        <p:spPr>
          <a:xfrm>
            <a:off x="5913124" y="10"/>
            <a:ext cx="6278877" cy="6857990"/>
          </a:xfrm>
          <a:custGeom>
            <a:avLst/>
            <a:gdLst/>
            <a:ahLst/>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p:spPr>
      </p:pic>
    </p:spTree>
    <p:extLst>
      <p:ext uri="{BB962C8B-B14F-4D97-AF65-F5344CB8AC3E}">
        <p14:creationId xmlns:p14="http://schemas.microsoft.com/office/powerpoint/2010/main" val="1372632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3CD63-279B-AC04-CEF2-A7A74038B475}"/>
              </a:ext>
            </a:extLst>
          </p:cNvPr>
          <p:cNvSpPr>
            <a:spLocks noGrp="1"/>
          </p:cNvSpPr>
          <p:nvPr>
            <p:ph type="title"/>
          </p:nvPr>
        </p:nvSpPr>
        <p:spPr>
          <a:xfrm>
            <a:off x="7494494" y="1432223"/>
            <a:ext cx="4069977" cy="3357976"/>
          </a:xfrm>
        </p:spPr>
        <p:txBody>
          <a:bodyPr vert="horz" lIns="91440" tIns="45720" rIns="91440" bIns="45720" rtlCol="0" anchor="ctr">
            <a:normAutofit/>
          </a:bodyPr>
          <a:lstStyle/>
          <a:p>
            <a:pPr>
              <a:lnSpc>
                <a:spcPct val="80000"/>
              </a:lnSpc>
            </a:pPr>
            <a:r>
              <a:rPr lang="en-US" sz="4400">
                <a:blipFill dpi="0" rotWithShape="1">
                  <a:blip r:embed="rId2"/>
                  <a:srcRect/>
                  <a:tile tx="6350" ty="-127000" sx="65000" sy="64000" flip="none" algn="tl"/>
                </a:blipFill>
                <a:latin typeface="Times New Roman" panose="02020603050405020304" pitchFamily="18" charset="0"/>
                <a:cs typeface="Times New Roman" panose="02020603050405020304" pitchFamily="18" charset="0"/>
              </a:rPr>
              <a:t>(Simplified) Spartan </a:t>
            </a:r>
            <a:r>
              <a:rPr lang="en-US" sz="4400" dirty="0">
                <a:blipFill dpi="0" rotWithShape="1">
                  <a:blip r:embed="rId2"/>
                  <a:srcRect/>
                  <a:tile tx="6350" ty="-127000" sx="65000" sy="64000" flip="none" algn="tl"/>
                </a:blipFill>
                <a:latin typeface="Times New Roman" panose="02020603050405020304" pitchFamily="18" charset="0"/>
                <a:cs typeface="Times New Roman" panose="02020603050405020304" pitchFamily="18" charset="0"/>
              </a:rPr>
              <a:t>Social Hierarchy</a:t>
            </a:r>
          </a:p>
        </p:txBody>
      </p:sp>
      <p:pic>
        <p:nvPicPr>
          <p:cNvPr id="8" name="Picture 7">
            <a:extLst>
              <a:ext uri="{FF2B5EF4-FFF2-40B4-BE49-F238E27FC236}">
                <a16:creationId xmlns:a16="http://schemas.microsoft.com/office/drawing/2014/main" id="{01AF7450-770D-8E8B-2A23-8BBFC742CAC0}"/>
              </a:ext>
            </a:extLst>
          </p:cNvPr>
          <p:cNvPicPr>
            <a:picLocks noChangeAspect="1"/>
          </p:cNvPicPr>
          <p:nvPr/>
        </p:nvPicPr>
        <p:blipFill>
          <a:blip r:embed="rId3"/>
          <a:stretch>
            <a:fillRect/>
          </a:stretch>
        </p:blipFill>
        <p:spPr>
          <a:xfrm>
            <a:off x="1883894" y="1388911"/>
            <a:ext cx="4705623" cy="4011543"/>
          </a:xfrm>
          <a:prstGeom prst="rect">
            <a:avLst/>
          </a:prstGeom>
        </p:spPr>
      </p:pic>
    </p:spTree>
    <p:extLst>
      <p:ext uri="{BB962C8B-B14F-4D97-AF65-F5344CB8AC3E}">
        <p14:creationId xmlns:p14="http://schemas.microsoft.com/office/powerpoint/2010/main" val="1111408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ADB19-EB30-62AC-A88E-25214C589469}"/>
              </a:ext>
            </a:extLst>
          </p:cNvPr>
          <p:cNvSpPr>
            <a:spLocks noGrp="1"/>
          </p:cNvSpPr>
          <p:nvPr>
            <p:ph type="title"/>
          </p:nvPr>
        </p:nvSpPr>
        <p:spPr>
          <a:xfrm>
            <a:off x="1069848" y="484632"/>
            <a:ext cx="10058400" cy="842242"/>
          </a:xfrm>
        </p:spPr>
        <p:txBody>
          <a:bodyPr/>
          <a:lstStyle/>
          <a:p>
            <a:r>
              <a:rPr lang="en-GB" dirty="0">
                <a:latin typeface="Times New Roman" panose="02020603050405020304" pitchFamily="18" charset="0"/>
                <a:cs typeface="Times New Roman" panose="02020603050405020304" pitchFamily="18" charset="0"/>
              </a:rPr>
              <a:t>Homoioi</a:t>
            </a:r>
          </a:p>
        </p:txBody>
      </p:sp>
      <p:sp>
        <p:nvSpPr>
          <p:cNvPr id="3" name="Content Placeholder 2">
            <a:extLst>
              <a:ext uri="{FF2B5EF4-FFF2-40B4-BE49-F238E27FC236}">
                <a16:creationId xmlns:a16="http://schemas.microsoft.com/office/drawing/2014/main" id="{4E32CFC3-92D6-10D3-51F6-C848CFA99F27}"/>
              </a:ext>
            </a:extLst>
          </p:cNvPr>
          <p:cNvSpPr>
            <a:spLocks noGrp="1"/>
          </p:cNvSpPr>
          <p:nvPr>
            <p:ph idx="1"/>
          </p:nvPr>
        </p:nvSpPr>
        <p:spPr>
          <a:xfrm>
            <a:off x="1069848" y="1371600"/>
            <a:ext cx="10058400" cy="4800600"/>
          </a:xfrm>
        </p:spPr>
        <p:txBody>
          <a:bodyPr/>
          <a:lstStyle/>
          <a:p>
            <a:r>
              <a:rPr lang="en-GB" dirty="0">
                <a:latin typeface="Times New Roman" panose="02020603050405020304" pitchFamily="18" charset="0"/>
                <a:cs typeface="Times New Roman" panose="02020603050405020304" pitchFamily="18" charset="0"/>
              </a:rPr>
              <a:t>Means “</a:t>
            </a:r>
            <a:r>
              <a:rPr lang="en-GB" dirty="0" err="1">
                <a:latin typeface="Times New Roman" panose="02020603050405020304" pitchFamily="18" charset="0"/>
                <a:cs typeface="Times New Roman" panose="02020603050405020304" pitchFamily="18" charset="0"/>
              </a:rPr>
              <a:t>similars</a:t>
            </a:r>
            <a:r>
              <a:rPr lang="en-GB" dirty="0">
                <a:latin typeface="Times New Roman" panose="02020603050405020304" pitchFamily="18" charset="0"/>
                <a:cs typeface="Times New Roman" panose="02020603050405020304" pitchFamily="18" charset="0"/>
              </a:rPr>
              <a:t>” – has in the past been translated as “equals”</a:t>
            </a:r>
          </a:p>
          <a:p>
            <a:r>
              <a:rPr lang="en-GB" dirty="0">
                <a:latin typeface="Times New Roman" panose="02020603050405020304" pitchFamily="18" charset="0"/>
                <a:cs typeface="Times New Roman" panose="02020603050405020304" pitchFamily="18" charset="0"/>
              </a:rPr>
              <a:t>Full Spartan citizens</a:t>
            </a:r>
          </a:p>
          <a:p>
            <a:r>
              <a:rPr lang="en-GB" i="1" dirty="0">
                <a:latin typeface="Times New Roman" panose="02020603050405020304" pitchFamily="18" charset="0"/>
                <a:cs typeface="Times New Roman" panose="02020603050405020304" pitchFamily="18" charset="0"/>
              </a:rPr>
              <a:t>Syssitia</a:t>
            </a:r>
          </a:p>
          <a:p>
            <a:pPr lvl="1"/>
            <a:r>
              <a:rPr lang="en-GB" dirty="0">
                <a:latin typeface="Times New Roman" panose="02020603050405020304" pitchFamily="18" charset="0"/>
                <a:cs typeface="Times New Roman" panose="02020603050405020304" pitchFamily="18" charset="0"/>
              </a:rPr>
              <a:t>Communal messes which fostered a sense of community among adult male Spartans</a:t>
            </a:r>
          </a:p>
          <a:p>
            <a:pPr lvl="1"/>
            <a:r>
              <a:rPr lang="en-GB" dirty="0">
                <a:latin typeface="Times New Roman" panose="02020603050405020304" pitchFamily="18" charset="0"/>
                <a:cs typeface="Times New Roman" panose="02020603050405020304" pitchFamily="18" charset="0"/>
              </a:rPr>
              <a:t>Each member was responsible for contributing food to the table, acting as a kind of social pressure, as those who could not contribute were excluded until were able.</a:t>
            </a:r>
          </a:p>
          <a:p>
            <a:endParaRPr lang="en-GB"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5860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D8094-6A7C-B95B-19DE-73E4BB6E465A}"/>
              </a:ext>
            </a:extLst>
          </p:cNvPr>
          <p:cNvSpPr>
            <a:spLocks noGrp="1"/>
          </p:cNvSpPr>
          <p:nvPr>
            <p:ph type="title"/>
          </p:nvPr>
        </p:nvSpPr>
        <p:spPr>
          <a:xfrm>
            <a:off x="1069848" y="484633"/>
            <a:ext cx="10058400" cy="772668"/>
          </a:xfrm>
        </p:spPr>
        <p:txBody>
          <a:bodyPr>
            <a:normAutofit/>
          </a:bodyPr>
          <a:lstStyle/>
          <a:p>
            <a:r>
              <a:rPr lang="en-GB" sz="4800" dirty="0">
                <a:latin typeface="Times New Roman" panose="02020603050405020304" pitchFamily="18" charset="0"/>
                <a:cs typeface="Times New Roman" panose="02020603050405020304" pitchFamily="18" charset="0"/>
              </a:rPr>
              <a:t>the Syssitia</a:t>
            </a:r>
          </a:p>
        </p:txBody>
      </p:sp>
      <p:sp>
        <p:nvSpPr>
          <p:cNvPr id="3" name="Content Placeholder 2">
            <a:extLst>
              <a:ext uri="{FF2B5EF4-FFF2-40B4-BE49-F238E27FC236}">
                <a16:creationId xmlns:a16="http://schemas.microsoft.com/office/drawing/2014/main" id="{747D7744-4999-F5D5-6776-6D14244CE881}"/>
              </a:ext>
            </a:extLst>
          </p:cNvPr>
          <p:cNvSpPr>
            <a:spLocks noGrp="1"/>
          </p:cNvSpPr>
          <p:nvPr>
            <p:ph idx="1"/>
          </p:nvPr>
        </p:nvSpPr>
        <p:spPr>
          <a:xfrm>
            <a:off x="1069848" y="1257301"/>
            <a:ext cx="10058400" cy="4914899"/>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Lycurgus found the Spartans boarding at home like the other Greeks and came to the conclusion that the custom was responsible for a great deal of misconduct. He therefore established the public messes outside in the open, thinking that this would reduce disregard of orders to a minimum. The amount of food he allowed was just enough to prevent them from getting either too much or too little to eat. But many extras are supplied from the spoils of the chase; and for these rich men sometimes substitute wheaten bread. Consequently, the board is never bare until the company breaks up, and never extravagantly furnished. </a:t>
            </a:r>
          </a:p>
          <a:p>
            <a:pPr algn="r">
              <a:buNone/>
            </a:pPr>
            <a:r>
              <a:rPr lang="en-GB" sz="1800" dirty="0">
                <a:latin typeface="Times New Roman" panose="02020603050405020304" pitchFamily="18" charset="0"/>
                <a:cs typeface="Times New Roman" panose="02020603050405020304" pitchFamily="18" charset="0"/>
              </a:rPr>
              <a:t>Xenophon, </a:t>
            </a:r>
            <a:r>
              <a:rPr lang="en-GB" sz="1800" i="1" dirty="0">
                <a:latin typeface="Times New Roman" panose="02020603050405020304" pitchFamily="18" charset="0"/>
                <a:cs typeface="Times New Roman" panose="02020603050405020304" pitchFamily="18" charset="0"/>
              </a:rPr>
              <a:t>Spartan Constitution </a:t>
            </a:r>
            <a:r>
              <a:rPr lang="en-GB" sz="1800" dirty="0">
                <a:latin typeface="Times New Roman" panose="02020603050405020304" pitchFamily="18" charset="0"/>
                <a:cs typeface="Times New Roman" panose="02020603050405020304" pitchFamily="18" charset="0"/>
              </a:rPr>
              <a:t>5.2-3</a:t>
            </a:r>
            <a:r>
              <a:rPr lang="en-GB" sz="1800" i="1" dirty="0">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72236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ADB19-EB30-62AC-A88E-25214C589469}"/>
              </a:ext>
            </a:extLst>
          </p:cNvPr>
          <p:cNvSpPr>
            <a:spLocks noGrp="1"/>
          </p:cNvSpPr>
          <p:nvPr>
            <p:ph type="title"/>
          </p:nvPr>
        </p:nvSpPr>
        <p:spPr>
          <a:xfrm>
            <a:off x="1069848" y="484632"/>
            <a:ext cx="10058400" cy="842242"/>
          </a:xfrm>
        </p:spPr>
        <p:txBody>
          <a:bodyPr/>
          <a:lstStyle/>
          <a:p>
            <a:r>
              <a:rPr lang="en-GB" dirty="0">
                <a:latin typeface="Times New Roman" panose="02020603050405020304" pitchFamily="18" charset="0"/>
                <a:cs typeface="Times New Roman" panose="02020603050405020304" pitchFamily="18" charset="0"/>
              </a:rPr>
              <a:t>Homoioi</a:t>
            </a:r>
          </a:p>
        </p:txBody>
      </p:sp>
      <p:sp>
        <p:nvSpPr>
          <p:cNvPr id="3" name="Content Placeholder 2">
            <a:extLst>
              <a:ext uri="{FF2B5EF4-FFF2-40B4-BE49-F238E27FC236}">
                <a16:creationId xmlns:a16="http://schemas.microsoft.com/office/drawing/2014/main" id="{4E32CFC3-92D6-10D3-51F6-C848CFA99F27}"/>
              </a:ext>
            </a:extLst>
          </p:cNvPr>
          <p:cNvSpPr>
            <a:spLocks noGrp="1"/>
          </p:cNvSpPr>
          <p:nvPr>
            <p:ph idx="1"/>
          </p:nvPr>
        </p:nvSpPr>
        <p:spPr>
          <a:xfrm>
            <a:off x="1069848" y="1371600"/>
            <a:ext cx="10058400" cy="4800600"/>
          </a:xfrm>
        </p:spPr>
        <p:txBody>
          <a:bodyPr/>
          <a:lstStyle/>
          <a:p>
            <a:r>
              <a:rPr lang="en-GB" dirty="0">
                <a:latin typeface="Times New Roman" panose="02020603050405020304" pitchFamily="18" charset="0"/>
                <a:cs typeface="Times New Roman" panose="02020603050405020304" pitchFamily="18" charset="0"/>
              </a:rPr>
              <a:t>Each </a:t>
            </a:r>
            <a:r>
              <a:rPr lang="en-GB" i="1" dirty="0">
                <a:latin typeface="Times New Roman" panose="02020603050405020304" pitchFamily="18" charset="0"/>
                <a:cs typeface="Times New Roman" panose="02020603050405020304" pitchFamily="18" charset="0"/>
              </a:rPr>
              <a:t>homoioi </a:t>
            </a:r>
            <a:r>
              <a:rPr lang="en-GB" dirty="0">
                <a:latin typeface="Times New Roman" panose="02020603050405020304" pitchFamily="18" charset="0"/>
                <a:cs typeface="Times New Roman" panose="02020603050405020304" pitchFamily="18" charset="0"/>
              </a:rPr>
              <a:t>was provided a parcel of land</a:t>
            </a:r>
          </a:p>
          <a:p>
            <a:pPr lvl="1"/>
            <a:r>
              <a:rPr lang="en-GB" dirty="0">
                <a:latin typeface="Times New Roman" panose="02020603050405020304" pitchFamily="18" charset="0"/>
                <a:cs typeface="Times New Roman" panose="02020603050405020304" pitchFamily="18" charset="0"/>
              </a:rPr>
              <a:t>The Redistribution of Land was a common desire among the poor in the archaic and classical periods.</a:t>
            </a:r>
          </a:p>
          <a:p>
            <a:pPr lvl="1"/>
            <a:r>
              <a:rPr lang="en-GB" dirty="0">
                <a:latin typeface="Times New Roman" panose="02020603050405020304" pitchFamily="18" charset="0"/>
                <a:cs typeface="Times New Roman" panose="02020603050405020304" pitchFamily="18" charset="0"/>
              </a:rPr>
              <a:t>By providing equal lots for the citizens, the Spartans made certain that the notion of “equality” was supported by the state.</a:t>
            </a:r>
          </a:p>
          <a:p>
            <a:r>
              <a:rPr lang="en-GB" dirty="0">
                <a:latin typeface="Times New Roman" panose="02020603050405020304" pitchFamily="18" charset="0"/>
                <a:cs typeface="Times New Roman" panose="02020603050405020304" pitchFamily="18" charset="0"/>
              </a:rPr>
              <a:t>The main political responsibility of the </a:t>
            </a:r>
            <a:r>
              <a:rPr lang="en-GB" i="1" dirty="0">
                <a:latin typeface="Times New Roman" panose="02020603050405020304" pitchFamily="18" charset="0"/>
                <a:cs typeface="Times New Roman" panose="02020603050405020304" pitchFamily="18" charset="0"/>
              </a:rPr>
              <a:t>homoioi</a:t>
            </a:r>
            <a:r>
              <a:rPr lang="en-GB" dirty="0">
                <a:latin typeface="Times New Roman" panose="02020603050405020304" pitchFamily="18" charset="0"/>
                <a:cs typeface="Times New Roman" panose="02020603050405020304" pitchFamily="18" charset="0"/>
              </a:rPr>
              <a:t> was to attend the Assembly.</a:t>
            </a:r>
          </a:p>
          <a:p>
            <a:r>
              <a:rPr lang="en-GB" dirty="0">
                <a:latin typeface="Times New Roman" panose="02020603050405020304" pitchFamily="18" charset="0"/>
                <a:cs typeface="Times New Roman" panose="02020603050405020304" pitchFamily="18" charset="0"/>
              </a:rPr>
              <a:t>The main responsibility of the </a:t>
            </a:r>
            <a:r>
              <a:rPr lang="en-GB" i="1" dirty="0">
                <a:latin typeface="Times New Roman" panose="02020603050405020304" pitchFamily="18" charset="0"/>
                <a:cs typeface="Times New Roman" panose="02020603050405020304" pitchFamily="18" charset="0"/>
              </a:rPr>
              <a:t>homoioi</a:t>
            </a:r>
            <a:r>
              <a:rPr lang="en-GB" dirty="0">
                <a:latin typeface="Times New Roman" panose="02020603050405020304" pitchFamily="18" charset="0"/>
                <a:cs typeface="Times New Roman" panose="02020603050405020304" pitchFamily="18" charset="0"/>
              </a:rPr>
              <a:t> in general was of course to be battle-ready.</a:t>
            </a:r>
          </a:p>
          <a:p>
            <a:endParaRPr lang="en-GB"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23358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2199272-D24E-559A-6426-2029A2005BA6}"/>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Communal Ownership</a:t>
            </a:r>
          </a:p>
        </p:txBody>
      </p:sp>
      <p:sp>
        <p:nvSpPr>
          <p:cNvPr id="3" name="Content Placeholder 2">
            <a:extLst>
              <a:ext uri="{FF2B5EF4-FFF2-40B4-BE49-F238E27FC236}">
                <a16:creationId xmlns:a16="http://schemas.microsoft.com/office/drawing/2014/main" id="{419F7058-D065-4017-8C97-2F71760A8942}"/>
              </a:ext>
            </a:extLst>
          </p:cNvPr>
          <p:cNvSpPr>
            <a:spLocks noGrp="1"/>
          </p:cNvSpPr>
          <p:nvPr>
            <p:ph idx="1"/>
          </p:nvPr>
        </p:nvSpPr>
        <p:spPr>
          <a:xfrm>
            <a:off x="1069848" y="2144806"/>
            <a:ext cx="10058400" cy="4027394"/>
          </a:xfrm>
        </p:spPr>
        <p:txBody>
          <a:bodyPr>
            <a:normAutofit/>
          </a:bodyPr>
          <a:lstStyle/>
          <a:p>
            <a:pPr marL="90488" indent="-1588">
              <a:buNone/>
            </a:pPr>
            <a:r>
              <a:rPr lang="en-GB" sz="1700" dirty="0">
                <a:latin typeface="Times New Roman" panose="02020603050405020304" pitchFamily="18" charset="0"/>
                <a:cs typeface="Times New Roman" panose="02020603050405020304" pitchFamily="18" charset="0"/>
              </a:rPr>
              <a:t>In the following respects, again, his institutions differ from the ordinary type. In most states every man has control of his own children, servants and goods. Lycurgus wanted to secure that the citizens should get some advantage from one another without doing any harm. He therefore gave every father authority over other men's children as well as over his own. When a man knows that fathers have this power, he is bound to rule the children over whom he exercises authority as he would wish his own to be ruled. If a boy tells his own father when he has been whipped by another father, it is a disgrace if the parent does not give his son another whipping. So completely do they trust one another not to give any improper orders to the children. </a:t>
            </a:r>
          </a:p>
          <a:p>
            <a:pPr marL="90488" indent="-1588">
              <a:buNone/>
            </a:pPr>
            <a:r>
              <a:rPr lang="en-GB" sz="1700" b="1" dirty="0">
                <a:latin typeface="Times New Roman" panose="02020603050405020304" pitchFamily="18" charset="0"/>
                <a:cs typeface="Times New Roman" panose="02020603050405020304" pitchFamily="18" charset="0"/>
              </a:rPr>
              <a:t>He also gave the power of using other men's servants in case of necessity; and made sporting dogs common property to this extent, that any who want them invite their master, and if he is engaged himself, he is glad to send the hounds</a:t>
            </a:r>
            <a:r>
              <a:rPr lang="en-GB" sz="1700" dirty="0">
                <a:latin typeface="Times New Roman" panose="02020603050405020304" pitchFamily="18" charset="0"/>
                <a:cs typeface="Times New Roman" panose="02020603050405020304" pitchFamily="18" charset="0"/>
              </a:rPr>
              <a:t>. A similar plan of borrowing is applied to horses also; thus, a man who falls ill or wants a carriage or wishes to get to some place quickly, if he sees a horse anywhere, takes and uses it carefully and duly restores it. </a:t>
            </a:r>
          </a:p>
          <a:p>
            <a:pPr algn="r">
              <a:buNone/>
            </a:pPr>
            <a:r>
              <a:rPr lang="en-GB" sz="1700" dirty="0">
                <a:latin typeface="Times New Roman" panose="02020603050405020304" pitchFamily="18" charset="0"/>
                <a:cs typeface="Times New Roman" panose="02020603050405020304" pitchFamily="18" charset="0"/>
              </a:rPr>
              <a:t>Xenophon, </a:t>
            </a:r>
            <a:r>
              <a:rPr lang="en-GB" sz="1700" i="1" dirty="0">
                <a:latin typeface="Times New Roman" panose="02020603050405020304" pitchFamily="18" charset="0"/>
                <a:cs typeface="Times New Roman" panose="02020603050405020304" pitchFamily="18" charset="0"/>
              </a:rPr>
              <a:t>Spartan Constitution </a:t>
            </a:r>
            <a:r>
              <a:rPr lang="en-GB" sz="1700" dirty="0">
                <a:latin typeface="Times New Roman" panose="02020603050405020304" pitchFamily="18" charset="0"/>
                <a:cs typeface="Times New Roman" panose="02020603050405020304" pitchFamily="18" charset="0"/>
              </a:rPr>
              <a:t>6.1-3</a:t>
            </a:r>
            <a:r>
              <a:rPr lang="en-GB" sz="1700" i="1" dirty="0">
                <a:latin typeface="Times New Roman" panose="02020603050405020304" pitchFamily="18" charset="0"/>
                <a:cs typeface="Times New Roman" panose="02020603050405020304" pitchFamily="18" charset="0"/>
              </a:rPr>
              <a:t> </a:t>
            </a:r>
            <a:endParaRPr lang="en-GB" sz="1700" dirty="0">
              <a:latin typeface="Times New Roman" panose="02020603050405020304" pitchFamily="18" charset="0"/>
              <a:cs typeface="Times New Roman" panose="02020603050405020304" pitchFamily="18" charset="0"/>
            </a:endParaRPr>
          </a:p>
          <a:p>
            <a:pPr>
              <a:buNone/>
            </a:pPr>
            <a:endParaRPr lang="en-GB" sz="1700" dirty="0">
              <a:latin typeface="Times New Roman" panose="02020603050405020304" pitchFamily="18" charset="0"/>
              <a:cs typeface="Times New Roman" panose="02020603050405020304" pitchFamily="18" charset="0"/>
            </a:endParaRPr>
          </a:p>
          <a:p>
            <a:endParaRPr lang="en-GB" sz="17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633600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B06DE70-E375-D2B4-1A9F-8A93D7C24353}"/>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Allotting Land</a:t>
            </a:r>
          </a:p>
        </p:txBody>
      </p:sp>
      <p:sp>
        <p:nvSpPr>
          <p:cNvPr id="3" name="Content Placeholder 2">
            <a:extLst>
              <a:ext uri="{FF2B5EF4-FFF2-40B4-BE49-F238E27FC236}">
                <a16:creationId xmlns:a16="http://schemas.microsoft.com/office/drawing/2014/main" id="{53B22345-BD29-E87D-518C-EBF9B0D18D3A}"/>
              </a:ext>
            </a:extLst>
          </p:cNvPr>
          <p:cNvSpPr>
            <a:spLocks noGrp="1"/>
          </p:cNvSpPr>
          <p:nvPr>
            <p:ph idx="1"/>
          </p:nvPr>
        </p:nvSpPr>
        <p:spPr>
          <a:xfrm>
            <a:off x="1069848" y="2320412"/>
            <a:ext cx="10058400" cy="3851787"/>
          </a:xfrm>
        </p:spPr>
        <p:txBody>
          <a:bodyPr>
            <a:normAutofit/>
          </a:bodyPr>
          <a:lstStyle/>
          <a:p>
            <a:pPr marL="0" indent="0">
              <a:buNone/>
            </a:pPr>
            <a:r>
              <a:rPr lang="en-GB" sz="1400" dirty="0">
                <a:latin typeface="Times New Roman" panose="02020603050405020304" pitchFamily="18" charset="0"/>
                <a:cs typeface="Times New Roman" panose="02020603050405020304" pitchFamily="18" charset="0"/>
              </a:rPr>
              <a:t>After the creation of the thirty senators, his next task, and, indeed, the most hazardous he ever undertook, was the making a new division of their lands. For there was an extreme inequality amongst them, and their state was overloaded with a multitude of indigent and necessitous persons, while its whole wealth had centred upon a very few. To the end, therefore, that he might expel from the state arrogance and envy, luxury and crime, and those yet more inveterate diseases of want and superfluity, he obtained of them to renounce their properties, and to consent to a new division of the land, and that they should live all together on an equal footing; merit to be their only road to eminence, and the disgrace of evil, and credit of worthy acts, their one measure of difference between man and man. Upon their consent to these proposals, proceeding at once to put them into execution, he divided the country of Laconia in general into thirty thousand equal shares, and the part attached to the city of Sparta into nine thousand; these he distributed among the Spartans, as he did the others to the country citizens.</a:t>
            </a:r>
          </a:p>
          <a:p>
            <a:pPr marL="0" indent="0">
              <a:buNone/>
            </a:pPr>
            <a:r>
              <a:rPr lang="en-GB" sz="1400" dirty="0">
                <a:latin typeface="Times New Roman" panose="02020603050405020304" pitchFamily="18" charset="0"/>
                <a:cs typeface="Times New Roman" panose="02020603050405020304" pitchFamily="18" charset="0"/>
              </a:rPr>
              <a:t>Some authors say that he made but six thousand lots for the citizens of Sparta, and that King Polydorus added three thousand more. Others say that Polydorus doubled the number Lycurgus had made, which, according to them, was but four thousand five hundred. A lot was so much as to yield, one year with another, about seventy bushels of grain for the master of the family, and twelve for his wife, with a suitable proportion of oil and wine. And this he thought sufficient to keep their bodies in good health and strength; superfluities they were better without. It is reported, that, as he returned from a journey shortly after the division of the lands, in harvest time, the ground being newly reaped, seeing the stacks all standing equal and alike, he smiled, and said to those about him, "Methinks all Laconia looks like one family estate just divided among a number of brothers."</a:t>
            </a:r>
          </a:p>
          <a:p>
            <a:pPr algn="r">
              <a:buNone/>
            </a:pPr>
            <a:r>
              <a:rPr lang="en-GB" sz="1400" dirty="0">
                <a:latin typeface="Times New Roman" panose="02020603050405020304" pitchFamily="18" charset="0"/>
                <a:cs typeface="Times New Roman" panose="02020603050405020304" pitchFamily="18" charset="0"/>
              </a:rPr>
              <a:t>Plutarch </a:t>
            </a:r>
            <a:r>
              <a:rPr lang="en-GB" sz="1400" i="1" dirty="0">
                <a:latin typeface="Times New Roman" panose="02020603050405020304" pitchFamily="18" charset="0"/>
                <a:cs typeface="Times New Roman" panose="02020603050405020304" pitchFamily="18" charset="0"/>
              </a:rPr>
              <a:t>Lycurgus </a:t>
            </a:r>
            <a:r>
              <a:rPr lang="en-GB" sz="1400" dirty="0">
                <a:latin typeface="Times New Roman" panose="02020603050405020304" pitchFamily="18" charset="0"/>
                <a:cs typeface="Times New Roman" panose="02020603050405020304" pitchFamily="18" charset="0"/>
              </a:rPr>
              <a:t>8.1-8</a:t>
            </a:r>
          </a:p>
          <a:p>
            <a:pPr marL="0" indent="0">
              <a:buNone/>
            </a:pPr>
            <a:endParaRPr lang="en-GB" sz="1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3679697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82DE624-B723-1314-14D1-8FAD70413536}"/>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Perioikoi</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0CD35E4-CEAE-3BBD-4DD9-1645AD661603}"/>
              </a:ext>
            </a:extLst>
          </p:cNvPr>
          <p:cNvSpPr>
            <a:spLocks noGrp="1"/>
          </p:cNvSpPr>
          <p:nvPr>
            <p:ph idx="1"/>
          </p:nvPr>
        </p:nvSpPr>
        <p:spPr>
          <a:xfrm>
            <a:off x="1069848" y="2320412"/>
            <a:ext cx="10058400" cy="3851787"/>
          </a:xfrm>
        </p:spPr>
        <p:txBody>
          <a:bodyPr>
            <a:normAutofit/>
          </a:bodyPr>
          <a:lstStyle/>
          <a:p>
            <a:r>
              <a:rPr lang="en-GB" i="1">
                <a:latin typeface="Times New Roman" panose="02020603050405020304" pitchFamily="18" charset="0"/>
                <a:cs typeface="Times New Roman" panose="02020603050405020304" pitchFamily="18" charset="0"/>
              </a:rPr>
              <a:t>Perioikoi</a:t>
            </a:r>
            <a:r>
              <a:rPr lang="en-GB">
                <a:latin typeface="Times New Roman" panose="02020603050405020304" pitchFamily="18" charset="0"/>
                <a:cs typeface="Times New Roman" panose="02020603050405020304" pitchFamily="18" charset="0"/>
              </a:rPr>
              <a:t> means “dwellers around”.</a:t>
            </a:r>
          </a:p>
          <a:p>
            <a:r>
              <a:rPr lang="en-GB">
                <a:latin typeface="Times New Roman" panose="02020603050405020304" pitchFamily="18" charset="0"/>
                <a:cs typeface="Times New Roman" panose="02020603050405020304" pitchFamily="18" charset="0"/>
              </a:rPr>
              <a:t>The ethnic origin of the perioikoi is unknown but they spoke the Lakonian dialect.</a:t>
            </a:r>
          </a:p>
          <a:p>
            <a:r>
              <a:rPr lang="en-GB">
                <a:latin typeface="Times New Roman" panose="02020603050405020304" pitchFamily="18" charset="0"/>
                <a:cs typeface="Times New Roman" panose="02020603050405020304" pitchFamily="18" charset="0"/>
              </a:rPr>
              <a:t>Perioikoi were under the same military obligations as the homoioi and served in the same regiments.</a:t>
            </a:r>
          </a:p>
          <a:p>
            <a:r>
              <a:rPr lang="en-GB">
                <a:latin typeface="Times New Roman" panose="02020603050405020304" pitchFamily="18" charset="0"/>
                <a:cs typeface="Times New Roman" panose="02020603050405020304" pitchFamily="18" charset="0"/>
              </a:rPr>
              <a:t>They had no political rights, yet the communities of </a:t>
            </a:r>
            <a:r>
              <a:rPr lang="en-GB" i="1">
                <a:latin typeface="Times New Roman" panose="02020603050405020304" pitchFamily="18" charset="0"/>
                <a:cs typeface="Times New Roman" panose="02020603050405020304" pitchFamily="18" charset="0"/>
              </a:rPr>
              <a:t>perioikoi</a:t>
            </a:r>
            <a:r>
              <a:rPr lang="en-GB">
                <a:latin typeface="Times New Roman" panose="02020603050405020304" pitchFamily="18" charset="0"/>
                <a:cs typeface="Times New Roman" panose="02020603050405020304" pitchFamily="18" charset="0"/>
              </a:rPr>
              <a:t> had a certain autonomy.</a:t>
            </a:r>
          </a:p>
          <a:p>
            <a:r>
              <a:rPr lang="en-GB">
                <a:latin typeface="Times New Roman" panose="02020603050405020304" pitchFamily="18" charset="0"/>
                <a:cs typeface="Times New Roman" panose="02020603050405020304" pitchFamily="18" charset="0"/>
              </a:rPr>
              <a:t>They mainly worked in trade and manufacture but could own land.</a:t>
            </a:r>
          </a:p>
          <a:p>
            <a:r>
              <a:rPr lang="en-GB">
                <a:latin typeface="Times New Roman" panose="02020603050405020304" pitchFamily="18" charset="0"/>
                <a:cs typeface="Times New Roman" panose="02020603050405020304" pitchFamily="18" charset="0"/>
              </a:rPr>
              <a:t>There were communities of </a:t>
            </a:r>
            <a:r>
              <a:rPr lang="en-GB" i="1">
                <a:latin typeface="Times New Roman" panose="02020603050405020304" pitchFamily="18" charset="0"/>
                <a:cs typeface="Times New Roman" panose="02020603050405020304" pitchFamily="18" charset="0"/>
              </a:rPr>
              <a:t>perioikoi</a:t>
            </a:r>
            <a:r>
              <a:rPr lang="en-GB">
                <a:latin typeface="Times New Roman" panose="02020603050405020304" pitchFamily="18" charset="0"/>
                <a:cs typeface="Times New Roman" panose="02020603050405020304" pitchFamily="18" charset="0"/>
              </a:rPr>
              <a:t> in Lakonia, Messenia and Kythera.</a:t>
            </a:r>
          </a:p>
          <a:p>
            <a:endParaRPr lang="en-GB" dirty="0">
              <a:latin typeface="Times New Roman" panose="02020603050405020304" pitchFamily="18" charset="0"/>
              <a:cs typeface="Times New Roman" panose="02020603050405020304" pitchFamily="18" charset="0"/>
            </a:endParaRPr>
          </a:p>
        </p:txBody>
      </p:sp>
      <p:sp>
        <p:nvSpPr>
          <p:cNvPr id="2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121291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98EC31-0FBF-3DA6-9A5D-70F712C9156F}"/>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Wealthy Perioikoi</a:t>
            </a:r>
          </a:p>
        </p:txBody>
      </p:sp>
      <p:sp>
        <p:nvSpPr>
          <p:cNvPr id="3" name="Content Placeholder 2">
            <a:extLst>
              <a:ext uri="{FF2B5EF4-FFF2-40B4-BE49-F238E27FC236}">
                <a16:creationId xmlns:a16="http://schemas.microsoft.com/office/drawing/2014/main" id="{37CAD604-1327-A253-F919-0DF93184EC18}"/>
              </a:ext>
            </a:extLst>
          </p:cNvPr>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Once, when he was already withdrawing in the direction of his camp, the cavalry of the Thebans, up to that moment invisible, suddenly dashed out through the exits which had been made in the stockade, and inasmuch as the peltasts of Agesilaus were going away to dinner or were making their preparations for doing so,  while the horsemen were some of them still dismounted and others in the act of mounting, the Thebans charged upon them; and they not only struck down a large number of the peltasts, </a:t>
            </a:r>
            <a:r>
              <a:rPr lang="en-GB" b="1" dirty="0">
                <a:latin typeface="Times New Roman" panose="02020603050405020304" pitchFamily="18" charset="0"/>
                <a:cs typeface="Times New Roman" panose="02020603050405020304" pitchFamily="18" charset="0"/>
              </a:rPr>
              <a:t>but among the horsemen </a:t>
            </a:r>
            <a:r>
              <a:rPr lang="en-GB" b="1" dirty="0" err="1">
                <a:latin typeface="Times New Roman" panose="02020603050405020304" pitchFamily="18" charset="0"/>
                <a:cs typeface="Times New Roman" panose="02020603050405020304" pitchFamily="18" charset="0"/>
              </a:rPr>
              <a:t>Cleas</a:t>
            </a:r>
            <a:r>
              <a:rPr lang="en-GB" b="1" dirty="0">
                <a:latin typeface="Times New Roman" panose="02020603050405020304" pitchFamily="18" charset="0"/>
                <a:cs typeface="Times New Roman" panose="02020603050405020304" pitchFamily="18" charset="0"/>
              </a:rPr>
              <a:t> and </a:t>
            </a:r>
            <a:r>
              <a:rPr lang="en-GB" b="1" dirty="0" err="1">
                <a:latin typeface="Times New Roman" panose="02020603050405020304" pitchFamily="18" charset="0"/>
                <a:cs typeface="Times New Roman" panose="02020603050405020304" pitchFamily="18" charset="0"/>
              </a:rPr>
              <a:t>Epicydidas</a:t>
            </a:r>
            <a:r>
              <a:rPr lang="en-GB" b="1" dirty="0">
                <a:latin typeface="Times New Roman" panose="02020603050405020304" pitchFamily="18" charset="0"/>
                <a:cs typeface="Times New Roman" panose="02020603050405020304" pitchFamily="18" charset="0"/>
              </a:rPr>
              <a:t>, who were </a:t>
            </a:r>
            <a:r>
              <a:rPr lang="en-GB" b="1" dirty="0" err="1">
                <a:latin typeface="Times New Roman" panose="02020603050405020304" pitchFamily="18" charset="0"/>
                <a:cs typeface="Times New Roman" panose="02020603050405020304" pitchFamily="18" charset="0"/>
              </a:rPr>
              <a:t>Spartiatae</a:t>
            </a:r>
            <a:r>
              <a:rPr lang="en-GB" b="1" dirty="0">
                <a:latin typeface="Times New Roman" panose="02020603050405020304" pitchFamily="18" charset="0"/>
                <a:cs typeface="Times New Roman" panose="02020603050405020304" pitchFamily="18" charset="0"/>
              </a:rPr>
              <a:t>, one of the Perioeci, </a:t>
            </a:r>
            <a:r>
              <a:rPr lang="en-GB" b="1" dirty="0" err="1">
                <a:latin typeface="Times New Roman" panose="02020603050405020304" pitchFamily="18" charset="0"/>
                <a:cs typeface="Times New Roman" panose="02020603050405020304" pitchFamily="18" charset="0"/>
              </a:rPr>
              <a:t>Eudicus</a:t>
            </a:r>
            <a:r>
              <a:rPr lang="en-GB" b="1" dirty="0">
                <a:latin typeface="Times New Roman" panose="02020603050405020304" pitchFamily="18" charset="0"/>
                <a:cs typeface="Times New Roman" panose="02020603050405020304" pitchFamily="18" charset="0"/>
              </a:rPr>
              <a:t>, and some Theban exiles, </a:t>
            </a:r>
            <a:r>
              <a:rPr lang="en-GB" dirty="0">
                <a:latin typeface="Times New Roman" panose="02020603050405020304" pitchFamily="18" charset="0"/>
                <a:cs typeface="Times New Roman" panose="02020603050405020304" pitchFamily="18" charset="0"/>
              </a:rPr>
              <a:t>such as had not yet mounted their horses. </a:t>
            </a:r>
          </a:p>
          <a:p>
            <a:pPr>
              <a:buNone/>
            </a:pPr>
            <a:r>
              <a:rPr lang="en-GB" dirty="0">
                <a:latin typeface="Times New Roman" panose="02020603050405020304" pitchFamily="18" charset="0"/>
                <a:cs typeface="Times New Roman" panose="02020603050405020304" pitchFamily="18" charset="0"/>
              </a:rPr>
              <a:t>Xenophon </a:t>
            </a:r>
            <a:r>
              <a:rPr lang="en-GB" i="1" dirty="0" err="1">
                <a:latin typeface="Times New Roman" panose="02020603050405020304" pitchFamily="18" charset="0"/>
                <a:cs typeface="Times New Roman" panose="02020603050405020304" pitchFamily="18" charset="0"/>
              </a:rPr>
              <a:t>Hellenika</a:t>
            </a:r>
            <a:r>
              <a:rPr lang="en-GB" i="1" dirty="0">
                <a:latin typeface="Times New Roman" panose="02020603050405020304" pitchFamily="18" charset="0"/>
                <a:cs typeface="Times New Roman" panose="02020603050405020304" pitchFamily="18" charset="0"/>
              </a:rPr>
              <a:t> 5.4.39</a:t>
            </a:r>
            <a:endParaRPr lang="en-GB">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423586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A2B20-4E9F-82AE-FB80-0036AEA1186F}"/>
              </a:ext>
            </a:extLst>
          </p:cNvPr>
          <p:cNvSpPr>
            <a:spLocks noGrp="1"/>
          </p:cNvSpPr>
          <p:nvPr>
            <p:ph type="title"/>
          </p:nvPr>
        </p:nvSpPr>
        <p:spPr>
          <a:xfrm>
            <a:off x="6400800" y="484632"/>
            <a:ext cx="5299586" cy="1609344"/>
          </a:xfrm>
          <a:ln>
            <a:noFill/>
          </a:ln>
        </p:spPr>
        <p:txBody>
          <a:bodyPr>
            <a:normAutofit/>
          </a:bodyPr>
          <a:lstStyle/>
          <a:p>
            <a:r>
              <a:rPr lang="en-GB" sz="4000">
                <a:latin typeface="Times New Roman" panose="02020603050405020304" pitchFamily="18" charset="0"/>
                <a:cs typeface="Times New Roman" panose="02020603050405020304" pitchFamily="18" charset="0"/>
              </a:rPr>
              <a:t>Non-Spartan Perioikoi</a:t>
            </a:r>
            <a:endParaRPr lang="en-GB" sz="4000" dirty="0">
              <a:latin typeface="Times New Roman" panose="02020603050405020304" pitchFamily="18" charset="0"/>
              <a:cs typeface="Times New Roman" panose="02020603050405020304" pitchFamily="18" charset="0"/>
            </a:endParaRPr>
          </a:p>
        </p:txBody>
      </p:sp>
      <p:pic>
        <p:nvPicPr>
          <p:cNvPr id="4" name="Picture 2" descr="A screenshot of a computer&#10;&#10;Description automatically generated">
            <a:extLst>
              <a:ext uri="{FF2B5EF4-FFF2-40B4-BE49-F238E27FC236}">
                <a16:creationId xmlns:a16="http://schemas.microsoft.com/office/drawing/2014/main" id="{52283A2E-2E98-7337-E23A-E58A12EE7C05}"/>
              </a:ext>
            </a:extLst>
          </p:cNvPr>
          <p:cNvPicPr>
            <a:picLocks noChangeAspect="1" noChangeArrowheads="1"/>
          </p:cNvPicPr>
          <p:nvPr/>
        </p:nvPicPr>
        <p:blipFill>
          <a:blip r:embed="rId4" cstate="print"/>
          <a:srcRect l="48033" t="37480" r="16792" b="5401"/>
          <a:stretch>
            <a:fillRect/>
          </a:stretch>
        </p:blipFill>
        <p:spPr bwMode="auto">
          <a:xfrm>
            <a:off x="633999" y="839794"/>
            <a:ext cx="5112461" cy="5188673"/>
          </a:xfrm>
          <a:prstGeom prst="rect">
            <a:avLst/>
          </a:prstGeom>
          <a:noFill/>
        </p:spPr>
      </p:pic>
      <p:sp>
        <p:nvSpPr>
          <p:cNvPr id="3" name="Content Placeholder 2">
            <a:extLst>
              <a:ext uri="{FF2B5EF4-FFF2-40B4-BE49-F238E27FC236}">
                <a16:creationId xmlns:a16="http://schemas.microsoft.com/office/drawing/2014/main" id="{92A46481-791E-A601-D6F4-695C00E97616}"/>
              </a:ext>
            </a:extLst>
          </p:cNvPr>
          <p:cNvSpPr>
            <a:spLocks noGrp="1"/>
          </p:cNvSpPr>
          <p:nvPr>
            <p:ph idx="1"/>
          </p:nvPr>
        </p:nvSpPr>
        <p:spPr>
          <a:xfrm>
            <a:off x="6400799" y="2121408"/>
            <a:ext cx="5299585" cy="4050792"/>
          </a:xfrm>
        </p:spPr>
        <p:txBody>
          <a:bodyPr>
            <a:normAutofit/>
          </a:bodyPr>
          <a:lstStyle/>
          <a:p>
            <a:r>
              <a:rPr lang="en-GB" sz="1800">
                <a:latin typeface="Times New Roman" panose="02020603050405020304" pitchFamily="18" charset="0"/>
                <a:cs typeface="Times New Roman" panose="02020603050405020304" pitchFamily="18" charset="0"/>
              </a:rPr>
              <a:t>It is important to remember that other poleis had </a:t>
            </a:r>
            <a:r>
              <a:rPr lang="en-GB" sz="1800" i="1">
                <a:latin typeface="Times New Roman" panose="02020603050405020304" pitchFamily="18" charset="0"/>
                <a:cs typeface="Times New Roman" panose="02020603050405020304" pitchFamily="18" charset="0"/>
              </a:rPr>
              <a:t>perioikoi</a:t>
            </a:r>
            <a:r>
              <a:rPr lang="en-GB" sz="1800">
                <a:latin typeface="Times New Roman" panose="02020603050405020304" pitchFamily="18" charset="0"/>
                <a:cs typeface="Times New Roman" panose="02020603050405020304" pitchFamily="18" charset="0"/>
              </a:rPr>
              <a:t>. Sparta was not unique. Argos, Elis, Thessaly, and the poleis of Krete all had </a:t>
            </a:r>
            <a:r>
              <a:rPr lang="en-GB" sz="1800" i="1">
                <a:latin typeface="Times New Roman" panose="02020603050405020304" pitchFamily="18" charset="0"/>
                <a:cs typeface="Times New Roman" panose="02020603050405020304" pitchFamily="18" charset="0"/>
              </a:rPr>
              <a:t>perioikoi</a:t>
            </a:r>
            <a:r>
              <a:rPr lang="en-GB" sz="1800">
                <a:latin typeface="Times New Roman" panose="02020603050405020304" pitchFamily="18" charset="0"/>
                <a:cs typeface="Times New Roman" panose="02020603050405020304" pitchFamily="18" charset="0"/>
              </a:rPr>
              <a:t>.</a:t>
            </a:r>
          </a:p>
          <a:p>
            <a:endParaRPr lang="en-GB" sz="1800" dirty="0">
              <a:latin typeface="Times New Roman" panose="02020603050405020304" pitchFamily="18" charset="0"/>
              <a:cs typeface="Times New Roman" panose="02020603050405020304" pitchFamily="18" charset="0"/>
            </a:endParaRPr>
          </a:p>
        </p:txBody>
      </p:sp>
      <p:grpSp>
        <p:nvGrpSpPr>
          <p:cNvPr id="16" name="Group 10">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7" name="Oval 11">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2">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477546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65287AE-38A6-C089-2787-8C786ADE41FA}"/>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Helots</a:t>
            </a:r>
          </a:p>
        </p:txBody>
      </p:sp>
      <p:sp>
        <p:nvSpPr>
          <p:cNvPr id="3" name="Content Placeholder 2">
            <a:extLst>
              <a:ext uri="{FF2B5EF4-FFF2-40B4-BE49-F238E27FC236}">
                <a16:creationId xmlns:a16="http://schemas.microsoft.com/office/drawing/2014/main" id="{F880C552-AA94-7840-EC81-73CBE13276F4}"/>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Helots were a servile population that were not chattel-slaves, i.e. they could not be bought or sold.</a:t>
            </a:r>
          </a:p>
          <a:p>
            <a:r>
              <a:rPr lang="en-GB" dirty="0">
                <a:latin typeface="Times New Roman" panose="02020603050405020304" pitchFamily="18" charset="0"/>
                <a:cs typeface="Times New Roman" panose="02020603050405020304" pitchFamily="18" charset="0"/>
              </a:rPr>
              <a:t>Literally means “captives”</a:t>
            </a:r>
          </a:p>
          <a:p>
            <a:r>
              <a:rPr lang="en-GB" dirty="0">
                <a:latin typeface="Times New Roman" panose="02020603050405020304" pitchFamily="18" charset="0"/>
                <a:cs typeface="Times New Roman" panose="02020603050405020304" pitchFamily="18" charset="0"/>
              </a:rPr>
              <a:t>Helots were property. However, they were property of the </a:t>
            </a:r>
            <a:r>
              <a:rPr lang="en-GB" i="1" dirty="0">
                <a:latin typeface="Times New Roman" panose="02020603050405020304" pitchFamily="18" charset="0"/>
                <a:cs typeface="Times New Roman" panose="02020603050405020304" pitchFamily="18" charset="0"/>
              </a:rPr>
              <a:t>polis</a:t>
            </a:r>
            <a:r>
              <a:rPr lang="en-GB" dirty="0">
                <a:latin typeface="Times New Roman" panose="02020603050405020304" pitchFamily="18" charset="0"/>
                <a:cs typeface="Times New Roman" panose="02020603050405020304" pitchFamily="18" charset="0"/>
              </a:rPr>
              <a:t> rather than individuals.</a:t>
            </a:r>
          </a:p>
          <a:p>
            <a:r>
              <a:rPr lang="en-GB" dirty="0">
                <a:latin typeface="Times New Roman" panose="02020603050405020304" pitchFamily="18" charset="0"/>
                <a:cs typeface="Times New Roman" panose="02020603050405020304" pitchFamily="18" charset="0"/>
              </a:rPr>
              <a:t>Initially comprised of Lakonians that the early Spartans had subdued, after the first Messenian War, the entire surviving population was placed into bondage.</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219755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65287AE-38A6-C089-2787-8C786ADE41FA}"/>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Helots Continued</a:t>
            </a:r>
          </a:p>
        </p:txBody>
      </p:sp>
      <p:sp>
        <p:nvSpPr>
          <p:cNvPr id="3" name="Content Placeholder 2">
            <a:extLst>
              <a:ext uri="{FF2B5EF4-FFF2-40B4-BE49-F238E27FC236}">
                <a16:creationId xmlns:a16="http://schemas.microsoft.com/office/drawing/2014/main" id="{F880C552-AA94-7840-EC81-73CBE13276F4}"/>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Helots had ownership rights, both to part of their produce and in some ways to the land itself.</a:t>
            </a:r>
          </a:p>
          <a:p>
            <a:r>
              <a:rPr lang="en-GB" dirty="0">
                <a:latin typeface="Times New Roman" panose="02020603050405020304" pitchFamily="18" charset="0"/>
                <a:cs typeface="Times New Roman" panose="02020603050405020304" pitchFamily="18" charset="0"/>
              </a:rPr>
              <a:t>One of the duties of the Ephors upon being sworn in every year was to declare war on the Helots, absolving any Spartan of a murder charge should they kill one (Plutarch, </a:t>
            </a:r>
            <a:r>
              <a:rPr lang="en-GB" i="1" dirty="0">
                <a:latin typeface="Times New Roman" panose="02020603050405020304" pitchFamily="18" charset="0"/>
                <a:cs typeface="Times New Roman" panose="02020603050405020304" pitchFamily="18" charset="0"/>
              </a:rPr>
              <a:t>Lykurgos</a:t>
            </a:r>
            <a:r>
              <a:rPr lang="en-GB" dirty="0">
                <a:latin typeface="Times New Roman" panose="02020603050405020304" pitchFamily="18" charset="0"/>
                <a:cs typeface="Times New Roman" panose="02020603050405020304" pitchFamily="18" charset="0"/>
              </a:rPr>
              <a:t> 28).</a:t>
            </a:r>
          </a:p>
          <a:p>
            <a:r>
              <a:rPr lang="en-GB" dirty="0">
                <a:latin typeface="Times New Roman" panose="02020603050405020304" pitchFamily="18" charset="0"/>
                <a:cs typeface="Times New Roman" panose="02020603050405020304" pitchFamily="18" charset="0"/>
              </a:rPr>
              <a:t>Helot-type populations were not unique to Sparta. They were also found in Thessaly (</a:t>
            </a:r>
            <a:r>
              <a:rPr lang="en-GB" i="1" dirty="0" err="1">
                <a:latin typeface="Times New Roman" panose="02020603050405020304" pitchFamily="18" charset="0"/>
                <a:cs typeface="Times New Roman" panose="02020603050405020304" pitchFamily="18" charset="0"/>
              </a:rPr>
              <a:t>Penestai</a:t>
            </a:r>
            <a:r>
              <a:rPr lang="en-GB" dirty="0">
                <a:latin typeface="Times New Roman" panose="02020603050405020304" pitchFamily="18" charset="0"/>
                <a:cs typeface="Times New Roman" panose="02020603050405020304" pitchFamily="18" charset="0"/>
              </a:rPr>
              <a:t>) and Krete (</a:t>
            </a:r>
            <a:r>
              <a:rPr lang="en-GB" i="1" dirty="0" err="1">
                <a:latin typeface="Times New Roman" panose="02020603050405020304" pitchFamily="18" charset="0"/>
                <a:cs typeface="Times New Roman" panose="02020603050405020304" pitchFamily="18" charset="0"/>
              </a:rPr>
              <a:t>Klarotes</a:t>
            </a:r>
            <a:r>
              <a:rPr lang="en-GB" dirty="0">
                <a:latin typeface="Times New Roman" panose="02020603050405020304" pitchFamily="18" charset="0"/>
                <a:cs typeface="Times New Roman" panose="02020603050405020304" pitchFamily="18" charset="0"/>
              </a:rPr>
              <a:t>).</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669225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65287AE-38A6-C089-2787-8C786ADE41FA}"/>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Helots: Treatment</a:t>
            </a:r>
          </a:p>
        </p:txBody>
      </p:sp>
      <p:sp>
        <p:nvSpPr>
          <p:cNvPr id="3" name="Content Placeholder 2">
            <a:extLst>
              <a:ext uri="{FF2B5EF4-FFF2-40B4-BE49-F238E27FC236}">
                <a16:creationId xmlns:a16="http://schemas.microsoft.com/office/drawing/2014/main" id="{F880C552-AA94-7840-EC81-73CBE13276F4}"/>
              </a:ext>
            </a:extLst>
          </p:cNvPr>
          <p:cNvSpPr>
            <a:spLocks noGrp="1"/>
          </p:cNvSpPr>
          <p:nvPr>
            <p:ph idx="1"/>
          </p:nvPr>
        </p:nvSpPr>
        <p:spPr>
          <a:xfrm>
            <a:off x="1069848" y="2320412"/>
            <a:ext cx="10058400" cy="3851787"/>
          </a:xfrm>
        </p:spPr>
        <p:txBody>
          <a:bodyPr>
            <a:normAutofit/>
          </a:bodyPr>
          <a:lstStyle/>
          <a:p>
            <a:pPr marL="0" indent="0">
              <a:buNone/>
            </a:pPr>
            <a:r>
              <a:rPr lang="en-US" sz="1400">
                <a:latin typeface="Times New Roman" panose="02020603050405020304" pitchFamily="18" charset="0"/>
                <a:cs typeface="Times New Roman" panose="02020603050405020304" pitchFamily="18" charset="0"/>
              </a:rPr>
              <a:t>They assign to the helots every shameful task leading to disgrace. For they ordained that each one of them must wear a dog skin cap and wrap himself in skins and receive a stipulated number of beatings every year regardless of any wrongdoing, so that they would never forget that they were slaves. Moreover if any exceeded the </a:t>
            </a:r>
            <a:r>
              <a:rPr lang="en-GB" sz="1400">
                <a:latin typeface="Times New Roman" panose="02020603050405020304" pitchFamily="18" charset="0"/>
                <a:cs typeface="Times New Roman" panose="02020603050405020304" pitchFamily="18" charset="0"/>
              </a:rPr>
              <a:t>vigour</a:t>
            </a:r>
            <a:r>
              <a:rPr lang="en-US" sz="1400">
                <a:latin typeface="Times New Roman" panose="02020603050405020304" pitchFamily="18" charset="0"/>
                <a:cs typeface="Times New Roman" panose="02020603050405020304" pitchFamily="18" charset="0"/>
              </a:rPr>
              <a:t> proper to a slave’s condition, they made death the penalty; and they allotted a punishment to those controlling them if they failed to rebuke those who were growing fat.</a:t>
            </a:r>
            <a:endParaRPr lang="en-GB" sz="1400">
              <a:latin typeface="Times New Roman" panose="02020603050405020304" pitchFamily="18" charset="0"/>
              <a:cs typeface="Times New Roman" panose="02020603050405020304" pitchFamily="18" charset="0"/>
            </a:endParaRPr>
          </a:p>
          <a:p>
            <a:pPr marL="0" indent="0">
              <a:buNone/>
            </a:pPr>
            <a:r>
              <a:rPr lang="en-GB" sz="1400">
                <a:latin typeface="Times New Roman" panose="02020603050405020304" pitchFamily="18" charset="0"/>
                <a:cs typeface="Times New Roman" panose="02020603050405020304" pitchFamily="18" charset="0"/>
              </a:rPr>
              <a:t>Myron F7</a:t>
            </a:r>
            <a:endParaRPr lang="en-US" sz="1400">
              <a:latin typeface="Times New Roman" panose="02020603050405020304" pitchFamily="18" charset="0"/>
              <a:cs typeface="Times New Roman" panose="02020603050405020304" pitchFamily="18" charset="0"/>
            </a:endParaRPr>
          </a:p>
          <a:p>
            <a:pPr marL="0" indent="0">
              <a:buNone/>
            </a:pPr>
            <a:endParaRPr lang="en-US" sz="1400">
              <a:latin typeface="Times New Roman" panose="02020603050405020304" pitchFamily="18" charset="0"/>
              <a:cs typeface="Times New Roman" panose="02020603050405020304" pitchFamily="18" charset="0"/>
            </a:endParaRPr>
          </a:p>
          <a:p>
            <a:pPr marL="0" indent="0">
              <a:buNone/>
            </a:pPr>
            <a:r>
              <a:rPr lang="en-US" sz="1400">
                <a:latin typeface="Times New Roman" panose="02020603050405020304" pitchFamily="18" charset="0"/>
                <a:cs typeface="Times New Roman" panose="02020603050405020304" pitchFamily="18" charset="0"/>
              </a:rPr>
              <a:t>In other ways too the Spartans treated the helots harshly and brutally; for example, they would compel them to drink a large quantity of unmixed wine and then would bring them into the messes to show the young men what drunkenness was like and used them to order them to sing songs and perform dances that were ignoble and ridiculous as well as to refrain from those appropriate to free men. And accordingly, when the Thebans made their invasion into Laconia, and took a great number of the Helots, they could by no means persuade them to sing the verses of </a:t>
            </a:r>
            <a:r>
              <a:rPr lang="en-US" sz="1400" err="1">
                <a:latin typeface="Times New Roman" panose="02020603050405020304" pitchFamily="18" charset="0"/>
                <a:cs typeface="Times New Roman" panose="02020603050405020304" pitchFamily="18" charset="0"/>
              </a:rPr>
              <a:t>Terpander</a:t>
            </a:r>
            <a:r>
              <a:rPr lang="en-US" sz="1400">
                <a:latin typeface="Times New Roman" panose="02020603050405020304" pitchFamily="18" charset="0"/>
                <a:cs typeface="Times New Roman" panose="02020603050405020304" pitchFamily="18" charset="0"/>
              </a:rPr>
              <a:t>, </a:t>
            </a:r>
            <a:r>
              <a:rPr lang="en-US" sz="1400" err="1">
                <a:latin typeface="Times New Roman" panose="02020603050405020304" pitchFamily="18" charset="0"/>
                <a:cs typeface="Times New Roman" panose="02020603050405020304" pitchFamily="18" charset="0"/>
              </a:rPr>
              <a:t>Alcman</a:t>
            </a:r>
            <a:r>
              <a:rPr lang="en-US" sz="1400">
                <a:latin typeface="Times New Roman" panose="02020603050405020304" pitchFamily="18" charset="0"/>
                <a:cs typeface="Times New Roman" panose="02020603050405020304" pitchFamily="18" charset="0"/>
              </a:rPr>
              <a:t>, or </a:t>
            </a:r>
            <a:r>
              <a:rPr lang="en-US" sz="1400" err="1">
                <a:latin typeface="Times New Roman" panose="02020603050405020304" pitchFamily="18" charset="0"/>
                <a:cs typeface="Times New Roman" panose="02020603050405020304" pitchFamily="18" charset="0"/>
              </a:rPr>
              <a:t>Spendon</a:t>
            </a:r>
            <a:r>
              <a:rPr lang="en-US" sz="1400">
                <a:latin typeface="Times New Roman" panose="02020603050405020304" pitchFamily="18" charset="0"/>
                <a:cs typeface="Times New Roman" panose="02020603050405020304" pitchFamily="18" charset="0"/>
              </a:rPr>
              <a:t>. "For," said they, "the masters do not like it." So that it was truly observed by one, that in Sparta he who was free was most so, and he that was a slave there, the greatest slave in the world.</a:t>
            </a:r>
          </a:p>
          <a:p>
            <a:pPr marL="0" indent="0">
              <a:buNone/>
            </a:pPr>
            <a:r>
              <a:rPr lang="en-US" sz="1400">
                <a:latin typeface="Times New Roman" panose="02020603050405020304" pitchFamily="18" charset="0"/>
                <a:cs typeface="Times New Roman" panose="02020603050405020304" pitchFamily="18" charset="0"/>
              </a:rPr>
              <a:t>Plutarch, </a:t>
            </a:r>
            <a:r>
              <a:rPr lang="en-US" sz="1400" i="1">
                <a:latin typeface="Times New Roman" panose="02020603050405020304" pitchFamily="18" charset="0"/>
                <a:cs typeface="Times New Roman" panose="02020603050405020304" pitchFamily="18" charset="0"/>
              </a:rPr>
              <a:t>Lykurgos </a:t>
            </a:r>
            <a:r>
              <a:rPr lang="en-US" sz="1400">
                <a:latin typeface="Times New Roman" panose="02020603050405020304" pitchFamily="18" charset="0"/>
                <a:cs typeface="Times New Roman" panose="02020603050405020304" pitchFamily="18" charset="0"/>
              </a:rPr>
              <a:t>28</a:t>
            </a:r>
          </a:p>
          <a:p>
            <a:pPr marL="0" indent="0">
              <a:buNone/>
            </a:pPr>
            <a:endParaRPr lang="en-GB" sz="140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575507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5CB9A10-C0FA-3465-F0B9-C2455F69C005}"/>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Helots and the </a:t>
            </a:r>
            <a:r>
              <a:rPr lang="en-GB" i="1">
                <a:latin typeface="Times New Roman" panose="02020603050405020304" pitchFamily="18" charset="0"/>
                <a:cs typeface="Times New Roman" panose="02020603050405020304" pitchFamily="18" charset="0"/>
              </a:rPr>
              <a:t>Krypteia</a:t>
            </a:r>
          </a:p>
        </p:txBody>
      </p:sp>
      <p:sp>
        <p:nvSpPr>
          <p:cNvPr id="3" name="Content Placeholder 2">
            <a:extLst>
              <a:ext uri="{FF2B5EF4-FFF2-40B4-BE49-F238E27FC236}">
                <a16:creationId xmlns:a16="http://schemas.microsoft.com/office/drawing/2014/main" id="{E7365B01-AF3A-3C43-E184-E8597D189F76}"/>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institution of the </a:t>
            </a:r>
            <a:r>
              <a:rPr lang="en-GB" i="1" dirty="0">
                <a:latin typeface="Times New Roman" panose="02020603050405020304" pitchFamily="18" charset="0"/>
                <a:cs typeface="Times New Roman" panose="02020603050405020304" pitchFamily="18" charset="0"/>
              </a:rPr>
              <a:t>krypteia</a:t>
            </a:r>
            <a:r>
              <a:rPr lang="en-GB" dirty="0">
                <a:latin typeface="Times New Roman" panose="02020603050405020304" pitchFamily="18" charset="0"/>
                <a:cs typeface="Times New Roman" panose="02020603050405020304" pitchFamily="18" charset="0"/>
              </a:rPr>
              <a:t> first appears in Plato’s </a:t>
            </a:r>
            <a:r>
              <a:rPr lang="en-GB" i="1" dirty="0">
                <a:latin typeface="Times New Roman" panose="02020603050405020304" pitchFamily="18" charset="0"/>
                <a:cs typeface="Times New Roman" panose="02020603050405020304" pitchFamily="18" charset="0"/>
              </a:rPr>
              <a:t>Laws</a:t>
            </a:r>
            <a:r>
              <a:rPr lang="en-GB" dirty="0">
                <a:latin typeface="Times New Roman" panose="02020603050405020304" pitchFamily="18" charset="0"/>
                <a:cs typeface="Times New Roman" panose="02020603050405020304" pitchFamily="18" charset="0"/>
              </a:rPr>
              <a:t> (1.633b), where it is characterised as “training in hardiness” for a certain cohort of young Spartans on the completion of the </a:t>
            </a:r>
            <a:r>
              <a:rPr lang="en-GB" i="1" dirty="0">
                <a:latin typeface="Times New Roman" panose="02020603050405020304" pitchFamily="18" charset="0"/>
                <a:cs typeface="Times New Roman" panose="02020603050405020304" pitchFamily="18" charset="0"/>
              </a:rPr>
              <a:t>Agoge.</a:t>
            </a:r>
          </a:p>
          <a:p>
            <a:r>
              <a:rPr lang="en-GB" dirty="0">
                <a:latin typeface="Times New Roman" panose="02020603050405020304" pitchFamily="18" charset="0"/>
                <a:cs typeface="Times New Roman" panose="02020603050405020304" pitchFamily="18" charset="0"/>
              </a:rPr>
              <a:t>The</a:t>
            </a:r>
            <a:r>
              <a:rPr lang="en-GB" i="1" dirty="0">
                <a:latin typeface="Times New Roman" panose="02020603050405020304" pitchFamily="18" charset="0"/>
                <a:cs typeface="Times New Roman" panose="02020603050405020304" pitchFamily="18" charset="0"/>
              </a:rPr>
              <a:t> Oxford Classical Dictionary</a:t>
            </a:r>
            <a:r>
              <a:rPr lang="en-GB" dirty="0">
                <a:latin typeface="Times New Roman" panose="02020603050405020304" pitchFamily="18" charset="0"/>
                <a:cs typeface="Times New Roman" panose="02020603050405020304" pitchFamily="18" charset="0"/>
              </a:rPr>
              <a:t> suggests that it may have served as an initiation rite.</a:t>
            </a:r>
          </a:p>
          <a:p>
            <a:r>
              <a:rPr lang="en-GB" dirty="0">
                <a:latin typeface="Times New Roman" panose="02020603050405020304" pitchFamily="18" charset="0"/>
                <a:cs typeface="Times New Roman" panose="02020603050405020304" pitchFamily="18" charset="0"/>
              </a:rPr>
              <a:t>Plutarch (</a:t>
            </a:r>
            <a:r>
              <a:rPr lang="en-GB" i="1" dirty="0">
                <a:latin typeface="Times New Roman" panose="02020603050405020304" pitchFamily="18" charset="0"/>
                <a:cs typeface="Times New Roman" panose="02020603050405020304" pitchFamily="18" charset="0"/>
              </a:rPr>
              <a:t>Lykurgos</a:t>
            </a:r>
            <a:r>
              <a:rPr lang="en-GB" dirty="0">
                <a:latin typeface="Times New Roman" panose="02020603050405020304" pitchFamily="18" charset="0"/>
                <a:cs typeface="Times New Roman" panose="02020603050405020304" pitchFamily="18" charset="0"/>
              </a:rPr>
              <a:t>,</a:t>
            </a:r>
            <a:r>
              <a:rPr lang="en-GB" i="1" dirty="0">
                <a:latin typeface="Times New Roman" panose="02020603050405020304" pitchFamily="18" charset="0"/>
                <a:cs typeface="Times New Roman" panose="02020603050405020304" pitchFamily="18" charset="0"/>
              </a:rPr>
              <a:t> 28.1-3) </a:t>
            </a:r>
            <a:r>
              <a:rPr lang="en-GB" dirty="0">
                <a:latin typeface="Times New Roman" panose="02020603050405020304" pitchFamily="18" charset="0"/>
                <a:cs typeface="Times New Roman" panose="02020603050405020304" pitchFamily="18" charset="0"/>
              </a:rPr>
              <a:t>is the next source we have, supposedly preserving the words of Aristotle:</a:t>
            </a:r>
          </a:p>
          <a:p>
            <a:pPr lvl="1"/>
            <a:r>
              <a:rPr lang="en-US" dirty="0">
                <a:latin typeface="Times New Roman" panose="02020603050405020304" pitchFamily="18" charset="0"/>
                <a:cs typeface="Times New Roman" panose="02020603050405020304" pitchFamily="18" charset="0"/>
              </a:rPr>
              <a:t>The magistrates from time to time sent out into the country at large the most discreet of the young [men], equipped only with daggers and such supplies as were necessary. In the daytime they scattered into obscure and out of the way places, where they hid themselves and lay quiet; but in the night they came down into the highways and killed every Helot whom they caught. Oftentimes, too, they actually traversed the fields where Helots were working and slew the sturdiest and best of them.</a:t>
            </a:r>
          </a:p>
          <a:p>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5722874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5CB9A10-C0FA-3465-F0B9-C2455F69C005}"/>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Helot Revolts</a:t>
            </a:r>
            <a:endParaRPr lang="en-GB" i="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7365B01-AF3A-3C43-E184-E8597D189F76}"/>
              </a:ext>
            </a:extLst>
          </p:cNvPr>
          <p:cNvSpPr>
            <a:spLocks noGrp="1"/>
          </p:cNvSpPr>
          <p:nvPr>
            <p:ph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This treatment did not endear them to their Spartan masters, with revolt a constant and serious threat, one illustrated by the Second and Third Messenian Wars.</a:t>
            </a:r>
          </a:p>
          <a:p>
            <a:r>
              <a:rPr lang="en-US" dirty="0">
                <a:latin typeface="Times New Roman" panose="02020603050405020304" pitchFamily="18" charset="0"/>
                <a:cs typeface="Times New Roman" panose="02020603050405020304" pitchFamily="18" charset="0"/>
              </a:rPr>
              <a:t>For the Spartans, the fear of helot revolt was a constant factor in their policy, domestic and foreign.</a:t>
            </a:r>
          </a:p>
          <a:p>
            <a:r>
              <a:rPr lang="en-US" dirty="0">
                <a:latin typeface="Times New Roman" panose="02020603050405020304" pitchFamily="18" charset="0"/>
                <a:cs typeface="Times New Roman" panose="02020603050405020304" pitchFamily="18" charset="0"/>
              </a:rPr>
              <a:t>Sparta was always vulnerable in the domestic front, since enemies could, and did, incite the helots to revolt.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042085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5CB9A10-C0FA-3465-F0B9-C2455F69C005}"/>
              </a:ext>
            </a:extLst>
          </p:cNvPr>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Neodamodeis</a:t>
            </a:r>
            <a:endParaRPr lang="en-GB"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7365B01-AF3A-3C43-E184-E8597D189F76}"/>
              </a:ext>
            </a:extLst>
          </p:cNvPr>
          <p:cNvSpPr>
            <a:spLocks noGrp="1"/>
          </p:cNvSpPr>
          <p:nvPr>
            <p:ph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Probably manumitted Helots</a:t>
            </a:r>
          </a:p>
          <a:p>
            <a:r>
              <a:rPr lang="en-US" dirty="0">
                <a:latin typeface="Times New Roman" panose="02020603050405020304" pitchFamily="18" charset="0"/>
                <a:cs typeface="Times New Roman" panose="02020603050405020304" pitchFamily="18" charset="0"/>
              </a:rPr>
              <a:t>They first appear in the Peloponnesian War and were probably instituted as a body after Brasidas’ successful campaign to the north.</a:t>
            </a:r>
          </a:p>
          <a:p>
            <a:r>
              <a:rPr lang="en-US" dirty="0">
                <a:latin typeface="Times New Roman" panose="02020603050405020304" pitchFamily="18" charset="0"/>
                <a:cs typeface="Times New Roman" panose="02020603050405020304" pitchFamily="18" charset="0"/>
              </a:rPr>
              <a:t>They fought as hoplites and were often garrisoned at the borders of Lakedaimon (away from the Spartan heartland).</a:t>
            </a:r>
          </a:p>
          <a:p>
            <a:pPr lvl="1"/>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3059838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5CB9A10-C0FA-3465-F0B9-C2455F69C005}"/>
              </a:ext>
            </a:extLst>
          </p:cNvPr>
          <p:cNvSpPr>
            <a:spLocks noGrp="1"/>
          </p:cNvSpPr>
          <p:nvPr>
            <p:ph type="title"/>
          </p:nvPr>
        </p:nvSpPr>
        <p:spPr>
          <a:xfrm>
            <a:off x="1069848" y="484632"/>
            <a:ext cx="10058400" cy="1609344"/>
          </a:xfrm>
        </p:spPr>
        <p:txBody>
          <a:bodyPr>
            <a:normAutofit/>
          </a:bodyPr>
          <a:lstStyle/>
          <a:p>
            <a:r>
              <a:rPr lang="en-US" dirty="0" err="1">
                <a:latin typeface="Times New Roman" panose="02020603050405020304" pitchFamily="18" charset="0"/>
                <a:cs typeface="Times New Roman" panose="02020603050405020304" pitchFamily="18" charset="0"/>
              </a:rPr>
              <a:t>Hypomeiones</a:t>
            </a:r>
            <a:endParaRPr lang="en-GB"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7365B01-AF3A-3C43-E184-E8597D189F76}"/>
              </a:ext>
            </a:extLst>
          </p:cNvPr>
          <p:cNvSpPr>
            <a:spLocks noGrp="1"/>
          </p:cNvSpPr>
          <p:nvPr>
            <p:ph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The </a:t>
            </a:r>
            <a:r>
              <a:rPr lang="en-US" dirty="0" err="1">
                <a:latin typeface="Times New Roman" panose="02020603050405020304" pitchFamily="18" charset="0"/>
                <a:cs typeface="Times New Roman" panose="02020603050405020304" pitchFamily="18" charset="0"/>
              </a:rPr>
              <a:t>Hypomeiones</a:t>
            </a:r>
            <a:r>
              <a:rPr lang="en-US" dirty="0">
                <a:latin typeface="Times New Roman" panose="02020603050405020304" pitchFamily="18" charset="0"/>
                <a:cs typeface="Times New Roman" panose="02020603050405020304" pitchFamily="18" charset="0"/>
              </a:rPr>
              <a:t> (Inferiors) are attested only in Xenophon (the </a:t>
            </a:r>
            <a:r>
              <a:rPr lang="en-US" dirty="0" err="1">
                <a:latin typeface="Times New Roman" panose="02020603050405020304" pitchFamily="18" charset="0"/>
                <a:cs typeface="Times New Roman" panose="02020603050405020304" pitchFamily="18" charset="0"/>
              </a:rPr>
              <a:t>Kinadon</a:t>
            </a:r>
            <a:r>
              <a:rPr lang="en-US" dirty="0">
                <a:latin typeface="Times New Roman" panose="02020603050405020304" pitchFamily="18" charset="0"/>
                <a:cs typeface="Times New Roman" panose="02020603050405020304" pitchFamily="18" charset="0"/>
              </a:rPr>
              <a:t> affair, </a:t>
            </a:r>
            <a:r>
              <a:rPr lang="en-US" i="1" dirty="0">
                <a:latin typeface="Times New Roman" panose="02020603050405020304" pitchFamily="18" charset="0"/>
                <a:cs typeface="Times New Roman" panose="02020603050405020304" pitchFamily="18" charset="0"/>
              </a:rPr>
              <a:t>Hellenika </a:t>
            </a:r>
            <a:r>
              <a:rPr lang="en-US" dirty="0">
                <a:latin typeface="Times New Roman" panose="02020603050405020304" pitchFamily="18" charset="0"/>
                <a:cs typeface="Times New Roman" panose="02020603050405020304" pitchFamily="18" charset="0"/>
              </a:rPr>
              <a:t>3.3.6) and in no other source.</a:t>
            </a:r>
          </a:p>
          <a:p>
            <a:r>
              <a:rPr lang="en-US" dirty="0">
                <a:latin typeface="Times New Roman" panose="02020603050405020304" pitchFamily="18" charset="0"/>
                <a:cs typeface="Times New Roman" panose="02020603050405020304" pitchFamily="18" charset="0"/>
              </a:rPr>
              <a:t>They are clearly distinct from the Neodamodeis.</a:t>
            </a:r>
          </a:p>
          <a:p>
            <a:r>
              <a:rPr lang="en-US" dirty="0">
                <a:latin typeface="Times New Roman" panose="02020603050405020304" pitchFamily="18" charset="0"/>
                <a:cs typeface="Times New Roman" panose="02020603050405020304" pitchFamily="18" charset="0"/>
              </a:rPr>
              <a:t>The </a:t>
            </a:r>
            <a:r>
              <a:rPr lang="en-US" dirty="0" err="1">
                <a:latin typeface="Times New Roman" panose="02020603050405020304" pitchFamily="18" charset="0"/>
                <a:cs typeface="Times New Roman" panose="02020603050405020304" pitchFamily="18" charset="0"/>
              </a:rPr>
              <a:t>Hypomeiones</a:t>
            </a:r>
            <a:r>
              <a:rPr lang="en-US" dirty="0">
                <a:latin typeface="Times New Roman" panose="02020603050405020304" pitchFamily="18" charset="0"/>
                <a:cs typeface="Times New Roman" panose="02020603050405020304" pitchFamily="18" charset="0"/>
              </a:rPr>
              <a:t> were probably those who had not managed to successfully pass through the agoge or when not selected for one of the syssitia.</a:t>
            </a:r>
          </a:p>
          <a:p>
            <a:r>
              <a:rPr lang="en-US" dirty="0">
                <a:latin typeface="Times New Roman" panose="02020603050405020304" pitchFamily="18" charset="0"/>
                <a:cs typeface="Times New Roman" panose="02020603050405020304" pitchFamily="18" charset="0"/>
              </a:rPr>
              <a:t>Probably at least some of the </a:t>
            </a:r>
            <a:r>
              <a:rPr lang="en-US" dirty="0" err="1">
                <a:latin typeface="Times New Roman" panose="02020603050405020304" pitchFamily="18" charset="0"/>
                <a:cs typeface="Times New Roman" panose="02020603050405020304" pitchFamily="18" charset="0"/>
              </a:rPr>
              <a:t>Hypomeiones</a:t>
            </a:r>
            <a:r>
              <a:rPr lang="en-US" dirty="0">
                <a:latin typeface="Times New Roman" panose="02020603050405020304" pitchFamily="18" charset="0"/>
                <a:cs typeface="Times New Roman" panose="02020603050405020304" pitchFamily="18" charset="0"/>
              </a:rPr>
              <a:t> were enlisted in the army, since </a:t>
            </a:r>
            <a:r>
              <a:rPr lang="en-US" dirty="0" err="1">
                <a:latin typeface="Times New Roman" panose="02020603050405020304" pitchFamily="18" charset="0"/>
                <a:cs typeface="Times New Roman" panose="02020603050405020304" pitchFamily="18" charset="0"/>
              </a:rPr>
              <a:t>Kinadon</a:t>
            </a:r>
            <a:r>
              <a:rPr lang="en-US" dirty="0">
                <a:latin typeface="Times New Roman" panose="02020603050405020304" pitchFamily="18" charset="0"/>
                <a:cs typeface="Times New Roman" panose="02020603050405020304" pitchFamily="18" charset="0"/>
              </a:rPr>
              <a:t> refers to himself as having weapons because he is in the army.</a:t>
            </a:r>
          </a:p>
          <a:p>
            <a:pPr lvl="1"/>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0703147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5CB9A10-C0FA-3465-F0B9-C2455F69C005}"/>
              </a:ext>
            </a:extLst>
          </p:cNvPr>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Trophimoi</a:t>
            </a:r>
            <a:endParaRPr lang="en-GB"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7365B01-AF3A-3C43-E184-E8597D189F76}"/>
              </a:ext>
            </a:extLst>
          </p:cNvPr>
          <p:cNvSpPr>
            <a:spLocks noGrp="1"/>
          </p:cNvSpPr>
          <p:nvPr>
            <p:ph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Xenophon </a:t>
            </a:r>
            <a:r>
              <a:rPr lang="en-US" i="1" dirty="0">
                <a:latin typeface="Times New Roman" panose="02020603050405020304" pitchFamily="18" charset="0"/>
                <a:cs typeface="Times New Roman" panose="02020603050405020304" pitchFamily="18" charset="0"/>
              </a:rPr>
              <a:t>Hellenika</a:t>
            </a:r>
            <a:r>
              <a:rPr lang="en-US" dirty="0">
                <a:latin typeface="Times New Roman" panose="02020603050405020304" pitchFamily="18" charset="0"/>
                <a:cs typeface="Times New Roman" panose="02020603050405020304" pitchFamily="18" charset="0"/>
              </a:rPr>
              <a:t> 5.3.9</a:t>
            </a:r>
          </a:p>
          <a:p>
            <a:r>
              <a:rPr lang="en-US" dirty="0">
                <a:latin typeface="Times New Roman" panose="02020603050405020304" pitchFamily="18" charset="0"/>
                <a:cs typeface="Times New Roman" panose="02020603050405020304" pitchFamily="18" charset="0"/>
              </a:rPr>
              <a:t>The trophimoi were probably foreign visitors of the Spartan state who had passed through the agoge successfully but could not, by reason of ethnicity, become Spartan citizens.</a:t>
            </a:r>
          </a:p>
          <a:p>
            <a:r>
              <a:rPr lang="en-US" dirty="0">
                <a:latin typeface="Times New Roman" panose="02020603050405020304" pitchFamily="18" charset="0"/>
                <a:cs typeface="Times New Roman" panose="02020603050405020304" pitchFamily="18" charset="0"/>
              </a:rPr>
              <a:t>Xenophon’s sons, who had passed through the agoge, were probably trophimoi.</a:t>
            </a:r>
          </a:p>
          <a:p>
            <a:r>
              <a:rPr lang="en-US" dirty="0">
                <a:latin typeface="Times New Roman" panose="02020603050405020304" pitchFamily="18" charset="0"/>
                <a:cs typeface="Times New Roman" panose="02020603050405020304" pitchFamily="18" charset="0"/>
              </a:rPr>
              <a:t>The Trophimoi could be part of the Spartan army on a volunteer basis.</a:t>
            </a:r>
          </a:p>
          <a:p>
            <a:endParaRPr lang="en-US" dirty="0">
              <a:latin typeface="Times New Roman" panose="02020603050405020304" pitchFamily="18" charset="0"/>
              <a:cs typeface="Times New Roman" panose="02020603050405020304" pitchFamily="18" charset="0"/>
            </a:endParaRPr>
          </a:p>
          <a:p>
            <a:pPr lvl="1"/>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491864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5CB9A10-C0FA-3465-F0B9-C2455F69C005}"/>
              </a:ext>
            </a:extLst>
          </p:cNvPr>
          <p:cNvSpPr>
            <a:spLocks noGrp="1"/>
          </p:cNvSpPr>
          <p:nvPr>
            <p:ph type="title"/>
          </p:nvPr>
        </p:nvSpPr>
        <p:spPr>
          <a:xfrm>
            <a:off x="1069848" y="484632"/>
            <a:ext cx="10058400" cy="1609344"/>
          </a:xfrm>
        </p:spPr>
        <p:txBody>
          <a:bodyPr>
            <a:normAutofit/>
          </a:bodyPr>
          <a:lstStyle/>
          <a:p>
            <a:r>
              <a:rPr lang="en-US" dirty="0">
                <a:latin typeface="Times New Roman" panose="02020603050405020304" pitchFamily="18" charset="0"/>
                <a:cs typeface="Times New Roman" panose="02020603050405020304" pitchFamily="18" charset="0"/>
              </a:rPr>
              <a:t>Mothakes</a:t>
            </a:r>
            <a:endParaRPr lang="en-GB"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7365B01-AF3A-3C43-E184-E8597D189F76}"/>
              </a:ext>
            </a:extLst>
          </p:cNvPr>
          <p:cNvSpPr>
            <a:spLocks noGrp="1"/>
          </p:cNvSpPr>
          <p:nvPr>
            <p:ph idx="1"/>
          </p:nvPr>
        </p:nvSpPr>
        <p:spPr>
          <a:xfrm>
            <a:off x="1069848" y="2320412"/>
            <a:ext cx="10058400" cy="3851787"/>
          </a:xfrm>
        </p:spPr>
        <p:txBody>
          <a:bodyPr>
            <a:normAutofit/>
          </a:bodyPr>
          <a:lstStyle/>
          <a:p>
            <a:r>
              <a:rPr lang="en-US" dirty="0">
                <a:latin typeface="Times New Roman" panose="02020603050405020304" pitchFamily="18" charset="0"/>
                <a:cs typeface="Times New Roman" panose="02020603050405020304" pitchFamily="18" charset="0"/>
              </a:rPr>
              <a:t>The mothakes is a very obscure group of Spartans.</a:t>
            </a:r>
          </a:p>
          <a:p>
            <a:r>
              <a:rPr lang="en-US" dirty="0">
                <a:latin typeface="Times New Roman" panose="02020603050405020304" pitchFamily="18" charset="0"/>
                <a:cs typeface="Times New Roman" panose="02020603050405020304" pitchFamily="18" charset="0"/>
              </a:rPr>
              <a:t>They were probably illegitimate children of Spartan citizen men and Spartan citizen women.</a:t>
            </a:r>
          </a:p>
          <a:p>
            <a:r>
              <a:rPr lang="en-US" dirty="0">
                <a:latin typeface="Times New Roman" panose="02020603050405020304" pitchFamily="18" charset="0"/>
                <a:cs typeface="Times New Roman" panose="02020603050405020304" pitchFamily="18" charset="0"/>
              </a:rPr>
              <a:t>They could pass through the agoge and reach the status of homoios.</a:t>
            </a:r>
          </a:p>
          <a:p>
            <a:r>
              <a:rPr lang="en-US" dirty="0">
                <a:latin typeface="Times New Roman" panose="02020603050405020304" pitchFamily="18" charset="0"/>
                <a:cs typeface="Times New Roman" panose="02020603050405020304" pitchFamily="18" charset="0"/>
              </a:rPr>
              <a:t>Lysander and </a:t>
            </a:r>
            <a:r>
              <a:rPr lang="en-US" dirty="0" err="1">
                <a:latin typeface="Times New Roman" panose="02020603050405020304" pitchFamily="18" charset="0"/>
                <a:cs typeface="Times New Roman" panose="02020603050405020304" pitchFamily="18" charset="0"/>
              </a:rPr>
              <a:t>Gylippos</a:t>
            </a:r>
            <a:r>
              <a:rPr lang="en-US" dirty="0">
                <a:latin typeface="Times New Roman" panose="02020603050405020304" pitchFamily="18" charset="0"/>
                <a:cs typeface="Times New Roman" panose="02020603050405020304" pitchFamily="18" charset="0"/>
              </a:rPr>
              <a:t> are, according to some traditions, mothakes.</a:t>
            </a:r>
          </a:p>
          <a:p>
            <a:pPr lvl="1"/>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016998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5CB9A10-C0FA-3465-F0B9-C2455F69C005}"/>
              </a:ext>
            </a:extLst>
          </p:cNvPr>
          <p:cNvSpPr>
            <a:spLocks noGrp="1"/>
          </p:cNvSpPr>
          <p:nvPr>
            <p:ph type="title"/>
          </p:nvPr>
        </p:nvSpPr>
        <p:spPr>
          <a:xfrm>
            <a:off x="1069848" y="484632"/>
            <a:ext cx="10058400" cy="1609344"/>
          </a:xfrm>
        </p:spPr>
        <p:txBody>
          <a:bodyPr>
            <a:normAutofit/>
          </a:bodyPr>
          <a:lstStyle/>
          <a:p>
            <a:r>
              <a:rPr lang="en-US" dirty="0" err="1">
                <a:latin typeface="Times New Roman" panose="02020603050405020304" pitchFamily="18" charset="0"/>
                <a:cs typeface="Times New Roman" panose="02020603050405020304" pitchFamily="18" charset="0"/>
              </a:rPr>
              <a:t>Nothoi</a:t>
            </a:r>
            <a:endParaRPr lang="en-GB"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7365B01-AF3A-3C43-E184-E8597D189F76}"/>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Probably illegitimate sons of Spartan citizens and non-citizens.</a:t>
            </a:r>
          </a:p>
          <a:p>
            <a:r>
              <a:rPr lang="en-GB" dirty="0">
                <a:latin typeface="Times New Roman" panose="02020603050405020304" pitchFamily="18" charset="0"/>
                <a:cs typeface="Times New Roman" panose="02020603050405020304" pitchFamily="18" charset="0"/>
              </a:rPr>
              <a:t>They could pass through the agoge</a:t>
            </a:r>
          </a:p>
          <a:p>
            <a:r>
              <a:rPr lang="en-GB" dirty="0">
                <a:latin typeface="Times New Roman" panose="02020603050405020304" pitchFamily="18" charset="0"/>
                <a:cs typeface="Times New Roman" panose="02020603050405020304" pitchFamily="18" charset="0"/>
              </a:rPr>
              <a:t>But they could not achieve homoioi status</a:t>
            </a:r>
          </a:p>
          <a:p>
            <a:pPr lvl="1"/>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9713810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EA871-00BD-D9A0-59AA-9C590CB2CDAE}"/>
              </a:ext>
            </a:extLst>
          </p:cNvPr>
          <p:cNvSpPr>
            <a:spLocks noGrp="1"/>
          </p:cNvSpPr>
          <p:nvPr>
            <p:ph type="title"/>
          </p:nvPr>
        </p:nvSpPr>
        <p:spPr>
          <a:xfrm>
            <a:off x="382280" y="484632"/>
            <a:ext cx="6743844" cy="1609344"/>
          </a:xfrm>
        </p:spPr>
        <p:txBody>
          <a:bodyPr>
            <a:normAutofit/>
          </a:bodyPr>
          <a:lstStyle/>
          <a:p>
            <a:r>
              <a:rPr lang="en-GB" sz="4800" dirty="0">
                <a:latin typeface="Times New Roman" panose="02020603050405020304" pitchFamily="18" charset="0"/>
                <a:cs typeface="Times New Roman" panose="02020603050405020304" pitchFamily="18" charset="0"/>
              </a:rPr>
              <a:t>Spartan Political Organisation</a:t>
            </a:r>
          </a:p>
        </p:txBody>
      </p:sp>
      <p:sp>
        <p:nvSpPr>
          <p:cNvPr id="3" name="Content Placeholder 2">
            <a:extLst>
              <a:ext uri="{FF2B5EF4-FFF2-40B4-BE49-F238E27FC236}">
                <a16:creationId xmlns:a16="http://schemas.microsoft.com/office/drawing/2014/main" id="{29F42B93-C2DF-85CE-154E-B9F0001787DE}"/>
              </a:ext>
            </a:extLst>
          </p:cNvPr>
          <p:cNvSpPr>
            <a:spLocks noGrp="1"/>
          </p:cNvSpPr>
          <p:nvPr>
            <p:ph idx="1"/>
          </p:nvPr>
        </p:nvSpPr>
        <p:spPr>
          <a:xfrm>
            <a:off x="382279" y="2121408"/>
            <a:ext cx="6743845" cy="4050792"/>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To begin with, there was a god watching over you; and he, foreseeing the future, restricted within due bounds the royal power by making your kingly line no longer single but twofold. In the next place, some man, in whom human nature was blended with power divine, observing your government to be still swollen with fever, blended the self-willed force of the royal strain with the temperate potency of age, by making the power of the eight-and-twenty elders of equal weight with that of the kings in the greatest matters. Then your “third saviour,” seeing your government still fretting and fuming, curbed it, as one may say, by the power of the ephors, which was not far removed from government by lot. Thus, in your case, according to this account, owing to its being blended of the right elements and possessed of due measure, the kingship not only survived itself but ensured the survival of all else. </a:t>
            </a:r>
          </a:p>
          <a:p>
            <a:pPr algn="r">
              <a:buNone/>
            </a:pPr>
            <a:r>
              <a:rPr lang="en-GB" sz="1800" dirty="0">
                <a:latin typeface="Times New Roman" panose="02020603050405020304" pitchFamily="18" charset="0"/>
                <a:cs typeface="Times New Roman" panose="02020603050405020304" pitchFamily="18" charset="0"/>
              </a:rPr>
              <a:t>Plato, </a:t>
            </a:r>
            <a:r>
              <a:rPr lang="en-GB" sz="1800" i="1" dirty="0">
                <a:latin typeface="Times New Roman" panose="02020603050405020304" pitchFamily="18" charset="0"/>
                <a:cs typeface="Times New Roman" panose="02020603050405020304" pitchFamily="18" charset="0"/>
              </a:rPr>
              <a:t>Laws 691d-692b</a:t>
            </a:r>
            <a:endParaRPr lang="en-GB" sz="1800" dirty="0">
              <a:latin typeface="Times New Roman" panose="02020603050405020304" pitchFamily="18" charset="0"/>
              <a:cs typeface="Times New Roman" panose="02020603050405020304" pitchFamily="18" charset="0"/>
            </a:endParaRPr>
          </a:p>
        </p:txBody>
      </p:sp>
      <p:pic>
        <p:nvPicPr>
          <p:cNvPr id="5" name="Picture 4" descr="A painting of a person holding a book&#10;&#10;Description automatically generated">
            <a:extLst>
              <a:ext uri="{FF2B5EF4-FFF2-40B4-BE49-F238E27FC236}">
                <a16:creationId xmlns:a16="http://schemas.microsoft.com/office/drawing/2014/main" id="{19EF7C81-9D3F-55AE-C66A-63AFAD816B06}"/>
              </a:ext>
            </a:extLst>
          </p:cNvPr>
          <p:cNvPicPr>
            <a:picLocks noChangeAspect="1"/>
          </p:cNvPicPr>
          <p:nvPr/>
        </p:nvPicPr>
        <p:blipFill rotWithShape="1">
          <a:blip r:embed="rId4">
            <a:extLst>
              <a:ext uri="{28A0092B-C50C-407E-A947-70E740481C1C}">
                <a14:useLocalDpi xmlns:a14="http://schemas.microsoft.com/office/drawing/2010/main" val="0"/>
              </a:ext>
            </a:extLst>
          </a:blip>
          <a:srcRect l="13277" r="2028"/>
          <a:stretch/>
        </p:blipFill>
        <p:spPr>
          <a:xfrm>
            <a:off x="7545274" y="10"/>
            <a:ext cx="4646726" cy="6857990"/>
          </a:xfrm>
          <a:prstGeom prst="rect">
            <a:avLst/>
          </a:prstGeom>
        </p:spPr>
      </p:pic>
      <p:grpSp>
        <p:nvGrpSpPr>
          <p:cNvPr id="8" name="Group 11">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5229486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40" name="Oval 39">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 name="Oval 40">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43" name="Rectangle 42">
            <a:extLst>
              <a:ext uri="{FF2B5EF4-FFF2-40B4-BE49-F238E27FC236}">
                <a16:creationId xmlns:a16="http://schemas.microsoft.com/office/drawing/2014/main" id="{9818A645-2267-4F2E-9342-266D4D1DC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Content Placeholder 4">
            <a:extLst>
              <a:ext uri="{FF2B5EF4-FFF2-40B4-BE49-F238E27FC236}">
                <a16:creationId xmlns:a16="http://schemas.microsoft.com/office/drawing/2014/main" id="{693B977B-F8E8-E21B-F4DB-080DFA3A388D}"/>
              </a:ext>
            </a:extLst>
          </p:cNvPr>
          <p:cNvPicPr>
            <a:picLocks noChangeAspect="1"/>
          </p:cNvPicPr>
          <p:nvPr/>
        </p:nvPicPr>
        <p:blipFill>
          <a:blip r:embed="rId6"/>
          <a:stretch>
            <a:fillRect/>
          </a:stretch>
        </p:blipFill>
        <p:spPr>
          <a:xfrm>
            <a:off x="2608828" y="564542"/>
            <a:ext cx="7004824" cy="3064611"/>
          </a:xfrm>
          <a:prstGeom prst="rect">
            <a:avLst/>
          </a:prstGeom>
        </p:spPr>
      </p:pic>
      <p:sp>
        <p:nvSpPr>
          <p:cNvPr id="45" name="Rectangle 44">
            <a:extLst>
              <a:ext uri="{FF2B5EF4-FFF2-40B4-BE49-F238E27FC236}">
                <a16:creationId xmlns:a16="http://schemas.microsoft.com/office/drawing/2014/main" id="{CD60390C-0E4C-4682-8246-AFA2E4985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7" name="Rectangle 46">
            <a:extLst>
              <a:ext uri="{FF2B5EF4-FFF2-40B4-BE49-F238E27FC236}">
                <a16:creationId xmlns:a16="http://schemas.microsoft.com/office/drawing/2014/main" id="{CEBA87F4-FB8A-4D91-B3F3-DFA78E0CC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2">
              <a:alphaModFix amt="9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A2AC0AF-4658-FB22-A8D8-0DBA27B8CBE2}"/>
              </a:ext>
            </a:extLst>
          </p:cNvPr>
          <p:cNvSpPr>
            <a:spLocks noGrp="1"/>
          </p:cNvSpPr>
          <p:nvPr>
            <p:ph type="title"/>
          </p:nvPr>
        </p:nvSpPr>
        <p:spPr>
          <a:xfrm>
            <a:off x="1173480" y="4277802"/>
            <a:ext cx="6022449" cy="1622451"/>
          </a:xfrm>
        </p:spPr>
        <p:txBody>
          <a:bodyPr vert="horz" lIns="91440" tIns="45720" rIns="91440" bIns="45720" rtlCol="0" anchor="ctr">
            <a:normAutofit/>
          </a:bodyPr>
          <a:lstStyle/>
          <a:p>
            <a:pPr algn="r">
              <a:lnSpc>
                <a:spcPct val="80000"/>
              </a:lnSpc>
            </a:pPr>
            <a:r>
              <a:rPr lang="en-US" sz="6000">
                <a:blipFill dpi="0" rotWithShape="1">
                  <a:blip r:embed="rId4"/>
                  <a:srcRect/>
                  <a:tile tx="6350" ty="-127000" sx="65000" sy="64000" flip="none" algn="tl"/>
                </a:blipFill>
              </a:rPr>
              <a:t>Spartan Political Organisation</a:t>
            </a:r>
          </a:p>
        </p:txBody>
      </p:sp>
      <p:sp>
        <p:nvSpPr>
          <p:cNvPr id="49" name="Rectangle 48">
            <a:extLst>
              <a:ext uri="{FF2B5EF4-FFF2-40B4-BE49-F238E27FC236}">
                <a16:creationId xmlns:a16="http://schemas.microsoft.com/office/drawing/2014/main" id="{D012A90F-45C2-4C9B-BAF6-9CE1F546C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762632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943D298-0548-4C7A-870B-7594104F82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1"/>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Front steps and columns of a majestic city building">
            <a:extLst>
              <a:ext uri="{FF2B5EF4-FFF2-40B4-BE49-F238E27FC236}">
                <a16:creationId xmlns:a16="http://schemas.microsoft.com/office/drawing/2014/main" id="{9F0D9DEC-E670-1E44-922A-DA66209734D2}"/>
              </a:ext>
            </a:extLst>
          </p:cNvPr>
          <p:cNvPicPr>
            <a:picLocks noChangeAspect="1"/>
          </p:cNvPicPr>
          <p:nvPr/>
        </p:nvPicPr>
        <p:blipFill rotWithShape="1">
          <a:blip r:embed="rId2">
            <a:duotone>
              <a:schemeClr val="accent5">
                <a:shade val="45000"/>
                <a:satMod val="135000"/>
              </a:schemeClr>
              <a:prstClr val="white"/>
            </a:duotone>
          </a:blip>
          <a:srcRect b="15730"/>
          <a:stretch/>
        </p:blipFill>
        <p:spPr>
          <a:xfrm>
            <a:off x="20" y="1"/>
            <a:ext cx="12191980" cy="6857999"/>
          </a:xfrm>
          <a:prstGeom prst="rect">
            <a:avLst/>
          </a:prstGeom>
        </p:spPr>
      </p:pic>
      <p:sp>
        <p:nvSpPr>
          <p:cNvPr id="11" name="Rectangle 10">
            <a:extLst>
              <a:ext uri="{FF2B5EF4-FFF2-40B4-BE49-F238E27FC236}">
                <a16:creationId xmlns:a16="http://schemas.microsoft.com/office/drawing/2014/main" id="{FF7B26C5-D249-4988-B86B-5A3D9E7BD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 y="0"/>
            <a:ext cx="12188952" cy="6858000"/>
          </a:xfrm>
          <a:prstGeom prst="rect">
            <a:avLst/>
          </a:prstGeom>
          <a:blipFill dpi="0" rotWithShape="1">
            <a:blip r:embed="rId3">
              <a:alphaModFix amt="45000"/>
              <a:lum bright="70000" contrast="-70000"/>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B959F-F8D3-34B3-34B1-0ABA09757034}"/>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Kings</a:t>
            </a:r>
          </a:p>
        </p:txBody>
      </p:sp>
      <p:sp>
        <p:nvSpPr>
          <p:cNvPr id="3" name="Content Placeholder 2">
            <a:extLst>
              <a:ext uri="{FF2B5EF4-FFF2-40B4-BE49-F238E27FC236}">
                <a16:creationId xmlns:a16="http://schemas.microsoft.com/office/drawing/2014/main" id="{C77C1BC0-2378-3D8F-38C6-4DAF243B7118}"/>
              </a:ext>
            </a:extLst>
          </p:cNvPr>
          <p:cNvSpPr>
            <a:spLocks noGrp="1"/>
          </p:cNvSpPr>
          <p:nvPr>
            <p:ph idx="1"/>
          </p:nvPr>
        </p:nvSpPr>
        <p:spPr>
          <a:xfrm>
            <a:off x="1069848" y="2121408"/>
            <a:ext cx="10058400" cy="4050792"/>
          </a:xfrm>
        </p:spPr>
        <p:txBody>
          <a:bodyPr>
            <a:normAutofit/>
          </a:bodyPr>
          <a:lstStyle/>
          <a:p>
            <a:r>
              <a:rPr lang="en-US" dirty="0">
                <a:latin typeface="Times New Roman" panose="02020603050405020304" pitchFamily="18" charset="0"/>
                <a:cs typeface="Times New Roman" panose="02020603050405020304" pitchFamily="18" charset="0"/>
              </a:rPr>
              <a:t>Sparta had two kings </a:t>
            </a:r>
          </a:p>
          <a:p>
            <a:r>
              <a:rPr lang="en-US" dirty="0">
                <a:latin typeface="Times New Roman" panose="02020603050405020304" pitchFamily="18" charset="0"/>
                <a:cs typeface="Times New Roman" panose="02020603050405020304" pitchFamily="18" charset="0"/>
              </a:rPr>
              <a:t>This is unique in the Greek world</a:t>
            </a:r>
          </a:p>
          <a:p>
            <a:r>
              <a:rPr lang="en-US" dirty="0">
                <a:latin typeface="Times New Roman" panose="02020603050405020304" pitchFamily="18" charset="0"/>
                <a:cs typeface="Times New Roman" panose="02020603050405020304" pitchFamily="18" charset="0"/>
              </a:rPr>
              <a:t>One was a </a:t>
            </a:r>
            <a:r>
              <a:rPr lang="en-US" dirty="0" err="1">
                <a:latin typeface="Times New Roman" panose="02020603050405020304" pitchFamily="18" charset="0"/>
                <a:cs typeface="Times New Roman" panose="02020603050405020304" pitchFamily="18" charset="0"/>
              </a:rPr>
              <a:t>Eurypontid</a:t>
            </a:r>
            <a:r>
              <a:rPr lang="en-US" dirty="0">
                <a:latin typeface="Times New Roman" panose="02020603050405020304" pitchFamily="18" charset="0"/>
                <a:cs typeface="Times New Roman" panose="02020603050405020304" pitchFamily="18" charset="0"/>
              </a:rPr>
              <a:t>, the other an </a:t>
            </a:r>
            <a:r>
              <a:rPr lang="en-US" dirty="0" err="1">
                <a:latin typeface="Times New Roman" panose="02020603050405020304" pitchFamily="18" charset="0"/>
                <a:cs typeface="Times New Roman" panose="02020603050405020304" pitchFamily="18" charset="0"/>
              </a:rPr>
              <a:t>Agiad</a:t>
            </a:r>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The kings were mainly military leaders.</a:t>
            </a:r>
          </a:p>
          <a:p>
            <a:r>
              <a:rPr lang="en-US" dirty="0">
                <a:latin typeface="Times New Roman" panose="02020603050405020304" pitchFamily="18" charset="0"/>
                <a:cs typeface="Times New Roman" panose="02020603050405020304" pitchFamily="18" charset="0"/>
              </a:rPr>
              <a:t>They also had important religious functions, making the most important sacrifices, particularly during times of war.</a:t>
            </a:r>
          </a:p>
          <a:p>
            <a:r>
              <a:rPr lang="en-GB">
                <a:latin typeface="Times New Roman" panose="02020603050405020304" pitchFamily="18" charset="0"/>
                <a:cs typeface="Times New Roman" panose="02020603050405020304" pitchFamily="18" charset="0"/>
              </a:rPr>
              <a:t>Their political responsibilities consisted of being members of the Gerousia, and foreign relations with Delphi.</a:t>
            </a:r>
          </a:p>
          <a:p>
            <a:endParaRPr lang="en-GB" dirty="0">
              <a:latin typeface="Times New Roman" panose="02020603050405020304" pitchFamily="18" charset="0"/>
              <a:cs typeface="Times New Roman" panose="02020603050405020304" pitchFamily="18" charset="0"/>
            </a:endParaRPr>
          </a:p>
        </p:txBody>
      </p:sp>
      <p:grpSp>
        <p:nvGrpSpPr>
          <p:cNvPr id="13" name="Group 12">
            <a:extLst>
              <a:ext uri="{FF2B5EF4-FFF2-40B4-BE49-F238E27FC236}">
                <a16:creationId xmlns:a16="http://schemas.microsoft.com/office/drawing/2014/main" id="{46FDAED0-8B04-4181-B3D3-EA0A93C66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161B6F0D-567B-4CFA-BF50-79FDAC6EB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8CE5D194-0A7E-49A6-B737-F71C1B3960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062760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A835CB-BA66-5CDB-59F2-89D8F4B63F4F}"/>
              </a:ext>
            </a:extLst>
          </p:cNvPr>
          <p:cNvSpPr>
            <a:spLocks noGrp="1"/>
          </p:cNvSpPr>
          <p:nvPr>
            <p:ph type="title"/>
          </p:nvPr>
        </p:nvSpPr>
        <p:spPr>
          <a:xfrm>
            <a:off x="382280" y="484632"/>
            <a:ext cx="6743844" cy="1140387"/>
          </a:xfrm>
        </p:spPr>
        <p:txBody>
          <a:bodyPr>
            <a:normAutofit fontScale="90000"/>
          </a:bodyPr>
          <a:lstStyle/>
          <a:p>
            <a:r>
              <a:rPr lang="en-GB" sz="4000" dirty="0">
                <a:latin typeface="Times New Roman" panose="02020603050405020304" pitchFamily="18" charset="0"/>
                <a:cs typeface="Times New Roman" panose="02020603050405020304" pitchFamily="18" charset="0"/>
              </a:rPr>
              <a:t>The Men who would Be Kings</a:t>
            </a:r>
          </a:p>
        </p:txBody>
      </p:sp>
      <p:sp>
        <p:nvSpPr>
          <p:cNvPr id="3" name="Content Placeholder 2">
            <a:extLst>
              <a:ext uri="{FF2B5EF4-FFF2-40B4-BE49-F238E27FC236}">
                <a16:creationId xmlns:a16="http://schemas.microsoft.com/office/drawing/2014/main" id="{1ACD454E-300D-1157-0153-26EEEFD071CF}"/>
              </a:ext>
            </a:extLst>
          </p:cNvPr>
          <p:cNvSpPr>
            <a:spLocks noGrp="1"/>
          </p:cNvSpPr>
          <p:nvPr>
            <p:ph idx="1"/>
          </p:nvPr>
        </p:nvSpPr>
        <p:spPr>
          <a:xfrm>
            <a:off x="382279" y="1625019"/>
            <a:ext cx="6743845" cy="4547181"/>
          </a:xfrm>
        </p:spPr>
        <p:txBody>
          <a:bodyPr>
            <a:normAutofit lnSpcReduction="10000"/>
          </a:bodyPr>
          <a:lstStyle/>
          <a:p>
            <a:pPr marL="0" indent="0">
              <a:buNone/>
            </a:pPr>
            <a:r>
              <a:rPr lang="en-GB" sz="1600" dirty="0">
                <a:latin typeface="Times New Roman" panose="02020603050405020304" pitchFamily="18" charset="0"/>
                <a:cs typeface="Times New Roman" panose="02020603050405020304" pitchFamily="18" charset="0"/>
              </a:rPr>
              <a:t>The prerogatives which the Spartans have allowed their kings are the following. In the first place, two priesthoods, those (namely) of Lacedaemonian and of Celestial Jupiter; also the right of making war on what country so ever they please, without hindrance from any of the other Spartans, under pain of outlawry; on service the privilege of marching first in the advance and last in the retreat, and of having a hundred picked men for their body guard while with the army; likewise the liberty of sacrificing as many cattle in their expeditions as it seems them good, and the right of having the skins and the chines of the slaughtered animals for their own use. Such are their privileges in war; in peace their rights are as follows. When a citizen makes a public sacrifice, the kings are given the first seats at the banquet; they are served before any of the other guests and have a double portion of everything; they take the lead in the libations; and the hides of the sacrificed beasts belong to them. </a:t>
            </a:r>
          </a:p>
          <a:p>
            <a:pPr marL="0" indent="0">
              <a:buNone/>
            </a:pPr>
            <a:r>
              <a:rPr lang="en-GB" sz="1600" dirty="0">
                <a:latin typeface="Times New Roman" panose="02020603050405020304" pitchFamily="18" charset="0"/>
                <a:cs typeface="Times New Roman" panose="02020603050405020304" pitchFamily="18" charset="0"/>
              </a:rPr>
              <a:t>Every month, on the first day, and again on the seventh of the first decade, each king receives a beast without blemish at the public cost, which he offers up to Apollo; likewise, a </a:t>
            </a:r>
            <a:r>
              <a:rPr lang="en-GB" sz="1600" dirty="0" err="1">
                <a:latin typeface="Times New Roman" panose="02020603050405020304" pitchFamily="18" charset="0"/>
                <a:cs typeface="Times New Roman" panose="02020603050405020304" pitchFamily="18" charset="0"/>
              </a:rPr>
              <a:t>medimnus</a:t>
            </a:r>
            <a:r>
              <a:rPr lang="en-GB" sz="1600" dirty="0">
                <a:latin typeface="Times New Roman" panose="02020603050405020304" pitchFamily="18" charset="0"/>
                <a:cs typeface="Times New Roman" panose="02020603050405020304" pitchFamily="18" charset="0"/>
              </a:rPr>
              <a:t> of meal, and of wine a Laconian quart. In the contests of the Games they have always the seat of honour; they appoint the citizens who have to entertain foreigners; they also nominate, each of them, two of the </a:t>
            </a:r>
            <a:r>
              <a:rPr lang="en-GB" sz="1600" dirty="0" err="1">
                <a:latin typeface="Times New Roman" panose="02020603050405020304" pitchFamily="18" charset="0"/>
                <a:cs typeface="Times New Roman" panose="02020603050405020304" pitchFamily="18" charset="0"/>
              </a:rPr>
              <a:t>Pythians</a:t>
            </a:r>
            <a:r>
              <a:rPr lang="en-GB" sz="1600" dirty="0">
                <a:latin typeface="Times New Roman" panose="02020603050405020304" pitchFamily="18" charset="0"/>
                <a:cs typeface="Times New Roman" panose="02020603050405020304" pitchFamily="18" charset="0"/>
              </a:rPr>
              <a:t>, officers whose business it is to consult the oracle at Delphi, who eat with the kings, and, like them, live at the public charge. </a:t>
            </a:r>
          </a:p>
          <a:p>
            <a:pPr marL="0" indent="0">
              <a:buNone/>
            </a:pPr>
            <a:endParaRPr lang="en-GB" sz="1600" dirty="0">
              <a:latin typeface="Times New Roman" panose="02020603050405020304" pitchFamily="18" charset="0"/>
              <a:cs typeface="Times New Roman" panose="02020603050405020304" pitchFamily="18" charset="0"/>
            </a:endParaRPr>
          </a:p>
        </p:txBody>
      </p:sp>
      <p:pic>
        <p:nvPicPr>
          <p:cNvPr id="5" name="Picture 4" descr="Checkmate in a chess game">
            <a:extLst>
              <a:ext uri="{FF2B5EF4-FFF2-40B4-BE49-F238E27FC236}">
                <a16:creationId xmlns:a16="http://schemas.microsoft.com/office/drawing/2014/main" id="{3225D9CE-43A5-38BE-1256-F3D8CFACAB36}"/>
              </a:ext>
            </a:extLst>
          </p:cNvPr>
          <p:cNvPicPr>
            <a:picLocks noChangeAspect="1"/>
          </p:cNvPicPr>
          <p:nvPr/>
        </p:nvPicPr>
        <p:blipFill rotWithShape="1">
          <a:blip r:embed="rId4"/>
          <a:srcRect l="23081" r="25594" b="2"/>
          <a:stretch/>
        </p:blipFill>
        <p:spPr>
          <a:xfrm>
            <a:off x="7545274" y="10"/>
            <a:ext cx="4646726" cy="6857990"/>
          </a:xfrm>
          <a:prstGeom prst="rect">
            <a:avLst/>
          </a:prstGeom>
        </p:spPr>
      </p:pic>
      <p:grpSp>
        <p:nvGrpSpPr>
          <p:cNvPr id="11" name="Group 10">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0" name="Oval 11">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0272205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A835CB-BA66-5CDB-59F2-89D8F4B63F4F}"/>
              </a:ext>
            </a:extLst>
          </p:cNvPr>
          <p:cNvSpPr>
            <a:spLocks noGrp="1"/>
          </p:cNvSpPr>
          <p:nvPr>
            <p:ph type="title"/>
          </p:nvPr>
        </p:nvSpPr>
        <p:spPr>
          <a:xfrm>
            <a:off x="4970109" y="484632"/>
            <a:ext cx="6730277" cy="950977"/>
          </a:xfrm>
          <a:ln>
            <a:noFill/>
          </a:ln>
        </p:spPr>
        <p:txBody>
          <a:bodyPr>
            <a:normAutofit fontScale="90000"/>
          </a:bodyPr>
          <a:lstStyle/>
          <a:p>
            <a:r>
              <a:rPr lang="en-GB" sz="4400" dirty="0">
                <a:latin typeface="Times New Roman" panose="02020603050405020304" pitchFamily="18" charset="0"/>
                <a:cs typeface="Times New Roman" panose="02020603050405020304" pitchFamily="18" charset="0"/>
              </a:rPr>
              <a:t>The Men who would Be Kings</a:t>
            </a:r>
          </a:p>
        </p:txBody>
      </p:sp>
      <p:pic>
        <p:nvPicPr>
          <p:cNvPr id="5" name="Picture 4" descr="Checkmate in a chess game">
            <a:extLst>
              <a:ext uri="{FF2B5EF4-FFF2-40B4-BE49-F238E27FC236}">
                <a16:creationId xmlns:a16="http://schemas.microsoft.com/office/drawing/2014/main" id="{3225D9CE-43A5-38BE-1256-F3D8CFACAB36}"/>
              </a:ext>
            </a:extLst>
          </p:cNvPr>
          <p:cNvPicPr>
            <a:picLocks noChangeAspect="1"/>
          </p:cNvPicPr>
          <p:nvPr/>
        </p:nvPicPr>
        <p:blipFill rotWithShape="1">
          <a:blip r:embed="rId4"/>
          <a:srcRect l="22245" r="26430" b="2"/>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1ACD454E-300D-1157-0153-26EEEFD071CF}"/>
              </a:ext>
            </a:extLst>
          </p:cNvPr>
          <p:cNvSpPr>
            <a:spLocks noGrp="1"/>
          </p:cNvSpPr>
          <p:nvPr>
            <p:ph idx="1"/>
          </p:nvPr>
        </p:nvSpPr>
        <p:spPr>
          <a:xfrm>
            <a:off x="4970109" y="1630245"/>
            <a:ext cx="6730276" cy="4541955"/>
          </a:xfrm>
        </p:spPr>
        <p:txBody>
          <a:bodyPr>
            <a:normAutofit/>
          </a:bodyPr>
          <a:lstStyle/>
          <a:p>
            <a:pPr marL="0" indent="0">
              <a:buNone/>
            </a:pPr>
            <a:r>
              <a:rPr lang="en-GB" sz="1700" dirty="0">
                <a:latin typeface="Times New Roman" panose="02020603050405020304" pitchFamily="18" charset="0"/>
                <a:cs typeface="Times New Roman" panose="02020603050405020304" pitchFamily="18" charset="0"/>
              </a:rPr>
              <a:t>If the kings do not come to the public supper, each of them must have two </a:t>
            </a:r>
            <a:r>
              <a:rPr lang="en-GB" sz="1700" dirty="0" err="1">
                <a:latin typeface="Times New Roman" panose="02020603050405020304" pitchFamily="18" charset="0"/>
                <a:cs typeface="Times New Roman" panose="02020603050405020304" pitchFamily="18" charset="0"/>
              </a:rPr>
              <a:t>choenixes</a:t>
            </a:r>
            <a:r>
              <a:rPr lang="en-GB" sz="1700" dirty="0">
                <a:latin typeface="Times New Roman" panose="02020603050405020304" pitchFamily="18" charset="0"/>
                <a:cs typeface="Times New Roman" panose="02020603050405020304" pitchFamily="18" charset="0"/>
              </a:rPr>
              <a:t> of meal and a cotyle of wine sent home to him at his house; if they come, they are given a double quantity of each, and the same when any private man invites them to his table. They have the custody of all the oracles which are pronounced; but the </a:t>
            </a:r>
            <a:r>
              <a:rPr lang="en-GB" sz="1700" dirty="0" err="1">
                <a:latin typeface="Times New Roman" panose="02020603050405020304" pitchFamily="18" charset="0"/>
                <a:cs typeface="Times New Roman" panose="02020603050405020304" pitchFamily="18" charset="0"/>
              </a:rPr>
              <a:t>Pythians</a:t>
            </a:r>
            <a:r>
              <a:rPr lang="en-GB" sz="1700" dirty="0">
                <a:latin typeface="Times New Roman" panose="02020603050405020304" pitchFamily="18" charset="0"/>
                <a:cs typeface="Times New Roman" panose="02020603050405020304" pitchFamily="18" charset="0"/>
              </a:rPr>
              <a:t> must likewise have knowledge of them. They have the whole decision of certain causes, which are these, and these only:</a:t>
            </a:r>
          </a:p>
          <a:p>
            <a:pPr marL="0" indent="0">
              <a:buNone/>
            </a:pPr>
            <a:r>
              <a:rPr lang="en-GB" sz="1700" dirty="0">
                <a:latin typeface="Times New Roman" panose="02020603050405020304" pitchFamily="18" charset="0"/>
                <a:cs typeface="Times New Roman" panose="02020603050405020304" pitchFamily="18" charset="0"/>
              </a:rPr>
              <a:t>When a maiden is left the heiress of her father's estate, and has not been betrothed by him to anyone, they decide who is to marry her; in all matters concerning the public highways they judge; and if a person wants to adopt a child, he must do it before the kings. They likewise have the right of sitting in council with the eight-and-twenty senators; and if they are not present, then the senators nearest of kin to them have their privileges, and give two votes as the royal proxies, besides a third vote, which is their own.</a:t>
            </a:r>
          </a:p>
          <a:p>
            <a:pPr marL="0" indent="0" algn="r">
              <a:buNone/>
            </a:pPr>
            <a:r>
              <a:rPr lang="en-GB" sz="1700" dirty="0">
                <a:latin typeface="Times New Roman" panose="02020603050405020304" pitchFamily="18" charset="0"/>
                <a:cs typeface="Times New Roman" panose="02020603050405020304" pitchFamily="18" charset="0"/>
              </a:rPr>
              <a:t>Herodotus 6.56-7</a:t>
            </a:r>
          </a:p>
        </p:txBody>
      </p:sp>
      <p:grpSp>
        <p:nvGrpSpPr>
          <p:cNvPr id="27" name="Group 26">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8" name="Oval 27">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28">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9337473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FC13F0-9D5F-1D91-8D1B-BD056BE2B695}"/>
              </a:ext>
            </a:extLst>
          </p:cNvPr>
          <p:cNvSpPr>
            <a:spLocks noGrp="1"/>
          </p:cNvSpPr>
          <p:nvPr>
            <p:ph type="title"/>
          </p:nvPr>
        </p:nvSpPr>
        <p:spPr>
          <a:xfrm>
            <a:off x="382280" y="484632"/>
            <a:ext cx="6743844" cy="1609344"/>
          </a:xfrm>
        </p:spPr>
        <p:txBody>
          <a:bodyPr>
            <a:normAutofit/>
          </a:bodyPr>
          <a:lstStyle/>
          <a:p>
            <a:r>
              <a:rPr lang="en-GB" sz="4800" dirty="0">
                <a:latin typeface="Times New Roman" panose="02020603050405020304" pitchFamily="18" charset="0"/>
                <a:cs typeface="Times New Roman" panose="02020603050405020304" pitchFamily="18" charset="0"/>
              </a:rPr>
              <a:t>Kings and the Gerousia</a:t>
            </a:r>
          </a:p>
        </p:txBody>
      </p:sp>
      <p:sp>
        <p:nvSpPr>
          <p:cNvPr id="3" name="Content Placeholder 2">
            <a:extLst>
              <a:ext uri="{FF2B5EF4-FFF2-40B4-BE49-F238E27FC236}">
                <a16:creationId xmlns:a16="http://schemas.microsoft.com/office/drawing/2014/main" id="{9A0E9246-5B54-B5FF-FE76-F55C946C830E}"/>
              </a:ext>
            </a:extLst>
          </p:cNvPr>
          <p:cNvSpPr>
            <a:spLocks noGrp="1"/>
          </p:cNvSpPr>
          <p:nvPr>
            <p:ph idx="1"/>
          </p:nvPr>
        </p:nvSpPr>
        <p:spPr>
          <a:xfrm>
            <a:off x="382279" y="2121408"/>
            <a:ext cx="6743845" cy="4050792"/>
          </a:xfrm>
        </p:spPr>
        <p:txBody>
          <a:bodyPr>
            <a:normAutofit/>
          </a:bodyPr>
          <a:lstStyle/>
          <a:p>
            <a:pPr marL="0" indent="0">
              <a:buNone/>
            </a:pPr>
            <a:r>
              <a:rPr lang="en-GB" sz="1800" b="1" i="1" dirty="0">
                <a:latin typeface="Times New Roman" panose="02020603050405020304" pitchFamily="18" charset="0"/>
                <a:cs typeface="Times New Roman" panose="02020603050405020304" pitchFamily="18" charset="0"/>
              </a:rPr>
              <a:t>They likewise have the right of sitting in council with the eight-and twenty senators; and if they are not present, then the senators nearest of kin to them have their privileges, and give two votes as the royal proxies, besides a third vote, which is their own.</a:t>
            </a:r>
          </a:p>
          <a:p>
            <a:r>
              <a:rPr lang="en-GB" sz="1800" dirty="0">
                <a:latin typeface="Times New Roman" panose="02020603050405020304" pitchFamily="18" charset="0"/>
                <a:cs typeface="Times New Roman" panose="02020603050405020304" pitchFamily="18" charset="0"/>
              </a:rPr>
              <a:t>The kings had </a:t>
            </a:r>
            <a:r>
              <a:rPr lang="en-GB" sz="1800" b="1" dirty="0">
                <a:latin typeface="Times New Roman" panose="02020603050405020304" pitchFamily="18" charset="0"/>
                <a:cs typeface="Times New Roman" panose="02020603050405020304" pitchFamily="18" charset="0"/>
              </a:rPr>
              <a:t>two votes in the Gerousia.</a:t>
            </a:r>
          </a:p>
          <a:p>
            <a:r>
              <a:rPr lang="en-GB" sz="1800" dirty="0">
                <a:latin typeface="Times New Roman" panose="02020603050405020304" pitchFamily="18" charset="0"/>
                <a:cs typeface="Times New Roman" panose="02020603050405020304" pitchFamily="18" charset="0"/>
              </a:rPr>
              <a:t>This gave them power in this very important council. Not enough power to dominate it, but enough to sway it at times of crisis.</a:t>
            </a:r>
          </a:p>
          <a:p>
            <a:endParaRPr lang="en-GB" sz="1800" dirty="0">
              <a:latin typeface="Times New Roman" panose="02020603050405020304" pitchFamily="18" charset="0"/>
              <a:cs typeface="Times New Roman" panose="02020603050405020304" pitchFamily="18" charset="0"/>
            </a:endParaRPr>
          </a:p>
        </p:txBody>
      </p:sp>
      <p:pic>
        <p:nvPicPr>
          <p:cNvPr id="5" name="Picture 4" descr="Front steps and columns of a majestic city building">
            <a:extLst>
              <a:ext uri="{FF2B5EF4-FFF2-40B4-BE49-F238E27FC236}">
                <a16:creationId xmlns:a16="http://schemas.microsoft.com/office/drawing/2014/main" id="{E8532EA6-2D66-E745-1484-2B49809C9B4B}"/>
              </a:ext>
            </a:extLst>
          </p:cNvPr>
          <p:cNvPicPr>
            <a:picLocks noChangeAspect="1"/>
          </p:cNvPicPr>
          <p:nvPr/>
        </p:nvPicPr>
        <p:blipFill rotWithShape="1">
          <a:blip r:embed="rId4"/>
          <a:srcRect l="26212" r="28560" b="-1"/>
          <a:stretch/>
        </p:blipFill>
        <p:spPr>
          <a:xfrm>
            <a:off x="7545274" y="10"/>
            <a:ext cx="4646726" cy="6857990"/>
          </a:xfrm>
          <a:prstGeom prst="rect">
            <a:avLst/>
          </a:prstGeom>
        </p:spPr>
      </p:pic>
      <p:grpSp>
        <p:nvGrpSpPr>
          <p:cNvPr id="11" name="Group 10">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4464102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C19F9-1028-1C6A-A534-3D37BE7B253A}"/>
              </a:ext>
            </a:extLst>
          </p:cNvPr>
          <p:cNvSpPr>
            <a:spLocks noGrp="1"/>
          </p:cNvSpPr>
          <p:nvPr>
            <p:ph type="title"/>
          </p:nvPr>
        </p:nvSpPr>
        <p:spPr>
          <a:xfrm>
            <a:off x="382280" y="484632"/>
            <a:ext cx="6743844" cy="1609344"/>
          </a:xfrm>
        </p:spPr>
        <p:txBody>
          <a:bodyPr>
            <a:normAutofit/>
          </a:bodyPr>
          <a:lstStyle/>
          <a:p>
            <a:r>
              <a:rPr lang="en-GB" sz="4800" dirty="0">
                <a:latin typeface="Times New Roman" panose="02020603050405020304" pitchFamily="18" charset="0"/>
                <a:cs typeface="Times New Roman" panose="02020603050405020304" pitchFamily="18" charset="0"/>
              </a:rPr>
              <a:t>The Kings and Delphi</a:t>
            </a:r>
          </a:p>
        </p:txBody>
      </p:sp>
      <p:sp>
        <p:nvSpPr>
          <p:cNvPr id="3" name="Content Placeholder 2">
            <a:extLst>
              <a:ext uri="{FF2B5EF4-FFF2-40B4-BE49-F238E27FC236}">
                <a16:creationId xmlns:a16="http://schemas.microsoft.com/office/drawing/2014/main" id="{CEEDEDC1-52BE-9F7B-1C9A-0C3E7071C726}"/>
              </a:ext>
            </a:extLst>
          </p:cNvPr>
          <p:cNvSpPr>
            <a:spLocks noGrp="1"/>
          </p:cNvSpPr>
          <p:nvPr>
            <p:ph idx="1"/>
          </p:nvPr>
        </p:nvSpPr>
        <p:spPr>
          <a:xfrm>
            <a:off x="382279" y="2121408"/>
            <a:ext cx="6743845" cy="4050792"/>
          </a:xfrm>
        </p:spPr>
        <p:txBody>
          <a:bodyPr>
            <a:normAutofit/>
          </a:bodyPr>
          <a:lstStyle/>
          <a:p>
            <a:pPr marL="0" indent="0">
              <a:buNone/>
            </a:pPr>
            <a:r>
              <a:rPr lang="en-GB" sz="1800" i="1">
                <a:latin typeface="Times New Roman" panose="02020603050405020304" pitchFamily="18" charset="0"/>
                <a:cs typeface="Times New Roman" panose="02020603050405020304" pitchFamily="18" charset="0"/>
              </a:rPr>
              <a:t>they also nominate, each of them, two of the Pythians, officers whose business it is to consult the oracle at Delphi, who eat with the kings, and, like them, live at the public charge… They have the custody of all the oracles which are pronounced; but the Pythians must likewise have knowledge of them.</a:t>
            </a:r>
            <a:endParaRPr lang="en-GB" sz="1800">
              <a:latin typeface="Times New Roman" panose="02020603050405020304" pitchFamily="18" charset="0"/>
              <a:cs typeface="Times New Roman" panose="02020603050405020304" pitchFamily="18" charset="0"/>
            </a:endParaRPr>
          </a:p>
          <a:p>
            <a:r>
              <a:rPr lang="en-GB" sz="1800">
                <a:latin typeface="Times New Roman" panose="02020603050405020304" pitchFamily="18" charset="0"/>
                <a:cs typeface="Times New Roman" panose="02020603050405020304" pitchFamily="18" charset="0"/>
              </a:rPr>
              <a:t>In the classical period Sparta and Delphi have very close relations. It was part of the kings’ responsibilities to keep in contact with the oracle.</a:t>
            </a:r>
          </a:p>
        </p:txBody>
      </p:sp>
      <p:pic>
        <p:nvPicPr>
          <p:cNvPr id="5" name="Picture 4" descr="A stone path with columns and trees&#10;&#10;Description automatically generated">
            <a:extLst>
              <a:ext uri="{FF2B5EF4-FFF2-40B4-BE49-F238E27FC236}">
                <a16:creationId xmlns:a16="http://schemas.microsoft.com/office/drawing/2014/main" id="{789E60F9-0A6C-C9BB-C0D3-C76B475FB226}"/>
              </a:ext>
            </a:extLst>
          </p:cNvPr>
          <p:cNvPicPr>
            <a:picLocks noChangeAspect="1"/>
          </p:cNvPicPr>
          <p:nvPr/>
        </p:nvPicPr>
        <p:blipFill rotWithShape="1">
          <a:blip r:embed="rId4">
            <a:extLst>
              <a:ext uri="{28A0092B-C50C-407E-A947-70E740481C1C}">
                <a14:useLocalDpi xmlns:a14="http://schemas.microsoft.com/office/drawing/2010/main" val="0"/>
              </a:ext>
            </a:extLst>
          </a:blip>
          <a:srcRect l="34809" r="19962" b="-1"/>
          <a:stretch/>
        </p:blipFill>
        <p:spPr>
          <a:xfrm>
            <a:off x="7545274" y="10"/>
            <a:ext cx="4646726" cy="6857990"/>
          </a:xfrm>
          <a:prstGeom prst="rect">
            <a:avLst/>
          </a:prstGeom>
        </p:spPr>
      </p:pic>
      <p:grpSp>
        <p:nvGrpSpPr>
          <p:cNvPr id="12" name="Group 11">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6971305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62040-09E1-F003-6FBC-7B878442108D}"/>
              </a:ext>
            </a:extLst>
          </p:cNvPr>
          <p:cNvSpPr>
            <a:spLocks noGrp="1"/>
          </p:cNvSpPr>
          <p:nvPr>
            <p:ph type="title"/>
          </p:nvPr>
        </p:nvSpPr>
        <p:spPr>
          <a:xfrm>
            <a:off x="1069848" y="484632"/>
            <a:ext cx="10058400" cy="894806"/>
          </a:xfrm>
        </p:spPr>
        <p:txBody>
          <a:bodyPr>
            <a:normAutofit fontScale="90000"/>
          </a:bodyPr>
          <a:lstStyle/>
          <a:p>
            <a:r>
              <a:rPr lang="en-GB" sz="4800" dirty="0">
                <a:latin typeface="Times New Roman" panose="02020603050405020304" pitchFamily="18" charset="0"/>
                <a:cs typeface="Times New Roman" panose="02020603050405020304" pitchFamily="18" charset="0"/>
              </a:rPr>
              <a:t>Kings and Legal Responsibilities</a:t>
            </a:r>
          </a:p>
        </p:txBody>
      </p:sp>
      <p:sp>
        <p:nvSpPr>
          <p:cNvPr id="3" name="Content Placeholder 2">
            <a:extLst>
              <a:ext uri="{FF2B5EF4-FFF2-40B4-BE49-F238E27FC236}">
                <a16:creationId xmlns:a16="http://schemas.microsoft.com/office/drawing/2014/main" id="{43509C91-93B8-76B5-D9E2-38874CC31C23}"/>
              </a:ext>
            </a:extLst>
          </p:cNvPr>
          <p:cNvSpPr>
            <a:spLocks noGrp="1"/>
          </p:cNvSpPr>
          <p:nvPr>
            <p:ph idx="1"/>
          </p:nvPr>
        </p:nvSpPr>
        <p:spPr>
          <a:xfrm>
            <a:off x="1066800" y="1379438"/>
            <a:ext cx="10058400" cy="4792762"/>
          </a:xfrm>
        </p:spPr>
        <p:txBody>
          <a:bodyPr/>
          <a:lstStyle/>
          <a:p>
            <a:r>
              <a:rPr lang="en-GB" dirty="0">
                <a:latin typeface="Times New Roman" panose="02020603050405020304" pitchFamily="18" charset="0"/>
                <a:cs typeface="Times New Roman" panose="02020603050405020304" pitchFamily="18" charset="0"/>
              </a:rPr>
              <a:t>Heiresses and adoptions</a:t>
            </a:r>
          </a:p>
          <a:p>
            <a:pPr marL="274320" lvl="1" indent="0">
              <a:buNone/>
            </a:pPr>
            <a:r>
              <a:rPr lang="en-GB" i="1" dirty="0">
                <a:solidFill>
                  <a:srgbClr val="C00000"/>
                </a:solidFill>
                <a:latin typeface="Times New Roman" panose="02020603050405020304" pitchFamily="18" charset="0"/>
                <a:cs typeface="Times New Roman" panose="02020603050405020304" pitchFamily="18" charset="0"/>
              </a:rPr>
              <a:t>When a maiden is left the heiress of her father's estate, and has not been betrothed by him to anyone, they decide who is to marry her; in all matters concerning the public highways they judge; and if a person wants to adopt a child, he must do it before the kings</a:t>
            </a:r>
            <a:r>
              <a:rPr lang="en-GB" dirty="0">
                <a:solidFill>
                  <a:srgbClr val="C00000"/>
                </a:solidFill>
                <a:latin typeface="Times New Roman" panose="02020603050405020304" pitchFamily="18" charset="0"/>
                <a:cs typeface="Times New Roman" panose="02020603050405020304" pitchFamily="18" charset="0"/>
              </a:rPr>
              <a:t>.</a:t>
            </a:r>
          </a:p>
          <a:p>
            <a:pPr lvl="1"/>
            <a:r>
              <a:rPr lang="en-GB" dirty="0">
                <a:latin typeface="Times New Roman" panose="02020603050405020304" pitchFamily="18" charset="0"/>
                <a:cs typeface="Times New Roman" panose="02020603050405020304" pitchFamily="18" charset="0"/>
              </a:rPr>
              <a:t>Having responsibility over Heiresses and Adoptions, the Kings had at least partial control of inheritance practice in Sparta.</a:t>
            </a:r>
          </a:p>
          <a:p>
            <a:pPr lvl="1"/>
            <a:r>
              <a:rPr lang="en-GB" dirty="0">
                <a:latin typeface="Times New Roman" panose="02020603050405020304" pitchFamily="18" charset="0"/>
                <a:cs typeface="Times New Roman" panose="02020603050405020304" pitchFamily="18" charset="0"/>
              </a:rPr>
              <a:t>Having control of inheritance practice meant that they had control over part of wealth.</a:t>
            </a:r>
          </a:p>
          <a:p>
            <a:r>
              <a:rPr lang="en-GB" dirty="0">
                <a:latin typeface="Times New Roman" panose="02020603050405020304" pitchFamily="18" charset="0"/>
                <a:cs typeface="Times New Roman" panose="02020603050405020304" pitchFamily="18" charset="0"/>
              </a:rPr>
              <a:t>Public Roads</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97719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D245942-092E-BB88-324B-F117A26DF73B}"/>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Royal Military Responsibilities</a:t>
            </a:r>
          </a:p>
        </p:txBody>
      </p:sp>
      <p:sp>
        <p:nvSpPr>
          <p:cNvPr id="3" name="Content Placeholder 2">
            <a:extLst>
              <a:ext uri="{FF2B5EF4-FFF2-40B4-BE49-F238E27FC236}">
                <a16:creationId xmlns:a16="http://schemas.microsoft.com/office/drawing/2014/main" id="{4FD07672-101B-10E3-C6D9-D95EEED0FB35}"/>
              </a:ext>
            </a:extLst>
          </p:cNvPr>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the right of making war on what country so ever they please, without hindrance from any of the other Spartans, under pain of outlawry; on service the privilege of marching first in the advance and last in the retreat, and of having a hundred picked men for their bodyguard while with the army;</a:t>
            </a:r>
          </a:p>
          <a:p>
            <a:r>
              <a:rPr lang="en-GB" dirty="0">
                <a:latin typeface="Times New Roman" panose="02020603050405020304" pitchFamily="18" charset="0"/>
                <a:cs typeface="Times New Roman" panose="02020603050405020304" pitchFamily="18" charset="0"/>
              </a:rPr>
              <a:t>To Declare War</a:t>
            </a:r>
          </a:p>
          <a:p>
            <a:r>
              <a:rPr lang="en-GB" dirty="0" err="1">
                <a:latin typeface="Times New Roman" panose="02020603050405020304" pitchFamily="18" charset="0"/>
                <a:cs typeface="Times New Roman" panose="02020603050405020304" pitchFamily="18" charset="0"/>
              </a:rPr>
              <a:t>Generalship</a:t>
            </a:r>
            <a:r>
              <a:rPr lang="en-GB" dirty="0">
                <a:latin typeface="Times New Roman" panose="02020603050405020304" pitchFamily="18" charset="0"/>
                <a:cs typeface="Times New Roman" panose="02020603050405020304" pitchFamily="18" charset="0"/>
              </a:rPr>
              <a:t> on Campaign</a:t>
            </a:r>
          </a:p>
          <a:p>
            <a:r>
              <a:rPr lang="en-GB" dirty="0">
                <a:latin typeface="Times New Roman" panose="02020603050405020304" pitchFamily="18" charset="0"/>
                <a:cs typeface="Times New Roman" panose="02020603050405020304" pitchFamily="18" charset="0"/>
              </a:rPr>
              <a:t>Professionalism of the Army</a:t>
            </a:r>
          </a:p>
          <a:p>
            <a:r>
              <a:rPr lang="en-GB" dirty="0">
                <a:latin typeface="Times New Roman" panose="02020603050405020304" pitchFamily="18" charset="0"/>
                <a:cs typeface="Times New Roman" panose="02020603050405020304" pitchFamily="18" charset="0"/>
              </a:rPr>
              <a:t>In the classical period, the Spartan kings were first and foremost generals.</a:t>
            </a:r>
          </a:p>
          <a:p>
            <a:r>
              <a:rPr lang="en-GB" dirty="0">
                <a:latin typeface="Times New Roman" panose="02020603050405020304" pitchFamily="18" charset="0"/>
                <a:cs typeface="Times New Roman" panose="02020603050405020304" pitchFamily="18" charset="0"/>
              </a:rPr>
              <a:t>Their main function as leaders of the state was during war.</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2131725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9511D39-3377-9FB2-69BE-3B3A6AB71E9E}"/>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Leading the Army</a:t>
            </a:r>
          </a:p>
        </p:txBody>
      </p:sp>
      <p:sp>
        <p:nvSpPr>
          <p:cNvPr id="3" name="Content Placeholder 2">
            <a:extLst>
              <a:ext uri="{FF2B5EF4-FFF2-40B4-BE49-F238E27FC236}">
                <a16:creationId xmlns:a16="http://schemas.microsoft.com/office/drawing/2014/main" id="{5A08543B-6633-3FC1-E434-99938480C1D5}"/>
              </a:ext>
            </a:extLst>
          </p:cNvPr>
          <p:cNvSpPr>
            <a:spLocks noGrp="1"/>
          </p:cNvSpPr>
          <p:nvPr>
            <p:ph idx="1"/>
          </p:nvPr>
        </p:nvSpPr>
        <p:spPr>
          <a:xfrm>
            <a:off x="1069848" y="2320412"/>
            <a:ext cx="10058400" cy="3851787"/>
          </a:xfrm>
        </p:spPr>
        <p:txBody>
          <a:bodyPr>
            <a:normAutofit/>
          </a:bodyPr>
          <a:lstStyle/>
          <a:p>
            <a:pPr marL="0" indent="0">
              <a:buNone/>
            </a:pPr>
            <a:r>
              <a:rPr lang="en-GB">
                <a:latin typeface="Times New Roman" panose="02020603050405020304" pitchFamily="18" charset="0"/>
                <a:cs typeface="Times New Roman" panose="02020603050405020304" pitchFamily="18" charset="0"/>
              </a:rPr>
              <a:t>As the two hosts were about to engage, first of all the Corinthians, bethinking themselves that they were perpetrating a wrong, changed their minds, and drew off from the main army. Then Demaratus, son of Ariston, who was himself king of Sparta and joint-leader of the expedition, and who till now had had no sort of quarrel with Cleomenes, followed their example. On account of this rupture between the kings, a law was passed at Sparta, forbidding both monarchs to go out together with the army, as had been the custom hitherto. The law also provided, that, as one of the kings was to be left behind, one of the Tyndaridae should also remain at home; whereas hitherto both had accompanied the expeditions, as auxiliaries. </a:t>
            </a:r>
          </a:p>
          <a:p>
            <a:pPr>
              <a:buNone/>
            </a:pPr>
            <a:r>
              <a:rPr lang="en-GB">
                <a:latin typeface="Times New Roman" panose="02020603050405020304" pitchFamily="18" charset="0"/>
                <a:cs typeface="Times New Roman" panose="02020603050405020304" pitchFamily="18" charset="0"/>
              </a:rPr>
              <a:t>Herodotus 5.75</a:t>
            </a:r>
          </a:p>
          <a:p>
            <a:endParaRPr lang="en-GB">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9247746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31BAB35-1DEC-3581-96F9-68A3E112EE0C}"/>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Gerousia</a:t>
            </a:r>
          </a:p>
        </p:txBody>
      </p:sp>
      <p:sp>
        <p:nvSpPr>
          <p:cNvPr id="3" name="Content Placeholder 2">
            <a:extLst>
              <a:ext uri="{FF2B5EF4-FFF2-40B4-BE49-F238E27FC236}">
                <a16:creationId xmlns:a16="http://schemas.microsoft.com/office/drawing/2014/main" id="{BB8AAFA9-522F-7A9E-7F8F-E505AB31AE18}"/>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Gerousia was a Council of 28 elders plus the two Kings.</a:t>
            </a:r>
          </a:p>
          <a:p>
            <a:r>
              <a:rPr lang="en-GB" dirty="0">
                <a:latin typeface="Times New Roman" panose="02020603050405020304" pitchFamily="18" charset="0"/>
                <a:cs typeface="Times New Roman" panose="02020603050405020304" pitchFamily="18" charset="0"/>
              </a:rPr>
              <a:t>The 28 members were over 60 years of age and served for life.</a:t>
            </a:r>
          </a:p>
          <a:p>
            <a:r>
              <a:rPr lang="en-GB" dirty="0">
                <a:latin typeface="Times New Roman" panose="02020603050405020304" pitchFamily="18" charset="0"/>
                <a:cs typeface="Times New Roman" panose="02020603050405020304" pitchFamily="18" charset="0"/>
              </a:rPr>
              <a:t>The Gerousia was elected.</a:t>
            </a:r>
          </a:p>
          <a:p>
            <a:r>
              <a:rPr lang="en-GB" dirty="0">
                <a:latin typeface="Times New Roman" panose="02020603050405020304" pitchFamily="18" charset="0"/>
                <a:cs typeface="Times New Roman" panose="02020603050405020304" pitchFamily="18" charset="0"/>
              </a:rPr>
              <a:t>The main functions of the Gerousia were political.</a:t>
            </a:r>
          </a:p>
          <a:p>
            <a:r>
              <a:rPr lang="en-US" dirty="0">
                <a:latin typeface="Times New Roman" panose="02020603050405020304" pitchFamily="18" charset="0"/>
                <a:cs typeface="Times New Roman" panose="02020603050405020304" pitchFamily="18" charset="0"/>
              </a:rPr>
              <a:t>Mortality levels in the ancient world were a lot higher than they are today.</a:t>
            </a:r>
          </a:p>
          <a:p>
            <a:r>
              <a:rPr lang="en-US" dirty="0">
                <a:latin typeface="Times New Roman" panose="02020603050405020304" pitchFamily="18" charset="0"/>
                <a:cs typeface="Times New Roman" panose="02020603050405020304" pitchFamily="18" charset="0"/>
              </a:rPr>
              <a:t>Finding men over 60 years of age was not easy.</a:t>
            </a:r>
          </a:p>
          <a:p>
            <a:r>
              <a:rPr lang="en-US" dirty="0">
                <a:latin typeface="Times New Roman" panose="02020603050405020304" pitchFamily="18" charset="0"/>
                <a:cs typeface="Times New Roman" panose="02020603050405020304" pitchFamily="18" charset="0"/>
              </a:rPr>
              <a:t>Also, these elders probably did not live for very long.</a:t>
            </a:r>
          </a:p>
          <a:p>
            <a:r>
              <a:rPr lang="en-US" dirty="0">
                <a:latin typeface="Times New Roman" panose="02020603050405020304" pitchFamily="18" charset="0"/>
                <a:cs typeface="Times New Roman" panose="02020603050405020304" pitchFamily="18" charset="0"/>
              </a:rPr>
              <a:t>So, the membership of the Gerousia must have changed regularly.</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023620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A39EA-961A-DCE2-98B4-4776F5529098}"/>
              </a:ext>
            </a:extLst>
          </p:cNvPr>
          <p:cNvSpPr>
            <a:spLocks noGrp="1"/>
          </p:cNvSpPr>
          <p:nvPr>
            <p:ph type="title"/>
          </p:nvPr>
        </p:nvSpPr>
        <p:spPr>
          <a:xfrm>
            <a:off x="1069848" y="484632"/>
            <a:ext cx="10058400" cy="999309"/>
          </a:xfrm>
        </p:spPr>
        <p:txBody>
          <a:bodyPr>
            <a:noAutofit/>
          </a:bodyPr>
          <a:lstStyle/>
          <a:p>
            <a:r>
              <a:rPr lang="en-GB" sz="4800" dirty="0">
                <a:latin typeface="Times New Roman" panose="02020603050405020304" pitchFamily="18" charset="0"/>
                <a:cs typeface="Times New Roman" panose="02020603050405020304" pitchFamily="18" charset="0"/>
              </a:rPr>
              <a:t>The Gerousia and Corruption</a:t>
            </a:r>
          </a:p>
        </p:txBody>
      </p:sp>
      <p:sp>
        <p:nvSpPr>
          <p:cNvPr id="3" name="Content Placeholder 2">
            <a:extLst>
              <a:ext uri="{FF2B5EF4-FFF2-40B4-BE49-F238E27FC236}">
                <a16:creationId xmlns:a16="http://schemas.microsoft.com/office/drawing/2014/main" id="{0BDD97B4-88BF-0A60-F06D-DD14E9E97D00}"/>
              </a:ext>
            </a:extLst>
          </p:cNvPr>
          <p:cNvSpPr>
            <a:spLocks noGrp="1"/>
          </p:cNvSpPr>
          <p:nvPr>
            <p:ph idx="1"/>
          </p:nvPr>
        </p:nvSpPr>
        <p:spPr>
          <a:xfrm>
            <a:off x="1069848" y="1483940"/>
            <a:ext cx="10058400" cy="4688259"/>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Again, the council of elders is not free from defects. It may be said that the elders are good men and well trained in manly virtue; and that, therefore, there is an advantage to the state in having them. But that judges of important causes should hold office for life is a disputable thing, for the mind grows old as well as the body. And when men have been educated in such a manner that even the legislator himself cannot trust them, there is real danger. </a:t>
            </a:r>
            <a:r>
              <a:rPr lang="en-GB" b="1" dirty="0">
                <a:latin typeface="Times New Roman" panose="02020603050405020304" pitchFamily="18" charset="0"/>
                <a:cs typeface="Times New Roman" panose="02020603050405020304" pitchFamily="18" charset="0"/>
              </a:rPr>
              <a:t>Many of the elders are well known to have taken bribes and to have been guilty of partiality in public affairs. And therefore, they ought not to be irresponsible; yet at Sparta they are so</a:t>
            </a:r>
            <a:r>
              <a:rPr lang="en-GB" dirty="0">
                <a:latin typeface="Times New Roman" panose="02020603050405020304" pitchFamily="18" charset="0"/>
                <a:cs typeface="Times New Roman" panose="02020603050405020304" pitchFamily="18" charset="0"/>
              </a:rPr>
              <a:t>. But (it may be replied), “All magistracies are accountable to the Ephors.” Yes, but this prerogative is too great for them, and we maintain that the control should be exercised in some other manner. Further, the mode in which the Spartans elect their elders is childish; and it is improper that the person to be elected should canvass for the office; the worthiest should be appointed, whether he chooses or not. And here the legislator clearly indicates the same intention which appears in other parts of his constitution; he would have his citizens ambitious, and he has reckoned upon this quality in the election of the elders; for no one would ask to be elected if he were not. </a:t>
            </a:r>
            <a:r>
              <a:rPr lang="en-GB" b="1" dirty="0">
                <a:latin typeface="Times New Roman" panose="02020603050405020304" pitchFamily="18" charset="0"/>
                <a:cs typeface="Times New Roman" panose="02020603050405020304" pitchFamily="18" charset="0"/>
              </a:rPr>
              <a:t>Yet ambition and avarice, almost more than any other passions, are the motives of crime.</a:t>
            </a:r>
          </a:p>
          <a:p>
            <a:pPr algn="r">
              <a:buNone/>
            </a:pPr>
            <a:r>
              <a:rPr lang="en-GB" dirty="0">
                <a:latin typeface="Times New Roman" panose="02020603050405020304" pitchFamily="18" charset="0"/>
                <a:cs typeface="Times New Roman" panose="02020603050405020304" pitchFamily="18" charset="0"/>
              </a:rPr>
              <a:t>Aristotle, </a:t>
            </a:r>
            <a:r>
              <a:rPr lang="en-GB" i="1" dirty="0">
                <a:latin typeface="Times New Roman" panose="02020603050405020304" pitchFamily="18" charset="0"/>
                <a:cs typeface="Times New Roman" panose="02020603050405020304" pitchFamily="18" charset="0"/>
              </a:rPr>
              <a:t>Politics </a:t>
            </a:r>
            <a:r>
              <a:rPr lang="en-GB" dirty="0">
                <a:latin typeface="Times New Roman" panose="02020603050405020304" pitchFamily="18" charset="0"/>
                <a:cs typeface="Times New Roman" panose="02020603050405020304" pitchFamily="18" charset="0"/>
              </a:rPr>
              <a:t>1270b35 </a:t>
            </a:r>
            <a:r>
              <a:rPr lang="en-GB" i="1" dirty="0">
                <a:latin typeface="Times New Roman" panose="02020603050405020304" pitchFamily="18" charset="0"/>
                <a:cs typeface="Times New Roman" panose="02020603050405020304" pitchFamily="18" charset="0"/>
              </a:rPr>
              <a:t>ff</a:t>
            </a:r>
            <a:r>
              <a:rPr lang="en-GB" dirty="0">
                <a:latin typeface="Times New Roman" panose="02020603050405020304" pitchFamily="18" charset="0"/>
                <a:cs typeface="Times New Roman" panose="02020603050405020304" pitchFamily="18" charset="0"/>
              </a:rPr>
              <a:t>.</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764210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DF897-F076-2F12-1ACC-65D55E34C53E}"/>
              </a:ext>
            </a:extLst>
          </p:cNvPr>
          <p:cNvSpPr>
            <a:spLocks noGrp="1"/>
          </p:cNvSpPr>
          <p:nvPr>
            <p:ph type="title"/>
          </p:nvPr>
        </p:nvSpPr>
        <p:spPr>
          <a:xfrm>
            <a:off x="1069848" y="484633"/>
            <a:ext cx="10058400" cy="941832"/>
          </a:xfrm>
        </p:spPr>
        <p:txBody>
          <a:bodyPr>
            <a:normAutofit/>
          </a:bodyPr>
          <a:lstStyle/>
          <a:p>
            <a:r>
              <a:rPr lang="en-GB" sz="4800" dirty="0">
                <a:latin typeface="Times New Roman" panose="02020603050405020304" pitchFamily="18" charset="0"/>
                <a:cs typeface="Times New Roman" panose="02020603050405020304" pitchFamily="18" charset="0"/>
              </a:rPr>
              <a:t>The Ephors</a:t>
            </a:r>
          </a:p>
        </p:txBody>
      </p:sp>
      <p:sp>
        <p:nvSpPr>
          <p:cNvPr id="3" name="Content Placeholder 2">
            <a:extLst>
              <a:ext uri="{FF2B5EF4-FFF2-40B4-BE49-F238E27FC236}">
                <a16:creationId xmlns:a16="http://schemas.microsoft.com/office/drawing/2014/main" id="{7E1F6160-2CEF-7960-459F-B4505C9433E1}"/>
              </a:ext>
            </a:extLst>
          </p:cNvPr>
          <p:cNvSpPr>
            <a:spLocks noGrp="1"/>
          </p:cNvSpPr>
          <p:nvPr>
            <p:ph idx="1"/>
          </p:nvPr>
        </p:nvSpPr>
        <p:spPr>
          <a:xfrm>
            <a:off x="1069848" y="1426465"/>
            <a:ext cx="10058400" cy="4745735"/>
          </a:xfrm>
        </p:spPr>
        <p:txBody>
          <a:bodyPr>
            <a:normAutofit/>
          </a:bodyPr>
          <a:lstStyle/>
          <a:p>
            <a:r>
              <a:rPr lang="en-GB" dirty="0">
                <a:latin typeface="Times New Roman" panose="02020603050405020304" pitchFamily="18" charset="0"/>
                <a:cs typeface="Times New Roman" panose="02020603050405020304" pitchFamily="18" charset="0"/>
              </a:rPr>
              <a:t>Five ephors were annually elected by the Assembly.</a:t>
            </a:r>
          </a:p>
          <a:p>
            <a:r>
              <a:rPr lang="en-GB" dirty="0">
                <a:latin typeface="Times New Roman" panose="02020603050405020304" pitchFamily="18" charset="0"/>
                <a:cs typeface="Times New Roman" panose="02020603050405020304" pitchFamily="18" charset="0"/>
              </a:rPr>
              <a:t>The first ephor of the year became the </a:t>
            </a:r>
            <a:r>
              <a:rPr lang="en-GB" dirty="0" err="1">
                <a:latin typeface="Times New Roman" panose="02020603050405020304" pitchFamily="18" charset="0"/>
                <a:cs typeface="Times New Roman" panose="02020603050405020304" pitchFamily="18" charset="0"/>
              </a:rPr>
              <a:t>Eponymos</a:t>
            </a:r>
            <a:r>
              <a:rPr lang="en-GB" dirty="0">
                <a:latin typeface="Times New Roman" panose="02020603050405020304" pitchFamily="18" charset="0"/>
                <a:cs typeface="Times New Roman" panose="02020603050405020304" pitchFamily="18" charset="0"/>
              </a:rPr>
              <a:t> (i.e. he gave his name to the year, as with the </a:t>
            </a:r>
            <a:r>
              <a:rPr lang="en-GB" dirty="0" err="1">
                <a:latin typeface="Times New Roman" panose="02020603050405020304" pitchFamily="18" charset="0"/>
                <a:cs typeface="Times New Roman" panose="02020603050405020304" pitchFamily="18" charset="0"/>
              </a:rPr>
              <a:t>Eponymos</a:t>
            </a:r>
            <a:r>
              <a:rPr lang="en-GB" dirty="0">
                <a:latin typeface="Times New Roman" panose="02020603050405020304" pitchFamily="18" charset="0"/>
                <a:cs typeface="Times New Roman" panose="02020603050405020304" pitchFamily="18" charset="0"/>
              </a:rPr>
              <a:t> Archon in Athens)</a:t>
            </a:r>
          </a:p>
          <a:p>
            <a:r>
              <a:rPr lang="en-GB" dirty="0">
                <a:latin typeface="Times New Roman" panose="02020603050405020304" pitchFamily="18" charset="0"/>
                <a:cs typeface="Times New Roman" panose="02020603050405020304" pitchFamily="18" charset="0"/>
              </a:rPr>
              <a:t>The office of the ephor had a single term limit (i.e., someone could not become ephor twice).</a:t>
            </a:r>
          </a:p>
          <a:p>
            <a:r>
              <a:rPr lang="en-GB" dirty="0">
                <a:latin typeface="Times New Roman" panose="02020603050405020304" pitchFamily="18" charset="0"/>
                <a:cs typeface="Times New Roman" panose="02020603050405020304" pitchFamily="18" charset="0"/>
              </a:rPr>
              <a:t>Had the power to fine anyone</a:t>
            </a:r>
          </a:p>
          <a:p>
            <a:r>
              <a:rPr lang="en-GB" dirty="0">
                <a:latin typeface="Times New Roman" panose="02020603050405020304" pitchFamily="18" charset="0"/>
                <a:cs typeface="Times New Roman" panose="02020603050405020304" pitchFamily="18" charset="0"/>
              </a:rPr>
              <a:t>Power to end a magistrate’s term of office</a:t>
            </a:r>
          </a:p>
          <a:p>
            <a:r>
              <a:rPr lang="en-GB" dirty="0">
                <a:latin typeface="Times New Roman" panose="02020603050405020304" pitchFamily="18" charset="0"/>
                <a:cs typeface="Times New Roman" panose="02020603050405020304" pitchFamily="18" charset="0"/>
              </a:rPr>
              <a:t>Power to imprison and try a magistrate</a:t>
            </a:r>
          </a:p>
          <a:p>
            <a:r>
              <a:rPr lang="en-GB" dirty="0">
                <a:latin typeface="Times New Roman" panose="02020603050405020304" pitchFamily="18" charset="0"/>
                <a:cs typeface="Times New Roman" panose="02020603050405020304" pitchFamily="18" charset="0"/>
              </a:rPr>
              <a:t>Declare war on the helots every year</a:t>
            </a:r>
          </a:p>
          <a:p>
            <a:r>
              <a:rPr lang="en-GB" dirty="0">
                <a:latin typeface="Times New Roman" panose="02020603050405020304" pitchFamily="18" charset="0"/>
                <a:cs typeface="Times New Roman" panose="02020603050405020304" pitchFamily="18" charset="0"/>
              </a:rPr>
              <a:t>Could summon the kings and were mediators in disputes between the kings</a:t>
            </a:r>
          </a:p>
          <a:p>
            <a:r>
              <a:rPr lang="en-GB" dirty="0">
                <a:latin typeface="Times New Roman" panose="02020603050405020304" pitchFamily="18" charset="0"/>
                <a:cs typeface="Times New Roman" panose="02020603050405020304" pitchFamily="18" charset="0"/>
              </a:rPr>
              <a:t>Presided over political trials</a:t>
            </a:r>
          </a:p>
          <a:p>
            <a:r>
              <a:rPr lang="en-GB" dirty="0">
                <a:latin typeface="Times New Roman" panose="02020603050405020304" pitchFamily="18" charset="0"/>
                <a:cs typeface="Times New Roman" panose="02020603050405020304" pitchFamily="18" charset="0"/>
              </a:rPr>
              <a:t>Negotiated with other states</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56694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2AF0CBE-90A3-6F5D-B1C8-E6DBB4D1A32C}"/>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Power of the Ephors</a:t>
            </a:r>
          </a:p>
        </p:txBody>
      </p:sp>
      <p:sp>
        <p:nvSpPr>
          <p:cNvPr id="3" name="Content Placeholder 2">
            <a:extLst>
              <a:ext uri="{FF2B5EF4-FFF2-40B4-BE49-F238E27FC236}">
                <a16:creationId xmlns:a16="http://schemas.microsoft.com/office/drawing/2014/main" id="{9BF73B64-9111-65DC-EEE4-6BDE1982E5DB}"/>
              </a:ext>
            </a:extLst>
          </p:cNvPr>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It is probable also that these same citizens helped to set up the office of Ephor, having come to the conclusion that obedience is a very great blessing whether in a state or an army or a household. For they thought that the greater the power of these magistrates the more they would impress the minds of the citizens. Accordingly, the Ephors are competent to fine whom they choose, and have authority to enact immediate payment: they have authority also to deprive the magistrates of office, and even to imprison and prefer a capital charge against them. Possessing such wide power they do not, like other states, leave persons elected to office to rule as they like throughout the year, but in common with despots and the presidents of the games, they no sooner see anyone breaking the law than they punish the offender</a:t>
            </a:r>
            <a:r>
              <a:rPr lang="fr-FR" dirty="0">
                <a:latin typeface="Times New Roman" panose="02020603050405020304" pitchFamily="18" charset="0"/>
                <a:cs typeface="Times New Roman" panose="02020603050405020304" pitchFamily="18" charset="0"/>
              </a:rPr>
              <a:t>. </a:t>
            </a:r>
          </a:p>
          <a:p>
            <a:pP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On the Constitution of the </a:t>
            </a:r>
            <a:r>
              <a:rPr lang="en-GB" i="1" dirty="0" err="1">
                <a:latin typeface="Times New Roman" panose="02020603050405020304" pitchFamily="18" charset="0"/>
                <a:cs typeface="Times New Roman" panose="02020603050405020304" pitchFamily="18" charset="0"/>
              </a:rPr>
              <a:t>Lacedaimonians</a:t>
            </a:r>
            <a:r>
              <a:rPr lang="en-GB" i="1" dirty="0">
                <a:latin typeface="Times New Roman" panose="02020603050405020304" pitchFamily="18" charset="0"/>
                <a:cs typeface="Times New Roman" panose="02020603050405020304" pitchFamily="18" charset="0"/>
              </a:rPr>
              <a:t> </a:t>
            </a:r>
            <a:r>
              <a:rPr lang="fr-FR" i="1" dirty="0">
                <a:latin typeface="Times New Roman" panose="02020603050405020304" pitchFamily="18" charset="0"/>
                <a:cs typeface="Times New Roman" panose="02020603050405020304" pitchFamily="18" charset="0"/>
              </a:rPr>
              <a:t>8.3-4</a:t>
            </a:r>
            <a:endParaRPr lang="en-GB">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2670520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77D8595-A3C2-E9AC-5843-87C1F7AA43F4}"/>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Kings and Ephors</a:t>
            </a:r>
          </a:p>
        </p:txBody>
      </p:sp>
      <p:sp>
        <p:nvSpPr>
          <p:cNvPr id="3" name="Content Placeholder 2">
            <a:extLst>
              <a:ext uri="{FF2B5EF4-FFF2-40B4-BE49-F238E27FC236}">
                <a16:creationId xmlns:a16="http://schemas.microsoft.com/office/drawing/2014/main" id="{699A1606-93AC-BCC3-8B9E-17E7AF9B2F9E}"/>
              </a:ext>
            </a:extLst>
          </p:cNvPr>
          <p:cNvSpPr>
            <a:spLocks noGrp="1"/>
          </p:cNvSpPr>
          <p:nvPr>
            <p:ph idx="1"/>
          </p:nvPr>
        </p:nvSpPr>
        <p:spPr>
          <a:xfrm>
            <a:off x="1069848" y="2320412"/>
            <a:ext cx="10058400" cy="3851787"/>
          </a:xfrm>
        </p:spPr>
        <p:txBody>
          <a:bodyPr>
            <a:normAutofit/>
          </a:bodyPr>
          <a:lstStyle/>
          <a:p>
            <a:pPr marL="0" indent="0">
              <a:buNone/>
            </a:pPr>
            <a:r>
              <a:rPr lang="en-GB" sz="1900">
                <a:latin typeface="Times New Roman" panose="02020603050405020304" pitchFamily="18" charset="0"/>
                <a:cs typeface="Times New Roman" panose="02020603050405020304" pitchFamily="18" charset="0"/>
              </a:rPr>
              <a:t>Further, all rise from their seats when the King appears; only the Ephors do not rise from their official chairs. And they exchange oaths monthly, the Ephors on behalf of the state, the King for himself. And this is the King's oath: “I will reign according to the established laws of the state.” And this the oath of the state: “While you abide by your oath, we will keep the kingship </a:t>
            </a:r>
            <a:r>
              <a:rPr lang="fr-FR" sz="1900" err="1">
                <a:latin typeface="Times New Roman" panose="02020603050405020304" pitchFamily="18" charset="0"/>
                <a:cs typeface="Times New Roman" panose="02020603050405020304" pitchFamily="18" charset="0"/>
              </a:rPr>
              <a:t>unshaken</a:t>
            </a:r>
            <a:r>
              <a:rPr lang="fr-FR" sz="1900">
                <a:latin typeface="Times New Roman" panose="02020603050405020304" pitchFamily="18" charset="0"/>
                <a:cs typeface="Times New Roman" panose="02020603050405020304" pitchFamily="18" charset="0"/>
              </a:rPr>
              <a:t>.” </a:t>
            </a:r>
          </a:p>
          <a:p>
            <a:pPr>
              <a:buNone/>
            </a:pPr>
            <a:r>
              <a:rPr lang="fr-FR" sz="1900" err="1">
                <a:latin typeface="Times New Roman" panose="02020603050405020304" pitchFamily="18" charset="0"/>
                <a:cs typeface="Times New Roman" panose="02020603050405020304" pitchFamily="18" charset="0"/>
              </a:rPr>
              <a:t>Xenophon</a:t>
            </a:r>
            <a:r>
              <a:rPr lang="fr-FR" sz="1900">
                <a:latin typeface="Times New Roman" panose="02020603050405020304" pitchFamily="18" charset="0"/>
                <a:cs typeface="Times New Roman" panose="02020603050405020304" pitchFamily="18" charset="0"/>
              </a:rPr>
              <a:t> </a:t>
            </a:r>
            <a:r>
              <a:rPr lang="en-GB" sz="1900" i="1">
                <a:latin typeface="Times New Roman" panose="02020603050405020304" pitchFamily="18" charset="0"/>
                <a:cs typeface="Times New Roman" panose="02020603050405020304" pitchFamily="18" charset="0"/>
              </a:rPr>
              <a:t>Spartan Constitution </a:t>
            </a:r>
            <a:r>
              <a:rPr lang="fr-FR" sz="1900">
                <a:latin typeface="Times New Roman" panose="02020603050405020304" pitchFamily="18" charset="0"/>
                <a:cs typeface="Times New Roman" panose="02020603050405020304" pitchFamily="18" charset="0"/>
              </a:rPr>
              <a:t>15.6-7</a:t>
            </a:r>
            <a:endParaRPr lang="en-GB" sz="1900">
              <a:latin typeface="Times New Roman" panose="02020603050405020304" pitchFamily="18" charset="0"/>
              <a:cs typeface="Times New Roman" panose="02020603050405020304" pitchFamily="18" charset="0"/>
            </a:endParaRPr>
          </a:p>
          <a:p>
            <a:endParaRPr lang="en-GB" sz="1900">
              <a:latin typeface="Times New Roman" panose="02020603050405020304" pitchFamily="18" charset="0"/>
              <a:cs typeface="Times New Roman" panose="02020603050405020304" pitchFamily="18" charset="0"/>
            </a:endParaRPr>
          </a:p>
          <a:p>
            <a:r>
              <a:rPr lang="en-GB" sz="1900">
                <a:latin typeface="Times New Roman" panose="02020603050405020304" pitchFamily="18" charset="0"/>
                <a:cs typeface="Times New Roman" panose="02020603050405020304" pitchFamily="18" charset="0"/>
              </a:rPr>
              <a:t>The ephors had power over the kings.</a:t>
            </a:r>
          </a:p>
          <a:p>
            <a:r>
              <a:rPr lang="en-GB" sz="1900">
                <a:latin typeface="Times New Roman" panose="02020603050405020304" pitchFamily="18" charset="0"/>
                <a:cs typeface="Times New Roman" panose="02020603050405020304" pitchFamily="18" charset="0"/>
              </a:rPr>
              <a:t>They were the main constitutional control over the kings.</a:t>
            </a:r>
          </a:p>
          <a:p>
            <a:r>
              <a:rPr lang="en-GB" sz="1900">
                <a:latin typeface="Times New Roman" panose="02020603050405020304" pitchFamily="18" charset="0"/>
                <a:cs typeface="Times New Roman" panose="02020603050405020304" pitchFamily="18" charset="0"/>
              </a:rPr>
              <a:t>The monthly exchange of oaths was a constant reminder to the kings and the magistrates of the power of the ephors.</a:t>
            </a:r>
          </a:p>
          <a:p>
            <a:pPr marL="0" indent="0">
              <a:buNone/>
            </a:pPr>
            <a:endParaRPr lang="en-GB" sz="190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4500430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3B02109-5FA2-5AD9-8057-79189F2E99E6}"/>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Ephors: Power and Corruption</a:t>
            </a:r>
          </a:p>
        </p:txBody>
      </p:sp>
      <p:sp>
        <p:nvSpPr>
          <p:cNvPr id="3" name="Content Placeholder 2">
            <a:extLst>
              <a:ext uri="{FF2B5EF4-FFF2-40B4-BE49-F238E27FC236}">
                <a16:creationId xmlns:a16="http://schemas.microsoft.com/office/drawing/2014/main" id="{E6E2AD7A-9782-0A7A-807A-6CD386B58CC8}"/>
              </a:ext>
            </a:extLst>
          </p:cNvPr>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Lacedaemonian constitution is defective in another point; I mean the </a:t>
            </a:r>
            <a:r>
              <a:rPr lang="en-GB" dirty="0" err="1">
                <a:latin typeface="Times New Roman" panose="02020603050405020304" pitchFamily="18" charset="0"/>
                <a:cs typeface="Times New Roman" panose="02020603050405020304" pitchFamily="18" charset="0"/>
              </a:rPr>
              <a:t>Ephoralty</a:t>
            </a:r>
            <a:r>
              <a:rPr lang="en-GB" dirty="0">
                <a:latin typeface="Times New Roman" panose="02020603050405020304" pitchFamily="18" charset="0"/>
                <a:cs typeface="Times New Roman" panose="02020603050405020304" pitchFamily="18" charset="0"/>
              </a:rPr>
              <a:t>. This magistracy has authority in the highest matters, but the Ephors are chosen from the whole people, </a:t>
            </a:r>
            <a:r>
              <a:rPr lang="en-GB" b="1" dirty="0">
                <a:latin typeface="Times New Roman" panose="02020603050405020304" pitchFamily="18" charset="0"/>
                <a:cs typeface="Times New Roman" panose="02020603050405020304" pitchFamily="18" charset="0"/>
              </a:rPr>
              <a:t>and so the office is apt to fall into the hands of very poor men, who, being badly off, are open to bribes</a:t>
            </a:r>
            <a:r>
              <a:rPr lang="en-GB" dirty="0">
                <a:latin typeface="Times New Roman" panose="02020603050405020304" pitchFamily="18" charset="0"/>
                <a:cs typeface="Times New Roman" panose="02020603050405020304" pitchFamily="18" charset="0"/>
              </a:rPr>
              <a:t>. There have been many examples at Sparta of this evil in former times; and quite recently, in the matter of the </a:t>
            </a:r>
            <a:r>
              <a:rPr lang="en-GB" dirty="0" err="1">
                <a:latin typeface="Times New Roman" panose="02020603050405020304" pitchFamily="18" charset="0"/>
                <a:cs typeface="Times New Roman" panose="02020603050405020304" pitchFamily="18" charset="0"/>
              </a:rPr>
              <a:t>Andrians</a:t>
            </a:r>
            <a:r>
              <a:rPr lang="en-GB" dirty="0">
                <a:latin typeface="Times New Roman" panose="02020603050405020304" pitchFamily="18" charset="0"/>
                <a:cs typeface="Times New Roman" panose="02020603050405020304" pitchFamily="18" charset="0"/>
              </a:rPr>
              <a:t>, certain of the Ephors who were bribed did their best to ruin the state. </a:t>
            </a:r>
            <a:r>
              <a:rPr lang="en-GB" b="1" dirty="0">
                <a:latin typeface="Times New Roman" panose="02020603050405020304" pitchFamily="18" charset="0"/>
                <a:cs typeface="Times New Roman" panose="02020603050405020304" pitchFamily="18" charset="0"/>
              </a:rPr>
              <a:t>And so great and tyrannical is their power</a:t>
            </a:r>
            <a:r>
              <a:rPr lang="en-GB" dirty="0">
                <a:latin typeface="Times New Roman" panose="02020603050405020304" pitchFamily="18" charset="0"/>
                <a:cs typeface="Times New Roman" panose="02020603050405020304" pitchFamily="18" charset="0"/>
              </a:rPr>
              <a:t>, that even the kings have been compelled to court them, so that, in this way as well together with the royal office, the whole constitution has deteriorated, and from being an aristocracy has turned into a democracy. The </a:t>
            </a:r>
            <a:r>
              <a:rPr lang="en-GB" dirty="0" err="1">
                <a:latin typeface="Times New Roman" panose="02020603050405020304" pitchFamily="18" charset="0"/>
                <a:cs typeface="Times New Roman" panose="02020603050405020304" pitchFamily="18" charset="0"/>
              </a:rPr>
              <a:t>Ephoralty</a:t>
            </a:r>
            <a:r>
              <a:rPr lang="en-GB" dirty="0">
                <a:latin typeface="Times New Roman" panose="02020603050405020304" pitchFamily="18" charset="0"/>
                <a:cs typeface="Times New Roman" panose="02020603050405020304" pitchFamily="18" charset="0"/>
              </a:rPr>
              <a:t> certainly does keep the state together; for the people are contented when they have a share in the highest office, and the result, whether due to the legislator or to chance, has been advantageous. </a:t>
            </a:r>
          </a:p>
          <a:p>
            <a:pPr marL="0" indent="361950">
              <a:buNone/>
            </a:pPr>
            <a:r>
              <a:rPr lang="en-GB" dirty="0">
                <a:latin typeface="Times New Roman" panose="02020603050405020304" pitchFamily="18" charset="0"/>
                <a:cs typeface="Times New Roman" panose="02020603050405020304" pitchFamily="18" charset="0"/>
              </a:rPr>
              <a:t>Aristotle, </a:t>
            </a:r>
            <a:r>
              <a:rPr lang="en-GB" i="1" dirty="0">
                <a:latin typeface="Times New Roman" panose="02020603050405020304" pitchFamily="18" charset="0"/>
                <a:cs typeface="Times New Roman" panose="02020603050405020304" pitchFamily="18" charset="0"/>
              </a:rPr>
              <a:t>Politics </a:t>
            </a:r>
            <a:r>
              <a:rPr lang="en-GB" dirty="0">
                <a:latin typeface="Times New Roman" panose="02020603050405020304" pitchFamily="18" charset="0"/>
                <a:cs typeface="Times New Roman" panose="02020603050405020304" pitchFamily="18" charset="0"/>
              </a:rPr>
              <a:t>1270b6-35</a:t>
            </a:r>
            <a:endParaRPr lang="en-GB">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8293713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E29F3D-88FF-E15B-805A-F196DDA0C645}"/>
              </a:ext>
            </a:extLst>
          </p:cNvPr>
          <p:cNvSpPr>
            <a:spLocks noGrp="1"/>
          </p:cNvSpPr>
          <p:nvPr>
            <p:ph idx="1"/>
          </p:nvPr>
        </p:nvSpPr>
        <p:spPr>
          <a:xfrm>
            <a:off x="1069848" y="632242"/>
            <a:ext cx="10058400" cy="5539958"/>
          </a:xfrm>
        </p:spPr>
        <p:txBody>
          <a:bodyPr>
            <a:normAutofit/>
          </a:bodyPr>
          <a:lstStyle/>
          <a:p>
            <a:pPr marL="0" indent="0">
              <a:buNone/>
            </a:pPr>
            <a:r>
              <a:rPr lang="en-GB">
                <a:latin typeface="Times New Roman" panose="02020603050405020304" pitchFamily="18" charset="0"/>
                <a:cs typeface="Times New Roman" panose="02020603050405020304" pitchFamily="18" charset="0"/>
              </a:rPr>
              <a:t>For if a constitution is to be permanent, all the parts of the state must wish that it should exist and the same arrangements be maintained. This is the case at Sparta, where the kings desire its permanence because they have due honour in their own persons; the nobles because they are represented in the council of elders (for the office of elder is a reward of virtue); and the people, because all are eligible to the Ephoralty.</a:t>
            </a:r>
          </a:p>
          <a:p>
            <a:pPr marL="0" indent="0">
              <a:buNone/>
            </a:pPr>
            <a:r>
              <a:rPr lang="en-GB">
                <a:latin typeface="Times New Roman" panose="02020603050405020304" pitchFamily="18" charset="0"/>
                <a:cs typeface="Times New Roman" panose="02020603050405020304" pitchFamily="18" charset="0"/>
              </a:rPr>
              <a:t>The election of Ephors out of the whole people is perfectly right, but ought not to be carried on in the present fashion, which is too childish. Again, they have the decision of great causes, although they are quite ordinary men, </a:t>
            </a:r>
            <a:r>
              <a:rPr lang="en-GB" b="1">
                <a:latin typeface="Times New Roman" panose="02020603050405020304" pitchFamily="18" charset="0"/>
                <a:cs typeface="Times New Roman" panose="02020603050405020304" pitchFamily="18" charset="0"/>
              </a:rPr>
              <a:t>and therefore they should not determine them merely on their own judgment, but according to written rules, and to the laws</a:t>
            </a:r>
            <a:r>
              <a:rPr lang="en-GB">
                <a:latin typeface="Times New Roman" panose="02020603050405020304" pitchFamily="18" charset="0"/>
                <a:cs typeface="Times New Roman" panose="02020603050405020304" pitchFamily="18" charset="0"/>
              </a:rPr>
              <a:t>. </a:t>
            </a:r>
            <a:r>
              <a:rPr lang="en-GB" b="1">
                <a:latin typeface="Times New Roman" panose="02020603050405020304" pitchFamily="18" charset="0"/>
                <a:cs typeface="Times New Roman" panose="02020603050405020304" pitchFamily="18" charset="0"/>
              </a:rPr>
              <a:t>Their way of life, too, is not in accordance with the spirit of the constitution they have a deal too much license</a:t>
            </a:r>
            <a:r>
              <a:rPr lang="en-GB">
                <a:latin typeface="Times New Roman" panose="02020603050405020304" pitchFamily="18" charset="0"/>
                <a:cs typeface="Times New Roman" panose="02020603050405020304" pitchFamily="18" charset="0"/>
              </a:rPr>
              <a:t>; whereas, in the case of the other citizens, the excess of strictness is so intolerable that they run away from the law into the secret indulgence of sensual pleasures. </a:t>
            </a:r>
          </a:p>
          <a:p>
            <a:pPr algn="r">
              <a:buNone/>
            </a:pPr>
            <a:r>
              <a:rPr lang="en-GB">
                <a:latin typeface="Times New Roman" panose="02020603050405020304" pitchFamily="18" charset="0"/>
                <a:cs typeface="Times New Roman" panose="02020603050405020304" pitchFamily="18" charset="0"/>
              </a:rPr>
              <a:t>Aristotle, </a:t>
            </a:r>
            <a:r>
              <a:rPr lang="en-GB" i="1">
                <a:latin typeface="Times New Roman" panose="02020603050405020304" pitchFamily="18" charset="0"/>
                <a:cs typeface="Times New Roman" panose="02020603050405020304" pitchFamily="18" charset="0"/>
              </a:rPr>
              <a:t>Politics </a:t>
            </a:r>
            <a:r>
              <a:rPr lang="en-GB">
                <a:latin typeface="Times New Roman" panose="02020603050405020304" pitchFamily="18" charset="0"/>
                <a:cs typeface="Times New Roman" panose="02020603050405020304" pitchFamily="18" charset="0"/>
              </a:rPr>
              <a:t>1270b6-35</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107018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49BCD83-3F66-A51D-8714-B2CD094D5E52}"/>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Corruption and Democracy</a:t>
            </a:r>
          </a:p>
        </p:txBody>
      </p:sp>
      <p:sp>
        <p:nvSpPr>
          <p:cNvPr id="3" name="Content Placeholder 2">
            <a:extLst>
              <a:ext uri="{FF2B5EF4-FFF2-40B4-BE49-F238E27FC236}">
                <a16:creationId xmlns:a16="http://schemas.microsoft.com/office/drawing/2014/main" id="{0065F4F8-C3D1-A1AC-670A-810C52F68B0B}"/>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Aristotle’s main problem with the Ephorate is that the ephors were outside the law.</a:t>
            </a:r>
          </a:p>
          <a:p>
            <a:r>
              <a:rPr lang="en-GB" dirty="0">
                <a:latin typeface="Times New Roman" panose="02020603050405020304" pitchFamily="18" charset="0"/>
                <a:cs typeface="Times New Roman" panose="02020603050405020304" pitchFamily="18" charset="0"/>
              </a:rPr>
              <a:t>In Aristotelian thinking, the law was a prerequisite of a just government.</a:t>
            </a:r>
          </a:p>
          <a:p>
            <a:r>
              <a:rPr lang="en-GB" dirty="0">
                <a:latin typeface="Times New Roman" panose="02020603050405020304" pitchFamily="18" charset="0"/>
                <a:cs typeface="Times New Roman" panose="02020603050405020304" pitchFamily="18" charset="0"/>
              </a:rPr>
              <a:t>The powers of the ephors made corruption easy but their office was only for a year.</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7894414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D23699B-8620-EAB1-F3AB-6523EED4914C}"/>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Ephors outside of Sparta</a:t>
            </a:r>
          </a:p>
        </p:txBody>
      </p:sp>
      <p:sp>
        <p:nvSpPr>
          <p:cNvPr id="3" name="Content Placeholder 2">
            <a:extLst>
              <a:ext uri="{FF2B5EF4-FFF2-40B4-BE49-F238E27FC236}">
                <a16:creationId xmlns:a16="http://schemas.microsoft.com/office/drawing/2014/main" id="{5A27C023-58EC-DC63-03E3-CA74A9A43B8B}"/>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Ephorate is found in other Dorian poleis, not only Sparta.</a:t>
            </a:r>
          </a:p>
          <a:p>
            <a:r>
              <a:rPr lang="en-GB" dirty="0">
                <a:latin typeface="Times New Roman" panose="02020603050405020304" pitchFamily="18" charset="0"/>
                <a:cs typeface="Times New Roman" panose="02020603050405020304" pitchFamily="18" charset="0"/>
              </a:rPr>
              <a:t>Ephors are attested in Thera, Kyrene, </a:t>
            </a:r>
            <a:r>
              <a:rPr lang="en-GB" dirty="0" err="1">
                <a:latin typeface="Times New Roman" panose="02020603050405020304" pitchFamily="18" charset="0"/>
                <a:cs typeface="Times New Roman" panose="02020603050405020304" pitchFamily="18" charset="0"/>
              </a:rPr>
              <a:t>Euesperides</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Herakleia</a:t>
            </a:r>
            <a:r>
              <a:rPr lang="en-GB" dirty="0">
                <a:latin typeface="Times New Roman" panose="02020603050405020304" pitchFamily="18" charset="0"/>
                <a:cs typeface="Times New Roman" panose="02020603050405020304" pitchFamily="18" charset="0"/>
              </a:rPr>
              <a:t> in Lucania (Italy).</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782441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70BF11B-7920-4477-2D40-5FAB9B266DAA}"/>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Assembly: Powers</a:t>
            </a:r>
          </a:p>
        </p:txBody>
      </p:sp>
      <p:sp>
        <p:nvSpPr>
          <p:cNvPr id="3" name="Content Placeholder 2">
            <a:extLst>
              <a:ext uri="{FF2B5EF4-FFF2-40B4-BE49-F238E27FC236}">
                <a16:creationId xmlns:a16="http://schemas.microsoft.com/office/drawing/2014/main" id="{D183A48A-E27F-FDDB-1A68-A20CFFFF3D2E}"/>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All </a:t>
            </a:r>
            <a:r>
              <a:rPr lang="en-GB" i="1" dirty="0">
                <a:latin typeface="Times New Roman" panose="02020603050405020304" pitchFamily="18" charset="0"/>
                <a:cs typeface="Times New Roman" panose="02020603050405020304" pitchFamily="18" charset="0"/>
              </a:rPr>
              <a:t>homoioi</a:t>
            </a:r>
            <a:r>
              <a:rPr lang="en-GB" dirty="0">
                <a:latin typeface="Times New Roman" panose="02020603050405020304" pitchFamily="18" charset="0"/>
                <a:cs typeface="Times New Roman" panose="02020603050405020304" pitchFamily="18" charset="0"/>
              </a:rPr>
              <a:t> could take part in the Assembly.</a:t>
            </a:r>
          </a:p>
          <a:p>
            <a:r>
              <a:rPr lang="en-GB" dirty="0">
                <a:latin typeface="Times New Roman" panose="02020603050405020304" pitchFamily="18" charset="0"/>
                <a:cs typeface="Times New Roman" panose="02020603050405020304" pitchFamily="18" charset="0"/>
              </a:rPr>
              <a:t>Powers</a:t>
            </a:r>
          </a:p>
          <a:p>
            <a:pPr lvl="1"/>
            <a:r>
              <a:rPr lang="en-GB" dirty="0">
                <a:latin typeface="Times New Roman" panose="02020603050405020304" pitchFamily="18" charset="0"/>
                <a:cs typeface="Times New Roman" panose="02020603050405020304" pitchFamily="18" charset="0"/>
              </a:rPr>
              <a:t>Could decide on new laws.</a:t>
            </a:r>
          </a:p>
          <a:p>
            <a:pPr lvl="1"/>
            <a:r>
              <a:rPr lang="en-GB" dirty="0">
                <a:latin typeface="Times New Roman" panose="02020603050405020304" pitchFamily="18" charset="0"/>
                <a:cs typeface="Times New Roman" panose="02020603050405020304" pitchFamily="18" charset="0"/>
              </a:rPr>
              <a:t>Could decide on matters of Peace and War.</a:t>
            </a:r>
          </a:p>
          <a:p>
            <a:pPr lvl="1"/>
            <a:r>
              <a:rPr lang="en-GB" dirty="0">
                <a:latin typeface="Times New Roman" panose="02020603050405020304" pitchFamily="18" charset="0"/>
                <a:cs typeface="Times New Roman" panose="02020603050405020304" pitchFamily="18" charset="0"/>
              </a:rPr>
              <a:t>Could conclude treaties.</a:t>
            </a:r>
          </a:p>
          <a:p>
            <a:pPr lvl="1"/>
            <a:r>
              <a:rPr lang="en-GB" dirty="0">
                <a:latin typeface="Times New Roman" panose="02020603050405020304" pitchFamily="18" charset="0"/>
                <a:cs typeface="Times New Roman" panose="02020603050405020304" pitchFamily="18" charset="0"/>
              </a:rPr>
              <a:t>Elected ephors, members of the Gerousia and other magistrates.</a:t>
            </a:r>
          </a:p>
          <a:p>
            <a:pPr lvl="1"/>
            <a:r>
              <a:rPr lang="en-GB" dirty="0">
                <a:latin typeface="Times New Roman" panose="02020603050405020304" pitchFamily="18" charset="0"/>
                <a:cs typeface="Times New Roman" panose="02020603050405020304" pitchFamily="18" charset="0"/>
              </a:rPr>
              <a:t>Could appoint military commanders.</a:t>
            </a:r>
          </a:p>
          <a:p>
            <a:pPr lvl="1"/>
            <a:r>
              <a:rPr lang="en-GB" dirty="0">
                <a:latin typeface="Times New Roman" panose="02020603050405020304" pitchFamily="18" charset="0"/>
                <a:cs typeface="Times New Roman" panose="02020603050405020304" pitchFamily="18" charset="0"/>
              </a:rPr>
              <a:t>Could emancipate helots.</a:t>
            </a:r>
          </a:p>
          <a:p>
            <a:pPr lvl="1"/>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1471804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70BF11B-7920-4477-2D40-5FAB9B266DAA}"/>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Assembly: Limitations</a:t>
            </a:r>
          </a:p>
        </p:txBody>
      </p:sp>
      <p:sp>
        <p:nvSpPr>
          <p:cNvPr id="3" name="Content Placeholder 2">
            <a:extLst>
              <a:ext uri="{FF2B5EF4-FFF2-40B4-BE49-F238E27FC236}">
                <a16:creationId xmlns:a16="http://schemas.microsoft.com/office/drawing/2014/main" id="{D183A48A-E27F-FDDB-1A68-A20CFFFF3D2E}"/>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Limitations</a:t>
            </a:r>
          </a:p>
          <a:p>
            <a:pPr lvl="1"/>
            <a:r>
              <a:rPr lang="en-GB" dirty="0">
                <a:latin typeface="Times New Roman" panose="02020603050405020304" pitchFamily="18" charset="0"/>
                <a:cs typeface="Times New Roman" panose="02020603050405020304" pitchFamily="18" charset="0"/>
              </a:rPr>
              <a:t>As per the Rhetra, the assembly had the power of final decision on any matter.</a:t>
            </a:r>
          </a:p>
          <a:p>
            <a:pPr lvl="1"/>
            <a:r>
              <a:rPr lang="en-GB" dirty="0">
                <a:latin typeface="Times New Roman" panose="02020603050405020304" pitchFamily="18" charset="0"/>
                <a:cs typeface="Times New Roman" panose="02020603050405020304" pitchFamily="18" charset="0"/>
              </a:rPr>
              <a:t>As per the Amendment of the Rhetra, the Gerousia had the right to disregard and rescind any decision of the Assembly judged deleterious to the state.</a:t>
            </a:r>
          </a:p>
          <a:p>
            <a:pPr lvl="1"/>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1892971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3A265DF-86FE-3390-E107-E2DB41B9F26F}"/>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Assembly: Decision by Acclamation</a:t>
            </a:r>
          </a:p>
        </p:txBody>
      </p:sp>
      <p:sp>
        <p:nvSpPr>
          <p:cNvPr id="3" name="Content Placeholder 2">
            <a:extLst>
              <a:ext uri="{FF2B5EF4-FFF2-40B4-BE49-F238E27FC236}">
                <a16:creationId xmlns:a16="http://schemas.microsoft.com/office/drawing/2014/main" id="{F4FF245C-6C62-3ED9-9566-B953D1789A6E}"/>
              </a:ext>
            </a:extLst>
          </p:cNvPr>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With these words he, as Ephor, himself put the question to the assembly of the Lacedaemonians. He said that he could not determine which was the loudest acclamation (their mode of decision is by acclamation not by voting); the fact being that he wished to make them declare their opinion openly and thus to increase their </a:t>
            </a:r>
            <a:r>
              <a:rPr lang="en-GB" dirty="0" err="1">
                <a:latin typeface="Times New Roman" panose="02020603050405020304" pitchFamily="18" charset="0"/>
                <a:cs typeface="Times New Roman" panose="02020603050405020304" pitchFamily="18" charset="0"/>
              </a:rPr>
              <a:t>ardor</a:t>
            </a:r>
            <a:r>
              <a:rPr lang="en-GB" dirty="0">
                <a:latin typeface="Times New Roman" panose="02020603050405020304" pitchFamily="18" charset="0"/>
                <a:cs typeface="Times New Roman" panose="02020603050405020304" pitchFamily="18" charset="0"/>
              </a:rPr>
              <a:t> for war. Accordingly he said, “All Lacedaemonians who are of opinion that the treaty has been broken, and that Athens is guilty, leave your seats and go there,” pointing out a certain place; “all who are of the opposite opinion, there.” They accordingly stood up and divided; and those who held that the treaty had been broken were in a decided majority. </a:t>
            </a:r>
          </a:p>
          <a:p>
            <a:pPr>
              <a:buNone/>
            </a:pPr>
            <a:r>
              <a:rPr lang="en-GB" dirty="0">
                <a:latin typeface="Times New Roman" panose="02020603050405020304" pitchFamily="18" charset="0"/>
                <a:cs typeface="Times New Roman" panose="02020603050405020304" pitchFamily="18" charset="0"/>
              </a:rPr>
              <a:t>Thucydides 1.87</a:t>
            </a:r>
            <a:endParaRPr lang="en-GB">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9230813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23C6055-FC63-1609-EA9D-A22C064030F6}"/>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Spartan Eunomia</a:t>
            </a:r>
          </a:p>
        </p:txBody>
      </p:sp>
      <p:sp>
        <p:nvSpPr>
          <p:cNvPr id="3" name="Content Placeholder 2">
            <a:extLst>
              <a:ext uri="{FF2B5EF4-FFF2-40B4-BE49-F238E27FC236}">
                <a16:creationId xmlns:a16="http://schemas.microsoft.com/office/drawing/2014/main" id="{B9778838-FE6E-7F97-DFDC-DAD4755E53BC}"/>
              </a:ext>
            </a:extLst>
          </p:cNvPr>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But at last a time came when the tyrants of Athens and the far older tyrannies of the rest of Hellas were, with the exception of those in Sicily, once and for all put down by Lacedaemon; for this city, though after the settlement of the Dorians, its present inhabitants, it suffered from factions for an unparalleled length of time, still at a very early period obtained good laws, and </a:t>
            </a:r>
            <a:r>
              <a:rPr lang="en-GB" b="1" dirty="0">
                <a:latin typeface="Times New Roman" panose="02020603050405020304" pitchFamily="18" charset="0"/>
                <a:cs typeface="Times New Roman" panose="02020603050405020304" pitchFamily="18" charset="0"/>
              </a:rPr>
              <a:t>enjoyed a freedom from tyrants which was unbroken; it has possessed the same form of government for more than four hundred years, reckoning to the end of the late war, and </a:t>
            </a:r>
            <a:r>
              <a:rPr lang="en-GB" dirty="0">
                <a:latin typeface="Times New Roman" panose="02020603050405020304" pitchFamily="18" charset="0"/>
                <a:cs typeface="Times New Roman" panose="02020603050405020304" pitchFamily="18" charset="0"/>
              </a:rPr>
              <a:t>has thus been in a position to arrange the affairs of the other states. Not many years after the deposition of the tyrants, the battle of Marathon was fought between the Medes and the Athenians. </a:t>
            </a:r>
          </a:p>
          <a:p>
            <a:pPr>
              <a:buNone/>
            </a:pPr>
            <a:r>
              <a:rPr lang="en-GB" dirty="0">
                <a:latin typeface="Times New Roman" panose="02020603050405020304" pitchFamily="18" charset="0"/>
                <a:cs typeface="Times New Roman" panose="02020603050405020304" pitchFamily="18" charset="0"/>
              </a:rPr>
              <a:t>Thucydides 1.18.1</a:t>
            </a:r>
            <a:endParaRPr lang="en-GB">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9399557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E1DC201-D2DC-26C5-A3EA-9AF967E3294F}"/>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Ideal of Eunomia</a:t>
            </a:r>
          </a:p>
        </p:txBody>
      </p:sp>
      <p:sp>
        <p:nvSpPr>
          <p:cNvPr id="3" name="Content Placeholder 2">
            <a:extLst>
              <a:ext uri="{FF2B5EF4-FFF2-40B4-BE49-F238E27FC236}">
                <a16:creationId xmlns:a16="http://schemas.microsoft.com/office/drawing/2014/main" id="{3CD13F19-519E-F97D-BD10-19C45A4F1263}"/>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For the Greeks </a:t>
            </a:r>
            <a:r>
              <a:rPr lang="en-GB" i="1" dirty="0">
                <a:latin typeface="Times New Roman" panose="02020603050405020304" pitchFamily="18" charset="0"/>
                <a:cs typeface="Times New Roman" panose="02020603050405020304" pitchFamily="18" charset="0"/>
              </a:rPr>
              <a:t>eunomia</a:t>
            </a:r>
            <a:r>
              <a:rPr lang="en-GB" dirty="0">
                <a:latin typeface="Times New Roman" panose="02020603050405020304" pitchFamily="18" charset="0"/>
                <a:cs typeface="Times New Roman" panose="02020603050405020304" pitchFamily="18" charset="0"/>
              </a:rPr>
              <a:t> was one of the ideal targets of a constitution.</a:t>
            </a:r>
          </a:p>
          <a:p>
            <a:r>
              <a:rPr lang="en-GB" dirty="0">
                <a:latin typeface="Times New Roman" panose="02020603050405020304" pitchFamily="18" charset="0"/>
                <a:cs typeface="Times New Roman" panose="02020603050405020304" pitchFamily="18" charset="0"/>
              </a:rPr>
              <a:t>That the Spartans supposedly did not have either tyrants or stasis during the greater part of the archaic and classical periods was one of the main points of pro-Spartan propaganda.</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7234485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2C52C08-CC9B-9EE5-32C0-07B33599DC2A}"/>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Democracy or Oligarchy?</a:t>
            </a:r>
          </a:p>
        </p:txBody>
      </p:sp>
      <p:sp>
        <p:nvSpPr>
          <p:cNvPr id="3" name="Content Placeholder 2">
            <a:extLst>
              <a:ext uri="{FF2B5EF4-FFF2-40B4-BE49-F238E27FC236}">
                <a16:creationId xmlns:a16="http://schemas.microsoft.com/office/drawing/2014/main" id="{3648D2C7-6E78-14CE-1059-163BCAB4CA4D}"/>
              </a:ext>
            </a:extLst>
          </p:cNvPr>
          <p:cNvSpPr>
            <a:spLocks noGrp="1"/>
          </p:cNvSpPr>
          <p:nvPr>
            <p:ph idx="1"/>
          </p:nvPr>
        </p:nvSpPr>
        <p:spPr>
          <a:xfrm>
            <a:off x="1069848" y="2093976"/>
            <a:ext cx="10058400" cy="4078223"/>
          </a:xfrm>
        </p:spPr>
        <p:txBody>
          <a:bodyPr>
            <a:normAutofit/>
          </a:bodyPr>
          <a:lstStyle/>
          <a:p>
            <a:pPr marL="0" indent="0">
              <a:buNone/>
            </a:pPr>
            <a:r>
              <a:rPr lang="en-GB" sz="1700" dirty="0">
                <a:latin typeface="Times New Roman" panose="02020603050405020304" pitchFamily="18" charset="0"/>
                <a:cs typeface="Times New Roman" panose="02020603050405020304" pitchFamily="18" charset="0"/>
              </a:rPr>
              <a:t>This is the case with the constitution of Sparta. For many people [20] </a:t>
            </a:r>
            <a:r>
              <a:rPr lang="en-GB" sz="1700" dirty="0" err="1">
                <a:latin typeface="Times New Roman" panose="02020603050405020304" pitchFamily="18" charset="0"/>
                <a:cs typeface="Times New Roman" panose="02020603050405020304" pitchFamily="18" charset="0"/>
              </a:rPr>
              <a:t>endeavor</a:t>
            </a:r>
            <a:r>
              <a:rPr lang="en-GB" sz="1700" dirty="0">
                <a:latin typeface="Times New Roman" panose="02020603050405020304" pitchFamily="18" charset="0"/>
                <a:cs typeface="Times New Roman" panose="02020603050405020304" pitchFamily="18" charset="0"/>
              </a:rPr>
              <a:t> to describe it as being a </a:t>
            </a:r>
            <a:r>
              <a:rPr lang="en-GB" sz="1700" b="1" dirty="0">
                <a:latin typeface="Times New Roman" panose="02020603050405020304" pitchFamily="18" charset="0"/>
                <a:cs typeface="Times New Roman" panose="02020603050405020304" pitchFamily="18" charset="0"/>
              </a:rPr>
              <a:t>democracy, because its system has many democratic features, for instance </a:t>
            </a:r>
            <a:r>
              <a:rPr lang="en-GB" sz="1700" dirty="0">
                <a:latin typeface="Times New Roman" panose="02020603050405020304" pitchFamily="18" charset="0"/>
                <a:cs typeface="Times New Roman" panose="02020603050405020304" pitchFamily="18" charset="0"/>
              </a:rPr>
              <a:t>first of all its regulation for the rearing of boys, since the sons of the rich are brought up in the same way as those of the poor, and are educated in a manner in which the sons of the poor also could be educated, and they are also treated similarly at the next age, and in the same manner when they are grown up, for there is nothing that distinguishes the rich man from the poor man--thus the arrangements for food are the same for all at the common messes, and the rich wear clothes such as even any poor man could procure, and also because of the two greatest offices the common people elect to one and share in the other (they elect the Elders and share in the Ephorate); but others call it an </a:t>
            </a:r>
            <a:r>
              <a:rPr lang="en-GB" sz="1700" b="1" dirty="0">
                <a:latin typeface="Times New Roman" panose="02020603050405020304" pitchFamily="18" charset="0"/>
                <a:cs typeface="Times New Roman" panose="02020603050405020304" pitchFamily="18" charset="0"/>
              </a:rPr>
              <a:t>oligarchy, because </a:t>
            </a:r>
            <a:r>
              <a:rPr lang="en-GB" sz="1700" dirty="0">
                <a:latin typeface="Times New Roman" panose="02020603050405020304" pitchFamily="18" charset="0"/>
                <a:cs typeface="Times New Roman" panose="02020603050405020304" pitchFamily="18" charset="0"/>
              </a:rPr>
              <a:t>it has many oligarchical features, for instance that all the offices are elective and none appointed by lot and few persons have the power to sentence to death and exile, and a number of other such matters. But in a well-constructed mixed constitution both of the two factors, and neither of them, should seem to be present, and it should be kept safe by its own means and not by outside aid, and by its own means not because those who desire its security are more numerous outside it(for even a bad constitution might possess this quality), but because no section of the state whatever would even wish for another constitution. </a:t>
            </a:r>
          </a:p>
          <a:p>
            <a:pPr algn="r">
              <a:buNone/>
            </a:pPr>
            <a:r>
              <a:rPr lang="en-GB" sz="1700" dirty="0">
                <a:latin typeface="Times New Roman" panose="02020603050405020304" pitchFamily="18" charset="0"/>
                <a:cs typeface="Times New Roman" panose="02020603050405020304" pitchFamily="18" charset="0"/>
              </a:rPr>
              <a:t>Aristotle </a:t>
            </a:r>
            <a:r>
              <a:rPr lang="en-GB" sz="1700" i="1" dirty="0">
                <a:latin typeface="Times New Roman" panose="02020603050405020304" pitchFamily="18" charset="0"/>
                <a:cs typeface="Times New Roman" panose="02020603050405020304" pitchFamily="18" charset="0"/>
              </a:rPr>
              <a:t>Politics 1294b19 ff.</a:t>
            </a:r>
            <a:endParaRPr lang="en-GB" sz="1700" dirty="0">
              <a:latin typeface="Times New Roman" panose="02020603050405020304" pitchFamily="18" charset="0"/>
              <a:cs typeface="Times New Roman" panose="02020603050405020304" pitchFamily="18" charset="0"/>
            </a:endParaRPr>
          </a:p>
          <a:p>
            <a:endParaRPr lang="en-GB" sz="17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9064761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4BBBF58-D705-6355-A069-7838B2953510}"/>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Mixed Constitution</a:t>
            </a:r>
          </a:p>
        </p:txBody>
      </p:sp>
      <p:sp>
        <p:nvSpPr>
          <p:cNvPr id="3" name="Content Placeholder 2">
            <a:extLst>
              <a:ext uri="{FF2B5EF4-FFF2-40B4-BE49-F238E27FC236}">
                <a16:creationId xmlns:a16="http://schemas.microsoft.com/office/drawing/2014/main" id="{F3A7830E-1141-4EB8-6C8F-0C30BD59D99A}"/>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To the Greeks the Spartan constitution was admirable because it combined elements of democracy, oligarchy and monarchy.</a:t>
            </a:r>
          </a:p>
          <a:p>
            <a:r>
              <a:rPr lang="en-GB" dirty="0">
                <a:latin typeface="Times New Roman" panose="02020603050405020304" pitchFamily="18" charset="0"/>
                <a:cs typeface="Times New Roman" panose="02020603050405020304" pitchFamily="18" charset="0"/>
              </a:rPr>
              <a:t>A constitution of combined elements was called a “mixed” constitution, and it was considered the most successful of constitutions.</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8182375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
  <TotalTime>0</TotalTime>
  <Words>5784</Words>
  <Application>Microsoft Office PowerPoint</Application>
  <PresentationFormat>Widescreen</PresentationFormat>
  <Paragraphs>213</Paragraphs>
  <Slides>49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Calibri</vt:lpstr>
      <vt:lpstr>Rockwell</vt:lpstr>
      <vt:lpstr>Rockwell Condensed</vt:lpstr>
      <vt:lpstr>Rockwell Extra Bold</vt:lpstr>
      <vt:lpstr>Times New Roman</vt:lpstr>
      <vt:lpstr>Wingdings</vt:lpstr>
      <vt:lpstr>Wood Type</vt:lpstr>
      <vt:lpstr>Sparta:  An Extraordinary City</vt:lpstr>
      <vt:lpstr>Lykurgos and the Spartan Constitution</vt:lpstr>
      <vt:lpstr>Lykurgos and the Spartan Constitution</vt:lpstr>
      <vt:lpstr>Constitution Continued</vt:lpstr>
      <vt:lpstr>(Simplified) Spartan Social Hierarchy</vt:lpstr>
      <vt:lpstr>Homoioi</vt:lpstr>
      <vt:lpstr>the Syssitia</vt:lpstr>
      <vt:lpstr>Homoioi</vt:lpstr>
      <vt:lpstr>Communal Ownership</vt:lpstr>
      <vt:lpstr>Allotting Land</vt:lpstr>
      <vt:lpstr>Perioikoi</vt:lpstr>
      <vt:lpstr>Wealthy Perioikoi</vt:lpstr>
      <vt:lpstr>Non-Spartan Perioikoi</vt:lpstr>
      <vt:lpstr>Helots</vt:lpstr>
      <vt:lpstr>Helots Continued</vt:lpstr>
      <vt:lpstr>Helots: Treatment</vt:lpstr>
      <vt:lpstr>Helots and the Krypteia</vt:lpstr>
      <vt:lpstr>Helot Revolts</vt:lpstr>
      <vt:lpstr>Neodamodeis</vt:lpstr>
      <vt:lpstr>Hypomeiones</vt:lpstr>
      <vt:lpstr>Trophimoi</vt:lpstr>
      <vt:lpstr>Mothakes</vt:lpstr>
      <vt:lpstr>Nothoi</vt:lpstr>
      <vt:lpstr>Spartan Political Organisation</vt:lpstr>
      <vt:lpstr>Spartan Political Organisation</vt:lpstr>
      <vt:lpstr>The Kings</vt:lpstr>
      <vt:lpstr>The Men who would Be Kings</vt:lpstr>
      <vt:lpstr>The Men who would Be Kings</vt:lpstr>
      <vt:lpstr>Kings and the Gerousia</vt:lpstr>
      <vt:lpstr>The Kings and Delphi</vt:lpstr>
      <vt:lpstr>Kings and Legal Responsibilities</vt:lpstr>
      <vt:lpstr>Royal Military Responsibilities</vt:lpstr>
      <vt:lpstr>Leading the Army</vt:lpstr>
      <vt:lpstr>The Gerousia</vt:lpstr>
      <vt:lpstr>The Gerousia and Corruption</vt:lpstr>
      <vt:lpstr>The Ephors</vt:lpstr>
      <vt:lpstr>Power of the Ephors</vt:lpstr>
      <vt:lpstr>Kings and Ephors</vt:lpstr>
      <vt:lpstr>Ephors: Power and Corruption</vt:lpstr>
      <vt:lpstr>PowerPoint Presentation</vt:lpstr>
      <vt:lpstr>Corruption and Democracy</vt:lpstr>
      <vt:lpstr>Ephors outside of Sparta</vt:lpstr>
      <vt:lpstr>The Assembly: Powers</vt:lpstr>
      <vt:lpstr>The Assembly: Limitations</vt:lpstr>
      <vt:lpstr>The Assembly: Decision by Acclamation</vt:lpstr>
      <vt:lpstr>Spartan Eunomia</vt:lpstr>
      <vt:lpstr>The Ideal of Eunomia</vt:lpstr>
      <vt:lpstr>Democracy or Oligarchy?</vt:lpstr>
      <vt:lpstr>The Mixed Constitution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An Extraordinary City</dc:title>
  <dc:creator>Thomas Humphrey</dc:creator>
  <cp:lastModifiedBy>Thomas Humphrey</cp:lastModifiedBy>
  <cp:revision>1</cp:revision>
  <dcterms:created xsi:type="dcterms:W3CDTF">2023-09-20T12:42:03Z</dcterms:created>
  <dcterms:modified xsi:type="dcterms:W3CDTF">2023-09-27T10:51:10Z</dcterms:modified>
</cp:coreProperties>
</file>