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0"/>
  </p:notesMasterIdLst>
  <p:handoutMasterIdLst>
    <p:handoutMasterId r:id="rId11"/>
  </p:handoutMasterIdLst>
  <p:sldIdLst>
    <p:sldId id="278" r:id="rId5"/>
    <p:sldId id="279" r:id="rId6"/>
    <p:sldId id="280" r:id="rId7"/>
    <p:sldId id="281" r:id="rId8"/>
    <p:sldId id="282" r:id="rId9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19" autoAdjust="0"/>
  </p:normalViewPr>
  <p:slideViewPr>
    <p:cSldViewPr snapToGrid="0">
      <p:cViewPr varScale="1">
        <p:scale>
          <a:sx n="109" d="100"/>
          <a:sy n="109" d="100"/>
        </p:scale>
        <p:origin x="67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22" y="7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C30D8D-1E8E-46AF-9C10-3BD426B2523A}" type="datetime1">
              <a:rPr lang="en-GB" smtClean="0"/>
              <a:t>04/07/2024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93D865-7669-4F64-9733-F997BDAED29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413400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22CD5E69-3755-402E-89C1-CDB30CA7425E}" type="datetime1">
              <a:rPr lang="en-GB" noProof="0" smtClean="0"/>
              <a:t>04/07/2024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2E6DE88F-1F85-4A27-9D34-D74A50E7B0DA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3009185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2E6DE88F-1F85-4A27-9D34-D74A50E7B0D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56771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GB" sz="1200" b="0" i="0" u="none" strike="noStrike" kern="1200" cap="none" spc="0" normalizeH="0" baseline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7847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rtlCol="0" anchor="b">
            <a:normAutofit/>
          </a:bodyPr>
          <a:lstStyle>
            <a:lvl1pPr algn="ctr"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rtlCol="0"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1284996-D5EC-400C-8FE4-7E6C69BB0CF8}" type="datetime1">
              <a:rPr lang="en-GB" noProof="0" smtClean="0"/>
              <a:t>04/07/2024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50746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EB28C59-49BD-4590-9846-C533AA98752B}" type="datetime1">
              <a:rPr lang="en-GB" noProof="0" smtClean="0"/>
              <a:t>04/07/2024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54865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rtlCol="0" anchor="b"/>
          <a:lstStyle>
            <a:lvl1pPr algn="ctr">
              <a:defRPr sz="4000" b="0" cap="none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rtlCol="0"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3F7E4AC-764F-4C27-AEC4-A4960E9093F0}" type="datetime1">
              <a:rPr lang="en-GB" noProof="0" smtClean="0"/>
              <a:t>04/07/2024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84640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82D7911-34EF-456A-9CCB-4081299328B8}" type="datetime1">
              <a:rPr lang="en-GB" noProof="0" smtClean="0"/>
              <a:t>04/07/2024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88205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rtlCol="0"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rtlCol="0"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53B73AE-9525-4148-A209-40AC38BF5737}" type="datetime1">
              <a:rPr lang="en-GB" noProof="0" smtClean="0"/>
              <a:t>04/07/2024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35120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94D3EFD-A3EB-48D6-91D1-30671EA1207D}" type="datetime1">
              <a:rPr lang="en-GB" noProof="0" smtClean="0"/>
              <a:t>04/07/2024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9094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1C3D2D4-BB4A-4B7B-ADA7-22E227BD5AE7}" type="datetime1">
              <a:rPr lang="en-GB" noProof="0" smtClean="0"/>
              <a:t>04/07/2024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5513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rtlCol="0" anchor="b">
            <a:normAutofit/>
          </a:bodyPr>
          <a:lstStyle>
            <a:lvl1pPr algn="ctr">
              <a:defRPr sz="2800" b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982CE2A-D155-40CB-A971-66B163E6347D}" type="datetime1">
              <a:rPr lang="en-GB" noProof="0" smtClean="0"/>
              <a:t>04/07/2024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93556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rtlCol="0" anchor="b">
            <a:noAutofit/>
          </a:bodyPr>
          <a:lstStyle>
            <a:lvl1pPr algn="ctr">
              <a:defRPr sz="3200" b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950CEE9-1E3A-4ADA-93D4-2FD4F8431AA5}" type="datetime1">
              <a:rPr lang="en-GB" noProof="0" smtClean="0"/>
              <a:t>04/07/2024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algn="l"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3056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rtlCol="0" anchor="b">
            <a:normAutofit/>
          </a:bodyPr>
          <a:lstStyle>
            <a:lvl1pPr algn="ctr">
              <a:defRPr sz="28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rtlCol="0"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3D065D1-D2F2-4D54-B881-786AFA6A9AF3}" type="datetime1">
              <a:rPr lang="en-GB" noProof="0" smtClean="0"/>
              <a:t>04/07/2024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09502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rtlCol="0" anchor="ctr">
            <a:norm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rtlCol="0"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FBB8088-55E1-47B9-BF04-9403C8256F50}" type="datetime1">
              <a:rPr lang="en-GB" noProof="0" smtClean="0"/>
              <a:t>04/07/2024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5385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rtlCol="0"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5FCA334-3F96-4772-959C-677B9C9B892F}" type="datetime1">
              <a:rPr lang="en-GB" noProof="0" smtClean="0"/>
              <a:t>04/07/2024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sz="8000" noProof="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52911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rtlCol="0"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F791FB6-1BB1-4D54-B64E-19C9843EEB6A}" type="datetime1">
              <a:rPr lang="en-GB" noProof="0" smtClean="0"/>
              <a:t>04/07/2024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450925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8928F16-6F15-471B-BABC-F11D9655039E}" type="datetime1">
              <a:rPr lang="en-GB" noProof="0" smtClean="0"/>
              <a:t>04/07/2024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326478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098D439-F42D-4C5F-AAC2-3886E29E2212}" type="datetime1">
              <a:rPr lang="en-GB" noProof="0" smtClean="0"/>
              <a:t>04/07/2024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93254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fld id="{4EEED21A-E036-4044-8AF6-43527D4E8308}" type="datetime1">
              <a:rPr lang="en-GB" noProof="0" smtClean="0"/>
              <a:t>04/07/2024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589783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6.jpe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8A1C807-B9AD-4C9B-BF9F-60F034289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 useBgFill="1">
        <p:nvSpPr>
          <p:cNvPr id="103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7131809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a16="http://schemas.microsoft.com/office/drawing/2014/main" xmlns:p14="http://schemas.microsoft.com/office/powerpoint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89962" y="1673524"/>
            <a:ext cx="3485073" cy="2420504"/>
          </a:xfrm>
        </p:spPr>
        <p:txBody>
          <a:bodyPr rtlCol="0">
            <a:normAutofit/>
          </a:bodyPr>
          <a:lstStyle/>
          <a:p>
            <a:pPr algn="l" rtl="0"/>
            <a:r>
              <a:rPr lang="en-GB" sz="4000" dirty="0"/>
              <a:t>Marian </a:t>
            </a:r>
            <a:r>
              <a:rPr lang="en-GB" sz="4000" dirty="0" err="1"/>
              <a:t>Miker</a:t>
            </a:r>
            <a:endParaRPr lang="en-GB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3FB3F-A8D4-46D3-A1C6-C79C645637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89965" y="4157933"/>
            <a:ext cx="3485072" cy="1026544"/>
          </a:xfrm>
        </p:spPr>
        <p:txBody>
          <a:bodyPr rtlCol="0">
            <a:normAutofit/>
          </a:bodyPr>
          <a:lstStyle/>
          <a:p>
            <a:pPr algn="l" rtl="0"/>
            <a:r>
              <a:rPr lang="en-GB" sz="2300" dirty="0"/>
              <a:t>Title: Team presentation </a:t>
            </a:r>
          </a:p>
          <a:p>
            <a:pPr algn="l" rtl="0"/>
            <a:r>
              <a:rPr lang="en-GB" dirty="0"/>
              <a:t>Student ID: 2324526</a:t>
            </a:r>
            <a:endParaRPr lang="en-GB" sz="2300" dirty="0"/>
          </a:p>
        </p:txBody>
      </p:sp>
    </p:spTree>
    <p:extLst>
      <p:ext uri="{BB962C8B-B14F-4D97-AF65-F5344CB8AC3E}">
        <p14:creationId xmlns:p14="http://schemas.microsoft.com/office/powerpoint/2010/main" val="4167884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B2D6DE-C9B5-4678-91EF-77E85F235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>
          <a:xfrm>
            <a:off x="-8622" y="10"/>
            <a:ext cx="6096000" cy="6857990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559F60-4CE1-4E2F-86EA-1B60679F1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493" y="609600"/>
            <a:ext cx="4538124" cy="970450"/>
          </a:xfrm>
        </p:spPr>
        <p:txBody>
          <a:bodyPr rtlCol="0" anchor="b">
            <a:normAutofit fontScale="90000"/>
          </a:bodyPr>
          <a:lstStyle/>
          <a:p>
            <a:pPr algn="l" rtl="0"/>
            <a:r>
              <a:rPr lang="en-GB" sz="4000" dirty="0"/>
              <a:t>The Difference between groups vs teams 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F260476B-CCA6-412B-A9C5-399C34AE6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0493" y="1732449"/>
            <a:ext cx="4403596" cy="4058751"/>
          </a:xfrm>
        </p:spPr>
        <p:txBody>
          <a:bodyPr rtlCol="0" anchor="t">
            <a:normAutofit fontScale="77500" lnSpcReduction="20000"/>
          </a:bodyPr>
          <a:lstStyle/>
          <a:p>
            <a:pPr marL="36900" lvl="0" indent="0" rtl="0">
              <a:buNone/>
            </a:pPr>
            <a:r>
              <a:rPr lang="en-GB" sz="2400" dirty="0"/>
              <a:t>Groups:	</a:t>
            </a:r>
          </a:p>
          <a:p>
            <a:pPr marL="36900" lvl="0" indent="0" rtl="0">
              <a:buNone/>
            </a:pPr>
            <a:r>
              <a:rPr lang="en-GB" sz="2400" dirty="0"/>
              <a:t>•Definition: A collection of individuals who interact mainly to share information and make decisions to help each member perform within their area of responsibility.	</a:t>
            </a:r>
          </a:p>
          <a:p>
            <a:pPr marL="36900" lvl="0" indent="0" rtl="0">
              <a:buNone/>
            </a:pPr>
            <a:r>
              <a:rPr lang="en-GB" sz="2400" dirty="0"/>
              <a:t>•Characteristics:	</a:t>
            </a:r>
          </a:p>
          <a:p>
            <a:pPr marL="36900" lvl="0" indent="0" rtl="0">
              <a:buNone/>
            </a:pPr>
            <a:r>
              <a:rPr lang="en-GB" sz="2400" dirty="0"/>
              <a:t>•Independent tasks and goals</a:t>
            </a:r>
          </a:p>
          <a:p>
            <a:pPr marL="36900" lvl="0" indent="0" rtl="0">
              <a:buNone/>
            </a:pPr>
            <a:r>
              <a:rPr lang="en-GB" sz="2400" dirty="0"/>
              <a:t>•Emphasis on individual performance and outcomes	</a:t>
            </a:r>
          </a:p>
          <a:p>
            <a:pPr marL="36900" lvl="0" indent="0" rtl="0">
              <a:buNone/>
            </a:pPr>
            <a:r>
              <a:rPr lang="en-GB" sz="2400" dirty="0"/>
              <a:t>•Accountability is mostly individual	</a:t>
            </a:r>
          </a:p>
          <a:p>
            <a:pPr marL="36900" lvl="0" indent="0" rtl="0">
              <a:buNone/>
            </a:pPr>
            <a:r>
              <a:rPr lang="en-GB" sz="2400" dirty="0"/>
              <a:t>•Relationships can be more formal and distant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8C3BBC-5CBB-0BDF-A5C7-4434A4B45DF3}"/>
              </a:ext>
            </a:extLst>
          </p:cNvPr>
          <p:cNvSpPr txBox="1"/>
          <p:nvPr/>
        </p:nvSpPr>
        <p:spPr>
          <a:xfrm>
            <a:off x="418062" y="1937603"/>
            <a:ext cx="5420903" cy="286232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Teams:	</a:t>
            </a:r>
            <a:endParaRPr lang="en-GB" dirty="0"/>
          </a:p>
          <a:p>
            <a:pPr algn="l"/>
            <a:r>
              <a:rPr lang="en-US" dirty="0"/>
              <a:t>•Definition: A cohesive unit of individuals working together to achieve a common goal or purpose, often with a high level of interdependence and collaboration.	</a:t>
            </a:r>
            <a:endParaRPr lang="en-GB" dirty="0"/>
          </a:p>
          <a:p>
            <a:pPr algn="l"/>
            <a:r>
              <a:rPr lang="en-US" dirty="0"/>
              <a:t>•Characteristics	</a:t>
            </a:r>
            <a:endParaRPr lang="en-GB" dirty="0"/>
          </a:p>
          <a:p>
            <a:pPr algn="l"/>
            <a:r>
              <a:rPr lang="en-US" dirty="0"/>
              <a:t>•Interdependent tasks and shared goals	</a:t>
            </a:r>
            <a:endParaRPr lang="en-GB" dirty="0"/>
          </a:p>
          <a:p>
            <a:pPr algn="l"/>
            <a:r>
              <a:rPr lang="en-US" dirty="0"/>
              <a:t>•Emphasis on collective performance and outcomes</a:t>
            </a:r>
            <a:endParaRPr lang="en-GB" dirty="0"/>
          </a:p>
          <a:p>
            <a:pPr algn="l"/>
            <a:r>
              <a:rPr lang="en-US" dirty="0"/>
              <a:t>•Accountability is both individual and mutual</a:t>
            </a:r>
            <a:endParaRPr lang="en-GB" dirty="0"/>
          </a:p>
          <a:p>
            <a:pPr algn="l"/>
            <a:r>
              <a:rPr lang="en-US" dirty="0"/>
              <a:t>•Relationships tend to be more collaborative and supportive</a:t>
            </a:r>
          </a:p>
        </p:txBody>
      </p:sp>
    </p:spTree>
    <p:extLst>
      <p:ext uri="{BB962C8B-B14F-4D97-AF65-F5344CB8AC3E}">
        <p14:creationId xmlns:p14="http://schemas.microsoft.com/office/powerpoint/2010/main" val="32202356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CF4E6-82A6-B991-8F03-3100345CA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234299"/>
            <a:ext cx="10353762" cy="1257300"/>
          </a:xfrm>
        </p:spPr>
        <p:txBody>
          <a:bodyPr/>
          <a:lstStyle/>
          <a:p>
            <a:r>
              <a:rPr lang="en-GB" dirty="0"/>
              <a:t>Understanding of the 3 main theories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EE0BE-28CB-8255-0F10-FD85125EC2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280302"/>
            <a:ext cx="10353762" cy="3714749"/>
          </a:xfrm>
        </p:spPr>
        <p:txBody>
          <a:bodyPr>
            <a:normAutofit/>
          </a:bodyPr>
          <a:lstStyle/>
          <a:p>
            <a:r>
              <a:rPr lang="en-US" sz="2400" dirty="0" err="1"/>
              <a:t>Belbin’s</a:t>
            </a:r>
            <a:r>
              <a:rPr lang="en-US" sz="2400" dirty="0"/>
              <a:t> Team Roles:Identifies nine roles individuals play in teams, ensuring balanced contributions and effective teamwork.</a:t>
            </a:r>
            <a:endParaRPr lang="en-GB" sz="2400" dirty="0"/>
          </a:p>
          <a:p>
            <a:r>
              <a:rPr lang="en-US" sz="2400" dirty="0" err="1"/>
              <a:t>Tuckman’s</a:t>
            </a:r>
            <a:r>
              <a:rPr lang="en-US" sz="2400" dirty="0"/>
              <a:t> Stages of Group Development:Describes the phases teams go through: Forming, Storming, Norming, Performing, and Adjourning, to achieve high performance.</a:t>
            </a:r>
            <a:endParaRPr lang="en-GB" sz="2400" dirty="0"/>
          </a:p>
          <a:p>
            <a:r>
              <a:rPr lang="en-US" sz="2400" dirty="0" err="1"/>
              <a:t>Thomas-Kilmann</a:t>
            </a:r>
            <a:r>
              <a:rPr lang="en-US" sz="2400" dirty="0"/>
              <a:t> Conflict Mode Instrument:Classifies five conflict-handling styles (Competing, Collaborating, Compromising, Avoiding, Accommodating) to manage and resolve team conflicts effectively.</a:t>
            </a:r>
          </a:p>
        </p:txBody>
      </p:sp>
    </p:spTree>
    <p:extLst>
      <p:ext uri="{BB962C8B-B14F-4D97-AF65-F5344CB8AC3E}">
        <p14:creationId xmlns:p14="http://schemas.microsoft.com/office/powerpoint/2010/main" val="24850548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BCD99-5CDE-09EB-1366-AABAAAD9D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795" y="19051"/>
            <a:ext cx="10353762" cy="1257300"/>
          </a:xfrm>
        </p:spPr>
        <p:txBody>
          <a:bodyPr/>
          <a:lstStyle/>
          <a:p>
            <a:r>
              <a:rPr lang="en-GB" dirty="0"/>
              <a:t>Hospitality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DFD7F-0148-460A-0D2C-750C4FA1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795" y="1276351"/>
            <a:ext cx="11999742" cy="4305298"/>
          </a:xfrm>
        </p:spPr>
        <p:txBody>
          <a:bodyPr/>
          <a:lstStyle/>
          <a:p>
            <a:r>
              <a:rPr lang="en-US" dirty="0" err="1"/>
              <a:t>Belbin’s</a:t>
            </a:r>
            <a:r>
              <a:rPr lang="en-US" dirty="0"/>
              <a:t> Team Roles:</a:t>
            </a:r>
            <a:endParaRPr lang="en-GB" dirty="0"/>
          </a:p>
          <a:p>
            <a:pPr marL="36900" indent="0">
              <a:buNone/>
            </a:pPr>
            <a:r>
              <a:rPr lang="en-US" dirty="0"/>
              <a:t>Example: In a hotel management team, Sarah is the “Coordinator,” ensuring all departments (front desk, housekeeping, F&amp;B) work together, while Mark, the “Implementer,” turns plans into operational procedures.</a:t>
            </a:r>
            <a:endParaRPr lang="en-GB" dirty="0"/>
          </a:p>
          <a:p>
            <a:pPr marL="36900" indent="0">
              <a:buNone/>
            </a:pPr>
            <a:r>
              <a:rPr lang="en-US" dirty="0"/>
              <a:t>By assigning roles based on </a:t>
            </a:r>
            <a:r>
              <a:rPr lang="en-US" dirty="0" err="1"/>
              <a:t>Belbin’s</a:t>
            </a:r>
            <a:r>
              <a:rPr lang="en-US" dirty="0"/>
              <a:t> model, the hotel ensures all team strengths are utilized, leading to smoother operations and enhanced guest satisfaction.</a:t>
            </a:r>
            <a:endParaRPr lang="en-GB" dirty="0"/>
          </a:p>
          <a:p>
            <a:pPr marL="36900" indent="0">
              <a:buNone/>
            </a:pPr>
            <a:r>
              <a:rPr lang="en-GB" dirty="0"/>
              <a:t>While using Tuchman’s stage helps the hotel manager support the team through each phase.</a:t>
            </a:r>
          </a:p>
          <a:p>
            <a:pPr marL="36900" indent="0">
              <a:buNone/>
            </a:pPr>
            <a:r>
              <a:rPr lang="en-GB" dirty="0"/>
              <a:t>Applying the </a:t>
            </a:r>
            <a:r>
              <a:rPr lang="en-GB" dirty="0" err="1"/>
              <a:t>Thomas-kilmann</a:t>
            </a:r>
            <a:r>
              <a:rPr lang="en-GB" dirty="0"/>
              <a:t> theory helps the manger select the appropriate conflict resolution strategy.</a:t>
            </a:r>
          </a:p>
        </p:txBody>
      </p:sp>
    </p:spTree>
    <p:extLst>
      <p:ext uri="{BB962C8B-B14F-4D97-AF65-F5344CB8AC3E}">
        <p14:creationId xmlns:p14="http://schemas.microsoft.com/office/powerpoint/2010/main" val="20524603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F6C9B4-3EF0-D954-684B-6F3104416F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Belbin</a:t>
            </a:r>
            <a:r>
              <a:rPr lang="en-US" dirty="0"/>
              <a:t>, R.M., 2010. Team roles at work. 2nd ed. Oxford: Butterworth-Heinemann</a:t>
            </a:r>
            <a:endParaRPr lang="en-GB" dirty="0"/>
          </a:p>
          <a:p>
            <a:r>
              <a:rPr lang="en-US" dirty="0" err="1"/>
              <a:t>Tuckman</a:t>
            </a:r>
            <a:r>
              <a:rPr lang="en-US" dirty="0"/>
              <a:t>, B.W., 1965. Developmental sequence in small groups. Psychological Bulletin, 63(6), pp.384-399.</a:t>
            </a:r>
            <a:endParaRPr lang="en-GB" dirty="0"/>
          </a:p>
          <a:p>
            <a:r>
              <a:rPr lang="en-US" dirty="0"/>
              <a:t>Thomas, K.W. and </a:t>
            </a:r>
            <a:r>
              <a:rPr lang="en-US" dirty="0" err="1"/>
              <a:t>Kilmann</a:t>
            </a:r>
            <a:r>
              <a:rPr lang="en-US" dirty="0"/>
              <a:t>, R.H., 1974. </a:t>
            </a:r>
            <a:r>
              <a:rPr lang="en-US" dirty="0" err="1"/>
              <a:t>Thomas-Kilmann</a:t>
            </a:r>
            <a:r>
              <a:rPr lang="en-US" dirty="0"/>
              <a:t> Conflict Mode Instrument. Tuxedo, NY: XICOM.</a:t>
            </a:r>
            <a:endParaRPr lang="en-GB" dirty="0"/>
          </a:p>
          <a:p>
            <a:r>
              <a:rPr lang="en-US" dirty="0" err="1"/>
              <a:t>Wheelan</a:t>
            </a:r>
            <a:r>
              <a:rPr lang="en-US" dirty="0"/>
              <a:t>, S.A., 2005. Creating effective teams: A guide for members and leaders. Thousand Oaks, CA: Sage Publications.</a:t>
            </a:r>
          </a:p>
        </p:txBody>
      </p:sp>
    </p:spTree>
    <p:extLst>
      <p:ext uri="{BB962C8B-B14F-4D97-AF65-F5344CB8AC3E}">
        <p14:creationId xmlns:p14="http://schemas.microsoft.com/office/powerpoint/2010/main" val="32246808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ustom 35">
      <a:dk1>
        <a:sysClr val="windowText" lastClr="000000"/>
      </a:dk1>
      <a:lt1>
        <a:sysClr val="window" lastClr="FFFFFF"/>
      </a:lt1>
      <a:dk2>
        <a:srgbClr val="4E3B30"/>
      </a:dk2>
      <a:lt2>
        <a:srgbClr val="F4EDD8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4286073_TF55705232.potx" id="{B7A741E6-96B9-45BD-A1A1-505231A19B21}" vid="{F17FBA35-4AE0-45DF-B5E4-C9002013650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ppt/theme/themeOverride2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585E981-8C91-4205-A0C3-C991F42B4C9E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</ds:schemaRefs>
</ds:datastoreItem>
</file>

<file path=customXml/itemProps2.xml><?xml version="1.0" encoding="utf-8"?>
<ds:datastoreItem xmlns:ds="http://schemas.openxmlformats.org/officeDocument/2006/customXml" ds:itemID="{2C4C00F4-06E9-43E3-AD97-88A857CEFA82}">
  <ds:schemaRefs>
    <ds:schemaRef ds:uri="http://schemas.microsoft.com/office/2006/metadata/properties"/>
    <ds:schemaRef ds:uri="http://www.w3.org/2000/xmlns/"/>
    <ds:schemaRef ds:uri="71af3243-3dd4-4a8d-8c0d-dd76da1f02a5"/>
    <ds:schemaRef ds:uri="http://www.w3.org/2001/XMLSchema-instance"/>
  </ds:schemaRefs>
</ds:datastoreItem>
</file>

<file path=customXml/itemProps3.xml><?xml version="1.0" encoding="utf-8"?>
<ds:datastoreItem xmlns:ds="http://schemas.openxmlformats.org/officeDocument/2006/customXml" ds:itemID="{64B270AB-C138-415C-897E-3C24487DECF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22</Words>
  <Application>Microsoft Office PowerPoint</Application>
  <PresentationFormat>Widescreen</PresentationFormat>
  <Paragraphs>10</Paragraphs>
  <Slides>5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SlateVTI</vt:lpstr>
      <vt:lpstr>Marian Miker</vt:lpstr>
      <vt:lpstr>The Difference between groups vs teams </vt:lpstr>
      <vt:lpstr>Understanding of the 3 main theories </vt:lpstr>
      <vt:lpstr>Hospitality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Marian Miker</dc:title>
  <dc:creator>kamila bol</dc:creator>
  <cp:lastModifiedBy>kboldezerska8@gmail.com</cp:lastModifiedBy>
  <cp:revision>3</cp:revision>
  <dcterms:created xsi:type="dcterms:W3CDTF">2024-06-25T20:19:03Z</dcterms:created>
  <dcterms:modified xsi:type="dcterms:W3CDTF">2024-07-04T16:40:45Z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