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4" r:id="rId9"/>
    <p:sldId id="265" r:id="rId10"/>
    <p:sldId id="261" r:id="rId11"/>
    <p:sldId id="266" r:id="rId12"/>
    <p:sldId id="269" r:id="rId13"/>
    <p:sldId id="270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0" autoAdjust="0"/>
    <p:restoredTop sz="94660"/>
  </p:normalViewPr>
  <p:slideViewPr>
    <p:cSldViewPr snapToGrid="0">
      <p:cViewPr>
        <p:scale>
          <a:sx n="93" d="100"/>
          <a:sy n="93" d="100"/>
        </p:scale>
        <p:origin x="44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800153-F60B-48B9-BE9F-6E06ED409D5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C4778D8-B567-40E3-B1BC-CDE950429CFA}">
      <dgm:prSet/>
      <dgm:spPr/>
      <dgm:t>
        <a:bodyPr/>
        <a:lstStyle/>
        <a:p>
          <a:r>
            <a:rPr lang="en-GB" dirty="0"/>
            <a:t>In this session we will look at </a:t>
          </a:r>
          <a:endParaRPr lang="en-US" dirty="0"/>
        </a:p>
      </dgm:t>
    </dgm:pt>
    <dgm:pt modelId="{8EA872FA-0C1F-43E7-BF0C-9C005725D18F}" type="parTrans" cxnId="{F5F7C297-F5D2-4671-9E19-47F8D23E80A8}">
      <dgm:prSet/>
      <dgm:spPr/>
      <dgm:t>
        <a:bodyPr/>
        <a:lstStyle/>
        <a:p>
          <a:endParaRPr lang="en-US"/>
        </a:p>
      </dgm:t>
    </dgm:pt>
    <dgm:pt modelId="{2E3C8E6C-FCA1-4342-8911-BDC30C4B730C}" type="sibTrans" cxnId="{F5F7C297-F5D2-4671-9E19-47F8D23E80A8}">
      <dgm:prSet/>
      <dgm:spPr/>
      <dgm:t>
        <a:bodyPr/>
        <a:lstStyle/>
        <a:p>
          <a:endParaRPr lang="en-US"/>
        </a:p>
      </dgm:t>
    </dgm:pt>
    <dgm:pt modelId="{C2B60A1E-6BD6-4967-A42D-F1D7EAED571B}">
      <dgm:prSet/>
      <dgm:spPr/>
      <dgm:t>
        <a:bodyPr/>
        <a:lstStyle/>
        <a:p>
          <a:r>
            <a:rPr lang="en-GB" dirty="0"/>
            <a:t>The new antidoping rules</a:t>
          </a:r>
          <a:endParaRPr lang="en-US" dirty="0"/>
        </a:p>
      </dgm:t>
    </dgm:pt>
    <dgm:pt modelId="{56CFC613-4658-4171-A23C-C0FFC90AC51E}" type="parTrans" cxnId="{D834E494-CB1A-4452-9F81-C9EF703001CB}">
      <dgm:prSet/>
      <dgm:spPr/>
      <dgm:t>
        <a:bodyPr/>
        <a:lstStyle/>
        <a:p>
          <a:endParaRPr lang="en-US"/>
        </a:p>
      </dgm:t>
    </dgm:pt>
    <dgm:pt modelId="{4C23748D-0527-48E8-8367-CBAFCAF198D9}" type="sibTrans" cxnId="{D834E494-CB1A-4452-9F81-C9EF703001CB}">
      <dgm:prSet/>
      <dgm:spPr/>
      <dgm:t>
        <a:bodyPr/>
        <a:lstStyle/>
        <a:p>
          <a:endParaRPr lang="en-US"/>
        </a:p>
      </dgm:t>
    </dgm:pt>
    <dgm:pt modelId="{6A253E78-DEBE-45EF-A4C0-B78430F76D31}">
      <dgm:prSet/>
      <dgm:spPr/>
      <dgm:t>
        <a:bodyPr/>
        <a:lstStyle/>
        <a:p>
          <a:r>
            <a:rPr lang="en-GB" dirty="0"/>
            <a:t>Supplements that are being used</a:t>
          </a:r>
          <a:endParaRPr lang="en-US" dirty="0"/>
        </a:p>
      </dgm:t>
    </dgm:pt>
    <dgm:pt modelId="{66AD67B4-2493-40BB-BA04-4EFBB0A17759}" type="parTrans" cxnId="{15E54A6E-F052-4CAF-84FC-E206DF8E2347}">
      <dgm:prSet/>
      <dgm:spPr/>
      <dgm:t>
        <a:bodyPr/>
        <a:lstStyle/>
        <a:p>
          <a:endParaRPr lang="en-US"/>
        </a:p>
      </dgm:t>
    </dgm:pt>
    <dgm:pt modelId="{ACA7A503-A23D-410F-8D3F-2ED411BA2668}" type="sibTrans" cxnId="{15E54A6E-F052-4CAF-84FC-E206DF8E2347}">
      <dgm:prSet/>
      <dgm:spPr/>
      <dgm:t>
        <a:bodyPr/>
        <a:lstStyle/>
        <a:p>
          <a:endParaRPr lang="en-US"/>
        </a:p>
      </dgm:t>
    </dgm:pt>
    <dgm:pt modelId="{3A2F8B9D-F623-42E6-9767-27E7E3C850D7}">
      <dgm:prSet/>
      <dgm:spPr/>
      <dgm:t>
        <a:bodyPr/>
        <a:lstStyle/>
        <a:p>
          <a:r>
            <a:rPr lang="en-GB" dirty="0"/>
            <a:t>Ketogenic diets and low carb </a:t>
          </a:r>
          <a:endParaRPr lang="en-US" dirty="0"/>
        </a:p>
      </dgm:t>
    </dgm:pt>
    <dgm:pt modelId="{8F0C6D86-5424-450E-9558-6BB85A543988}" type="parTrans" cxnId="{36832083-C803-4E8B-9F83-3ACBC9CD9D65}">
      <dgm:prSet/>
      <dgm:spPr/>
      <dgm:t>
        <a:bodyPr/>
        <a:lstStyle/>
        <a:p>
          <a:endParaRPr lang="en-US"/>
        </a:p>
      </dgm:t>
    </dgm:pt>
    <dgm:pt modelId="{9113DA05-5811-4EFE-BE18-E3D7C910302C}" type="sibTrans" cxnId="{36832083-C803-4E8B-9F83-3ACBC9CD9D65}">
      <dgm:prSet/>
      <dgm:spPr/>
      <dgm:t>
        <a:bodyPr/>
        <a:lstStyle/>
        <a:p>
          <a:endParaRPr lang="en-US"/>
        </a:p>
      </dgm:t>
    </dgm:pt>
    <dgm:pt modelId="{F12E1AB5-B5FF-4198-98B0-B0C219EA88CE}">
      <dgm:prSet/>
      <dgm:spPr/>
      <dgm:t>
        <a:bodyPr/>
        <a:lstStyle/>
        <a:p>
          <a:r>
            <a:rPr lang="en-GB" dirty="0"/>
            <a:t>Your chance to discuss anything you have seen</a:t>
          </a:r>
          <a:endParaRPr lang="en-US" dirty="0"/>
        </a:p>
      </dgm:t>
    </dgm:pt>
    <dgm:pt modelId="{F5A86E6E-A9E4-4B1D-9173-78B5EA4BCB28}" type="parTrans" cxnId="{2BC8AF47-6B92-4EDC-975D-3CBF75C297D8}">
      <dgm:prSet/>
      <dgm:spPr/>
      <dgm:t>
        <a:bodyPr/>
        <a:lstStyle/>
        <a:p>
          <a:endParaRPr lang="en-US"/>
        </a:p>
      </dgm:t>
    </dgm:pt>
    <dgm:pt modelId="{2985F96B-5386-44E1-BE16-E1BAFD39E0EF}" type="sibTrans" cxnId="{2BC8AF47-6B92-4EDC-975D-3CBF75C297D8}">
      <dgm:prSet/>
      <dgm:spPr/>
      <dgm:t>
        <a:bodyPr/>
        <a:lstStyle/>
        <a:p>
          <a:endParaRPr lang="en-US"/>
        </a:p>
      </dgm:t>
    </dgm:pt>
    <dgm:pt modelId="{FB67F742-35FC-466C-A18A-64516FF06434}" type="pres">
      <dgm:prSet presAssocID="{E6800153-F60B-48B9-BE9F-6E06ED409D5F}" presName="vert0" presStyleCnt="0">
        <dgm:presLayoutVars>
          <dgm:dir/>
          <dgm:animOne val="branch"/>
          <dgm:animLvl val="lvl"/>
        </dgm:presLayoutVars>
      </dgm:prSet>
      <dgm:spPr/>
    </dgm:pt>
    <dgm:pt modelId="{DF06E890-4EB4-4D4D-9B31-25E5AC2E41CA}" type="pres">
      <dgm:prSet presAssocID="{FC4778D8-B567-40E3-B1BC-CDE950429CFA}" presName="thickLine" presStyleLbl="alignNode1" presStyleIdx="0" presStyleCnt="5"/>
      <dgm:spPr/>
    </dgm:pt>
    <dgm:pt modelId="{C677F0D5-EFE6-4682-84C0-CA0AC687FD6B}" type="pres">
      <dgm:prSet presAssocID="{FC4778D8-B567-40E3-B1BC-CDE950429CFA}" presName="horz1" presStyleCnt="0"/>
      <dgm:spPr/>
    </dgm:pt>
    <dgm:pt modelId="{3CBE197B-A0BF-411F-B2C0-6F60562F0E82}" type="pres">
      <dgm:prSet presAssocID="{FC4778D8-B567-40E3-B1BC-CDE950429CFA}" presName="tx1" presStyleLbl="revTx" presStyleIdx="0" presStyleCnt="5"/>
      <dgm:spPr/>
    </dgm:pt>
    <dgm:pt modelId="{F1B66E86-E23F-4706-BD51-4439B534AB79}" type="pres">
      <dgm:prSet presAssocID="{FC4778D8-B567-40E3-B1BC-CDE950429CFA}" presName="vert1" presStyleCnt="0"/>
      <dgm:spPr/>
    </dgm:pt>
    <dgm:pt modelId="{4E789C65-E1B2-4DCC-A4E8-ADAFD10B1F27}" type="pres">
      <dgm:prSet presAssocID="{C2B60A1E-6BD6-4967-A42D-F1D7EAED571B}" presName="thickLine" presStyleLbl="alignNode1" presStyleIdx="1" presStyleCnt="5"/>
      <dgm:spPr/>
    </dgm:pt>
    <dgm:pt modelId="{504DE846-800E-47E8-873F-5327775D5D7F}" type="pres">
      <dgm:prSet presAssocID="{C2B60A1E-6BD6-4967-A42D-F1D7EAED571B}" presName="horz1" presStyleCnt="0"/>
      <dgm:spPr/>
    </dgm:pt>
    <dgm:pt modelId="{7E2B559C-DBE0-4E67-A549-A6D1093FD5F7}" type="pres">
      <dgm:prSet presAssocID="{C2B60A1E-6BD6-4967-A42D-F1D7EAED571B}" presName="tx1" presStyleLbl="revTx" presStyleIdx="1" presStyleCnt="5"/>
      <dgm:spPr/>
    </dgm:pt>
    <dgm:pt modelId="{0CE80691-621B-43FD-8482-4BBF1CFC6B9A}" type="pres">
      <dgm:prSet presAssocID="{C2B60A1E-6BD6-4967-A42D-F1D7EAED571B}" presName="vert1" presStyleCnt="0"/>
      <dgm:spPr/>
    </dgm:pt>
    <dgm:pt modelId="{017BEFA2-CE4A-493F-81E1-B0ECB0FB8E4B}" type="pres">
      <dgm:prSet presAssocID="{6A253E78-DEBE-45EF-A4C0-B78430F76D31}" presName="thickLine" presStyleLbl="alignNode1" presStyleIdx="2" presStyleCnt="5"/>
      <dgm:spPr/>
    </dgm:pt>
    <dgm:pt modelId="{CA51A5EF-8BE8-42F2-9B84-7CFF8338FD0C}" type="pres">
      <dgm:prSet presAssocID="{6A253E78-DEBE-45EF-A4C0-B78430F76D31}" presName="horz1" presStyleCnt="0"/>
      <dgm:spPr/>
    </dgm:pt>
    <dgm:pt modelId="{A500D8A4-ADEF-483F-A953-59AC8F0D1960}" type="pres">
      <dgm:prSet presAssocID="{6A253E78-DEBE-45EF-A4C0-B78430F76D31}" presName="tx1" presStyleLbl="revTx" presStyleIdx="2" presStyleCnt="5"/>
      <dgm:spPr/>
    </dgm:pt>
    <dgm:pt modelId="{9E6C1CA0-E9C7-4910-83FC-5FCBA67530AA}" type="pres">
      <dgm:prSet presAssocID="{6A253E78-DEBE-45EF-A4C0-B78430F76D31}" presName="vert1" presStyleCnt="0"/>
      <dgm:spPr/>
    </dgm:pt>
    <dgm:pt modelId="{C349B92E-137C-47A9-8EC0-D3D3BBE3A2BB}" type="pres">
      <dgm:prSet presAssocID="{3A2F8B9D-F623-42E6-9767-27E7E3C850D7}" presName="thickLine" presStyleLbl="alignNode1" presStyleIdx="3" presStyleCnt="5"/>
      <dgm:spPr/>
    </dgm:pt>
    <dgm:pt modelId="{BD158668-C689-4949-9692-8C759A05CC4C}" type="pres">
      <dgm:prSet presAssocID="{3A2F8B9D-F623-42E6-9767-27E7E3C850D7}" presName="horz1" presStyleCnt="0"/>
      <dgm:spPr/>
    </dgm:pt>
    <dgm:pt modelId="{B095A560-F1AA-405A-A33D-8D4B118D534C}" type="pres">
      <dgm:prSet presAssocID="{3A2F8B9D-F623-42E6-9767-27E7E3C850D7}" presName="tx1" presStyleLbl="revTx" presStyleIdx="3" presStyleCnt="5"/>
      <dgm:spPr/>
    </dgm:pt>
    <dgm:pt modelId="{7E7AF4C2-BB08-4BB8-8E06-0D26DD3ED27C}" type="pres">
      <dgm:prSet presAssocID="{3A2F8B9D-F623-42E6-9767-27E7E3C850D7}" presName="vert1" presStyleCnt="0"/>
      <dgm:spPr/>
    </dgm:pt>
    <dgm:pt modelId="{95A7232C-1C78-4088-A4DF-767A1DC04C4D}" type="pres">
      <dgm:prSet presAssocID="{F12E1AB5-B5FF-4198-98B0-B0C219EA88CE}" presName="thickLine" presStyleLbl="alignNode1" presStyleIdx="4" presStyleCnt="5"/>
      <dgm:spPr/>
    </dgm:pt>
    <dgm:pt modelId="{9AF3C3E0-B6D5-4189-B71A-5F8056850A7C}" type="pres">
      <dgm:prSet presAssocID="{F12E1AB5-B5FF-4198-98B0-B0C219EA88CE}" presName="horz1" presStyleCnt="0"/>
      <dgm:spPr/>
    </dgm:pt>
    <dgm:pt modelId="{32EAEA85-8D5F-4959-B377-766296A3011A}" type="pres">
      <dgm:prSet presAssocID="{F12E1AB5-B5FF-4198-98B0-B0C219EA88CE}" presName="tx1" presStyleLbl="revTx" presStyleIdx="4" presStyleCnt="5"/>
      <dgm:spPr/>
    </dgm:pt>
    <dgm:pt modelId="{96E32759-4642-423F-92F3-7524B5AB5BFD}" type="pres">
      <dgm:prSet presAssocID="{F12E1AB5-B5FF-4198-98B0-B0C219EA88CE}" presName="vert1" presStyleCnt="0"/>
      <dgm:spPr/>
    </dgm:pt>
  </dgm:ptLst>
  <dgm:cxnLst>
    <dgm:cxn modelId="{66E02C0C-5CAB-4D38-95C0-AA580ABB3E41}" type="presOf" srcId="{F12E1AB5-B5FF-4198-98B0-B0C219EA88CE}" destId="{32EAEA85-8D5F-4959-B377-766296A3011A}" srcOrd="0" destOrd="0" presId="urn:microsoft.com/office/officeart/2008/layout/LinedList"/>
    <dgm:cxn modelId="{096FD918-BEC5-42FC-BC50-F9D834DECE48}" type="presOf" srcId="{3A2F8B9D-F623-42E6-9767-27E7E3C850D7}" destId="{B095A560-F1AA-405A-A33D-8D4B118D534C}" srcOrd="0" destOrd="0" presId="urn:microsoft.com/office/officeart/2008/layout/LinedList"/>
    <dgm:cxn modelId="{7F464E2C-CFFC-417C-AA63-26387187EE17}" type="presOf" srcId="{C2B60A1E-6BD6-4967-A42D-F1D7EAED571B}" destId="{7E2B559C-DBE0-4E67-A549-A6D1093FD5F7}" srcOrd="0" destOrd="0" presId="urn:microsoft.com/office/officeart/2008/layout/LinedList"/>
    <dgm:cxn modelId="{017E133E-33D8-4AC8-AE26-93F1BDB27217}" type="presOf" srcId="{FC4778D8-B567-40E3-B1BC-CDE950429CFA}" destId="{3CBE197B-A0BF-411F-B2C0-6F60562F0E82}" srcOrd="0" destOrd="0" presId="urn:microsoft.com/office/officeart/2008/layout/LinedList"/>
    <dgm:cxn modelId="{2BC8AF47-6B92-4EDC-975D-3CBF75C297D8}" srcId="{E6800153-F60B-48B9-BE9F-6E06ED409D5F}" destId="{F12E1AB5-B5FF-4198-98B0-B0C219EA88CE}" srcOrd="4" destOrd="0" parTransId="{F5A86E6E-A9E4-4B1D-9173-78B5EA4BCB28}" sibTransId="{2985F96B-5386-44E1-BE16-E1BAFD39E0EF}"/>
    <dgm:cxn modelId="{15E54A6E-F052-4CAF-84FC-E206DF8E2347}" srcId="{E6800153-F60B-48B9-BE9F-6E06ED409D5F}" destId="{6A253E78-DEBE-45EF-A4C0-B78430F76D31}" srcOrd="2" destOrd="0" parTransId="{66AD67B4-2493-40BB-BA04-4EFBB0A17759}" sibTransId="{ACA7A503-A23D-410F-8D3F-2ED411BA2668}"/>
    <dgm:cxn modelId="{36832083-C803-4E8B-9F83-3ACBC9CD9D65}" srcId="{E6800153-F60B-48B9-BE9F-6E06ED409D5F}" destId="{3A2F8B9D-F623-42E6-9767-27E7E3C850D7}" srcOrd="3" destOrd="0" parTransId="{8F0C6D86-5424-450E-9558-6BB85A543988}" sibTransId="{9113DA05-5811-4EFE-BE18-E3D7C910302C}"/>
    <dgm:cxn modelId="{D834E494-CB1A-4452-9F81-C9EF703001CB}" srcId="{E6800153-F60B-48B9-BE9F-6E06ED409D5F}" destId="{C2B60A1E-6BD6-4967-A42D-F1D7EAED571B}" srcOrd="1" destOrd="0" parTransId="{56CFC613-4658-4171-A23C-C0FFC90AC51E}" sibTransId="{4C23748D-0527-48E8-8367-CBAFCAF198D9}"/>
    <dgm:cxn modelId="{F5F7C297-F5D2-4671-9E19-47F8D23E80A8}" srcId="{E6800153-F60B-48B9-BE9F-6E06ED409D5F}" destId="{FC4778D8-B567-40E3-B1BC-CDE950429CFA}" srcOrd="0" destOrd="0" parTransId="{8EA872FA-0C1F-43E7-BF0C-9C005725D18F}" sibTransId="{2E3C8E6C-FCA1-4342-8911-BDC30C4B730C}"/>
    <dgm:cxn modelId="{28DA959B-2DB8-42BA-B1AD-632688341A30}" type="presOf" srcId="{6A253E78-DEBE-45EF-A4C0-B78430F76D31}" destId="{A500D8A4-ADEF-483F-A953-59AC8F0D1960}" srcOrd="0" destOrd="0" presId="urn:microsoft.com/office/officeart/2008/layout/LinedList"/>
    <dgm:cxn modelId="{3F0562C9-B5BB-420A-A998-015F952ECAD2}" type="presOf" srcId="{E6800153-F60B-48B9-BE9F-6E06ED409D5F}" destId="{FB67F742-35FC-466C-A18A-64516FF06434}" srcOrd="0" destOrd="0" presId="urn:microsoft.com/office/officeart/2008/layout/LinedList"/>
    <dgm:cxn modelId="{B7EB95BC-2096-4022-A8E6-15BDF8FBA20A}" type="presParOf" srcId="{FB67F742-35FC-466C-A18A-64516FF06434}" destId="{DF06E890-4EB4-4D4D-9B31-25E5AC2E41CA}" srcOrd="0" destOrd="0" presId="urn:microsoft.com/office/officeart/2008/layout/LinedList"/>
    <dgm:cxn modelId="{9118FDF4-3AA6-4A11-B318-43DB9C50C819}" type="presParOf" srcId="{FB67F742-35FC-466C-A18A-64516FF06434}" destId="{C677F0D5-EFE6-4682-84C0-CA0AC687FD6B}" srcOrd="1" destOrd="0" presId="urn:microsoft.com/office/officeart/2008/layout/LinedList"/>
    <dgm:cxn modelId="{1FDCD32E-8A4D-46C1-9E35-BAD5F365386D}" type="presParOf" srcId="{C677F0D5-EFE6-4682-84C0-CA0AC687FD6B}" destId="{3CBE197B-A0BF-411F-B2C0-6F60562F0E82}" srcOrd="0" destOrd="0" presId="urn:microsoft.com/office/officeart/2008/layout/LinedList"/>
    <dgm:cxn modelId="{B795576B-7FE0-4D88-B0D0-66953134D2EF}" type="presParOf" srcId="{C677F0D5-EFE6-4682-84C0-CA0AC687FD6B}" destId="{F1B66E86-E23F-4706-BD51-4439B534AB79}" srcOrd="1" destOrd="0" presId="urn:microsoft.com/office/officeart/2008/layout/LinedList"/>
    <dgm:cxn modelId="{323265C1-84AF-477D-A60F-6E53E391539B}" type="presParOf" srcId="{FB67F742-35FC-466C-A18A-64516FF06434}" destId="{4E789C65-E1B2-4DCC-A4E8-ADAFD10B1F27}" srcOrd="2" destOrd="0" presId="urn:microsoft.com/office/officeart/2008/layout/LinedList"/>
    <dgm:cxn modelId="{207137E3-7B5B-4094-A11A-CBDE5DBC2E20}" type="presParOf" srcId="{FB67F742-35FC-466C-A18A-64516FF06434}" destId="{504DE846-800E-47E8-873F-5327775D5D7F}" srcOrd="3" destOrd="0" presId="urn:microsoft.com/office/officeart/2008/layout/LinedList"/>
    <dgm:cxn modelId="{385795B1-08C5-4764-98C8-4293CDD8DB07}" type="presParOf" srcId="{504DE846-800E-47E8-873F-5327775D5D7F}" destId="{7E2B559C-DBE0-4E67-A549-A6D1093FD5F7}" srcOrd="0" destOrd="0" presId="urn:microsoft.com/office/officeart/2008/layout/LinedList"/>
    <dgm:cxn modelId="{E4B7EC2D-D055-494B-9793-901BD6D1735D}" type="presParOf" srcId="{504DE846-800E-47E8-873F-5327775D5D7F}" destId="{0CE80691-621B-43FD-8482-4BBF1CFC6B9A}" srcOrd="1" destOrd="0" presId="urn:microsoft.com/office/officeart/2008/layout/LinedList"/>
    <dgm:cxn modelId="{3EA7672B-F834-48D0-9E8F-163DD9308D14}" type="presParOf" srcId="{FB67F742-35FC-466C-A18A-64516FF06434}" destId="{017BEFA2-CE4A-493F-81E1-B0ECB0FB8E4B}" srcOrd="4" destOrd="0" presId="urn:microsoft.com/office/officeart/2008/layout/LinedList"/>
    <dgm:cxn modelId="{DAB5DA17-4F10-4FF4-A99E-29EBF65570B7}" type="presParOf" srcId="{FB67F742-35FC-466C-A18A-64516FF06434}" destId="{CA51A5EF-8BE8-42F2-9B84-7CFF8338FD0C}" srcOrd="5" destOrd="0" presId="urn:microsoft.com/office/officeart/2008/layout/LinedList"/>
    <dgm:cxn modelId="{56DE17D6-8889-4118-B5DC-1227C18F0534}" type="presParOf" srcId="{CA51A5EF-8BE8-42F2-9B84-7CFF8338FD0C}" destId="{A500D8A4-ADEF-483F-A953-59AC8F0D1960}" srcOrd="0" destOrd="0" presId="urn:microsoft.com/office/officeart/2008/layout/LinedList"/>
    <dgm:cxn modelId="{3A020C12-9E70-4EA5-A214-347618282950}" type="presParOf" srcId="{CA51A5EF-8BE8-42F2-9B84-7CFF8338FD0C}" destId="{9E6C1CA0-E9C7-4910-83FC-5FCBA67530AA}" srcOrd="1" destOrd="0" presId="urn:microsoft.com/office/officeart/2008/layout/LinedList"/>
    <dgm:cxn modelId="{856AD13C-FB75-43E9-A42A-9966524D0F9C}" type="presParOf" srcId="{FB67F742-35FC-466C-A18A-64516FF06434}" destId="{C349B92E-137C-47A9-8EC0-D3D3BBE3A2BB}" srcOrd="6" destOrd="0" presId="urn:microsoft.com/office/officeart/2008/layout/LinedList"/>
    <dgm:cxn modelId="{6F9F7648-5397-4869-824A-D86DE86DBFC3}" type="presParOf" srcId="{FB67F742-35FC-466C-A18A-64516FF06434}" destId="{BD158668-C689-4949-9692-8C759A05CC4C}" srcOrd="7" destOrd="0" presId="urn:microsoft.com/office/officeart/2008/layout/LinedList"/>
    <dgm:cxn modelId="{E1AA9424-9A81-4CFB-BB01-E7502C6FF43E}" type="presParOf" srcId="{BD158668-C689-4949-9692-8C759A05CC4C}" destId="{B095A560-F1AA-405A-A33D-8D4B118D534C}" srcOrd="0" destOrd="0" presId="urn:microsoft.com/office/officeart/2008/layout/LinedList"/>
    <dgm:cxn modelId="{A4B4D6B0-FE25-476E-839D-0F97E0D0DC44}" type="presParOf" srcId="{BD158668-C689-4949-9692-8C759A05CC4C}" destId="{7E7AF4C2-BB08-4BB8-8E06-0D26DD3ED27C}" srcOrd="1" destOrd="0" presId="urn:microsoft.com/office/officeart/2008/layout/LinedList"/>
    <dgm:cxn modelId="{9B1BF0D7-2019-4B1C-8D40-4ECEEA5D7B72}" type="presParOf" srcId="{FB67F742-35FC-466C-A18A-64516FF06434}" destId="{95A7232C-1C78-4088-A4DF-767A1DC04C4D}" srcOrd="8" destOrd="0" presId="urn:microsoft.com/office/officeart/2008/layout/LinedList"/>
    <dgm:cxn modelId="{ED6933C9-6EAB-44D6-AEC4-66665F494223}" type="presParOf" srcId="{FB67F742-35FC-466C-A18A-64516FF06434}" destId="{9AF3C3E0-B6D5-4189-B71A-5F8056850A7C}" srcOrd="9" destOrd="0" presId="urn:microsoft.com/office/officeart/2008/layout/LinedList"/>
    <dgm:cxn modelId="{467900A1-0DC4-45C9-B626-B1899CC77579}" type="presParOf" srcId="{9AF3C3E0-B6D5-4189-B71A-5F8056850A7C}" destId="{32EAEA85-8D5F-4959-B377-766296A3011A}" srcOrd="0" destOrd="0" presId="urn:microsoft.com/office/officeart/2008/layout/LinedList"/>
    <dgm:cxn modelId="{7AD1F603-8064-4841-821E-7FFD13785053}" type="presParOf" srcId="{9AF3C3E0-B6D5-4189-B71A-5F8056850A7C}" destId="{96E32759-4642-423F-92F3-7524B5AB5BF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0C55C6-3744-4625-BDC0-78B8E855B8AA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0B166B1-1A81-476A-B8E0-5417F5082EC6}">
      <dgm:prSet/>
      <dgm:spPr/>
      <dgm:t>
        <a:bodyPr/>
        <a:lstStyle/>
        <a:p>
          <a:r>
            <a:rPr lang="en-GB" dirty="0"/>
            <a:t>Wada have published new rules that come into force in January 2024</a:t>
          </a:r>
          <a:endParaRPr lang="en-US" dirty="0"/>
        </a:p>
      </dgm:t>
    </dgm:pt>
    <dgm:pt modelId="{1B2932B7-127D-42F4-AAC1-8C1A850ECB6E}" type="parTrans" cxnId="{18DDA3C3-C907-40C0-9293-06C24BED22A3}">
      <dgm:prSet/>
      <dgm:spPr/>
      <dgm:t>
        <a:bodyPr/>
        <a:lstStyle/>
        <a:p>
          <a:endParaRPr lang="en-US"/>
        </a:p>
      </dgm:t>
    </dgm:pt>
    <dgm:pt modelId="{5721A12B-33C2-4DA5-AE9B-94AF1375DC73}" type="sibTrans" cxnId="{18DDA3C3-C907-40C0-9293-06C24BED22A3}">
      <dgm:prSet/>
      <dgm:spPr/>
      <dgm:t>
        <a:bodyPr/>
        <a:lstStyle/>
        <a:p>
          <a:endParaRPr lang="en-US"/>
        </a:p>
      </dgm:t>
    </dgm:pt>
    <dgm:pt modelId="{49C83840-4B99-4D4F-8165-71B774843C92}">
      <dgm:prSet/>
      <dgm:spPr/>
      <dgm:t>
        <a:bodyPr/>
        <a:lstStyle/>
        <a:p>
          <a:r>
            <a:rPr lang="en-GB" dirty="0"/>
            <a:t>It is on Moodle</a:t>
          </a:r>
          <a:endParaRPr lang="en-US" dirty="0"/>
        </a:p>
      </dgm:t>
    </dgm:pt>
    <dgm:pt modelId="{354E0E3D-6D0D-460E-B301-434C9088455A}" type="parTrans" cxnId="{F166A5A5-40FF-4DE4-9C5E-BCDFE78032F7}">
      <dgm:prSet/>
      <dgm:spPr/>
      <dgm:t>
        <a:bodyPr/>
        <a:lstStyle/>
        <a:p>
          <a:endParaRPr lang="en-US"/>
        </a:p>
      </dgm:t>
    </dgm:pt>
    <dgm:pt modelId="{CDC694FC-069E-4ED4-A3D8-C5601496F44A}" type="sibTrans" cxnId="{F166A5A5-40FF-4DE4-9C5E-BCDFE78032F7}">
      <dgm:prSet/>
      <dgm:spPr/>
      <dgm:t>
        <a:bodyPr/>
        <a:lstStyle/>
        <a:p>
          <a:endParaRPr lang="en-US"/>
        </a:p>
      </dgm:t>
    </dgm:pt>
    <dgm:pt modelId="{97342196-9A66-41A1-90EE-2FC779171D06}">
      <dgm:prSet/>
      <dgm:spPr/>
      <dgm:t>
        <a:bodyPr/>
        <a:lstStyle/>
        <a:p>
          <a:r>
            <a:rPr lang="en-GB" dirty="0"/>
            <a:t>Major changes – addition of some further steroid type substances</a:t>
          </a:r>
          <a:endParaRPr lang="en-US" dirty="0"/>
        </a:p>
      </dgm:t>
    </dgm:pt>
    <dgm:pt modelId="{CB97F983-8229-4F20-8534-3CC6B203BFF0}" type="parTrans" cxnId="{64C18729-2F5D-4D5B-854A-33E80BEEA119}">
      <dgm:prSet/>
      <dgm:spPr/>
      <dgm:t>
        <a:bodyPr/>
        <a:lstStyle/>
        <a:p>
          <a:endParaRPr lang="en-US"/>
        </a:p>
      </dgm:t>
    </dgm:pt>
    <dgm:pt modelId="{0FDC0F6C-6BED-4C19-B8BF-FED9E9078599}" type="sibTrans" cxnId="{64C18729-2F5D-4D5B-854A-33E80BEEA119}">
      <dgm:prSet/>
      <dgm:spPr/>
      <dgm:t>
        <a:bodyPr/>
        <a:lstStyle/>
        <a:p>
          <a:endParaRPr lang="en-US"/>
        </a:p>
      </dgm:t>
    </dgm:pt>
    <dgm:pt modelId="{651E5E3D-617A-4E68-BFBD-AEE405E1BE5C}" type="pres">
      <dgm:prSet presAssocID="{EE0C55C6-3744-4625-BDC0-78B8E855B8AA}" presName="vert0" presStyleCnt="0">
        <dgm:presLayoutVars>
          <dgm:dir/>
          <dgm:animOne val="branch"/>
          <dgm:animLvl val="lvl"/>
        </dgm:presLayoutVars>
      </dgm:prSet>
      <dgm:spPr/>
    </dgm:pt>
    <dgm:pt modelId="{BB55E92E-6FD9-4A96-8BE4-B4A5B585A89A}" type="pres">
      <dgm:prSet presAssocID="{60B166B1-1A81-476A-B8E0-5417F5082EC6}" presName="thickLine" presStyleLbl="alignNode1" presStyleIdx="0" presStyleCnt="3"/>
      <dgm:spPr/>
    </dgm:pt>
    <dgm:pt modelId="{A913167F-EDE0-43A2-82CB-6DD7F4D5A0D2}" type="pres">
      <dgm:prSet presAssocID="{60B166B1-1A81-476A-B8E0-5417F5082EC6}" presName="horz1" presStyleCnt="0"/>
      <dgm:spPr/>
    </dgm:pt>
    <dgm:pt modelId="{E907F399-A9A5-46AB-B7C5-064182E4FE88}" type="pres">
      <dgm:prSet presAssocID="{60B166B1-1A81-476A-B8E0-5417F5082EC6}" presName="tx1" presStyleLbl="revTx" presStyleIdx="0" presStyleCnt="3"/>
      <dgm:spPr/>
    </dgm:pt>
    <dgm:pt modelId="{55E8C0F1-50BA-4BE9-950F-99565706AE42}" type="pres">
      <dgm:prSet presAssocID="{60B166B1-1A81-476A-B8E0-5417F5082EC6}" presName="vert1" presStyleCnt="0"/>
      <dgm:spPr/>
    </dgm:pt>
    <dgm:pt modelId="{9E2E0366-92FD-4114-AB15-F6EC2A28422F}" type="pres">
      <dgm:prSet presAssocID="{49C83840-4B99-4D4F-8165-71B774843C92}" presName="thickLine" presStyleLbl="alignNode1" presStyleIdx="1" presStyleCnt="3"/>
      <dgm:spPr/>
    </dgm:pt>
    <dgm:pt modelId="{E783796D-5887-4A42-B4B0-E276A73A0F52}" type="pres">
      <dgm:prSet presAssocID="{49C83840-4B99-4D4F-8165-71B774843C92}" presName="horz1" presStyleCnt="0"/>
      <dgm:spPr/>
    </dgm:pt>
    <dgm:pt modelId="{FA2A4DBE-8895-4A72-88C1-225F77FDAB9C}" type="pres">
      <dgm:prSet presAssocID="{49C83840-4B99-4D4F-8165-71B774843C92}" presName="tx1" presStyleLbl="revTx" presStyleIdx="1" presStyleCnt="3"/>
      <dgm:spPr/>
    </dgm:pt>
    <dgm:pt modelId="{16B49180-2C48-434A-8D9E-35242337A9A1}" type="pres">
      <dgm:prSet presAssocID="{49C83840-4B99-4D4F-8165-71B774843C92}" presName="vert1" presStyleCnt="0"/>
      <dgm:spPr/>
    </dgm:pt>
    <dgm:pt modelId="{D77E1C54-9506-4AF4-9465-33361C8879D8}" type="pres">
      <dgm:prSet presAssocID="{97342196-9A66-41A1-90EE-2FC779171D06}" presName="thickLine" presStyleLbl="alignNode1" presStyleIdx="2" presStyleCnt="3"/>
      <dgm:spPr/>
    </dgm:pt>
    <dgm:pt modelId="{E00FEB67-D155-4FCA-902F-321C480FE64D}" type="pres">
      <dgm:prSet presAssocID="{97342196-9A66-41A1-90EE-2FC779171D06}" presName="horz1" presStyleCnt="0"/>
      <dgm:spPr/>
    </dgm:pt>
    <dgm:pt modelId="{CFA5A30F-BC68-43F8-8994-FB9F7A59162E}" type="pres">
      <dgm:prSet presAssocID="{97342196-9A66-41A1-90EE-2FC779171D06}" presName="tx1" presStyleLbl="revTx" presStyleIdx="2" presStyleCnt="3"/>
      <dgm:spPr/>
    </dgm:pt>
    <dgm:pt modelId="{0EFE019A-1CB5-41BD-9F52-4D5B00653F52}" type="pres">
      <dgm:prSet presAssocID="{97342196-9A66-41A1-90EE-2FC779171D06}" presName="vert1" presStyleCnt="0"/>
      <dgm:spPr/>
    </dgm:pt>
  </dgm:ptLst>
  <dgm:cxnLst>
    <dgm:cxn modelId="{489EEF19-19C4-4FA2-B63D-7B9464307CC8}" type="presOf" srcId="{97342196-9A66-41A1-90EE-2FC779171D06}" destId="{CFA5A30F-BC68-43F8-8994-FB9F7A59162E}" srcOrd="0" destOrd="0" presId="urn:microsoft.com/office/officeart/2008/layout/LinedList"/>
    <dgm:cxn modelId="{64C18729-2F5D-4D5B-854A-33E80BEEA119}" srcId="{EE0C55C6-3744-4625-BDC0-78B8E855B8AA}" destId="{97342196-9A66-41A1-90EE-2FC779171D06}" srcOrd="2" destOrd="0" parTransId="{CB97F983-8229-4F20-8534-3CC6B203BFF0}" sibTransId="{0FDC0F6C-6BED-4C19-B8BF-FED9E9078599}"/>
    <dgm:cxn modelId="{43232C67-EC14-4EB5-961C-27924441F3E9}" type="presOf" srcId="{EE0C55C6-3744-4625-BDC0-78B8E855B8AA}" destId="{651E5E3D-617A-4E68-BFBD-AEE405E1BE5C}" srcOrd="0" destOrd="0" presId="urn:microsoft.com/office/officeart/2008/layout/LinedList"/>
    <dgm:cxn modelId="{8C80DB8C-36D9-4BC8-A603-DFB5B94378CB}" type="presOf" srcId="{49C83840-4B99-4D4F-8165-71B774843C92}" destId="{FA2A4DBE-8895-4A72-88C1-225F77FDAB9C}" srcOrd="0" destOrd="0" presId="urn:microsoft.com/office/officeart/2008/layout/LinedList"/>
    <dgm:cxn modelId="{01A12996-ED4B-4330-9302-71E794B996C0}" type="presOf" srcId="{60B166B1-1A81-476A-B8E0-5417F5082EC6}" destId="{E907F399-A9A5-46AB-B7C5-064182E4FE88}" srcOrd="0" destOrd="0" presId="urn:microsoft.com/office/officeart/2008/layout/LinedList"/>
    <dgm:cxn modelId="{F166A5A5-40FF-4DE4-9C5E-BCDFE78032F7}" srcId="{EE0C55C6-3744-4625-BDC0-78B8E855B8AA}" destId="{49C83840-4B99-4D4F-8165-71B774843C92}" srcOrd="1" destOrd="0" parTransId="{354E0E3D-6D0D-460E-B301-434C9088455A}" sibTransId="{CDC694FC-069E-4ED4-A3D8-C5601496F44A}"/>
    <dgm:cxn modelId="{18DDA3C3-C907-40C0-9293-06C24BED22A3}" srcId="{EE0C55C6-3744-4625-BDC0-78B8E855B8AA}" destId="{60B166B1-1A81-476A-B8E0-5417F5082EC6}" srcOrd="0" destOrd="0" parTransId="{1B2932B7-127D-42F4-AAC1-8C1A850ECB6E}" sibTransId="{5721A12B-33C2-4DA5-AE9B-94AF1375DC73}"/>
    <dgm:cxn modelId="{7D3162FE-79FA-46AF-9A30-283685CFF435}" type="presParOf" srcId="{651E5E3D-617A-4E68-BFBD-AEE405E1BE5C}" destId="{BB55E92E-6FD9-4A96-8BE4-B4A5B585A89A}" srcOrd="0" destOrd="0" presId="urn:microsoft.com/office/officeart/2008/layout/LinedList"/>
    <dgm:cxn modelId="{782DCC36-A741-4CC6-8170-7D48011005D0}" type="presParOf" srcId="{651E5E3D-617A-4E68-BFBD-AEE405E1BE5C}" destId="{A913167F-EDE0-43A2-82CB-6DD7F4D5A0D2}" srcOrd="1" destOrd="0" presId="urn:microsoft.com/office/officeart/2008/layout/LinedList"/>
    <dgm:cxn modelId="{C5C00481-3C03-4AAD-8593-CDF821ECE17F}" type="presParOf" srcId="{A913167F-EDE0-43A2-82CB-6DD7F4D5A0D2}" destId="{E907F399-A9A5-46AB-B7C5-064182E4FE88}" srcOrd="0" destOrd="0" presId="urn:microsoft.com/office/officeart/2008/layout/LinedList"/>
    <dgm:cxn modelId="{9E5220AB-E0D8-4C5A-ADE9-7C24807095D0}" type="presParOf" srcId="{A913167F-EDE0-43A2-82CB-6DD7F4D5A0D2}" destId="{55E8C0F1-50BA-4BE9-950F-99565706AE42}" srcOrd="1" destOrd="0" presId="urn:microsoft.com/office/officeart/2008/layout/LinedList"/>
    <dgm:cxn modelId="{70D60FA9-B66A-4847-99C1-17D141BBD1E7}" type="presParOf" srcId="{651E5E3D-617A-4E68-BFBD-AEE405E1BE5C}" destId="{9E2E0366-92FD-4114-AB15-F6EC2A28422F}" srcOrd="2" destOrd="0" presId="urn:microsoft.com/office/officeart/2008/layout/LinedList"/>
    <dgm:cxn modelId="{58D497B9-412C-4CA7-8DD1-BE224B2D76DE}" type="presParOf" srcId="{651E5E3D-617A-4E68-BFBD-AEE405E1BE5C}" destId="{E783796D-5887-4A42-B4B0-E276A73A0F52}" srcOrd="3" destOrd="0" presId="urn:microsoft.com/office/officeart/2008/layout/LinedList"/>
    <dgm:cxn modelId="{4F0E9831-206E-43F4-B85D-F55E76CFC819}" type="presParOf" srcId="{E783796D-5887-4A42-B4B0-E276A73A0F52}" destId="{FA2A4DBE-8895-4A72-88C1-225F77FDAB9C}" srcOrd="0" destOrd="0" presId="urn:microsoft.com/office/officeart/2008/layout/LinedList"/>
    <dgm:cxn modelId="{BE9B9592-7FBF-400C-86BC-C78F308CDE68}" type="presParOf" srcId="{E783796D-5887-4A42-B4B0-E276A73A0F52}" destId="{16B49180-2C48-434A-8D9E-35242337A9A1}" srcOrd="1" destOrd="0" presId="urn:microsoft.com/office/officeart/2008/layout/LinedList"/>
    <dgm:cxn modelId="{1F657BBC-7763-4A97-A3F0-7AC88993C11A}" type="presParOf" srcId="{651E5E3D-617A-4E68-BFBD-AEE405E1BE5C}" destId="{D77E1C54-9506-4AF4-9465-33361C8879D8}" srcOrd="4" destOrd="0" presId="urn:microsoft.com/office/officeart/2008/layout/LinedList"/>
    <dgm:cxn modelId="{B01AD83C-3796-440D-A636-952F6372C1C1}" type="presParOf" srcId="{651E5E3D-617A-4E68-BFBD-AEE405E1BE5C}" destId="{E00FEB67-D155-4FCA-902F-321C480FE64D}" srcOrd="5" destOrd="0" presId="urn:microsoft.com/office/officeart/2008/layout/LinedList"/>
    <dgm:cxn modelId="{5F225DF5-737A-4D91-87A2-E5D37C237914}" type="presParOf" srcId="{E00FEB67-D155-4FCA-902F-321C480FE64D}" destId="{CFA5A30F-BC68-43F8-8994-FB9F7A59162E}" srcOrd="0" destOrd="0" presId="urn:microsoft.com/office/officeart/2008/layout/LinedList"/>
    <dgm:cxn modelId="{FA4F3844-38DE-4931-80C5-95C120D3087A}" type="presParOf" srcId="{E00FEB67-D155-4FCA-902F-321C480FE64D}" destId="{0EFE019A-1CB5-41BD-9F52-4D5B00653F5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EFACF7-E4A0-4678-997B-741A50F5E5BE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011E63A-C85A-47F5-A763-570ED703012A}">
      <dgm:prSet/>
      <dgm:spPr/>
      <dgm:t>
        <a:bodyPr/>
        <a:lstStyle/>
        <a:p>
          <a:r>
            <a:rPr lang="en-GB" dirty="0"/>
            <a:t>What is current</a:t>
          </a:r>
          <a:endParaRPr lang="en-US" dirty="0"/>
        </a:p>
      </dgm:t>
    </dgm:pt>
    <dgm:pt modelId="{72EEE2D2-154E-4D8F-84AC-CE0C9C7A1884}" type="parTrans" cxnId="{10CBF12D-7BD4-4236-A9E5-CA4ABD2D8F97}">
      <dgm:prSet/>
      <dgm:spPr/>
      <dgm:t>
        <a:bodyPr/>
        <a:lstStyle/>
        <a:p>
          <a:endParaRPr lang="en-US"/>
        </a:p>
      </dgm:t>
    </dgm:pt>
    <dgm:pt modelId="{5001779E-4187-4022-A776-EE635E79C7EB}" type="sibTrans" cxnId="{10CBF12D-7BD4-4236-A9E5-CA4ABD2D8F97}">
      <dgm:prSet/>
      <dgm:spPr/>
      <dgm:t>
        <a:bodyPr/>
        <a:lstStyle/>
        <a:p>
          <a:endParaRPr lang="en-US"/>
        </a:p>
      </dgm:t>
    </dgm:pt>
    <dgm:pt modelId="{6165FB17-9B0D-4E72-8DD3-69CB7B71B37E}">
      <dgm:prSet/>
      <dgm:spPr/>
      <dgm:t>
        <a:bodyPr/>
        <a:lstStyle/>
        <a:p>
          <a:r>
            <a:rPr lang="en-GB" dirty="0"/>
            <a:t>Collagen seems to be the one I keep hearing about</a:t>
          </a:r>
          <a:endParaRPr lang="en-US" dirty="0"/>
        </a:p>
      </dgm:t>
    </dgm:pt>
    <dgm:pt modelId="{89778BFA-6916-4904-8038-E9D51B136C29}" type="parTrans" cxnId="{0547723B-95E0-4310-B0D3-A05C00466BF1}">
      <dgm:prSet/>
      <dgm:spPr/>
      <dgm:t>
        <a:bodyPr/>
        <a:lstStyle/>
        <a:p>
          <a:endParaRPr lang="en-US"/>
        </a:p>
      </dgm:t>
    </dgm:pt>
    <dgm:pt modelId="{85FFA0DA-ECCA-43AF-B0C7-A0E79C558E41}" type="sibTrans" cxnId="{0547723B-95E0-4310-B0D3-A05C00466BF1}">
      <dgm:prSet/>
      <dgm:spPr/>
      <dgm:t>
        <a:bodyPr/>
        <a:lstStyle/>
        <a:p>
          <a:endParaRPr lang="en-US"/>
        </a:p>
      </dgm:t>
    </dgm:pt>
    <dgm:pt modelId="{FD8A9F5E-5D6C-471A-B0D6-DC058DA76181}">
      <dgm:prSet/>
      <dgm:spPr/>
      <dgm:t>
        <a:bodyPr/>
        <a:lstStyle/>
        <a:p>
          <a:r>
            <a:rPr lang="en-GB" dirty="0"/>
            <a:t>Collagen is a fibrous protein found in connective tissues such as tendons, ligaments, Cartlidge, bones and teeth</a:t>
          </a:r>
          <a:endParaRPr lang="en-US" dirty="0"/>
        </a:p>
      </dgm:t>
    </dgm:pt>
    <dgm:pt modelId="{E0967C37-6318-426E-BE5A-D84CBBB420C1}" type="parTrans" cxnId="{B159442D-3757-4254-B5EC-E914292B0021}">
      <dgm:prSet/>
      <dgm:spPr/>
      <dgm:t>
        <a:bodyPr/>
        <a:lstStyle/>
        <a:p>
          <a:endParaRPr lang="en-US"/>
        </a:p>
      </dgm:t>
    </dgm:pt>
    <dgm:pt modelId="{3C28ECF4-6B9D-4A9D-A609-783293EF324A}" type="sibTrans" cxnId="{B159442D-3757-4254-B5EC-E914292B0021}">
      <dgm:prSet/>
      <dgm:spPr/>
      <dgm:t>
        <a:bodyPr/>
        <a:lstStyle/>
        <a:p>
          <a:endParaRPr lang="en-US"/>
        </a:p>
      </dgm:t>
    </dgm:pt>
    <dgm:pt modelId="{B7B671E2-25ED-4298-A143-73F8263AED3C}">
      <dgm:prSet/>
      <dgm:spPr/>
      <dgm:t>
        <a:bodyPr/>
        <a:lstStyle/>
        <a:p>
          <a:r>
            <a:rPr lang="en-GB" dirty="0"/>
            <a:t>Also needed for wound healing and scar formation</a:t>
          </a:r>
          <a:endParaRPr lang="en-US" dirty="0"/>
        </a:p>
      </dgm:t>
    </dgm:pt>
    <dgm:pt modelId="{DEDA705D-B6D0-45C2-B25E-1AA6ABE3C15E}" type="parTrans" cxnId="{28A868F6-31D0-418E-ABB8-9AB710333A08}">
      <dgm:prSet/>
      <dgm:spPr/>
      <dgm:t>
        <a:bodyPr/>
        <a:lstStyle/>
        <a:p>
          <a:endParaRPr lang="en-US"/>
        </a:p>
      </dgm:t>
    </dgm:pt>
    <dgm:pt modelId="{CA296D48-632A-466E-8F45-341F504A4CD6}" type="sibTrans" cxnId="{28A868F6-31D0-418E-ABB8-9AB710333A08}">
      <dgm:prSet/>
      <dgm:spPr/>
      <dgm:t>
        <a:bodyPr/>
        <a:lstStyle/>
        <a:p>
          <a:endParaRPr lang="en-US"/>
        </a:p>
      </dgm:t>
    </dgm:pt>
    <dgm:pt modelId="{47DC5EED-9600-4762-AB05-4A709F9A1EFF}" type="pres">
      <dgm:prSet presAssocID="{E5EFACF7-E4A0-4678-997B-741A50F5E5BE}" presName="vert0" presStyleCnt="0">
        <dgm:presLayoutVars>
          <dgm:dir/>
          <dgm:animOne val="branch"/>
          <dgm:animLvl val="lvl"/>
        </dgm:presLayoutVars>
      </dgm:prSet>
      <dgm:spPr/>
    </dgm:pt>
    <dgm:pt modelId="{A1AB88D0-E7D0-41B5-8AEB-0BA9BFE1A087}" type="pres">
      <dgm:prSet presAssocID="{B011E63A-C85A-47F5-A763-570ED703012A}" presName="thickLine" presStyleLbl="alignNode1" presStyleIdx="0" presStyleCnt="4"/>
      <dgm:spPr/>
    </dgm:pt>
    <dgm:pt modelId="{6B967BEB-0D97-4F4A-A88D-DA8708F32E3B}" type="pres">
      <dgm:prSet presAssocID="{B011E63A-C85A-47F5-A763-570ED703012A}" presName="horz1" presStyleCnt="0"/>
      <dgm:spPr/>
    </dgm:pt>
    <dgm:pt modelId="{45B075A8-EF67-45B9-A1A8-ABE9C068270B}" type="pres">
      <dgm:prSet presAssocID="{B011E63A-C85A-47F5-A763-570ED703012A}" presName="tx1" presStyleLbl="revTx" presStyleIdx="0" presStyleCnt="4"/>
      <dgm:spPr/>
    </dgm:pt>
    <dgm:pt modelId="{439612A1-F8C6-4871-83AF-D6D5B69CEA06}" type="pres">
      <dgm:prSet presAssocID="{B011E63A-C85A-47F5-A763-570ED703012A}" presName="vert1" presStyleCnt="0"/>
      <dgm:spPr/>
    </dgm:pt>
    <dgm:pt modelId="{19095F96-79E5-4AAE-865E-CF1A8E5976E9}" type="pres">
      <dgm:prSet presAssocID="{6165FB17-9B0D-4E72-8DD3-69CB7B71B37E}" presName="thickLine" presStyleLbl="alignNode1" presStyleIdx="1" presStyleCnt="4"/>
      <dgm:spPr/>
    </dgm:pt>
    <dgm:pt modelId="{09915DB9-AC17-4BC5-87E1-496F2B00FAC6}" type="pres">
      <dgm:prSet presAssocID="{6165FB17-9B0D-4E72-8DD3-69CB7B71B37E}" presName="horz1" presStyleCnt="0"/>
      <dgm:spPr/>
    </dgm:pt>
    <dgm:pt modelId="{09A8F2B9-AC1D-4713-AEA9-0925C3D6D370}" type="pres">
      <dgm:prSet presAssocID="{6165FB17-9B0D-4E72-8DD3-69CB7B71B37E}" presName="tx1" presStyleLbl="revTx" presStyleIdx="1" presStyleCnt="4"/>
      <dgm:spPr/>
    </dgm:pt>
    <dgm:pt modelId="{6948445F-F77A-45F5-B1C9-50070D716AAE}" type="pres">
      <dgm:prSet presAssocID="{6165FB17-9B0D-4E72-8DD3-69CB7B71B37E}" presName="vert1" presStyleCnt="0"/>
      <dgm:spPr/>
    </dgm:pt>
    <dgm:pt modelId="{5BD03170-DF58-4243-9CEC-077BD4E72810}" type="pres">
      <dgm:prSet presAssocID="{FD8A9F5E-5D6C-471A-B0D6-DC058DA76181}" presName="thickLine" presStyleLbl="alignNode1" presStyleIdx="2" presStyleCnt="4"/>
      <dgm:spPr/>
    </dgm:pt>
    <dgm:pt modelId="{84CE3BBE-F98C-4AB5-B165-AEA6CB887A6B}" type="pres">
      <dgm:prSet presAssocID="{FD8A9F5E-5D6C-471A-B0D6-DC058DA76181}" presName="horz1" presStyleCnt="0"/>
      <dgm:spPr/>
    </dgm:pt>
    <dgm:pt modelId="{1EE41A86-4A30-4611-ADE8-178D3B2A4B75}" type="pres">
      <dgm:prSet presAssocID="{FD8A9F5E-5D6C-471A-B0D6-DC058DA76181}" presName="tx1" presStyleLbl="revTx" presStyleIdx="2" presStyleCnt="4"/>
      <dgm:spPr/>
    </dgm:pt>
    <dgm:pt modelId="{1DE89F80-F649-40E9-9C80-A379CB9C7C15}" type="pres">
      <dgm:prSet presAssocID="{FD8A9F5E-5D6C-471A-B0D6-DC058DA76181}" presName="vert1" presStyleCnt="0"/>
      <dgm:spPr/>
    </dgm:pt>
    <dgm:pt modelId="{05D55598-C83B-4970-8DAB-D20606F146D6}" type="pres">
      <dgm:prSet presAssocID="{B7B671E2-25ED-4298-A143-73F8263AED3C}" presName="thickLine" presStyleLbl="alignNode1" presStyleIdx="3" presStyleCnt="4"/>
      <dgm:spPr/>
    </dgm:pt>
    <dgm:pt modelId="{D2E4D153-A038-4255-ACA0-FC93193806BF}" type="pres">
      <dgm:prSet presAssocID="{B7B671E2-25ED-4298-A143-73F8263AED3C}" presName="horz1" presStyleCnt="0"/>
      <dgm:spPr/>
    </dgm:pt>
    <dgm:pt modelId="{9F6CFB8C-3E50-4A32-AD04-DF0CE382A9CE}" type="pres">
      <dgm:prSet presAssocID="{B7B671E2-25ED-4298-A143-73F8263AED3C}" presName="tx1" presStyleLbl="revTx" presStyleIdx="3" presStyleCnt="4"/>
      <dgm:spPr/>
    </dgm:pt>
    <dgm:pt modelId="{8642DF99-438B-4E75-919F-4ABA486FBE6C}" type="pres">
      <dgm:prSet presAssocID="{B7B671E2-25ED-4298-A143-73F8263AED3C}" presName="vert1" presStyleCnt="0"/>
      <dgm:spPr/>
    </dgm:pt>
  </dgm:ptLst>
  <dgm:cxnLst>
    <dgm:cxn modelId="{B159442D-3757-4254-B5EC-E914292B0021}" srcId="{E5EFACF7-E4A0-4678-997B-741A50F5E5BE}" destId="{FD8A9F5E-5D6C-471A-B0D6-DC058DA76181}" srcOrd="2" destOrd="0" parTransId="{E0967C37-6318-426E-BE5A-D84CBBB420C1}" sibTransId="{3C28ECF4-6B9D-4A9D-A609-783293EF324A}"/>
    <dgm:cxn modelId="{10CBF12D-7BD4-4236-A9E5-CA4ABD2D8F97}" srcId="{E5EFACF7-E4A0-4678-997B-741A50F5E5BE}" destId="{B011E63A-C85A-47F5-A763-570ED703012A}" srcOrd="0" destOrd="0" parTransId="{72EEE2D2-154E-4D8F-84AC-CE0C9C7A1884}" sibTransId="{5001779E-4187-4022-A776-EE635E79C7EB}"/>
    <dgm:cxn modelId="{0547723B-95E0-4310-B0D3-A05C00466BF1}" srcId="{E5EFACF7-E4A0-4678-997B-741A50F5E5BE}" destId="{6165FB17-9B0D-4E72-8DD3-69CB7B71B37E}" srcOrd="1" destOrd="0" parTransId="{89778BFA-6916-4904-8038-E9D51B136C29}" sibTransId="{85FFA0DA-ECCA-43AF-B0C7-A0E79C558E41}"/>
    <dgm:cxn modelId="{5B951A3E-01C3-4CE6-8CF5-786059DC66BD}" type="presOf" srcId="{FD8A9F5E-5D6C-471A-B0D6-DC058DA76181}" destId="{1EE41A86-4A30-4611-ADE8-178D3B2A4B75}" srcOrd="0" destOrd="0" presId="urn:microsoft.com/office/officeart/2008/layout/LinedList"/>
    <dgm:cxn modelId="{58D44F79-ADA3-4AF1-96CC-07AA2DB6C95F}" type="presOf" srcId="{B7B671E2-25ED-4298-A143-73F8263AED3C}" destId="{9F6CFB8C-3E50-4A32-AD04-DF0CE382A9CE}" srcOrd="0" destOrd="0" presId="urn:microsoft.com/office/officeart/2008/layout/LinedList"/>
    <dgm:cxn modelId="{01DBD6A1-9F31-4481-B8F4-2E91F79574C9}" type="presOf" srcId="{6165FB17-9B0D-4E72-8DD3-69CB7B71B37E}" destId="{09A8F2B9-AC1D-4713-AEA9-0925C3D6D370}" srcOrd="0" destOrd="0" presId="urn:microsoft.com/office/officeart/2008/layout/LinedList"/>
    <dgm:cxn modelId="{6A569AD9-0AFE-402F-99C7-7EE4FD0D7337}" type="presOf" srcId="{E5EFACF7-E4A0-4678-997B-741A50F5E5BE}" destId="{47DC5EED-9600-4762-AB05-4A709F9A1EFF}" srcOrd="0" destOrd="0" presId="urn:microsoft.com/office/officeart/2008/layout/LinedList"/>
    <dgm:cxn modelId="{A11F60DF-5ACA-453D-9210-774A97921ADF}" type="presOf" srcId="{B011E63A-C85A-47F5-A763-570ED703012A}" destId="{45B075A8-EF67-45B9-A1A8-ABE9C068270B}" srcOrd="0" destOrd="0" presId="urn:microsoft.com/office/officeart/2008/layout/LinedList"/>
    <dgm:cxn modelId="{28A868F6-31D0-418E-ABB8-9AB710333A08}" srcId="{E5EFACF7-E4A0-4678-997B-741A50F5E5BE}" destId="{B7B671E2-25ED-4298-A143-73F8263AED3C}" srcOrd="3" destOrd="0" parTransId="{DEDA705D-B6D0-45C2-B25E-1AA6ABE3C15E}" sibTransId="{CA296D48-632A-466E-8F45-341F504A4CD6}"/>
    <dgm:cxn modelId="{45C7556E-3B57-4DB6-B25A-1DF8EADCFABB}" type="presParOf" srcId="{47DC5EED-9600-4762-AB05-4A709F9A1EFF}" destId="{A1AB88D0-E7D0-41B5-8AEB-0BA9BFE1A087}" srcOrd="0" destOrd="0" presId="urn:microsoft.com/office/officeart/2008/layout/LinedList"/>
    <dgm:cxn modelId="{B9A6A53F-9959-4787-9609-CD4BC7770B91}" type="presParOf" srcId="{47DC5EED-9600-4762-AB05-4A709F9A1EFF}" destId="{6B967BEB-0D97-4F4A-A88D-DA8708F32E3B}" srcOrd="1" destOrd="0" presId="urn:microsoft.com/office/officeart/2008/layout/LinedList"/>
    <dgm:cxn modelId="{EB53472A-46DA-449E-827E-44FFBC99CB23}" type="presParOf" srcId="{6B967BEB-0D97-4F4A-A88D-DA8708F32E3B}" destId="{45B075A8-EF67-45B9-A1A8-ABE9C068270B}" srcOrd="0" destOrd="0" presId="urn:microsoft.com/office/officeart/2008/layout/LinedList"/>
    <dgm:cxn modelId="{2EB58966-66BE-4F8D-AFD7-12E4E040F6B5}" type="presParOf" srcId="{6B967BEB-0D97-4F4A-A88D-DA8708F32E3B}" destId="{439612A1-F8C6-4871-83AF-D6D5B69CEA06}" srcOrd="1" destOrd="0" presId="urn:microsoft.com/office/officeart/2008/layout/LinedList"/>
    <dgm:cxn modelId="{096409B3-C6C0-471F-B57D-9D30454D6107}" type="presParOf" srcId="{47DC5EED-9600-4762-AB05-4A709F9A1EFF}" destId="{19095F96-79E5-4AAE-865E-CF1A8E5976E9}" srcOrd="2" destOrd="0" presId="urn:microsoft.com/office/officeart/2008/layout/LinedList"/>
    <dgm:cxn modelId="{3FE87B65-B7BE-4890-85DB-5729A879BDA6}" type="presParOf" srcId="{47DC5EED-9600-4762-AB05-4A709F9A1EFF}" destId="{09915DB9-AC17-4BC5-87E1-496F2B00FAC6}" srcOrd="3" destOrd="0" presId="urn:microsoft.com/office/officeart/2008/layout/LinedList"/>
    <dgm:cxn modelId="{D631591F-ABB4-410A-90B7-94D9D2E094D1}" type="presParOf" srcId="{09915DB9-AC17-4BC5-87E1-496F2B00FAC6}" destId="{09A8F2B9-AC1D-4713-AEA9-0925C3D6D370}" srcOrd="0" destOrd="0" presId="urn:microsoft.com/office/officeart/2008/layout/LinedList"/>
    <dgm:cxn modelId="{5F9ABD4E-3D47-407D-9C94-EBC30CDA288C}" type="presParOf" srcId="{09915DB9-AC17-4BC5-87E1-496F2B00FAC6}" destId="{6948445F-F77A-45F5-B1C9-50070D716AAE}" srcOrd="1" destOrd="0" presId="urn:microsoft.com/office/officeart/2008/layout/LinedList"/>
    <dgm:cxn modelId="{32E5E8F7-0B16-49A0-93A9-008A162ABD97}" type="presParOf" srcId="{47DC5EED-9600-4762-AB05-4A709F9A1EFF}" destId="{5BD03170-DF58-4243-9CEC-077BD4E72810}" srcOrd="4" destOrd="0" presId="urn:microsoft.com/office/officeart/2008/layout/LinedList"/>
    <dgm:cxn modelId="{65F4FDC4-31AB-40B8-9FC1-95E78794E3CB}" type="presParOf" srcId="{47DC5EED-9600-4762-AB05-4A709F9A1EFF}" destId="{84CE3BBE-F98C-4AB5-B165-AEA6CB887A6B}" srcOrd="5" destOrd="0" presId="urn:microsoft.com/office/officeart/2008/layout/LinedList"/>
    <dgm:cxn modelId="{23EF0F39-5B32-4885-871B-D84A314FDD4B}" type="presParOf" srcId="{84CE3BBE-F98C-4AB5-B165-AEA6CB887A6B}" destId="{1EE41A86-4A30-4611-ADE8-178D3B2A4B75}" srcOrd="0" destOrd="0" presId="urn:microsoft.com/office/officeart/2008/layout/LinedList"/>
    <dgm:cxn modelId="{47090106-A622-4C41-86AC-06475D79D9E9}" type="presParOf" srcId="{84CE3BBE-F98C-4AB5-B165-AEA6CB887A6B}" destId="{1DE89F80-F649-40E9-9C80-A379CB9C7C15}" srcOrd="1" destOrd="0" presId="urn:microsoft.com/office/officeart/2008/layout/LinedList"/>
    <dgm:cxn modelId="{1C465C7B-6A9D-4DE5-A36D-CAEDA39DF876}" type="presParOf" srcId="{47DC5EED-9600-4762-AB05-4A709F9A1EFF}" destId="{05D55598-C83B-4970-8DAB-D20606F146D6}" srcOrd="6" destOrd="0" presId="urn:microsoft.com/office/officeart/2008/layout/LinedList"/>
    <dgm:cxn modelId="{BA5B1F08-86BC-4463-BB73-01B5962AE7E1}" type="presParOf" srcId="{47DC5EED-9600-4762-AB05-4A709F9A1EFF}" destId="{D2E4D153-A038-4255-ACA0-FC93193806BF}" srcOrd="7" destOrd="0" presId="urn:microsoft.com/office/officeart/2008/layout/LinedList"/>
    <dgm:cxn modelId="{A2CC7D31-159F-45F1-B7EE-4F452D67D34F}" type="presParOf" srcId="{D2E4D153-A038-4255-ACA0-FC93193806BF}" destId="{9F6CFB8C-3E50-4A32-AD04-DF0CE382A9CE}" srcOrd="0" destOrd="0" presId="urn:microsoft.com/office/officeart/2008/layout/LinedList"/>
    <dgm:cxn modelId="{7189BD6E-5FEE-4AF9-8CC0-645ECFCC821C}" type="presParOf" srcId="{D2E4D153-A038-4255-ACA0-FC93193806BF}" destId="{8642DF99-438B-4E75-919F-4ABA486FBE6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C04DA2-D23C-4A46-BF6C-22F2308E2824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70CAED4-FBD4-4C72-8C20-250BDD0E86F9}">
      <dgm:prSet/>
      <dgm:spPr/>
      <dgm:t>
        <a:bodyPr/>
        <a:lstStyle/>
        <a:p>
          <a:r>
            <a:rPr lang="en-GB" dirty="0"/>
            <a:t>It keep the joints elastic and skin plump</a:t>
          </a:r>
          <a:endParaRPr lang="en-US" dirty="0"/>
        </a:p>
      </dgm:t>
    </dgm:pt>
    <dgm:pt modelId="{329331AC-4E9A-4E62-9CE3-239E68C340E9}" type="parTrans" cxnId="{34958DEE-04F3-45EB-85E4-561138F32E2E}">
      <dgm:prSet/>
      <dgm:spPr/>
      <dgm:t>
        <a:bodyPr/>
        <a:lstStyle/>
        <a:p>
          <a:endParaRPr lang="en-US"/>
        </a:p>
      </dgm:t>
    </dgm:pt>
    <dgm:pt modelId="{A0F94B62-1B22-4AAF-9C47-D62A0B6BADB8}" type="sibTrans" cxnId="{34958DEE-04F3-45EB-85E4-561138F32E2E}">
      <dgm:prSet/>
      <dgm:spPr/>
      <dgm:t>
        <a:bodyPr/>
        <a:lstStyle/>
        <a:p>
          <a:endParaRPr lang="en-US"/>
        </a:p>
      </dgm:t>
    </dgm:pt>
    <dgm:pt modelId="{FA5BB99D-13D7-4933-A9CA-21B5E3EC28BF}">
      <dgm:prSet/>
      <dgm:spPr/>
      <dgm:t>
        <a:bodyPr/>
        <a:lstStyle/>
        <a:p>
          <a:r>
            <a:rPr lang="en-GB" dirty="0"/>
            <a:t>Body production decreases with age – wrinkles</a:t>
          </a:r>
          <a:endParaRPr lang="en-US" dirty="0"/>
        </a:p>
      </dgm:t>
    </dgm:pt>
    <dgm:pt modelId="{DCD99432-4C66-4BF0-A58E-4CECD798D4CB}" type="parTrans" cxnId="{D256E78A-87C5-4D15-A504-0DB72653DB20}">
      <dgm:prSet/>
      <dgm:spPr/>
      <dgm:t>
        <a:bodyPr/>
        <a:lstStyle/>
        <a:p>
          <a:endParaRPr lang="en-US"/>
        </a:p>
      </dgm:t>
    </dgm:pt>
    <dgm:pt modelId="{739DD9D0-0506-4CF6-8FA1-810EFE53AFA5}" type="sibTrans" cxnId="{D256E78A-87C5-4D15-A504-0DB72653DB20}">
      <dgm:prSet/>
      <dgm:spPr/>
      <dgm:t>
        <a:bodyPr/>
        <a:lstStyle/>
        <a:p>
          <a:endParaRPr lang="en-US"/>
        </a:p>
      </dgm:t>
    </dgm:pt>
    <dgm:pt modelId="{242FA921-BCEC-4913-805D-DA389E6210EB}">
      <dgm:prSet/>
      <dgm:spPr/>
      <dgm:t>
        <a:bodyPr/>
        <a:lstStyle/>
        <a:p>
          <a:r>
            <a:rPr lang="en-GB" dirty="0"/>
            <a:t>It is added to many cosmetics but the structure is to big to be absorbed via the skin!</a:t>
          </a:r>
          <a:endParaRPr lang="en-US" dirty="0"/>
        </a:p>
      </dgm:t>
    </dgm:pt>
    <dgm:pt modelId="{5747208D-E5C1-4317-A1A2-C7BAC4B427BD}" type="parTrans" cxnId="{A9E4245F-EBED-475C-BFDB-59D2E056A446}">
      <dgm:prSet/>
      <dgm:spPr/>
      <dgm:t>
        <a:bodyPr/>
        <a:lstStyle/>
        <a:p>
          <a:endParaRPr lang="en-US"/>
        </a:p>
      </dgm:t>
    </dgm:pt>
    <dgm:pt modelId="{62488A39-4BD3-4EE4-927B-B72D49318DE8}" type="sibTrans" cxnId="{A9E4245F-EBED-475C-BFDB-59D2E056A446}">
      <dgm:prSet/>
      <dgm:spPr/>
      <dgm:t>
        <a:bodyPr/>
        <a:lstStyle/>
        <a:p>
          <a:endParaRPr lang="en-US"/>
        </a:p>
      </dgm:t>
    </dgm:pt>
    <dgm:pt modelId="{1C204914-AEFD-45D2-B30A-CADEE00EFB27}" type="pres">
      <dgm:prSet presAssocID="{D4C04DA2-D23C-4A46-BF6C-22F2308E2824}" presName="vert0" presStyleCnt="0">
        <dgm:presLayoutVars>
          <dgm:dir/>
          <dgm:animOne val="branch"/>
          <dgm:animLvl val="lvl"/>
        </dgm:presLayoutVars>
      </dgm:prSet>
      <dgm:spPr/>
    </dgm:pt>
    <dgm:pt modelId="{A842B953-831D-4BA0-BF29-CBB972CACEC7}" type="pres">
      <dgm:prSet presAssocID="{C70CAED4-FBD4-4C72-8C20-250BDD0E86F9}" presName="thickLine" presStyleLbl="alignNode1" presStyleIdx="0" presStyleCnt="3"/>
      <dgm:spPr/>
    </dgm:pt>
    <dgm:pt modelId="{0B6167B3-BD54-4690-AD3B-C11C362FD195}" type="pres">
      <dgm:prSet presAssocID="{C70CAED4-FBD4-4C72-8C20-250BDD0E86F9}" presName="horz1" presStyleCnt="0"/>
      <dgm:spPr/>
    </dgm:pt>
    <dgm:pt modelId="{18377BDB-E711-492C-A956-C2CAD44317F1}" type="pres">
      <dgm:prSet presAssocID="{C70CAED4-FBD4-4C72-8C20-250BDD0E86F9}" presName="tx1" presStyleLbl="revTx" presStyleIdx="0" presStyleCnt="3"/>
      <dgm:spPr/>
    </dgm:pt>
    <dgm:pt modelId="{F55C1BC4-E2C4-4AA6-82BA-23DCB3DC528F}" type="pres">
      <dgm:prSet presAssocID="{C70CAED4-FBD4-4C72-8C20-250BDD0E86F9}" presName="vert1" presStyleCnt="0"/>
      <dgm:spPr/>
    </dgm:pt>
    <dgm:pt modelId="{0055A6D2-39F8-4EB5-9A38-0088CA130612}" type="pres">
      <dgm:prSet presAssocID="{FA5BB99D-13D7-4933-A9CA-21B5E3EC28BF}" presName="thickLine" presStyleLbl="alignNode1" presStyleIdx="1" presStyleCnt="3"/>
      <dgm:spPr/>
    </dgm:pt>
    <dgm:pt modelId="{0A208E99-8F85-4351-A850-92A798AC2B5C}" type="pres">
      <dgm:prSet presAssocID="{FA5BB99D-13D7-4933-A9CA-21B5E3EC28BF}" presName="horz1" presStyleCnt="0"/>
      <dgm:spPr/>
    </dgm:pt>
    <dgm:pt modelId="{31CB7DD0-A339-427C-9180-EE1A5AEA46C1}" type="pres">
      <dgm:prSet presAssocID="{FA5BB99D-13D7-4933-A9CA-21B5E3EC28BF}" presName="tx1" presStyleLbl="revTx" presStyleIdx="1" presStyleCnt="3"/>
      <dgm:spPr/>
    </dgm:pt>
    <dgm:pt modelId="{B38494B6-E802-4866-8FC6-078F5E81B5F4}" type="pres">
      <dgm:prSet presAssocID="{FA5BB99D-13D7-4933-A9CA-21B5E3EC28BF}" presName="vert1" presStyleCnt="0"/>
      <dgm:spPr/>
    </dgm:pt>
    <dgm:pt modelId="{3E511F0D-83AA-401D-B8B9-2E05E15A1739}" type="pres">
      <dgm:prSet presAssocID="{242FA921-BCEC-4913-805D-DA389E6210EB}" presName="thickLine" presStyleLbl="alignNode1" presStyleIdx="2" presStyleCnt="3"/>
      <dgm:spPr/>
    </dgm:pt>
    <dgm:pt modelId="{4DD9D6C8-B6E2-4F61-A705-FFC5587B9A47}" type="pres">
      <dgm:prSet presAssocID="{242FA921-BCEC-4913-805D-DA389E6210EB}" presName="horz1" presStyleCnt="0"/>
      <dgm:spPr/>
    </dgm:pt>
    <dgm:pt modelId="{58A4D6A7-185F-4CAF-AFAE-2179013B98F6}" type="pres">
      <dgm:prSet presAssocID="{242FA921-BCEC-4913-805D-DA389E6210EB}" presName="tx1" presStyleLbl="revTx" presStyleIdx="2" presStyleCnt="3"/>
      <dgm:spPr/>
    </dgm:pt>
    <dgm:pt modelId="{A79ED4F2-FB36-433C-B551-119269B4A62E}" type="pres">
      <dgm:prSet presAssocID="{242FA921-BCEC-4913-805D-DA389E6210EB}" presName="vert1" presStyleCnt="0"/>
      <dgm:spPr/>
    </dgm:pt>
  </dgm:ptLst>
  <dgm:cxnLst>
    <dgm:cxn modelId="{A9E4245F-EBED-475C-BFDB-59D2E056A446}" srcId="{D4C04DA2-D23C-4A46-BF6C-22F2308E2824}" destId="{242FA921-BCEC-4913-805D-DA389E6210EB}" srcOrd="2" destOrd="0" parTransId="{5747208D-E5C1-4317-A1A2-C7BAC4B427BD}" sibTransId="{62488A39-4BD3-4EE4-927B-B72D49318DE8}"/>
    <dgm:cxn modelId="{5671C178-6F5D-44EB-9480-D7E040DA99AD}" type="presOf" srcId="{242FA921-BCEC-4913-805D-DA389E6210EB}" destId="{58A4D6A7-185F-4CAF-AFAE-2179013B98F6}" srcOrd="0" destOrd="0" presId="urn:microsoft.com/office/officeart/2008/layout/LinedList"/>
    <dgm:cxn modelId="{D256E78A-87C5-4D15-A504-0DB72653DB20}" srcId="{D4C04DA2-D23C-4A46-BF6C-22F2308E2824}" destId="{FA5BB99D-13D7-4933-A9CA-21B5E3EC28BF}" srcOrd="1" destOrd="0" parTransId="{DCD99432-4C66-4BF0-A58E-4CECD798D4CB}" sibTransId="{739DD9D0-0506-4CF6-8FA1-810EFE53AFA5}"/>
    <dgm:cxn modelId="{20EE39B1-51D1-4A8D-BFFB-BFC37070E8C1}" type="presOf" srcId="{C70CAED4-FBD4-4C72-8C20-250BDD0E86F9}" destId="{18377BDB-E711-492C-A956-C2CAD44317F1}" srcOrd="0" destOrd="0" presId="urn:microsoft.com/office/officeart/2008/layout/LinedList"/>
    <dgm:cxn modelId="{C5C760D1-16E8-4BFB-A22F-1208AD1D09ED}" type="presOf" srcId="{D4C04DA2-D23C-4A46-BF6C-22F2308E2824}" destId="{1C204914-AEFD-45D2-B30A-CADEE00EFB27}" srcOrd="0" destOrd="0" presId="urn:microsoft.com/office/officeart/2008/layout/LinedList"/>
    <dgm:cxn modelId="{34958DEE-04F3-45EB-85E4-561138F32E2E}" srcId="{D4C04DA2-D23C-4A46-BF6C-22F2308E2824}" destId="{C70CAED4-FBD4-4C72-8C20-250BDD0E86F9}" srcOrd="0" destOrd="0" parTransId="{329331AC-4E9A-4E62-9CE3-239E68C340E9}" sibTransId="{A0F94B62-1B22-4AAF-9C47-D62A0B6BADB8}"/>
    <dgm:cxn modelId="{1BBA8DF9-1F0D-46AE-873A-F0E2B3855DC1}" type="presOf" srcId="{FA5BB99D-13D7-4933-A9CA-21B5E3EC28BF}" destId="{31CB7DD0-A339-427C-9180-EE1A5AEA46C1}" srcOrd="0" destOrd="0" presId="urn:microsoft.com/office/officeart/2008/layout/LinedList"/>
    <dgm:cxn modelId="{D44F1728-F07D-43F2-8BBD-67A03D267979}" type="presParOf" srcId="{1C204914-AEFD-45D2-B30A-CADEE00EFB27}" destId="{A842B953-831D-4BA0-BF29-CBB972CACEC7}" srcOrd="0" destOrd="0" presId="urn:microsoft.com/office/officeart/2008/layout/LinedList"/>
    <dgm:cxn modelId="{52F9CEF3-71CE-4E0B-B7B6-188D94CCB8CB}" type="presParOf" srcId="{1C204914-AEFD-45D2-B30A-CADEE00EFB27}" destId="{0B6167B3-BD54-4690-AD3B-C11C362FD195}" srcOrd="1" destOrd="0" presId="urn:microsoft.com/office/officeart/2008/layout/LinedList"/>
    <dgm:cxn modelId="{8D9EAD3D-0583-4A34-96A4-61BDB172AB4C}" type="presParOf" srcId="{0B6167B3-BD54-4690-AD3B-C11C362FD195}" destId="{18377BDB-E711-492C-A956-C2CAD44317F1}" srcOrd="0" destOrd="0" presId="urn:microsoft.com/office/officeart/2008/layout/LinedList"/>
    <dgm:cxn modelId="{241AB5C0-339A-4214-BB92-984C7BA55131}" type="presParOf" srcId="{0B6167B3-BD54-4690-AD3B-C11C362FD195}" destId="{F55C1BC4-E2C4-4AA6-82BA-23DCB3DC528F}" srcOrd="1" destOrd="0" presId="urn:microsoft.com/office/officeart/2008/layout/LinedList"/>
    <dgm:cxn modelId="{06413863-157B-4D48-BD89-B72D800976DA}" type="presParOf" srcId="{1C204914-AEFD-45D2-B30A-CADEE00EFB27}" destId="{0055A6D2-39F8-4EB5-9A38-0088CA130612}" srcOrd="2" destOrd="0" presId="urn:microsoft.com/office/officeart/2008/layout/LinedList"/>
    <dgm:cxn modelId="{8EB83D2A-8373-4C89-96E7-56EC73339A84}" type="presParOf" srcId="{1C204914-AEFD-45D2-B30A-CADEE00EFB27}" destId="{0A208E99-8F85-4351-A850-92A798AC2B5C}" srcOrd="3" destOrd="0" presId="urn:microsoft.com/office/officeart/2008/layout/LinedList"/>
    <dgm:cxn modelId="{45BA717F-1BDD-4906-B851-19B91D287A60}" type="presParOf" srcId="{0A208E99-8F85-4351-A850-92A798AC2B5C}" destId="{31CB7DD0-A339-427C-9180-EE1A5AEA46C1}" srcOrd="0" destOrd="0" presId="urn:microsoft.com/office/officeart/2008/layout/LinedList"/>
    <dgm:cxn modelId="{1408BD87-D20E-4B53-9579-434CB1AA8E50}" type="presParOf" srcId="{0A208E99-8F85-4351-A850-92A798AC2B5C}" destId="{B38494B6-E802-4866-8FC6-078F5E81B5F4}" srcOrd="1" destOrd="0" presId="urn:microsoft.com/office/officeart/2008/layout/LinedList"/>
    <dgm:cxn modelId="{9BF6E1F9-2F23-4E2D-809A-DD7513E33DC4}" type="presParOf" srcId="{1C204914-AEFD-45D2-B30A-CADEE00EFB27}" destId="{3E511F0D-83AA-401D-B8B9-2E05E15A1739}" srcOrd="4" destOrd="0" presId="urn:microsoft.com/office/officeart/2008/layout/LinedList"/>
    <dgm:cxn modelId="{33E80CA6-2681-46E3-8FC8-B9F9583C8A75}" type="presParOf" srcId="{1C204914-AEFD-45D2-B30A-CADEE00EFB27}" destId="{4DD9D6C8-B6E2-4F61-A705-FFC5587B9A47}" srcOrd="5" destOrd="0" presId="urn:microsoft.com/office/officeart/2008/layout/LinedList"/>
    <dgm:cxn modelId="{E57E7106-2CD0-4B9A-BD5D-171A462B40E1}" type="presParOf" srcId="{4DD9D6C8-B6E2-4F61-A705-FFC5587B9A47}" destId="{58A4D6A7-185F-4CAF-AFAE-2179013B98F6}" srcOrd="0" destOrd="0" presId="urn:microsoft.com/office/officeart/2008/layout/LinedList"/>
    <dgm:cxn modelId="{F1737B5B-5DC3-4E0B-8626-58DF63973E16}" type="presParOf" srcId="{4DD9D6C8-B6E2-4F61-A705-FFC5587B9A47}" destId="{A79ED4F2-FB36-433C-B551-119269B4A62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03DF0B6-54FF-475E-93B8-00F49D95C137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3CBEDD8-2BFA-4CCE-A213-A11606AEBC84}">
      <dgm:prSet/>
      <dgm:spPr/>
      <dgm:t>
        <a:bodyPr/>
        <a:lstStyle/>
        <a:p>
          <a:r>
            <a:rPr lang="en-GB" dirty="0"/>
            <a:t>Often taken prior to training – said to prevent damage to ligaments and repair injuries</a:t>
          </a:r>
          <a:endParaRPr lang="en-US" dirty="0"/>
        </a:p>
      </dgm:t>
    </dgm:pt>
    <dgm:pt modelId="{C22E6373-1C5C-4346-9586-1F3F8AE669A7}" type="parTrans" cxnId="{29117261-DFAC-4A23-9C6C-1F1BC58AB6B5}">
      <dgm:prSet/>
      <dgm:spPr/>
      <dgm:t>
        <a:bodyPr/>
        <a:lstStyle/>
        <a:p>
          <a:endParaRPr lang="en-US"/>
        </a:p>
      </dgm:t>
    </dgm:pt>
    <dgm:pt modelId="{0785DD28-059D-4AD9-845B-3A411209E58A}" type="sibTrans" cxnId="{29117261-DFAC-4A23-9C6C-1F1BC58AB6B5}">
      <dgm:prSet/>
      <dgm:spPr/>
      <dgm:t>
        <a:bodyPr/>
        <a:lstStyle/>
        <a:p>
          <a:endParaRPr lang="en-US"/>
        </a:p>
      </dgm:t>
    </dgm:pt>
    <dgm:pt modelId="{AA07773D-A113-4CF0-AA3E-C82CBEA56949}">
      <dgm:prSet/>
      <dgm:spPr/>
      <dgm:t>
        <a:bodyPr/>
        <a:lstStyle/>
        <a:p>
          <a:r>
            <a:rPr lang="en-GB" dirty="0"/>
            <a:t>Taken as a shot in some cases prior to training along with Vitamin C as this is required in its synthesis – proline and lysine are key amino acids</a:t>
          </a:r>
          <a:endParaRPr lang="en-US" dirty="0"/>
        </a:p>
      </dgm:t>
    </dgm:pt>
    <dgm:pt modelId="{84B08B80-A780-49D2-85D8-69E9F548BB03}" type="parTrans" cxnId="{EDC0A318-D2D7-4315-B1FC-4B0BB3C61276}">
      <dgm:prSet/>
      <dgm:spPr/>
      <dgm:t>
        <a:bodyPr/>
        <a:lstStyle/>
        <a:p>
          <a:endParaRPr lang="en-US"/>
        </a:p>
      </dgm:t>
    </dgm:pt>
    <dgm:pt modelId="{8EEF6208-CEF5-4DDC-ADB5-7FD3BA903009}" type="sibTrans" cxnId="{EDC0A318-D2D7-4315-B1FC-4B0BB3C61276}">
      <dgm:prSet/>
      <dgm:spPr/>
      <dgm:t>
        <a:bodyPr/>
        <a:lstStyle/>
        <a:p>
          <a:endParaRPr lang="en-US"/>
        </a:p>
      </dgm:t>
    </dgm:pt>
    <dgm:pt modelId="{D0D362A1-5AB6-4433-A4C5-7D872A85F08A}">
      <dgm:prSet/>
      <dgm:spPr/>
      <dgm:t>
        <a:bodyPr/>
        <a:lstStyle/>
        <a:p>
          <a:r>
            <a:rPr lang="en-GB" dirty="0"/>
            <a:t>Is there any evidence it works?</a:t>
          </a:r>
          <a:endParaRPr lang="en-US" dirty="0"/>
        </a:p>
      </dgm:t>
    </dgm:pt>
    <dgm:pt modelId="{7A3EFB87-E0B9-402D-98F2-1CBB21533964}" type="parTrans" cxnId="{BF79D6CB-EFE1-4B90-8CCC-21A3452190E9}">
      <dgm:prSet/>
      <dgm:spPr/>
      <dgm:t>
        <a:bodyPr/>
        <a:lstStyle/>
        <a:p>
          <a:endParaRPr lang="en-US"/>
        </a:p>
      </dgm:t>
    </dgm:pt>
    <dgm:pt modelId="{22F93C14-5FBD-477C-B8BE-E8C4A1C44403}" type="sibTrans" cxnId="{BF79D6CB-EFE1-4B90-8CCC-21A3452190E9}">
      <dgm:prSet/>
      <dgm:spPr/>
      <dgm:t>
        <a:bodyPr/>
        <a:lstStyle/>
        <a:p>
          <a:endParaRPr lang="en-US"/>
        </a:p>
      </dgm:t>
    </dgm:pt>
    <dgm:pt modelId="{0F438D13-4E53-447E-A024-09B3DACFC8E3}">
      <dgm:prSet/>
      <dgm:spPr/>
      <dgm:t>
        <a:bodyPr/>
        <a:lstStyle/>
        <a:p>
          <a:r>
            <a:rPr lang="en-GB" dirty="0"/>
            <a:t>Do we just digest it !</a:t>
          </a:r>
          <a:endParaRPr lang="en-US" dirty="0"/>
        </a:p>
      </dgm:t>
    </dgm:pt>
    <dgm:pt modelId="{91C8C573-3FB6-4B5F-900A-2E17E55DB5C0}" type="parTrans" cxnId="{BA97CDC8-C8EC-417D-8D23-CA29997B4984}">
      <dgm:prSet/>
      <dgm:spPr/>
      <dgm:t>
        <a:bodyPr/>
        <a:lstStyle/>
        <a:p>
          <a:endParaRPr lang="en-US"/>
        </a:p>
      </dgm:t>
    </dgm:pt>
    <dgm:pt modelId="{72CF82F3-DBD3-460D-9F43-544F43D352AC}" type="sibTrans" cxnId="{BA97CDC8-C8EC-417D-8D23-CA29997B4984}">
      <dgm:prSet/>
      <dgm:spPr/>
      <dgm:t>
        <a:bodyPr/>
        <a:lstStyle/>
        <a:p>
          <a:endParaRPr lang="en-US"/>
        </a:p>
      </dgm:t>
    </dgm:pt>
    <dgm:pt modelId="{611062CA-FBE0-40EC-B1C8-2F5CB5DCA2A1}">
      <dgm:prSet/>
      <dgm:spPr/>
      <dgm:t>
        <a:bodyPr/>
        <a:lstStyle/>
        <a:p>
          <a:r>
            <a:rPr lang="en-GB" dirty="0"/>
            <a:t>Look at the article on Moodle</a:t>
          </a:r>
          <a:endParaRPr lang="en-US" dirty="0"/>
        </a:p>
      </dgm:t>
    </dgm:pt>
    <dgm:pt modelId="{DB9BA9B7-F4B6-4B6B-BD66-395A982E31CC}" type="parTrans" cxnId="{75670ED4-C9E5-4B8D-AF8B-B18F5864BF4B}">
      <dgm:prSet/>
      <dgm:spPr/>
      <dgm:t>
        <a:bodyPr/>
        <a:lstStyle/>
        <a:p>
          <a:endParaRPr lang="en-US"/>
        </a:p>
      </dgm:t>
    </dgm:pt>
    <dgm:pt modelId="{44C596F6-534E-4BCD-BD0B-C597879C4F19}" type="sibTrans" cxnId="{75670ED4-C9E5-4B8D-AF8B-B18F5864BF4B}">
      <dgm:prSet/>
      <dgm:spPr/>
      <dgm:t>
        <a:bodyPr/>
        <a:lstStyle/>
        <a:p>
          <a:endParaRPr lang="en-US"/>
        </a:p>
      </dgm:t>
    </dgm:pt>
    <dgm:pt modelId="{50DC78B6-6960-45C5-9791-29F7657A0AB2}" type="pres">
      <dgm:prSet presAssocID="{603DF0B6-54FF-475E-93B8-00F49D95C137}" presName="vert0" presStyleCnt="0">
        <dgm:presLayoutVars>
          <dgm:dir/>
          <dgm:animOne val="branch"/>
          <dgm:animLvl val="lvl"/>
        </dgm:presLayoutVars>
      </dgm:prSet>
      <dgm:spPr/>
    </dgm:pt>
    <dgm:pt modelId="{CCC48257-A3FC-429C-ADC2-5861375955B2}" type="pres">
      <dgm:prSet presAssocID="{23CBEDD8-2BFA-4CCE-A213-A11606AEBC84}" presName="thickLine" presStyleLbl="alignNode1" presStyleIdx="0" presStyleCnt="5"/>
      <dgm:spPr/>
    </dgm:pt>
    <dgm:pt modelId="{46C9387F-74D9-43FC-B125-509F51681A82}" type="pres">
      <dgm:prSet presAssocID="{23CBEDD8-2BFA-4CCE-A213-A11606AEBC84}" presName="horz1" presStyleCnt="0"/>
      <dgm:spPr/>
    </dgm:pt>
    <dgm:pt modelId="{AE166800-208C-4FB8-B490-CAF41293FC3D}" type="pres">
      <dgm:prSet presAssocID="{23CBEDD8-2BFA-4CCE-A213-A11606AEBC84}" presName="tx1" presStyleLbl="revTx" presStyleIdx="0" presStyleCnt="5"/>
      <dgm:spPr/>
    </dgm:pt>
    <dgm:pt modelId="{8B154D40-E1DC-4339-9290-568B67039D38}" type="pres">
      <dgm:prSet presAssocID="{23CBEDD8-2BFA-4CCE-A213-A11606AEBC84}" presName="vert1" presStyleCnt="0"/>
      <dgm:spPr/>
    </dgm:pt>
    <dgm:pt modelId="{B32E3542-6B6D-41E7-ABF5-D7D42487F2D2}" type="pres">
      <dgm:prSet presAssocID="{AA07773D-A113-4CF0-AA3E-C82CBEA56949}" presName="thickLine" presStyleLbl="alignNode1" presStyleIdx="1" presStyleCnt="5"/>
      <dgm:spPr/>
    </dgm:pt>
    <dgm:pt modelId="{680E8167-F564-4ED0-B376-99BB00D972C3}" type="pres">
      <dgm:prSet presAssocID="{AA07773D-A113-4CF0-AA3E-C82CBEA56949}" presName="horz1" presStyleCnt="0"/>
      <dgm:spPr/>
    </dgm:pt>
    <dgm:pt modelId="{D31BB6CA-1BCC-4B05-978B-7E2AA7DA12CE}" type="pres">
      <dgm:prSet presAssocID="{AA07773D-A113-4CF0-AA3E-C82CBEA56949}" presName="tx1" presStyleLbl="revTx" presStyleIdx="1" presStyleCnt="5"/>
      <dgm:spPr/>
    </dgm:pt>
    <dgm:pt modelId="{3DC8FCF8-928E-49E6-B25B-B93A4B02DBD9}" type="pres">
      <dgm:prSet presAssocID="{AA07773D-A113-4CF0-AA3E-C82CBEA56949}" presName="vert1" presStyleCnt="0"/>
      <dgm:spPr/>
    </dgm:pt>
    <dgm:pt modelId="{C7C81C93-AF1D-485D-B760-1FDBE2431E84}" type="pres">
      <dgm:prSet presAssocID="{D0D362A1-5AB6-4433-A4C5-7D872A85F08A}" presName="thickLine" presStyleLbl="alignNode1" presStyleIdx="2" presStyleCnt="5"/>
      <dgm:spPr/>
    </dgm:pt>
    <dgm:pt modelId="{FEB81F5F-9329-4810-941F-9C7970FE0C42}" type="pres">
      <dgm:prSet presAssocID="{D0D362A1-5AB6-4433-A4C5-7D872A85F08A}" presName="horz1" presStyleCnt="0"/>
      <dgm:spPr/>
    </dgm:pt>
    <dgm:pt modelId="{27433940-4C12-441F-B87D-F3E47F89D355}" type="pres">
      <dgm:prSet presAssocID="{D0D362A1-5AB6-4433-A4C5-7D872A85F08A}" presName="tx1" presStyleLbl="revTx" presStyleIdx="2" presStyleCnt="5"/>
      <dgm:spPr/>
    </dgm:pt>
    <dgm:pt modelId="{8402D777-1E6B-476C-89EA-7CA8E514A1BF}" type="pres">
      <dgm:prSet presAssocID="{D0D362A1-5AB6-4433-A4C5-7D872A85F08A}" presName="vert1" presStyleCnt="0"/>
      <dgm:spPr/>
    </dgm:pt>
    <dgm:pt modelId="{3BB0C370-E84A-4F0D-B804-8966A59250B3}" type="pres">
      <dgm:prSet presAssocID="{0F438D13-4E53-447E-A024-09B3DACFC8E3}" presName="thickLine" presStyleLbl="alignNode1" presStyleIdx="3" presStyleCnt="5"/>
      <dgm:spPr/>
    </dgm:pt>
    <dgm:pt modelId="{7F40CB35-259D-4B84-8A35-0F0E14CA4952}" type="pres">
      <dgm:prSet presAssocID="{0F438D13-4E53-447E-A024-09B3DACFC8E3}" presName="horz1" presStyleCnt="0"/>
      <dgm:spPr/>
    </dgm:pt>
    <dgm:pt modelId="{9FC0FD06-15DA-47E9-B565-A2CC26DDEAB2}" type="pres">
      <dgm:prSet presAssocID="{0F438D13-4E53-447E-A024-09B3DACFC8E3}" presName="tx1" presStyleLbl="revTx" presStyleIdx="3" presStyleCnt="5"/>
      <dgm:spPr/>
    </dgm:pt>
    <dgm:pt modelId="{CEC82B3A-2233-4FAB-8670-602772D0EC82}" type="pres">
      <dgm:prSet presAssocID="{0F438D13-4E53-447E-A024-09B3DACFC8E3}" presName="vert1" presStyleCnt="0"/>
      <dgm:spPr/>
    </dgm:pt>
    <dgm:pt modelId="{605A7220-C4EF-4410-8D9C-C87C20179918}" type="pres">
      <dgm:prSet presAssocID="{611062CA-FBE0-40EC-B1C8-2F5CB5DCA2A1}" presName="thickLine" presStyleLbl="alignNode1" presStyleIdx="4" presStyleCnt="5"/>
      <dgm:spPr/>
    </dgm:pt>
    <dgm:pt modelId="{488EB706-1D89-4C2D-AD68-8A2A9726BB34}" type="pres">
      <dgm:prSet presAssocID="{611062CA-FBE0-40EC-B1C8-2F5CB5DCA2A1}" presName="horz1" presStyleCnt="0"/>
      <dgm:spPr/>
    </dgm:pt>
    <dgm:pt modelId="{B2F3FF05-D97C-4C01-B302-BE7ADB7BAE8A}" type="pres">
      <dgm:prSet presAssocID="{611062CA-FBE0-40EC-B1C8-2F5CB5DCA2A1}" presName="tx1" presStyleLbl="revTx" presStyleIdx="4" presStyleCnt="5"/>
      <dgm:spPr/>
    </dgm:pt>
    <dgm:pt modelId="{5968596D-5DCD-4DD1-AB01-FC945CBBAD19}" type="pres">
      <dgm:prSet presAssocID="{611062CA-FBE0-40EC-B1C8-2F5CB5DCA2A1}" presName="vert1" presStyleCnt="0"/>
      <dgm:spPr/>
    </dgm:pt>
  </dgm:ptLst>
  <dgm:cxnLst>
    <dgm:cxn modelId="{EDC0A318-D2D7-4315-B1FC-4B0BB3C61276}" srcId="{603DF0B6-54FF-475E-93B8-00F49D95C137}" destId="{AA07773D-A113-4CF0-AA3E-C82CBEA56949}" srcOrd="1" destOrd="0" parTransId="{84B08B80-A780-49D2-85D8-69E9F548BB03}" sibTransId="{8EEF6208-CEF5-4DDC-ADB5-7FD3BA903009}"/>
    <dgm:cxn modelId="{A2A93760-DF89-4325-8FBD-7B6567FFAC2E}" type="presOf" srcId="{611062CA-FBE0-40EC-B1C8-2F5CB5DCA2A1}" destId="{B2F3FF05-D97C-4C01-B302-BE7ADB7BAE8A}" srcOrd="0" destOrd="0" presId="urn:microsoft.com/office/officeart/2008/layout/LinedList"/>
    <dgm:cxn modelId="{29117261-DFAC-4A23-9C6C-1F1BC58AB6B5}" srcId="{603DF0B6-54FF-475E-93B8-00F49D95C137}" destId="{23CBEDD8-2BFA-4CCE-A213-A11606AEBC84}" srcOrd="0" destOrd="0" parTransId="{C22E6373-1C5C-4346-9586-1F3F8AE669A7}" sibTransId="{0785DD28-059D-4AD9-845B-3A411209E58A}"/>
    <dgm:cxn modelId="{08862A52-268C-4CDF-9AFB-AB7C920FCB4B}" type="presOf" srcId="{AA07773D-A113-4CF0-AA3E-C82CBEA56949}" destId="{D31BB6CA-1BCC-4B05-978B-7E2AA7DA12CE}" srcOrd="0" destOrd="0" presId="urn:microsoft.com/office/officeart/2008/layout/LinedList"/>
    <dgm:cxn modelId="{F8F77A57-FB28-4BBC-A14F-E03D608E3452}" type="presOf" srcId="{D0D362A1-5AB6-4433-A4C5-7D872A85F08A}" destId="{27433940-4C12-441F-B87D-F3E47F89D355}" srcOrd="0" destOrd="0" presId="urn:microsoft.com/office/officeart/2008/layout/LinedList"/>
    <dgm:cxn modelId="{11A59857-03B3-4D99-98AE-8CAAC03585FA}" type="presOf" srcId="{0F438D13-4E53-447E-A024-09B3DACFC8E3}" destId="{9FC0FD06-15DA-47E9-B565-A2CC26DDEAB2}" srcOrd="0" destOrd="0" presId="urn:microsoft.com/office/officeart/2008/layout/LinedList"/>
    <dgm:cxn modelId="{F58B5EA0-8DA2-4978-91A1-C83862FDBD3D}" type="presOf" srcId="{603DF0B6-54FF-475E-93B8-00F49D95C137}" destId="{50DC78B6-6960-45C5-9791-29F7657A0AB2}" srcOrd="0" destOrd="0" presId="urn:microsoft.com/office/officeart/2008/layout/LinedList"/>
    <dgm:cxn modelId="{BA97CDC8-C8EC-417D-8D23-CA29997B4984}" srcId="{603DF0B6-54FF-475E-93B8-00F49D95C137}" destId="{0F438D13-4E53-447E-A024-09B3DACFC8E3}" srcOrd="3" destOrd="0" parTransId="{91C8C573-3FB6-4B5F-900A-2E17E55DB5C0}" sibTransId="{72CF82F3-DBD3-460D-9F43-544F43D352AC}"/>
    <dgm:cxn modelId="{BF79D6CB-EFE1-4B90-8CCC-21A3452190E9}" srcId="{603DF0B6-54FF-475E-93B8-00F49D95C137}" destId="{D0D362A1-5AB6-4433-A4C5-7D872A85F08A}" srcOrd="2" destOrd="0" parTransId="{7A3EFB87-E0B9-402D-98F2-1CBB21533964}" sibTransId="{22F93C14-5FBD-477C-B8BE-E8C4A1C44403}"/>
    <dgm:cxn modelId="{75670ED4-C9E5-4B8D-AF8B-B18F5864BF4B}" srcId="{603DF0B6-54FF-475E-93B8-00F49D95C137}" destId="{611062CA-FBE0-40EC-B1C8-2F5CB5DCA2A1}" srcOrd="4" destOrd="0" parTransId="{DB9BA9B7-F4B6-4B6B-BD66-395A982E31CC}" sibTransId="{44C596F6-534E-4BCD-BD0B-C597879C4F19}"/>
    <dgm:cxn modelId="{45B4C5E7-3C08-413D-B363-973B547D1F60}" type="presOf" srcId="{23CBEDD8-2BFA-4CCE-A213-A11606AEBC84}" destId="{AE166800-208C-4FB8-B490-CAF41293FC3D}" srcOrd="0" destOrd="0" presId="urn:microsoft.com/office/officeart/2008/layout/LinedList"/>
    <dgm:cxn modelId="{04C85238-FCFA-4157-A204-80B01E6AB293}" type="presParOf" srcId="{50DC78B6-6960-45C5-9791-29F7657A0AB2}" destId="{CCC48257-A3FC-429C-ADC2-5861375955B2}" srcOrd="0" destOrd="0" presId="urn:microsoft.com/office/officeart/2008/layout/LinedList"/>
    <dgm:cxn modelId="{5E476037-B489-4B26-B71E-C16FA8E08B44}" type="presParOf" srcId="{50DC78B6-6960-45C5-9791-29F7657A0AB2}" destId="{46C9387F-74D9-43FC-B125-509F51681A82}" srcOrd="1" destOrd="0" presId="urn:microsoft.com/office/officeart/2008/layout/LinedList"/>
    <dgm:cxn modelId="{4F38CA27-E62D-484A-8D71-8AF47F778D54}" type="presParOf" srcId="{46C9387F-74D9-43FC-B125-509F51681A82}" destId="{AE166800-208C-4FB8-B490-CAF41293FC3D}" srcOrd="0" destOrd="0" presId="urn:microsoft.com/office/officeart/2008/layout/LinedList"/>
    <dgm:cxn modelId="{8CC4A9D9-F1C2-45D0-ABA4-D555BEB73C8E}" type="presParOf" srcId="{46C9387F-74D9-43FC-B125-509F51681A82}" destId="{8B154D40-E1DC-4339-9290-568B67039D38}" srcOrd="1" destOrd="0" presId="urn:microsoft.com/office/officeart/2008/layout/LinedList"/>
    <dgm:cxn modelId="{68EF12D5-8FEB-44B6-AFE7-A83296A7EB8A}" type="presParOf" srcId="{50DC78B6-6960-45C5-9791-29F7657A0AB2}" destId="{B32E3542-6B6D-41E7-ABF5-D7D42487F2D2}" srcOrd="2" destOrd="0" presId="urn:microsoft.com/office/officeart/2008/layout/LinedList"/>
    <dgm:cxn modelId="{9B9B273F-F1FC-4C20-95B1-DD61B04CDCD2}" type="presParOf" srcId="{50DC78B6-6960-45C5-9791-29F7657A0AB2}" destId="{680E8167-F564-4ED0-B376-99BB00D972C3}" srcOrd="3" destOrd="0" presId="urn:microsoft.com/office/officeart/2008/layout/LinedList"/>
    <dgm:cxn modelId="{D6E5D7C6-2C01-453A-82CB-4CCD064EE1DC}" type="presParOf" srcId="{680E8167-F564-4ED0-B376-99BB00D972C3}" destId="{D31BB6CA-1BCC-4B05-978B-7E2AA7DA12CE}" srcOrd="0" destOrd="0" presId="urn:microsoft.com/office/officeart/2008/layout/LinedList"/>
    <dgm:cxn modelId="{8862016B-28D6-4698-9A17-B08D8A15A2CC}" type="presParOf" srcId="{680E8167-F564-4ED0-B376-99BB00D972C3}" destId="{3DC8FCF8-928E-49E6-B25B-B93A4B02DBD9}" srcOrd="1" destOrd="0" presId="urn:microsoft.com/office/officeart/2008/layout/LinedList"/>
    <dgm:cxn modelId="{8A79B80F-300D-406A-901E-4817EC9EC0E2}" type="presParOf" srcId="{50DC78B6-6960-45C5-9791-29F7657A0AB2}" destId="{C7C81C93-AF1D-485D-B760-1FDBE2431E84}" srcOrd="4" destOrd="0" presId="urn:microsoft.com/office/officeart/2008/layout/LinedList"/>
    <dgm:cxn modelId="{7C1F062E-78B3-4BC7-8760-794D8DE15F41}" type="presParOf" srcId="{50DC78B6-6960-45C5-9791-29F7657A0AB2}" destId="{FEB81F5F-9329-4810-941F-9C7970FE0C42}" srcOrd="5" destOrd="0" presId="urn:microsoft.com/office/officeart/2008/layout/LinedList"/>
    <dgm:cxn modelId="{FD5EA9CB-C9BE-460B-AE55-3607184BDBE3}" type="presParOf" srcId="{FEB81F5F-9329-4810-941F-9C7970FE0C42}" destId="{27433940-4C12-441F-B87D-F3E47F89D355}" srcOrd="0" destOrd="0" presId="urn:microsoft.com/office/officeart/2008/layout/LinedList"/>
    <dgm:cxn modelId="{E8862DC8-93BD-4AE4-9BE5-8690FC0CA69A}" type="presParOf" srcId="{FEB81F5F-9329-4810-941F-9C7970FE0C42}" destId="{8402D777-1E6B-476C-89EA-7CA8E514A1BF}" srcOrd="1" destOrd="0" presId="urn:microsoft.com/office/officeart/2008/layout/LinedList"/>
    <dgm:cxn modelId="{C7D89EF0-3B4E-4639-8F74-D61AF260B165}" type="presParOf" srcId="{50DC78B6-6960-45C5-9791-29F7657A0AB2}" destId="{3BB0C370-E84A-4F0D-B804-8966A59250B3}" srcOrd="6" destOrd="0" presId="urn:microsoft.com/office/officeart/2008/layout/LinedList"/>
    <dgm:cxn modelId="{61ED969D-1AF5-42AB-A7D9-351CCAD8B570}" type="presParOf" srcId="{50DC78B6-6960-45C5-9791-29F7657A0AB2}" destId="{7F40CB35-259D-4B84-8A35-0F0E14CA4952}" srcOrd="7" destOrd="0" presId="urn:microsoft.com/office/officeart/2008/layout/LinedList"/>
    <dgm:cxn modelId="{903CAAFA-E5E5-4E45-9996-BD6EE22100E4}" type="presParOf" srcId="{7F40CB35-259D-4B84-8A35-0F0E14CA4952}" destId="{9FC0FD06-15DA-47E9-B565-A2CC26DDEAB2}" srcOrd="0" destOrd="0" presId="urn:microsoft.com/office/officeart/2008/layout/LinedList"/>
    <dgm:cxn modelId="{19EDC53E-4621-4CF6-AD8C-E48F8E3433BB}" type="presParOf" srcId="{7F40CB35-259D-4B84-8A35-0F0E14CA4952}" destId="{CEC82B3A-2233-4FAB-8670-602772D0EC82}" srcOrd="1" destOrd="0" presId="urn:microsoft.com/office/officeart/2008/layout/LinedList"/>
    <dgm:cxn modelId="{F4455013-A7A2-4464-8D9B-9A30BF137B41}" type="presParOf" srcId="{50DC78B6-6960-45C5-9791-29F7657A0AB2}" destId="{605A7220-C4EF-4410-8D9C-C87C20179918}" srcOrd="8" destOrd="0" presId="urn:microsoft.com/office/officeart/2008/layout/LinedList"/>
    <dgm:cxn modelId="{4DDCF4D8-FE2C-458C-985A-7C929CBBE23D}" type="presParOf" srcId="{50DC78B6-6960-45C5-9791-29F7657A0AB2}" destId="{488EB706-1D89-4C2D-AD68-8A2A9726BB34}" srcOrd="9" destOrd="0" presId="urn:microsoft.com/office/officeart/2008/layout/LinedList"/>
    <dgm:cxn modelId="{714DE594-1F47-4DF3-B951-16C275B23F01}" type="presParOf" srcId="{488EB706-1D89-4C2D-AD68-8A2A9726BB34}" destId="{B2F3FF05-D97C-4C01-B302-BE7ADB7BAE8A}" srcOrd="0" destOrd="0" presId="urn:microsoft.com/office/officeart/2008/layout/LinedList"/>
    <dgm:cxn modelId="{8F7FC523-46D2-436A-A5B8-FCACF9ECFB27}" type="presParOf" srcId="{488EB706-1D89-4C2D-AD68-8A2A9726BB34}" destId="{5968596D-5DCD-4DD1-AB01-FC945CBBAD1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B2F95B-2E21-4E06-AFD6-B155FE2E528D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5E87578-29BD-4B3F-ADBA-179973226795}">
      <dgm:prSet/>
      <dgm:spPr/>
      <dgm:t>
        <a:bodyPr/>
        <a:lstStyle/>
        <a:p>
          <a:r>
            <a:rPr lang="en-GB" dirty="0"/>
            <a:t>There is limited evidence</a:t>
          </a:r>
          <a:endParaRPr lang="en-US" dirty="0"/>
        </a:p>
      </dgm:t>
    </dgm:pt>
    <dgm:pt modelId="{870171F8-50B2-407B-80A3-68E8C45267D4}" type="parTrans" cxnId="{8135CAD6-0811-4B5D-82CF-2DD31C9E8578}">
      <dgm:prSet/>
      <dgm:spPr/>
      <dgm:t>
        <a:bodyPr/>
        <a:lstStyle/>
        <a:p>
          <a:endParaRPr lang="en-US"/>
        </a:p>
      </dgm:t>
    </dgm:pt>
    <dgm:pt modelId="{550E32CC-5A90-4224-A9A8-E92C638D0AB9}" type="sibTrans" cxnId="{8135CAD6-0811-4B5D-82CF-2DD31C9E8578}">
      <dgm:prSet/>
      <dgm:spPr/>
      <dgm:t>
        <a:bodyPr/>
        <a:lstStyle/>
        <a:p>
          <a:endParaRPr lang="en-US"/>
        </a:p>
      </dgm:t>
    </dgm:pt>
    <dgm:pt modelId="{C20861E4-68D7-4057-8238-9479D1B2141A}">
      <dgm:prSet/>
      <dgm:spPr/>
      <dgm:t>
        <a:bodyPr/>
        <a:lstStyle/>
        <a:p>
          <a:r>
            <a:rPr lang="en-GB" dirty="0"/>
            <a:t>A couple of papers on Moodle</a:t>
          </a:r>
          <a:endParaRPr lang="en-US" dirty="0"/>
        </a:p>
      </dgm:t>
    </dgm:pt>
    <dgm:pt modelId="{6416259F-93DE-4234-8123-1C5667B90DE1}" type="parTrans" cxnId="{060AC563-A339-4298-9DD3-16CDC2B35913}">
      <dgm:prSet/>
      <dgm:spPr/>
      <dgm:t>
        <a:bodyPr/>
        <a:lstStyle/>
        <a:p>
          <a:endParaRPr lang="en-US"/>
        </a:p>
      </dgm:t>
    </dgm:pt>
    <dgm:pt modelId="{DC7EC8B4-112C-4C25-9B11-AC7E588EF4BF}" type="sibTrans" cxnId="{060AC563-A339-4298-9DD3-16CDC2B35913}">
      <dgm:prSet/>
      <dgm:spPr/>
      <dgm:t>
        <a:bodyPr/>
        <a:lstStyle/>
        <a:p>
          <a:endParaRPr lang="en-US"/>
        </a:p>
      </dgm:t>
    </dgm:pt>
    <dgm:pt modelId="{E2D1C95F-F6A9-4431-BDB5-08D39CCC61BA}">
      <dgm:prSet/>
      <dgm:spPr/>
      <dgm:t>
        <a:bodyPr/>
        <a:lstStyle/>
        <a:p>
          <a:r>
            <a:rPr lang="en-GB" dirty="0"/>
            <a:t>More conclusive evidence that it can help in Type 2 Diabetes</a:t>
          </a:r>
          <a:endParaRPr lang="en-US" dirty="0"/>
        </a:p>
      </dgm:t>
    </dgm:pt>
    <dgm:pt modelId="{FA6C790F-B5C0-49B4-B920-2798C6659F18}" type="parTrans" cxnId="{5033B75C-6C0C-427D-9F49-C82A4CD937E0}">
      <dgm:prSet/>
      <dgm:spPr/>
      <dgm:t>
        <a:bodyPr/>
        <a:lstStyle/>
        <a:p>
          <a:endParaRPr lang="en-US"/>
        </a:p>
      </dgm:t>
    </dgm:pt>
    <dgm:pt modelId="{9FA9BD41-5710-4BD2-A1EC-D457267BFAA9}" type="sibTrans" cxnId="{5033B75C-6C0C-427D-9F49-C82A4CD937E0}">
      <dgm:prSet/>
      <dgm:spPr/>
      <dgm:t>
        <a:bodyPr/>
        <a:lstStyle/>
        <a:p>
          <a:endParaRPr lang="en-US"/>
        </a:p>
      </dgm:t>
    </dgm:pt>
    <dgm:pt modelId="{8B602E1E-C907-4D2E-87B3-F573E4E70EC4}">
      <dgm:prSet/>
      <dgm:spPr/>
      <dgm:t>
        <a:bodyPr/>
        <a:lstStyle/>
        <a:p>
          <a:r>
            <a:rPr lang="en-GB" dirty="0"/>
            <a:t>There are some reports from Diabetes UK and SACN on Moodle</a:t>
          </a:r>
          <a:endParaRPr lang="en-US" dirty="0"/>
        </a:p>
      </dgm:t>
    </dgm:pt>
    <dgm:pt modelId="{14A88E42-D6CC-412E-8885-3C1B47040C44}" type="parTrans" cxnId="{D2E41367-3FD2-4238-9F6E-3616EDB97520}">
      <dgm:prSet/>
      <dgm:spPr/>
      <dgm:t>
        <a:bodyPr/>
        <a:lstStyle/>
        <a:p>
          <a:endParaRPr lang="en-US"/>
        </a:p>
      </dgm:t>
    </dgm:pt>
    <dgm:pt modelId="{42265634-F99B-43C9-99BF-24CCCA5A0372}" type="sibTrans" cxnId="{D2E41367-3FD2-4238-9F6E-3616EDB97520}">
      <dgm:prSet/>
      <dgm:spPr/>
      <dgm:t>
        <a:bodyPr/>
        <a:lstStyle/>
        <a:p>
          <a:endParaRPr lang="en-US"/>
        </a:p>
      </dgm:t>
    </dgm:pt>
    <dgm:pt modelId="{817C2D9F-ED2D-4F62-8820-6F3C4C172571}" type="pres">
      <dgm:prSet presAssocID="{B8B2F95B-2E21-4E06-AFD6-B155FE2E528D}" presName="vert0" presStyleCnt="0">
        <dgm:presLayoutVars>
          <dgm:dir/>
          <dgm:animOne val="branch"/>
          <dgm:animLvl val="lvl"/>
        </dgm:presLayoutVars>
      </dgm:prSet>
      <dgm:spPr/>
    </dgm:pt>
    <dgm:pt modelId="{0925FEB5-BD46-4D15-950F-CBCE1BFF4994}" type="pres">
      <dgm:prSet presAssocID="{95E87578-29BD-4B3F-ADBA-179973226795}" presName="thickLine" presStyleLbl="alignNode1" presStyleIdx="0" presStyleCnt="4"/>
      <dgm:spPr/>
    </dgm:pt>
    <dgm:pt modelId="{FCAF3CF4-E3D7-40FE-BAC5-8C057D1A3441}" type="pres">
      <dgm:prSet presAssocID="{95E87578-29BD-4B3F-ADBA-179973226795}" presName="horz1" presStyleCnt="0"/>
      <dgm:spPr/>
    </dgm:pt>
    <dgm:pt modelId="{33EA21F0-514F-4D3A-B08A-E49EC6838C0C}" type="pres">
      <dgm:prSet presAssocID="{95E87578-29BD-4B3F-ADBA-179973226795}" presName="tx1" presStyleLbl="revTx" presStyleIdx="0" presStyleCnt="4"/>
      <dgm:spPr/>
    </dgm:pt>
    <dgm:pt modelId="{EF580164-C9ED-4AC9-A7DA-B79ED1E188A4}" type="pres">
      <dgm:prSet presAssocID="{95E87578-29BD-4B3F-ADBA-179973226795}" presName="vert1" presStyleCnt="0"/>
      <dgm:spPr/>
    </dgm:pt>
    <dgm:pt modelId="{199C1F6F-8586-4D6E-9A47-08BBA0B49436}" type="pres">
      <dgm:prSet presAssocID="{C20861E4-68D7-4057-8238-9479D1B2141A}" presName="thickLine" presStyleLbl="alignNode1" presStyleIdx="1" presStyleCnt="4"/>
      <dgm:spPr/>
    </dgm:pt>
    <dgm:pt modelId="{B3EAC4FE-0157-4C5F-B581-3B0DB412BCCF}" type="pres">
      <dgm:prSet presAssocID="{C20861E4-68D7-4057-8238-9479D1B2141A}" presName="horz1" presStyleCnt="0"/>
      <dgm:spPr/>
    </dgm:pt>
    <dgm:pt modelId="{C677697E-AD8E-46AB-9ED6-ED0C356E7146}" type="pres">
      <dgm:prSet presAssocID="{C20861E4-68D7-4057-8238-9479D1B2141A}" presName="tx1" presStyleLbl="revTx" presStyleIdx="1" presStyleCnt="4"/>
      <dgm:spPr/>
    </dgm:pt>
    <dgm:pt modelId="{295A2795-BD08-49D7-B566-0064222A5EF1}" type="pres">
      <dgm:prSet presAssocID="{C20861E4-68D7-4057-8238-9479D1B2141A}" presName="vert1" presStyleCnt="0"/>
      <dgm:spPr/>
    </dgm:pt>
    <dgm:pt modelId="{0F5A929C-3D2D-4E6F-A2FA-022ACB3BF681}" type="pres">
      <dgm:prSet presAssocID="{E2D1C95F-F6A9-4431-BDB5-08D39CCC61BA}" presName="thickLine" presStyleLbl="alignNode1" presStyleIdx="2" presStyleCnt="4"/>
      <dgm:spPr/>
    </dgm:pt>
    <dgm:pt modelId="{0A9C40D0-7595-4DB5-A5BC-870FC2AF717A}" type="pres">
      <dgm:prSet presAssocID="{E2D1C95F-F6A9-4431-BDB5-08D39CCC61BA}" presName="horz1" presStyleCnt="0"/>
      <dgm:spPr/>
    </dgm:pt>
    <dgm:pt modelId="{BBF7CE63-1852-4023-A9DE-AC69F032BA99}" type="pres">
      <dgm:prSet presAssocID="{E2D1C95F-F6A9-4431-BDB5-08D39CCC61BA}" presName="tx1" presStyleLbl="revTx" presStyleIdx="2" presStyleCnt="4"/>
      <dgm:spPr/>
    </dgm:pt>
    <dgm:pt modelId="{6F70BA66-B066-409A-BF7F-00A0C7005BCD}" type="pres">
      <dgm:prSet presAssocID="{E2D1C95F-F6A9-4431-BDB5-08D39CCC61BA}" presName="vert1" presStyleCnt="0"/>
      <dgm:spPr/>
    </dgm:pt>
    <dgm:pt modelId="{8A34BA23-555A-4F9C-ACC0-59CFB327AAD9}" type="pres">
      <dgm:prSet presAssocID="{8B602E1E-C907-4D2E-87B3-F573E4E70EC4}" presName="thickLine" presStyleLbl="alignNode1" presStyleIdx="3" presStyleCnt="4"/>
      <dgm:spPr/>
    </dgm:pt>
    <dgm:pt modelId="{EB238039-C463-432E-8DCB-32F73C40D625}" type="pres">
      <dgm:prSet presAssocID="{8B602E1E-C907-4D2E-87B3-F573E4E70EC4}" presName="horz1" presStyleCnt="0"/>
      <dgm:spPr/>
    </dgm:pt>
    <dgm:pt modelId="{28A70ECA-FD8F-4E0D-8246-B252BF48CEEA}" type="pres">
      <dgm:prSet presAssocID="{8B602E1E-C907-4D2E-87B3-F573E4E70EC4}" presName="tx1" presStyleLbl="revTx" presStyleIdx="3" presStyleCnt="4"/>
      <dgm:spPr/>
    </dgm:pt>
    <dgm:pt modelId="{3C9C3829-19FC-4BEE-97A0-7C2A3A7DEF1E}" type="pres">
      <dgm:prSet presAssocID="{8B602E1E-C907-4D2E-87B3-F573E4E70EC4}" presName="vert1" presStyleCnt="0"/>
      <dgm:spPr/>
    </dgm:pt>
  </dgm:ptLst>
  <dgm:cxnLst>
    <dgm:cxn modelId="{AFD95E1B-982F-4745-9657-AB69DFAFE08A}" type="presOf" srcId="{B8B2F95B-2E21-4E06-AFD6-B155FE2E528D}" destId="{817C2D9F-ED2D-4F62-8820-6F3C4C172571}" srcOrd="0" destOrd="0" presId="urn:microsoft.com/office/officeart/2008/layout/LinedList"/>
    <dgm:cxn modelId="{904B023F-8787-4B6D-95C9-30AFEDC51939}" type="presOf" srcId="{E2D1C95F-F6A9-4431-BDB5-08D39CCC61BA}" destId="{BBF7CE63-1852-4023-A9DE-AC69F032BA99}" srcOrd="0" destOrd="0" presId="urn:microsoft.com/office/officeart/2008/layout/LinedList"/>
    <dgm:cxn modelId="{5033B75C-6C0C-427D-9F49-C82A4CD937E0}" srcId="{B8B2F95B-2E21-4E06-AFD6-B155FE2E528D}" destId="{E2D1C95F-F6A9-4431-BDB5-08D39CCC61BA}" srcOrd="2" destOrd="0" parTransId="{FA6C790F-B5C0-49B4-B920-2798C6659F18}" sibTransId="{9FA9BD41-5710-4BD2-A1EC-D457267BFAA9}"/>
    <dgm:cxn modelId="{060AC563-A339-4298-9DD3-16CDC2B35913}" srcId="{B8B2F95B-2E21-4E06-AFD6-B155FE2E528D}" destId="{C20861E4-68D7-4057-8238-9479D1B2141A}" srcOrd="1" destOrd="0" parTransId="{6416259F-93DE-4234-8123-1C5667B90DE1}" sibTransId="{DC7EC8B4-112C-4C25-9B11-AC7E588EF4BF}"/>
    <dgm:cxn modelId="{D2E41367-3FD2-4238-9F6E-3616EDB97520}" srcId="{B8B2F95B-2E21-4E06-AFD6-B155FE2E528D}" destId="{8B602E1E-C907-4D2E-87B3-F573E4E70EC4}" srcOrd="3" destOrd="0" parTransId="{14A88E42-D6CC-412E-8885-3C1B47040C44}" sibTransId="{42265634-F99B-43C9-99BF-24CCCA5A0372}"/>
    <dgm:cxn modelId="{1DBA99A7-3906-4803-B4B0-09CA902E4D92}" type="presOf" srcId="{95E87578-29BD-4B3F-ADBA-179973226795}" destId="{33EA21F0-514F-4D3A-B08A-E49EC6838C0C}" srcOrd="0" destOrd="0" presId="urn:microsoft.com/office/officeart/2008/layout/LinedList"/>
    <dgm:cxn modelId="{9CD27CA8-227D-4721-8620-5F02FD39B585}" type="presOf" srcId="{8B602E1E-C907-4D2E-87B3-F573E4E70EC4}" destId="{28A70ECA-FD8F-4E0D-8246-B252BF48CEEA}" srcOrd="0" destOrd="0" presId="urn:microsoft.com/office/officeart/2008/layout/LinedList"/>
    <dgm:cxn modelId="{8135CAD6-0811-4B5D-82CF-2DD31C9E8578}" srcId="{B8B2F95B-2E21-4E06-AFD6-B155FE2E528D}" destId="{95E87578-29BD-4B3F-ADBA-179973226795}" srcOrd="0" destOrd="0" parTransId="{870171F8-50B2-407B-80A3-68E8C45267D4}" sibTransId="{550E32CC-5A90-4224-A9A8-E92C638D0AB9}"/>
    <dgm:cxn modelId="{C7364EF8-F0BC-4303-A386-3B59ECD6A156}" type="presOf" srcId="{C20861E4-68D7-4057-8238-9479D1B2141A}" destId="{C677697E-AD8E-46AB-9ED6-ED0C356E7146}" srcOrd="0" destOrd="0" presId="urn:microsoft.com/office/officeart/2008/layout/LinedList"/>
    <dgm:cxn modelId="{38FEC263-FD12-4508-A832-928265C6464B}" type="presParOf" srcId="{817C2D9F-ED2D-4F62-8820-6F3C4C172571}" destId="{0925FEB5-BD46-4D15-950F-CBCE1BFF4994}" srcOrd="0" destOrd="0" presId="urn:microsoft.com/office/officeart/2008/layout/LinedList"/>
    <dgm:cxn modelId="{C9ED240B-F4E1-4F9F-A0E2-993122CD2B2A}" type="presParOf" srcId="{817C2D9F-ED2D-4F62-8820-6F3C4C172571}" destId="{FCAF3CF4-E3D7-40FE-BAC5-8C057D1A3441}" srcOrd="1" destOrd="0" presId="urn:microsoft.com/office/officeart/2008/layout/LinedList"/>
    <dgm:cxn modelId="{C982E6A1-9146-41FC-BCCF-A12CB7122BC4}" type="presParOf" srcId="{FCAF3CF4-E3D7-40FE-BAC5-8C057D1A3441}" destId="{33EA21F0-514F-4D3A-B08A-E49EC6838C0C}" srcOrd="0" destOrd="0" presId="urn:microsoft.com/office/officeart/2008/layout/LinedList"/>
    <dgm:cxn modelId="{B88649BE-DA87-4F27-B3A6-B6619C75F82D}" type="presParOf" srcId="{FCAF3CF4-E3D7-40FE-BAC5-8C057D1A3441}" destId="{EF580164-C9ED-4AC9-A7DA-B79ED1E188A4}" srcOrd="1" destOrd="0" presId="urn:microsoft.com/office/officeart/2008/layout/LinedList"/>
    <dgm:cxn modelId="{2A4B7F9A-DFF2-4BD2-BBCD-3D20D58BF111}" type="presParOf" srcId="{817C2D9F-ED2D-4F62-8820-6F3C4C172571}" destId="{199C1F6F-8586-4D6E-9A47-08BBA0B49436}" srcOrd="2" destOrd="0" presId="urn:microsoft.com/office/officeart/2008/layout/LinedList"/>
    <dgm:cxn modelId="{2A2873B4-550B-45E6-A0B3-A4B9AD5A0976}" type="presParOf" srcId="{817C2D9F-ED2D-4F62-8820-6F3C4C172571}" destId="{B3EAC4FE-0157-4C5F-B581-3B0DB412BCCF}" srcOrd="3" destOrd="0" presId="urn:microsoft.com/office/officeart/2008/layout/LinedList"/>
    <dgm:cxn modelId="{AE1D9C8A-BF89-43CC-8353-37325D6E40EA}" type="presParOf" srcId="{B3EAC4FE-0157-4C5F-B581-3B0DB412BCCF}" destId="{C677697E-AD8E-46AB-9ED6-ED0C356E7146}" srcOrd="0" destOrd="0" presId="urn:microsoft.com/office/officeart/2008/layout/LinedList"/>
    <dgm:cxn modelId="{CFA92EA1-FB93-4B0B-A953-89A713206B9D}" type="presParOf" srcId="{B3EAC4FE-0157-4C5F-B581-3B0DB412BCCF}" destId="{295A2795-BD08-49D7-B566-0064222A5EF1}" srcOrd="1" destOrd="0" presId="urn:microsoft.com/office/officeart/2008/layout/LinedList"/>
    <dgm:cxn modelId="{99AEA3CC-FB70-4F31-A24E-5830A09E8C98}" type="presParOf" srcId="{817C2D9F-ED2D-4F62-8820-6F3C4C172571}" destId="{0F5A929C-3D2D-4E6F-A2FA-022ACB3BF681}" srcOrd="4" destOrd="0" presId="urn:microsoft.com/office/officeart/2008/layout/LinedList"/>
    <dgm:cxn modelId="{26CE6620-A83A-4B53-832C-6D1431861D36}" type="presParOf" srcId="{817C2D9F-ED2D-4F62-8820-6F3C4C172571}" destId="{0A9C40D0-7595-4DB5-A5BC-870FC2AF717A}" srcOrd="5" destOrd="0" presId="urn:microsoft.com/office/officeart/2008/layout/LinedList"/>
    <dgm:cxn modelId="{E92CA983-B865-4FF7-9374-9E9E02CFC5ED}" type="presParOf" srcId="{0A9C40D0-7595-4DB5-A5BC-870FC2AF717A}" destId="{BBF7CE63-1852-4023-A9DE-AC69F032BA99}" srcOrd="0" destOrd="0" presId="urn:microsoft.com/office/officeart/2008/layout/LinedList"/>
    <dgm:cxn modelId="{D8279424-C522-4BD6-BFBB-DB733D7A8C03}" type="presParOf" srcId="{0A9C40D0-7595-4DB5-A5BC-870FC2AF717A}" destId="{6F70BA66-B066-409A-BF7F-00A0C7005BCD}" srcOrd="1" destOrd="0" presId="urn:microsoft.com/office/officeart/2008/layout/LinedList"/>
    <dgm:cxn modelId="{4B6FAB77-B532-46AA-9647-400E6B7DBFFF}" type="presParOf" srcId="{817C2D9F-ED2D-4F62-8820-6F3C4C172571}" destId="{8A34BA23-555A-4F9C-ACC0-59CFB327AAD9}" srcOrd="6" destOrd="0" presId="urn:microsoft.com/office/officeart/2008/layout/LinedList"/>
    <dgm:cxn modelId="{79AA40EA-1CC1-49BF-8F7F-B611BC7E1930}" type="presParOf" srcId="{817C2D9F-ED2D-4F62-8820-6F3C4C172571}" destId="{EB238039-C463-432E-8DCB-32F73C40D625}" srcOrd="7" destOrd="0" presId="urn:microsoft.com/office/officeart/2008/layout/LinedList"/>
    <dgm:cxn modelId="{D6EE81B0-70A5-47F8-B531-4661EE983353}" type="presParOf" srcId="{EB238039-C463-432E-8DCB-32F73C40D625}" destId="{28A70ECA-FD8F-4E0D-8246-B252BF48CEEA}" srcOrd="0" destOrd="0" presId="urn:microsoft.com/office/officeart/2008/layout/LinedList"/>
    <dgm:cxn modelId="{30350E79-CC48-48BC-BE22-D7CD768F142A}" type="presParOf" srcId="{EB238039-C463-432E-8DCB-32F73C40D625}" destId="{3C9C3829-19FC-4BEE-97A0-7C2A3A7DEF1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5FCD036-A129-463A-8A47-AF5970BFF80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F9E75B3-1F6B-4BDC-B1B5-7BA26EEF0549}">
      <dgm:prSet/>
      <dgm:spPr/>
      <dgm:t>
        <a:bodyPr/>
        <a:lstStyle/>
        <a:p>
          <a:r>
            <a:rPr lang="en-GB"/>
            <a:t>Appears to be conflicting evidence but is certainly worth looking at</a:t>
          </a:r>
          <a:endParaRPr lang="en-US"/>
        </a:p>
      </dgm:t>
    </dgm:pt>
    <dgm:pt modelId="{6E7B95D7-433A-47B6-A224-1F324FE69A84}" type="parTrans" cxnId="{19A30EF2-7E60-423A-8263-FFAEC0EC2D17}">
      <dgm:prSet/>
      <dgm:spPr/>
      <dgm:t>
        <a:bodyPr/>
        <a:lstStyle/>
        <a:p>
          <a:endParaRPr lang="en-US"/>
        </a:p>
      </dgm:t>
    </dgm:pt>
    <dgm:pt modelId="{1F9E9912-3583-4CD9-85F2-0F0EA9C1BF70}" type="sibTrans" cxnId="{19A30EF2-7E60-423A-8263-FFAEC0EC2D17}">
      <dgm:prSet/>
      <dgm:spPr/>
      <dgm:t>
        <a:bodyPr/>
        <a:lstStyle/>
        <a:p>
          <a:endParaRPr lang="en-US"/>
        </a:p>
      </dgm:t>
    </dgm:pt>
    <dgm:pt modelId="{4B0C5EF9-D2AD-4217-A8BF-97BBCB6C4F0F}">
      <dgm:prSet/>
      <dgm:spPr/>
      <dgm:t>
        <a:bodyPr/>
        <a:lstStyle/>
        <a:p>
          <a:r>
            <a:rPr lang="en-GB"/>
            <a:t>In practice are nutritionist doing anything?</a:t>
          </a:r>
          <a:endParaRPr lang="en-US"/>
        </a:p>
      </dgm:t>
    </dgm:pt>
    <dgm:pt modelId="{9F663E04-FDAA-4947-B53A-4BC92FA0A3AC}" type="parTrans" cxnId="{52883E26-B6A9-4DAD-9EB6-5A4ECFF3F861}">
      <dgm:prSet/>
      <dgm:spPr/>
      <dgm:t>
        <a:bodyPr/>
        <a:lstStyle/>
        <a:p>
          <a:endParaRPr lang="en-US"/>
        </a:p>
      </dgm:t>
    </dgm:pt>
    <dgm:pt modelId="{F306E485-29B2-4DCF-9B15-83C5B64DFBFD}" type="sibTrans" cxnId="{52883E26-B6A9-4DAD-9EB6-5A4ECFF3F861}">
      <dgm:prSet/>
      <dgm:spPr/>
      <dgm:t>
        <a:bodyPr/>
        <a:lstStyle/>
        <a:p>
          <a:endParaRPr lang="en-US"/>
        </a:p>
      </dgm:t>
    </dgm:pt>
    <dgm:pt modelId="{3304B7ED-B226-45D6-B135-38BF1D88B304}">
      <dgm:prSet/>
      <dgm:spPr/>
      <dgm:t>
        <a:bodyPr/>
        <a:lstStyle/>
        <a:p>
          <a:r>
            <a:rPr lang="en-GB"/>
            <a:t>We need more research – we have a PhD student here looking at it</a:t>
          </a:r>
          <a:endParaRPr lang="en-US"/>
        </a:p>
      </dgm:t>
    </dgm:pt>
    <dgm:pt modelId="{60662C83-C335-4CD0-BA5A-59F942A1CA08}" type="parTrans" cxnId="{EF41C05B-19BA-4A2D-887B-25DF813E7460}">
      <dgm:prSet/>
      <dgm:spPr/>
      <dgm:t>
        <a:bodyPr/>
        <a:lstStyle/>
        <a:p>
          <a:endParaRPr lang="en-US"/>
        </a:p>
      </dgm:t>
    </dgm:pt>
    <dgm:pt modelId="{17E6CE32-908A-4ACC-A3E7-AB07F45E8446}" type="sibTrans" cxnId="{EF41C05B-19BA-4A2D-887B-25DF813E7460}">
      <dgm:prSet/>
      <dgm:spPr/>
      <dgm:t>
        <a:bodyPr/>
        <a:lstStyle/>
        <a:p>
          <a:endParaRPr lang="en-US"/>
        </a:p>
      </dgm:t>
    </dgm:pt>
    <dgm:pt modelId="{05E4A4DF-BF55-48CA-B6D3-9171F8A4714B}" type="pres">
      <dgm:prSet presAssocID="{35FCD036-A129-463A-8A47-AF5970BFF801}" presName="vert0" presStyleCnt="0">
        <dgm:presLayoutVars>
          <dgm:dir/>
          <dgm:animOne val="branch"/>
          <dgm:animLvl val="lvl"/>
        </dgm:presLayoutVars>
      </dgm:prSet>
      <dgm:spPr/>
    </dgm:pt>
    <dgm:pt modelId="{C009DAED-D21C-45F0-9DCE-E42E350FA070}" type="pres">
      <dgm:prSet presAssocID="{8F9E75B3-1F6B-4BDC-B1B5-7BA26EEF0549}" presName="thickLine" presStyleLbl="alignNode1" presStyleIdx="0" presStyleCnt="3"/>
      <dgm:spPr/>
    </dgm:pt>
    <dgm:pt modelId="{31638AC5-E9BB-4190-AF09-F584B8BA72BD}" type="pres">
      <dgm:prSet presAssocID="{8F9E75B3-1F6B-4BDC-B1B5-7BA26EEF0549}" presName="horz1" presStyleCnt="0"/>
      <dgm:spPr/>
    </dgm:pt>
    <dgm:pt modelId="{F993F025-1A7D-49EA-8CB5-B8B5046BC193}" type="pres">
      <dgm:prSet presAssocID="{8F9E75B3-1F6B-4BDC-B1B5-7BA26EEF0549}" presName="tx1" presStyleLbl="revTx" presStyleIdx="0" presStyleCnt="3"/>
      <dgm:spPr/>
    </dgm:pt>
    <dgm:pt modelId="{56F86A87-05F0-40AD-A812-66FB284D2279}" type="pres">
      <dgm:prSet presAssocID="{8F9E75B3-1F6B-4BDC-B1B5-7BA26EEF0549}" presName="vert1" presStyleCnt="0"/>
      <dgm:spPr/>
    </dgm:pt>
    <dgm:pt modelId="{4EC408D2-B66E-474C-B9DF-D38EFC1D0858}" type="pres">
      <dgm:prSet presAssocID="{4B0C5EF9-D2AD-4217-A8BF-97BBCB6C4F0F}" presName="thickLine" presStyleLbl="alignNode1" presStyleIdx="1" presStyleCnt="3"/>
      <dgm:spPr/>
    </dgm:pt>
    <dgm:pt modelId="{6D874C0D-8C0F-40A9-BBDB-868FBD0FEBD8}" type="pres">
      <dgm:prSet presAssocID="{4B0C5EF9-D2AD-4217-A8BF-97BBCB6C4F0F}" presName="horz1" presStyleCnt="0"/>
      <dgm:spPr/>
    </dgm:pt>
    <dgm:pt modelId="{298600D2-4E95-4035-83CE-3EC6B2584974}" type="pres">
      <dgm:prSet presAssocID="{4B0C5EF9-D2AD-4217-A8BF-97BBCB6C4F0F}" presName="tx1" presStyleLbl="revTx" presStyleIdx="1" presStyleCnt="3"/>
      <dgm:spPr/>
    </dgm:pt>
    <dgm:pt modelId="{D2F61C4C-5BE8-4D8B-9033-D52A13F176B3}" type="pres">
      <dgm:prSet presAssocID="{4B0C5EF9-D2AD-4217-A8BF-97BBCB6C4F0F}" presName="vert1" presStyleCnt="0"/>
      <dgm:spPr/>
    </dgm:pt>
    <dgm:pt modelId="{05CA2A1B-5ADF-482B-97B7-0512C56B064B}" type="pres">
      <dgm:prSet presAssocID="{3304B7ED-B226-45D6-B135-38BF1D88B304}" presName="thickLine" presStyleLbl="alignNode1" presStyleIdx="2" presStyleCnt="3"/>
      <dgm:spPr/>
    </dgm:pt>
    <dgm:pt modelId="{2D15982D-827B-433C-8C71-0CDFC51D10B8}" type="pres">
      <dgm:prSet presAssocID="{3304B7ED-B226-45D6-B135-38BF1D88B304}" presName="horz1" presStyleCnt="0"/>
      <dgm:spPr/>
    </dgm:pt>
    <dgm:pt modelId="{F4DC9F63-0B1D-4B44-9E9F-287EC86DC990}" type="pres">
      <dgm:prSet presAssocID="{3304B7ED-B226-45D6-B135-38BF1D88B304}" presName="tx1" presStyleLbl="revTx" presStyleIdx="2" presStyleCnt="3"/>
      <dgm:spPr/>
    </dgm:pt>
    <dgm:pt modelId="{3665485F-0BEC-4C18-A008-203AA665D4B3}" type="pres">
      <dgm:prSet presAssocID="{3304B7ED-B226-45D6-B135-38BF1D88B304}" presName="vert1" presStyleCnt="0"/>
      <dgm:spPr/>
    </dgm:pt>
  </dgm:ptLst>
  <dgm:cxnLst>
    <dgm:cxn modelId="{B025FB05-4336-4D41-9448-8DE398AF0C35}" type="presOf" srcId="{3304B7ED-B226-45D6-B135-38BF1D88B304}" destId="{F4DC9F63-0B1D-4B44-9E9F-287EC86DC990}" srcOrd="0" destOrd="0" presId="urn:microsoft.com/office/officeart/2008/layout/LinedList"/>
    <dgm:cxn modelId="{52883E26-B6A9-4DAD-9EB6-5A4ECFF3F861}" srcId="{35FCD036-A129-463A-8A47-AF5970BFF801}" destId="{4B0C5EF9-D2AD-4217-A8BF-97BBCB6C4F0F}" srcOrd="1" destOrd="0" parTransId="{9F663E04-FDAA-4947-B53A-4BC92FA0A3AC}" sibTransId="{F306E485-29B2-4DCF-9B15-83C5B64DFBFD}"/>
    <dgm:cxn modelId="{7E746040-94A4-4966-9F51-ED4A4F4CF64C}" type="presOf" srcId="{35FCD036-A129-463A-8A47-AF5970BFF801}" destId="{05E4A4DF-BF55-48CA-B6D3-9171F8A4714B}" srcOrd="0" destOrd="0" presId="urn:microsoft.com/office/officeart/2008/layout/LinedList"/>
    <dgm:cxn modelId="{EF41C05B-19BA-4A2D-887B-25DF813E7460}" srcId="{35FCD036-A129-463A-8A47-AF5970BFF801}" destId="{3304B7ED-B226-45D6-B135-38BF1D88B304}" srcOrd="2" destOrd="0" parTransId="{60662C83-C335-4CD0-BA5A-59F942A1CA08}" sibTransId="{17E6CE32-908A-4ACC-A3E7-AB07F45E8446}"/>
    <dgm:cxn modelId="{05F78E5A-FAE6-4CDE-89C6-F14CE52F8BBE}" type="presOf" srcId="{4B0C5EF9-D2AD-4217-A8BF-97BBCB6C4F0F}" destId="{298600D2-4E95-4035-83CE-3EC6B2584974}" srcOrd="0" destOrd="0" presId="urn:microsoft.com/office/officeart/2008/layout/LinedList"/>
    <dgm:cxn modelId="{191D56C9-5DA0-499F-805C-90A06AFBCC59}" type="presOf" srcId="{8F9E75B3-1F6B-4BDC-B1B5-7BA26EEF0549}" destId="{F993F025-1A7D-49EA-8CB5-B8B5046BC193}" srcOrd="0" destOrd="0" presId="urn:microsoft.com/office/officeart/2008/layout/LinedList"/>
    <dgm:cxn modelId="{19A30EF2-7E60-423A-8263-FFAEC0EC2D17}" srcId="{35FCD036-A129-463A-8A47-AF5970BFF801}" destId="{8F9E75B3-1F6B-4BDC-B1B5-7BA26EEF0549}" srcOrd="0" destOrd="0" parTransId="{6E7B95D7-433A-47B6-A224-1F324FE69A84}" sibTransId="{1F9E9912-3583-4CD9-85F2-0F0EA9C1BF70}"/>
    <dgm:cxn modelId="{D897589A-B7C5-48ED-A6EB-84094F452421}" type="presParOf" srcId="{05E4A4DF-BF55-48CA-B6D3-9171F8A4714B}" destId="{C009DAED-D21C-45F0-9DCE-E42E350FA070}" srcOrd="0" destOrd="0" presId="urn:microsoft.com/office/officeart/2008/layout/LinedList"/>
    <dgm:cxn modelId="{47C1811F-D4C2-4AD1-BC92-3E2804110233}" type="presParOf" srcId="{05E4A4DF-BF55-48CA-B6D3-9171F8A4714B}" destId="{31638AC5-E9BB-4190-AF09-F584B8BA72BD}" srcOrd="1" destOrd="0" presId="urn:microsoft.com/office/officeart/2008/layout/LinedList"/>
    <dgm:cxn modelId="{9BD7C8C1-1AED-4DF9-A576-AD5DD47642DC}" type="presParOf" srcId="{31638AC5-E9BB-4190-AF09-F584B8BA72BD}" destId="{F993F025-1A7D-49EA-8CB5-B8B5046BC193}" srcOrd="0" destOrd="0" presId="urn:microsoft.com/office/officeart/2008/layout/LinedList"/>
    <dgm:cxn modelId="{6116EE37-510F-429B-A144-E9BABB78A9DE}" type="presParOf" srcId="{31638AC5-E9BB-4190-AF09-F584B8BA72BD}" destId="{56F86A87-05F0-40AD-A812-66FB284D2279}" srcOrd="1" destOrd="0" presId="urn:microsoft.com/office/officeart/2008/layout/LinedList"/>
    <dgm:cxn modelId="{97D01F73-EFC6-4C34-9ACD-1C125A6CEE0D}" type="presParOf" srcId="{05E4A4DF-BF55-48CA-B6D3-9171F8A4714B}" destId="{4EC408D2-B66E-474C-B9DF-D38EFC1D0858}" srcOrd="2" destOrd="0" presId="urn:microsoft.com/office/officeart/2008/layout/LinedList"/>
    <dgm:cxn modelId="{EB7A15AB-5689-4B48-8BD5-C11ACEC07B36}" type="presParOf" srcId="{05E4A4DF-BF55-48CA-B6D3-9171F8A4714B}" destId="{6D874C0D-8C0F-40A9-BBDB-868FBD0FEBD8}" srcOrd="3" destOrd="0" presId="urn:microsoft.com/office/officeart/2008/layout/LinedList"/>
    <dgm:cxn modelId="{2E176EB4-6D0E-450A-8D4B-397E0C3083A7}" type="presParOf" srcId="{6D874C0D-8C0F-40A9-BBDB-868FBD0FEBD8}" destId="{298600D2-4E95-4035-83CE-3EC6B2584974}" srcOrd="0" destOrd="0" presId="urn:microsoft.com/office/officeart/2008/layout/LinedList"/>
    <dgm:cxn modelId="{D22C6D3B-65A9-4D62-8EE7-A3A07BC479C6}" type="presParOf" srcId="{6D874C0D-8C0F-40A9-BBDB-868FBD0FEBD8}" destId="{D2F61C4C-5BE8-4D8B-9033-D52A13F176B3}" srcOrd="1" destOrd="0" presId="urn:microsoft.com/office/officeart/2008/layout/LinedList"/>
    <dgm:cxn modelId="{EB810096-B791-426D-9BF8-EC3A809952FA}" type="presParOf" srcId="{05E4A4DF-BF55-48CA-B6D3-9171F8A4714B}" destId="{05CA2A1B-5ADF-482B-97B7-0512C56B064B}" srcOrd="4" destOrd="0" presId="urn:microsoft.com/office/officeart/2008/layout/LinedList"/>
    <dgm:cxn modelId="{754B7AA5-10FE-42CE-9060-E5D8B8C586EC}" type="presParOf" srcId="{05E4A4DF-BF55-48CA-B6D3-9171F8A4714B}" destId="{2D15982D-827B-433C-8C71-0CDFC51D10B8}" srcOrd="5" destOrd="0" presId="urn:microsoft.com/office/officeart/2008/layout/LinedList"/>
    <dgm:cxn modelId="{351E052C-4C95-4A43-94B4-4F37B6B56953}" type="presParOf" srcId="{2D15982D-827B-433C-8C71-0CDFC51D10B8}" destId="{F4DC9F63-0B1D-4B44-9E9F-287EC86DC990}" srcOrd="0" destOrd="0" presId="urn:microsoft.com/office/officeart/2008/layout/LinedList"/>
    <dgm:cxn modelId="{E3AD0B18-6129-48D6-A2C1-921D26358C75}" type="presParOf" srcId="{2D15982D-827B-433C-8C71-0CDFC51D10B8}" destId="{3665485F-0BEC-4C18-A008-203AA665D4B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6DDE68-1F71-405D-A1F2-AD0B295836A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B9FDE18-8B9C-436C-88E7-F68D098E9BDB}">
      <dgm:prSet/>
      <dgm:spPr/>
      <dgm:t>
        <a:bodyPr/>
        <a:lstStyle/>
        <a:p>
          <a:r>
            <a:rPr lang="en-GB" dirty="0"/>
            <a:t>Next semester</a:t>
          </a:r>
          <a:endParaRPr lang="en-US" dirty="0"/>
        </a:p>
      </dgm:t>
    </dgm:pt>
    <dgm:pt modelId="{724C1544-D18D-4291-84F7-99B9283EDD6A}" type="parTrans" cxnId="{BEFD16E0-C478-4F8B-A21B-1AE1D2C870BD}">
      <dgm:prSet/>
      <dgm:spPr/>
      <dgm:t>
        <a:bodyPr/>
        <a:lstStyle/>
        <a:p>
          <a:endParaRPr lang="en-US"/>
        </a:p>
      </dgm:t>
    </dgm:pt>
    <dgm:pt modelId="{5FD989F0-1874-430E-97A1-BD92D866C352}" type="sibTrans" cxnId="{BEFD16E0-C478-4F8B-A21B-1AE1D2C870BD}">
      <dgm:prSet/>
      <dgm:spPr/>
      <dgm:t>
        <a:bodyPr/>
        <a:lstStyle/>
        <a:p>
          <a:endParaRPr lang="en-US"/>
        </a:p>
      </dgm:t>
    </dgm:pt>
    <dgm:pt modelId="{39722EA1-FA24-4388-AFD7-9F23847AAE5F}">
      <dgm:prSet/>
      <dgm:spPr/>
      <dgm:t>
        <a:bodyPr/>
        <a:lstStyle/>
        <a:p>
          <a:r>
            <a:rPr lang="en-GB" dirty="0"/>
            <a:t>Weekend attendance as usual</a:t>
          </a:r>
          <a:endParaRPr lang="en-US" dirty="0"/>
        </a:p>
      </dgm:t>
    </dgm:pt>
    <dgm:pt modelId="{1DA0800C-EC75-4D4F-804D-B027F64BBC6A}" type="parTrans" cxnId="{A87788E2-9857-4FB6-BEE5-87B1E075BB03}">
      <dgm:prSet/>
      <dgm:spPr/>
      <dgm:t>
        <a:bodyPr/>
        <a:lstStyle/>
        <a:p>
          <a:endParaRPr lang="en-US"/>
        </a:p>
      </dgm:t>
    </dgm:pt>
    <dgm:pt modelId="{372FA8F1-4C48-4DAE-BBC9-6709659F139D}" type="sibTrans" cxnId="{A87788E2-9857-4FB6-BEE5-87B1E075BB03}">
      <dgm:prSet/>
      <dgm:spPr/>
      <dgm:t>
        <a:bodyPr/>
        <a:lstStyle/>
        <a:p>
          <a:endParaRPr lang="en-US"/>
        </a:p>
      </dgm:t>
    </dgm:pt>
    <dgm:pt modelId="{0E533AA8-5F1E-4993-9E8D-D1088863DA62}">
      <dgm:prSet/>
      <dgm:spPr/>
      <dgm:t>
        <a:bodyPr/>
        <a:lstStyle/>
        <a:p>
          <a:r>
            <a:rPr lang="en-GB" dirty="0"/>
            <a:t>Nalda Wainright is the module lead with several other lecturers input</a:t>
          </a:r>
          <a:endParaRPr lang="en-US" dirty="0"/>
        </a:p>
      </dgm:t>
    </dgm:pt>
    <dgm:pt modelId="{CB99F991-D23C-4510-96B2-51AE36D1A0ED}" type="parTrans" cxnId="{D1AD3081-8032-48B5-9EE7-EED6B58C9EC5}">
      <dgm:prSet/>
      <dgm:spPr/>
      <dgm:t>
        <a:bodyPr/>
        <a:lstStyle/>
        <a:p>
          <a:endParaRPr lang="en-US"/>
        </a:p>
      </dgm:t>
    </dgm:pt>
    <dgm:pt modelId="{FB569BA5-E7F8-45E4-A9D8-602765F0B636}" type="sibTrans" cxnId="{D1AD3081-8032-48B5-9EE7-EED6B58C9EC5}">
      <dgm:prSet/>
      <dgm:spPr/>
      <dgm:t>
        <a:bodyPr/>
        <a:lstStyle/>
        <a:p>
          <a:endParaRPr lang="en-US"/>
        </a:p>
      </dgm:t>
    </dgm:pt>
    <dgm:pt modelId="{3C78CE2C-D3C5-49BD-8AB4-E7CE5FC4CAF1}">
      <dgm:prSet/>
      <dgm:spPr/>
      <dgm:t>
        <a:bodyPr/>
        <a:lstStyle/>
        <a:p>
          <a:r>
            <a:rPr lang="en-GB" dirty="0"/>
            <a:t>Leading on to Dissertation</a:t>
          </a:r>
          <a:endParaRPr lang="en-US" dirty="0"/>
        </a:p>
      </dgm:t>
    </dgm:pt>
    <dgm:pt modelId="{AB288F40-729C-43E9-ABF1-A17FD64E73E1}" type="parTrans" cxnId="{51027326-9868-456A-B9F3-27280BCD62D0}">
      <dgm:prSet/>
      <dgm:spPr/>
      <dgm:t>
        <a:bodyPr/>
        <a:lstStyle/>
        <a:p>
          <a:endParaRPr lang="en-US"/>
        </a:p>
      </dgm:t>
    </dgm:pt>
    <dgm:pt modelId="{2E376AD9-10B1-4CE9-BACB-10EDA2C112B5}" type="sibTrans" cxnId="{51027326-9868-456A-B9F3-27280BCD62D0}">
      <dgm:prSet/>
      <dgm:spPr/>
      <dgm:t>
        <a:bodyPr/>
        <a:lstStyle/>
        <a:p>
          <a:endParaRPr lang="en-US"/>
        </a:p>
      </dgm:t>
    </dgm:pt>
    <dgm:pt modelId="{7F06D128-4118-4FB7-832C-387CC2853878}" type="pres">
      <dgm:prSet presAssocID="{F86DDE68-1F71-405D-A1F2-AD0B295836A1}" presName="vert0" presStyleCnt="0">
        <dgm:presLayoutVars>
          <dgm:dir/>
          <dgm:animOne val="branch"/>
          <dgm:animLvl val="lvl"/>
        </dgm:presLayoutVars>
      </dgm:prSet>
      <dgm:spPr/>
    </dgm:pt>
    <dgm:pt modelId="{10373323-BC32-4DDF-8592-356CFF270C62}" type="pres">
      <dgm:prSet presAssocID="{0B9FDE18-8B9C-436C-88E7-F68D098E9BDB}" presName="thickLine" presStyleLbl="alignNode1" presStyleIdx="0" presStyleCnt="4"/>
      <dgm:spPr/>
    </dgm:pt>
    <dgm:pt modelId="{9CA039B3-EEDE-4F99-95C5-32FF66E79242}" type="pres">
      <dgm:prSet presAssocID="{0B9FDE18-8B9C-436C-88E7-F68D098E9BDB}" presName="horz1" presStyleCnt="0"/>
      <dgm:spPr/>
    </dgm:pt>
    <dgm:pt modelId="{8ABD5D12-BAC9-496D-9966-230FB193B1EB}" type="pres">
      <dgm:prSet presAssocID="{0B9FDE18-8B9C-436C-88E7-F68D098E9BDB}" presName="tx1" presStyleLbl="revTx" presStyleIdx="0" presStyleCnt="4"/>
      <dgm:spPr/>
    </dgm:pt>
    <dgm:pt modelId="{DC8B2AD2-174A-4037-83AB-AF3560D0DBCE}" type="pres">
      <dgm:prSet presAssocID="{0B9FDE18-8B9C-436C-88E7-F68D098E9BDB}" presName="vert1" presStyleCnt="0"/>
      <dgm:spPr/>
    </dgm:pt>
    <dgm:pt modelId="{361B8858-CBA7-402F-AFE4-C9C3E695A745}" type="pres">
      <dgm:prSet presAssocID="{39722EA1-FA24-4388-AFD7-9F23847AAE5F}" presName="thickLine" presStyleLbl="alignNode1" presStyleIdx="1" presStyleCnt="4"/>
      <dgm:spPr/>
    </dgm:pt>
    <dgm:pt modelId="{FB908B71-49AA-4044-B87B-FE1EE40E446D}" type="pres">
      <dgm:prSet presAssocID="{39722EA1-FA24-4388-AFD7-9F23847AAE5F}" presName="horz1" presStyleCnt="0"/>
      <dgm:spPr/>
    </dgm:pt>
    <dgm:pt modelId="{022F1DF5-ACE4-4B2A-A75C-697D0161B2FE}" type="pres">
      <dgm:prSet presAssocID="{39722EA1-FA24-4388-AFD7-9F23847AAE5F}" presName="tx1" presStyleLbl="revTx" presStyleIdx="1" presStyleCnt="4"/>
      <dgm:spPr/>
    </dgm:pt>
    <dgm:pt modelId="{53A4444F-ADCC-4582-AE13-621711253803}" type="pres">
      <dgm:prSet presAssocID="{39722EA1-FA24-4388-AFD7-9F23847AAE5F}" presName="vert1" presStyleCnt="0"/>
      <dgm:spPr/>
    </dgm:pt>
    <dgm:pt modelId="{E2916FEE-635D-4E82-B895-2A4C3D30314F}" type="pres">
      <dgm:prSet presAssocID="{0E533AA8-5F1E-4993-9E8D-D1088863DA62}" presName="thickLine" presStyleLbl="alignNode1" presStyleIdx="2" presStyleCnt="4"/>
      <dgm:spPr/>
    </dgm:pt>
    <dgm:pt modelId="{61F0F633-BA26-4F74-B211-1596789B0FE4}" type="pres">
      <dgm:prSet presAssocID="{0E533AA8-5F1E-4993-9E8D-D1088863DA62}" presName="horz1" presStyleCnt="0"/>
      <dgm:spPr/>
    </dgm:pt>
    <dgm:pt modelId="{8B4AE049-32CD-42E6-B878-DAB3A7DB4276}" type="pres">
      <dgm:prSet presAssocID="{0E533AA8-5F1E-4993-9E8D-D1088863DA62}" presName="tx1" presStyleLbl="revTx" presStyleIdx="2" presStyleCnt="4"/>
      <dgm:spPr/>
    </dgm:pt>
    <dgm:pt modelId="{898D89DD-8788-47AF-9AAD-ED1A537647BD}" type="pres">
      <dgm:prSet presAssocID="{0E533AA8-5F1E-4993-9E8D-D1088863DA62}" presName="vert1" presStyleCnt="0"/>
      <dgm:spPr/>
    </dgm:pt>
    <dgm:pt modelId="{E080AE42-E217-4E9B-89D8-D810C7732FC4}" type="pres">
      <dgm:prSet presAssocID="{3C78CE2C-D3C5-49BD-8AB4-E7CE5FC4CAF1}" presName="thickLine" presStyleLbl="alignNode1" presStyleIdx="3" presStyleCnt="4"/>
      <dgm:spPr/>
    </dgm:pt>
    <dgm:pt modelId="{B1DE1A7A-58FC-48C0-A5D1-C0FA4F5F9542}" type="pres">
      <dgm:prSet presAssocID="{3C78CE2C-D3C5-49BD-8AB4-E7CE5FC4CAF1}" presName="horz1" presStyleCnt="0"/>
      <dgm:spPr/>
    </dgm:pt>
    <dgm:pt modelId="{AD9BABCF-49BF-4598-90E3-833B12701482}" type="pres">
      <dgm:prSet presAssocID="{3C78CE2C-D3C5-49BD-8AB4-E7CE5FC4CAF1}" presName="tx1" presStyleLbl="revTx" presStyleIdx="3" presStyleCnt="4"/>
      <dgm:spPr/>
    </dgm:pt>
    <dgm:pt modelId="{01257DDA-5330-490F-BE50-E0796A61F9DF}" type="pres">
      <dgm:prSet presAssocID="{3C78CE2C-D3C5-49BD-8AB4-E7CE5FC4CAF1}" presName="vert1" presStyleCnt="0"/>
      <dgm:spPr/>
    </dgm:pt>
  </dgm:ptLst>
  <dgm:cxnLst>
    <dgm:cxn modelId="{87BBF308-A76B-4580-8C73-D3BE4D260E07}" type="presOf" srcId="{39722EA1-FA24-4388-AFD7-9F23847AAE5F}" destId="{022F1DF5-ACE4-4B2A-A75C-697D0161B2FE}" srcOrd="0" destOrd="0" presId="urn:microsoft.com/office/officeart/2008/layout/LinedList"/>
    <dgm:cxn modelId="{51027326-9868-456A-B9F3-27280BCD62D0}" srcId="{F86DDE68-1F71-405D-A1F2-AD0B295836A1}" destId="{3C78CE2C-D3C5-49BD-8AB4-E7CE5FC4CAF1}" srcOrd="3" destOrd="0" parTransId="{AB288F40-729C-43E9-ABF1-A17FD64E73E1}" sibTransId="{2E376AD9-10B1-4CE9-BACB-10EDA2C112B5}"/>
    <dgm:cxn modelId="{9BC9A23F-D734-4C25-9277-9BE3DE37D225}" type="presOf" srcId="{F86DDE68-1F71-405D-A1F2-AD0B295836A1}" destId="{7F06D128-4118-4FB7-832C-387CC2853878}" srcOrd="0" destOrd="0" presId="urn:microsoft.com/office/officeart/2008/layout/LinedList"/>
    <dgm:cxn modelId="{E1731B50-CEB3-45C5-B29A-88B06D720E17}" type="presOf" srcId="{0B9FDE18-8B9C-436C-88E7-F68D098E9BDB}" destId="{8ABD5D12-BAC9-496D-9966-230FB193B1EB}" srcOrd="0" destOrd="0" presId="urn:microsoft.com/office/officeart/2008/layout/LinedList"/>
    <dgm:cxn modelId="{D1AD3081-8032-48B5-9EE7-EED6B58C9EC5}" srcId="{F86DDE68-1F71-405D-A1F2-AD0B295836A1}" destId="{0E533AA8-5F1E-4993-9E8D-D1088863DA62}" srcOrd="2" destOrd="0" parTransId="{CB99F991-D23C-4510-96B2-51AE36D1A0ED}" sibTransId="{FB569BA5-E7F8-45E4-A9D8-602765F0B636}"/>
    <dgm:cxn modelId="{9ED5D58B-A615-4B05-B1AF-A2DED13A9EF5}" type="presOf" srcId="{3C78CE2C-D3C5-49BD-8AB4-E7CE5FC4CAF1}" destId="{AD9BABCF-49BF-4598-90E3-833B12701482}" srcOrd="0" destOrd="0" presId="urn:microsoft.com/office/officeart/2008/layout/LinedList"/>
    <dgm:cxn modelId="{41A24BD6-0E5A-45CA-8FDE-BD398E42970B}" type="presOf" srcId="{0E533AA8-5F1E-4993-9E8D-D1088863DA62}" destId="{8B4AE049-32CD-42E6-B878-DAB3A7DB4276}" srcOrd="0" destOrd="0" presId="urn:microsoft.com/office/officeart/2008/layout/LinedList"/>
    <dgm:cxn modelId="{BEFD16E0-C478-4F8B-A21B-1AE1D2C870BD}" srcId="{F86DDE68-1F71-405D-A1F2-AD0B295836A1}" destId="{0B9FDE18-8B9C-436C-88E7-F68D098E9BDB}" srcOrd="0" destOrd="0" parTransId="{724C1544-D18D-4291-84F7-99B9283EDD6A}" sibTransId="{5FD989F0-1874-430E-97A1-BD92D866C352}"/>
    <dgm:cxn modelId="{A87788E2-9857-4FB6-BEE5-87B1E075BB03}" srcId="{F86DDE68-1F71-405D-A1F2-AD0B295836A1}" destId="{39722EA1-FA24-4388-AFD7-9F23847AAE5F}" srcOrd="1" destOrd="0" parTransId="{1DA0800C-EC75-4D4F-804D-B027F64BBC6A}" sibTransId="{372FA8F1-4C48-4DAE-BBC9-6709659F139D}"/>
    <dgm:cxn modelId="{D008B49F-2700-4985-A360-978FDC26CEBE}" type="presParOf" srcId="{7F06D128-4118-4FB7-832C-387CC2853878}" destId="{10373323-BC32-4DDF-8592-356CFF270C62}" srcOrd="0" destOrd="0" presId="urn:microsoft.com/office/officeart/2008/layout/LinedList"/>
    <dgm:cxn modelId="{D3FEBC9C-DE2B-4776-A1FB-3CD53F421A65}" type="presParOf" srcId="{7F06D128-4118-4FB7-832C-387CC2853878}" destId="{9CA039B3-EEDE-4F99-95C5-32FF66E79242}" srcOrd="1" destOrd="0" presId="urn:microsoft.com/office/officeart/2008/layout/LinedList"/>
    <dgm:cxn modelId="{42DB2E9A-BDDB-4568-90D0-9D23A6A72922}" type="presParOf" srcId="{9CA039B3-EEDE-4F99-95C5-32FF66E79242}" destId="{8ABD5D12-BAC9-496D-9966-230FB193B1EB}" srcOrd="0" destOrd="0" presId="urn:microsoft.com/office/officeart/2008/layout/LinedList"/>
    <dgm:cxn modelId="{3012DC3E-CCE2-482E-B055-3052BB3B7D7E}" type="presParOf" srcId="{9CA039B3-EEDE-4F99-95C5-32FF66E79242}" destId="{DC8B2AD2-174A-4037-83AB-AF3560D0DBCE}" srcOrd="1" destOrd="0" presId="urn:microsoft.com/office/officeart/2008/layout/LinedList"/>
    <dgm:cxn modelId="{5F420412-AA25-46E5-8337-722375D7041C}" type="presParOf" srcId="{7F06D128-4118-4FB7-832C-387CC2853878}" destId="{361B8858-CBA7-402F-AFE4-C9C3E695A745}" srcOrd="2" destOrd="0" presId="urn:microsoft.com/office/officeart/2008/layout/LinedList"/>
    <dgm:cxn modelId="{9F4CDFB4-2BF9-4FC4-AA8A-328B79CBBE20}" type="presParOf" srcId="{7F06D128-4118-4FB7-832C-387CC2853878}" destId="{FB908B71-49AA-4044-B87B-FE1EE40E446D}" srcOrd="3" destOrd="0" presId="urn:microsoft.com/office/officeart/2008/layout/LinedList"/>
    <dgm:cxn modelId="{3B323D88-CEE8-47E9-98D0-83E78134B4EF}" type="presParOf" srcId="{FB908B71-49AA-4044-B87B-FE1EE40E446D}" destId="{022F1DF5-ACE4-4B2A-A75C-697D0161B2FE}" srcOrd="0" destOrd="0" presId="urn:microsoft.com/office/officeart/2008/layout/LinedList"/>
    <dgm:cxn modelId="{1398514E-1A90-4AFB-A99D-1DC8474B19F2}" type="presParOf" srcId="{FB908B71-49AA-4044-B87B-FE1EE40E446D}" destId="{53A4444F-ADCC-4582-AE13-621711253803}" srcOrd="1" destOrd="0" presId="urn:microsoft.com/office/officeart/2008/layout/LinedList"/>
    <dgm:cxn modelId="{9C564D39-6956-4B59-B548-4E79D03F4A6F}" type="presParOf" srcId="{7F06D128-4118-4FB7-832C-387CC2853878}" destId="{E2916FEE-635D-4E82-B895-2A4C3D30314F}" srcOrd="4" destOrd="0" presId="urn:microsoft.com/office/officeart/2008/layout/LinedList"/>
    <dgm:cxn modelId="{8DB6C3C0-554A-43E8-9181-469FEA47F352}" type="presParOf" srcId="{7F06D128-4118-4FB7-832C-387CC2853878}" destId="{61F0F633-BA26-4F74-B211-1596789B0FE4}" srcOrd="5" destOrd="0" presId="urn:microsoft.com/office/officeart/2008/layout/LinedList"/>
    <dgm:cxn modelId="{DBE9C473-AEAD-44F9-92FF-2CEFBB26D0D3}" type="presParOf" srcId="{61F0F633-BA26-4F74-B211-1596789B0FE4}" destId="{8B4AE049-32CD-42E6-B878-DAB3A7DB4276}" srcOrd="0" destOrd="0" presId="urn:microsoft.com/office/officeart/2008/layout/LinedList"/>
    <dgm:cxn modelId="{05B4332B-30E8-4D3B-83D8-C02F6A0B05CC}" type="presParOf" srcId="{61F0F633-BA26-4F74-B211-1596789B0FE4}" destId="{898D89DD-8788-47AF-9AAD-ED1A537647BD}" srcOrd="1" destOrd="0" presId="urn:microsoft.com/office/officeart/2008/layout/LinedList"/>
    <dgm:cxn modelId="{0564B1F9-1C5D-45BC-BE49-396CA48440FB}" type="presParOf" srcId="{7F06D128-4118-4FB7-832C-387CC2853878}" destId="{E080AE42-E217-4E9B-89D8-D810C7732FC4}" srcOrd="6" destOrd="0" presId="urn:microsoft.com/office/officeart/2008/layout/LinedList"/>
    <dgm:cxn modelId="{E24321CB-41D2-4528-AC52-FC393D315737}" type="presParOf" srcId="{7F06D128-4118-4FB7-832C-387CC2853878}" destId="{B1DE1A7A-58FC-48C0-A5D1-C0FA4F5F9542}" srcOrd="7" destOrd="0" presId="urn:microsoft.com/office/officeart/2008/layout/LinedList"/>
    <dgm:cxn modelId="{58426F9A-DB7C-4388-8C4D-0831D54B99BB}" type="presParOf" srcId="{B1DE1A7A-58FC-48C0-A5D1-C0FA4F5F9542}" destId="{AD9BABCF-49BF-4598-90E3-833B12701482}" srcOrd="0" destOrd="0" presId="urn:microsoft.com/office/officeart/2008/layout/LinedList"/>
    <dgm:cxn modelId="{0BFD484E-88A8-49E8-9FF7-DAE708DEB4BB}" type="presParOf" srcId="{B1DE1A7A-58FC-48C0-A5D1-C0FA4F5F9542}" destId="{01257DDA-5330-490F-BE50-E0796A61F9D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06E890-4EB4-4D4D-9B31-25E5AC2E41CA}">
      <dsp:nvSpPr>
        <dsp:cNvPr id="0" name=""/>
        <dsp:cNvSpPr/>
      </dsp:nvSpPr>
      <dsp:spPr>
        <a:xfrm>
          <a:off x="0" y="669"/>
          <a:ext cx="62406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E197B-A0BF-411F-B2C0-6F60562F0E82}">
      <dsp:nvSpPr>
        <dsp:cNvPr id="0" name=""/>
        <dsp:cNvSpPr/>
      </dsp:nvSpPr>
      <dsp:spPr>
        <a:xfrm>
          <a:off x="0" y="669"/>
          <a:ext cx="6240668" cy="1097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In this session we will look at </a:t>
          </a:r>
          <a:endParaRPr lang="en-US" sz="3000" kern="1200" dirty="0"/>
        </a:p>
      </dsp:txBody>
      <dsp:txXfrm>
        <a:off x="0" y="669"/>
        <a:ext cx="6240668" cy="1097012"/>
      </dsp:txXfrm>
    </dsp:sp>
    <dsp:sp modelId="{4E789C65-E1B2-4DCC-A4E8-ADAFD10B1F27}">
      <dsp:nvSpPr>
        <dsp:cNvPr id="0" name=""/>
        <dsp:cNvSpPr/>
      </dsp:nvSpPr>
      <dsp:spPr>
        <a:xfrm>
          <a:off x="0" y="1097681"/>
          <a:ext cx="6240668" cy="0"/>
        </a:xfrm>
        <a:prstGeom prst="line">
          <a:avLst/>
        </a:prstGeom>
        <a:solidFill>
          <a:schemeClr val="accent2">
            <a:hueOff val="-381318"/>
            <a:satOff val="-105"/>
            <a:lumOff val="1765"/>
            <a:alphaOff val="0"/>
          </a:schemeClr>
        </a:solidFill>
        <a:ln w="12700" cap="flat" cmpd="sng" algn="ctr">
          <a:solidFill>
            <a:schemeClr val="accent2">
              <a:hueOff val="-381318"/>
              <a:satOff val="-105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2B559C-DBE0-4E67-A549-A6D1093FD5F7}">
      <dsp:nvSpPr>
        <dsp:cNvPr id="0" name=""/>
        <dsp:cNvSpPr/>
      </dsp:nvSpPr>
      <dsp:spPr>
        <a:xfrm>
          <a:off x="0" y="1097681"/>
          <a:ext cx="6240668" cy="1097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The new antidoping rules</a:t>
          </a:r>
          <a:endParaRPr lang="en-US" sz="3000" kern="1200" dirty="0"/>
        </a:p>
      </dsp:txBody>
      <dsp:txXfrm>
        <a:off x="0" y="1097681"/>
        <a:ext cx="6240668" cy="1097012"/>
      </dsp:txXfrm>
    </dsp:sp>
    <dsp:sp modelId="{017BEFA2-CE4A-493F-81E1-B0ECB0FB8E4B}">
      <dsp:nvSpPr>
        <dsp:cNvPr id="0" name=""/>
        <dsp:cNvSpPr/>
      </dsp:nvSpPr>
      <dsp:spPr>
        <a:xfrm>
          <a:off x="0" y="2194693"/>
          <a:ext cx="6240668" cy="0"/>
        </a:xfrm>
        <a:prstGeom prst="line">
          <a:avLst/>
        </a:prstGeom>
        <a:solidFill>
          <a:schemeClr val="accent2">
            <a:hueOff val="-762636"/>
            <a:satOff val="-209"/>
            <a:lumOff val="3529"/>
            <a:alphaOff val="0"/>
          </a:schemeClr>
        </a:solidFill>
        <a:ln w="12700" cap="flat" cmpd="sng" algn="ctr">
          <a:solidFill>
            <a:schemeClr val="accent2">
              <a:hueOff val="-762636"/>
              <a:satOff val="-209"/>
              <a:lumOff val="35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00D8A4-ADEF-483F-A953-59AC8F0D1960}">
      <dsp:nvSpPr>
        <dsp:cNvPr id="0" name=""/>
        <dsp:cNvSpPr/>
      </dsp:nvSpPr>
      <dsp:spPr>
        <a:xfrm>
          <a:off x="0" y="2194693"/>
          <a:ext cx="6240668" cy="1097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Supplements that are being used</a:t>
          </a:r>
          <a:endParaRPr lang="en-US" sz="3000" kern="1200" dirty="0"/>
        </a:p>
      </dsp:txBody>
      <dsp:txXfrm>
        <a:off x="0" y="2194693"/>
        <a:ext cx="6240668" cy="1097012"/>
      </dsp:txXfrm>
    </dsp:sp>
    <dsp:sp modelId="{C349B92E-137C-47A9-8EC0-D3D3BBE3A2BB}">
      <dsp:nvSpPr>
        <dsp:cNvPr id="0" name=""/>
        <dsp:cNvSpPr/>
      </dsp:nvSpPr>
      <dsp:spPr>
        <a:xfrm>
          <a:off x="0" y="3291706"/>
          <a:ext cx="6240668" cy="0"/>
        </a:xfrm>
        <a:prstGeom prst="line">
          <a:avLst/>
        </a:prstGeom>
        <a:solidFill>
          <a:schemeClr val="accent2">
            <a:hueOff val="-1143953"/>
            <a:satOff val="-314"/>
            <a:lumOff val="5294"/>
            <a:alphaOff val="0"/>
          </a:schemeClr>
        </a:solidFill>
        <a:ln w="12700" cap="flat" cmpd="sng" algn="ctr">
          <a:solidFill>
            <a:schemeClr val="accent2">
              <a:hueOff val="-1143953"/>
              <a:satOff val="-314"/>
              <a:lumOff val="529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95A560-F1AA-405A-A33D-8D4B118D534C}">
      <dsp:nvSpPr>
        <dsp:cNvPr id="0" name=""/>
        <dsp:cNvSpPr/>
      </dsp:nvSpPr>
      <dsp:spPr>
        <a:xfrm>
          <a:off x="0" y="3291706"/>
          <a:ext cx="6240668" cy="1097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Ketogenic diets and low carb </a:t>
          </a:r>
          <a:endParaRPr lang="en-US" sz="3000" kern="1200" dirty="0"/>
        </a:p>
      </dsp:txBody>
      <dsp:txXfrm>
        <a:off x="0" y="3291706"/>
        <a:ext cx="6240668" cy="1097012"/>
      </dsp:txXfrm>
    </dsp:sp>
    <dsp:sp modelId="{95A7232C-1C78-4088-A4DF-767A1DC04C4D}">
      <dsp:nvSpPr>
        <dsp:cNvPr id="0" name=""/>
        <dsp:cNvSpPr/>
      </dsp:nvSpPr>
      <dsp:spPr>
        <a:xfrm>
          <a:off x="0" y="4388718"/>
          <a:ext cx="6240668" cy="0"/>
        </a:xfrm>
        <a:prstGeom prst="line">
          <a:avLst/>
        </a:prstGeom>
        <a:solidFill>
          <a:schemeClr val="accent2">
            <a:hueOff val="-1525271"/>
            <a:satOff val="-418"/>
            <a:lumOff val="7058"/>
            <a:alphaOff val="0"/>
          </a:schemeClr>
        </a:solidFill>
        <a:ln w="12700" cap="flat" cmpd="sng" algn="ctr">
          <a:solidFill>
            <a:schemeClr val="accent2">
              <a:hueOff val="-1525271"/>
              <a:satOff val="-418"/>
              <a:lumOff val="7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EAEA85-8D5F-4959-B377-766296A3011A}">
      <dsp:nvSpPr>
        <dsp:cNvPr id="0" name=""/>
        <dsp:cNvSpPr/>
      </dsp:nvSpPr>
      <dsp:spPr>
        <a:xfrm>
          <a:off x="0" y="4388718"/>
          <a:ext cx="6240668" cy="1097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Your chance to discuss anything you have seen</a:t>
          </a:r>
          <a:endParaRPr lang="en-US" sz="3000" kern="1200" dirty="0"/>
        </a:p>
      </dsp:txBody>
      <dsp:txXfrm>
        <a:off x="0" y="4388718"/>
        <a:ext cx="6240668" cy="10970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5E92E-6FD9-4A96-8BE4-B4A5B585A89A}">
      <dsp:nvSpPr>
        <dsp:cNvPr id="0" name=""/>
        <dsp:cNvSpPr/>
      </dsp:nvSpPr>
      <dsp:spPr>
        <a:xfrm>
          <a:off x="0" y="2678"/>
          <a:ext cx="62406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07F399-A9A5-46AB-B7C5-064182E4FE88}">
      <dsp:nvSpPr>
        <dsp:cNvPr id="0" name=""/>
        <dsp:cNvSpPr/>
      </dsp:nvSpPr>
      <dsp:spPr>
        <a:xfrm>
          <a:off x="0" y="2678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Wada have published new rules that come into force in January 2024</a:t>
          </a:r>
          <a:endParaRPr lang="en-US" sz="3600" kern="1200" dirty="0"/>
        </a:p>
      </dsp:txBody>
      <dsp:txXfrm>
        <a:off x="0" y="2678"/>
        <a:ext cx="6240668" cy="1827014"/>
      </dsp:txXfrm>
    </dsp:sp>
    <dsp:sp modelId="{9E2E0366-92FD-4114-AB15-F6EC2A28422F}">
      <dsp:nvSpPr>
        <dsp:cNvPr id="0" name=""/>
        <dsp:cNvSpPr/>
      </dsp:nvSpPr>
      <dsp:spPr>
        <a:xfrm>
          <a:off x="0" y="1829692"/>
          <a:ext cx="6240668" cy="0"/>
        </a:xfrm>
        <a:prstGeom prst="line">
          <a:avLst/>
        </a:prstGeom>
        <a:solidFill>
          <a:schemeClr val="accent2">
            <a:hueOff val="-762636"/>
            <a:satOff val="-209"/>
            <a:lumOff val="3529"/>
            <a:alphaOff val="0"/>
          </a:schemeClr>
        </a:solidFill>
        <a:ln w="12700" cap="flat" cmpd="sng" algn="ctr">
          <a:solidFill>
            <a:schemeClr val="accent2">
              <a:hueOff val="-762636"/>
              <a:satOff val="-209"/>
              <a:lumOff val="35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2A4DBE-8895-4A72-88C1-225F77FDAB9C}">
      <dsp:nvSpPr>
        <dsp:cNvPr id="0" name=""/>
        <dsp:cNvSpPr/>
      </dsp:nvSpPr>
      <dsp:spPr>
        <a:xfrm>
          <a:off x="0" y="1829692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It is on Moodle</a:t>
          </a:r>
          <a:endParaRPr lang="en-US" sz="3600" kern="1200" dirty="0"/>
        </a:p>
      </dsp:txBody>
      <dsp:txXfrm>
        <a:off x="0" y="1829692"/>
        <a:ext cx="6240668" cy="1827014"/>
      </dsp:txXfrm>
    </dsp:sp>
    <dsp:sp modelId="{D77E1C54-9506-4AF4-9465-33361C8879D8}">
      <dsp:nvSpPr>
        <dsp:cNvPr id="0" name=""/>
        <dsp:cNvSpPr/>
      </dsp:nvSpPr>
      <dsp:spPr>
        <a:xfrm>
          <a:off x="0" y="3656707"/>
          <a:ext cx="6240668" cy="0"/>
        </a:xfrm>
        <a:prstGeom prst="line">
          <a:avLst/>
        </a:prstGeom>
        <a:solidFill>
          <a:schemeClr val="accent2">
            <a:hueOff val="-1525271"/>
            <a:satOff val="-418"/>
            <a:lumOff val="7058"/>
            <a:alphaOff val="0"/>
          </a:schemeClr>
        </a:solidFill>
        <a:ln w="12700" cap="flat" cmpd="sng" algn="ctr">
          <a:solidFill>
            <a:schemeClr val="accent2">
              <a:hueOff val="-1525271"/>
              <a:satOff val="-418"/>
              <a:lumOff val="7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A5A30F-BC68-43F8-8994-FB9F7A59162E}">
      <dsp:nvSpPr>
        <dsp:cNvPr id="0" name=""/>
        <dsp:cNvSpPr/>
      </dsp:nvSpPr>
      <dsp:spPr>
        <a:xfrm>
          <a:off x="0" y="3656707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Major changes – addition of some further steroid type substances</a:t>
          </a:r>
          <a:endParaRPr lang="en-US" sz="3600" kern="1200" dirty="0"/>
        </a:p>
      </dsp:txBody>
      <dsp:txXfrm>
        <a:off x="0" y="3656707"/>
        <a:ext cx="6240668" cy="18270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AB88D0-E7D0-41B5-8AEB-0BA9BFE1A087}">
      <dsp:nvSpPr>
        <dsp:cNvPr id="0" name=""/>
        <dsp:cNvSpPr/>
      </dsp:nvSpPr>
      <dsp:spPr>
        <a:xfrm>
          <a:off x="0" y="0"/>
          <a:ext cx="57104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B075A8-EF67-45B9-A1A8-ABE9C068270B}">
      <dsp:nvSpPr>
        <dsp:cNvPr id="0" name=""/>
        <dsp:cNvSpPr/>
      </dsp:nvSpPr>
      <dsp:spPr>
        <a:xfrm>
          <a:off x="0" y="0"/>
          <a:ext cx="5710450" cy="133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What is current</a:t>
          </a:r>
          <a:endParaRPr lang="en-US" sz="2400" kern="1200" dirty="0"/>
        </a:p>
      </dsp:txBody>
      <dsp:txXfrm>
        <a:off x="0" y="0"/>
        <a:ext cx="5710450" cy="1332290"/>
      </dsp:txXfrm>
    </dsp:sp>
    <dsp:sp modelId="{19095F96-79E5-4AAE-865E-CF1A8E5976E9}">
      <dsp:nvSpPr>
        <dsp:cNvPr id="0" name=""/>
        <dsp:cNvSpPr/>
      </dsp:nvSpPr>
      <dsp:spPr>
        <a:xfrm>
          <a:off x="0" y="1332290"/>
          <a:ext cx="571045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A8F2B9-AC1D-4713-AEA9-0925C3D6D370}">
      <dsp:nvSpPr>
        <dsp:cNvPr id="0" name=""/>
        <dsp:cNvSpPr/>
      </dsp:nvSpPr>
      <dsp:spPr>
        <a:xfrm>
          <a:off x="0" y="1332290"/>
          <a:ext cx="5710450" cy="133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Collagen seems to be the one I keep hearing about</a:t>
          </a:r>
          <a:endParaRPr lang="en-US" sz="2400" kern="1200" dirty="0"/>
        </a:p>
      </dsp:txBody>
      <dsp:txXfrm>
        <a:off x="0" y="1332290"/>
        <a:ext cx="5710450" cy="1332290"/>
      </dsp:txXfrm>
    </dsp:sp>
    <dsp:sp modelId="{5BD03170-DF58-4243-9CEC-077BD4E72810}">
      <dsp:nvSpPr>
        <dsp:cNvPr id="0" name=""/>
        <dsp:cNvSpPr/>
      </dsp:nvSpPr>
      <dsp:spPr>
        <a:xfrm>
          <a:off x="0" y="2664581"/>
          <a:ext cx="571045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41A86-4A30-4611-ADE8-178D3B2A4B75}">
      <dsp:nvSpPr>
        <dsp:cNvPr id="0" name=""/>
        <dsp:cNvSpPr/>
      </dsp:nvSpPr>
      <dsp:spPr>
        <a:xfrm>
          <a:off x="0" y="2664581"/>
          <a:ext cx="5710450" cy="133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Collagen is a fibrous protein found in connective tissues such as tendons, ligaments, Cartlidge, bones and teeth</a:t>
          </a:r>
          <a:endParaRPr lang="en-US" sz="2400" kern="1200" dirty="0"/>
        </a:p>
      </dsp:txBody>
      <dsp:txXfrm>
        <a:off x="0" y="2664581"/>
        <a:ext cx="5710450" cy="1332290"/>
      </dsp:txXfrm>
    </dsp:sp>
    <dsp:sp modelId="{05D55598-C83B-4970-8DAB-D20606F146D6}">
      <dsp:nvSpPr>
        <dsp:cNvPr id="0" name=""/>
        <dsp:cNvSpPr/>
      </dsp:nvSpPr>
      <dsp:spPr>
        <a:xfrm>
          <a:off x="0" y="3996872"/>
          <a:ext cx="571045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6CFB8C-3E50-4A32-AD04-DF0CE382A9CE}">
      <dsp:nvSpPr>
        <dsp:cNvPr id="0" name=""/>
        <dsp:cNvSpPr/>
      </dsp:nvSpPr>
      <dsp:spPr>
        <a:xfrm>
          <a:off x="0" y="3996872"/>
          <a:ext cx="5710450" cy="133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Also needed for wound healing and scar formation</a:t>
          </a:r>
          <a:endParaRPr lang="en-US" sz="2400" kern="1200" dirty="0"/>
        </a:p>
      </dsp:txBody>
      <dsp:txXfrm>
        <a:off x="0" y="3996872"/>
        <a:ext cx="5710450" cy="13322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42B953-831D-4BA0-BF29-CBB972CACEC7}">
      <dsp:nvSpPr>
        <dsp:cNvPr id="0" name=""/>
        <dsp:cNvSpPr/>
      </dsp:nvSpPr>
      <dsp:spPr>
        <a:xfrm>
          <a:off x="0" y="2678"/>
          <a:ext cx="62406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377BDB-E711-492C-A956-C2CAD44317F1}">
      <dsp:nvSpPr>
        <dsp:cNvPr id="0" name=""/>
        <dsp:cNvSpPr/>
      </dsp:nvSpPr>
      <dsp:spPr>
        <a:xfrm>
          <a:off x="0" y="2678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It keep the joints elastic and skin plump</a:t>
          </a:r>
          <a:endParaRPr lang="en-US" sz="3300" kern="1200" dirty="0"/>
        </a:p>
      </dsp:txBody>
      <dsp:txXfrm>
        <a:off x="0" y="2678"/>
        <a:ext cx="6240668" cy="1827014"/>
      </dsp:txXfrm>
    </dsp:sp>
    <dsp:sp modelId="{0055A6D2-39F8-4EB5-9A38-0088CA130612}">
      <dsp:nvSpPr>
        <dsp:cNvPr id="0" name=""/>
        <dsp:cNvSpPr/>
      </dsp:nvSpPr>
      <dsp:spPr>
        <a:xfrm>
          <a:off x="0" y="1829692"/>
          <a:ext cx="6240668" cy="0"/>
        </a:xfrm>
        <a:prstGeom prst="line">
          <a:avLst/>
        </a:prstGeom>
        <a:solidFill>
          <a:schemeClr val="accent2">
            <a:hueOff val="-762636"/>
            <a:satOff val="-209"/>
            <a:lumOff val="3529"/>
            <a:alphaOff val="0"/>
          </a:schemeClr>
        </a:solidFill>
        <a:ln w="12700" cap="flat" cmpd="sng" algn="ctr">
          <a:solidFill>
            <a:schemeClr val="accent2">
              <a:hueOff val="-762636"/>
              <a:satOff val="-209"/>
              <a:lumOff val="35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CB7DD0-A339-427C-9180-EE1A5AEA46C1}">
      <dsp:nvSpPr>
        <dsp:cNvPr id="0" name=""/>
        <dsp:cNvSpPr/>
      </dsp:nvSpPr>
      <dsp:spPr>
        <a:xfrm>
          <a:off x="0" y="1829692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Body production decreases with age – wrinkles</a:t>
          </a:r>
          <a:endParaRPr lang="en-US" sz="3300" kern="1200" dirty="0"/>
        </a:p>
      </dsp:txBody>
      <dsp:txXfrm>
        <a:off x="0" y="1829692"/>
        <a:ext cx="6240668" cy="1827014"/>
      </dsp:txXfrm>
    </dsp:sp>
    <dsp:sp modelId="{3E511F0D-83AA-401D-B8B9-2E05E15A1739}">
      <dsp:nvSpPr>
        <dsp:cNvPr id="0" name=""/>
        <dsp:cNvSpPr/>
      </dsp:nvSpPr>
      <dsp:spPr>
        <a:xfrm>
          <a:off x="0" y="3656707"/>
          <a:ext cx="6240668" cy="0"/>
        </a:xfrm>
        <a:prstGeom prst="line">
          <a:avLst/>
        </a:prstGeom>
        <a:solidFill>
          <a:schemeClr val="accent2">
            <a:hueOff val="-1525271"/>
            <a:satOff val="-418"/>
            <a:lumOff val="7058"/>
            <a:alphaOff val="0"/>
          </a:schemeClr>
        </a:solidFill>
        <a:ln w="12700" cap="flat" cmpd="sng" algn="ctr">
          <a:solidFill>
            <a:schemeClr val="accent2">
              <a:hueOff val="-1525271"/>
              <a:satOff val="-418"/>
              <a:lumOff val="7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A4D6A7-185F-4CAF-AFAE-2179013B98F6}">
      <dsp:nvSpPr>
        <dsp:cNvPr id="0" name=""/>
        <dsp:cNvSpPr/>
      </dsp:nvSpPr>
      <dsp:spPr>
        <a:xfrm>
          <a:off x="0" y="3656707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It is added to many cosmetics but the structure is to big to be absorbed via the skin!</a:t>
          </a:r>
          <a:endParaRPr lang="en-US" sz="3300" kern="1200" dirty="0"/>
        </a:p>
      </dsp:txBody>
      <dsp:txXfrm>
        <a:off x="0" y="3656707"/>
        <a:ext cx="6240668" cy="18270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48257-A3FC-429C-ADC2-5861375955B2}">
      <dsp:nvSpPr>
        <dsp:cNvPr id="0" name=""/>
        <dsp:cNvSpPr/>
      </dsp:nvSpPr>
      <dsp:spPr>
        <a:xfrm>
          <a:off x="0" y="650"/>
          <a:ext cx="57104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166800-208C-4FB8-B490-CAF41293FC3D}">
      <dsp:nvSpPr>
        <dsp:cNvPr id="0" name=""/>
        <dsp:cNvSpPr/>
      </dsp:nvSpPr>
      <dsp:spPr>
        <a:xfrm>
          <a:off x="0" y="650"/>
          <a:ext cx="5710450" cy="1065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Often taken prior to training – said to prevent damage to ligaments and repair injuries</a:t>
          </a:r>
          <a:endParaRPr lang="en-US" sz="1800" kern="1200" dirty="0"/>
        </a:p>
      </dsp:txBody>
      <dsp:txXfrm>
        <a:off x="0" y="650"/>
        <a:ext cx="5710450" cy="1065572"/>
      </dsp:txXfrm>
    </dsp:sp>
    <dsp:sp modelId="{B32E3542-6B6D-41E7-ABF5-D7D42487F2D2}">
      <dsp:nvSpPr>
        <dsp:cNvPr id="0" name=""/>
        <dsp:cNvSpPr/>
      </dsp:nvSpPr>
      <dsp:spPr>
        <a:xfrm>
          <a:off x="0" y="1066222"/>
          <a:ext cx="571045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1BB6CA-1BCC-4B05-978B-7E2AA7DA12CE}">
      <dsp:nvSpPr>
        <dsp:cNvPr id="0" name=""/>
        <dsp:cNvSpPr/>
      </dsp:nvSpPr>
      <dsp:spPr>
        <a:xfrm>
          <a:off x="0" y="1066222"/>
          <a:ext cx="5710450" cy="1065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Taken as a shot in some cases prior to training along with Vitamin C as this is required in its synthesis – proline and lysine are key amino acids</a:t>
          </a:r>
          <a:endParaRPr lang="en-US" sz="1800" kern="1200" dirty="0"/>
        </a:p>
      </dsp:txBody>
      <dsp:txXfrm>
        <a:off x="0" y="1066222"/>
        <a:ext cx="5710450" cy="1065572"/>
      </dsp:txXfrm>
    </dsp:sp>
    <dsp:sp modelId="{C7C81C93-AF1D-485D-B760-1FDBE2431E84}">
      <dsp:nvSpPr>
        <dsp:cNvPr id="0" name=""/>
        <dsp:cNvSpPr/>
      </dsp:nvSpPr>
      <dsp:spPr>
        <a:xfrm>
          <a:off x="0" y="2131795"/>
          <a:ext cx="571045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433940-4C12-441F-B87D-F3E47F89D355}">
      <dsp:nvSpPr>
        <dsp:cNvPr id="0" name=""/>
        <dsp:cNvSpPr/>
      </dsp:nvSpPr>
      <dsp:spPr>
        <a:xfrm>
          <a:off x="0" y="2131795"/>
          <a:ext cx="5710450" cy="1065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Is there any evidence it works?</a:t>
          </a:r>
          <a:endParaRPr lang="en-US" sz="1800" kern="1200" dirty="0"/>
        </a:p>
      </dsp:txBody>
      <dsp:txXfrm>
        <a:off x="0" y="2131795"/>
        <a:ext cx="5710450" cy="1065572"/>
      </dsp:txXfrm>
    </dsp:sp>
    <dsp:sp modelId="{3BB0C370-E84A-4F0D-B804-8966A59250B3}">
      <dsp:nvSpPr>
        <dsp:cNvPr id="0" name=""/>
        <dsp:cNvSpPr/>
      </dsp:nvSpPr>
      <dsp:spPr>
        <a:xfrm>
          <a:off x="0" y="3197367"/>
          <a:ext cx="571045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C0FD06-15DA-47E9-B565-A2CC26DDEAB2}">
      <dsp:nvSpPr>
        <dsp:cNvPr id="0" name=""/>
        <dsp:cNvSpPr/>
      </dsp:nvSpPr>
      <dsp:spPr>
        <a:xfrm>
          <a:off x="0" y="3197367"/>
          <a:ext cx="5710450" cy="1065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Do we just digest it !</a:t>
          </a:r>
          <a:endParaRPr lang="en-US" sz="1800" kern="1200" dirty="0"/>
        </a:p>
      </dsp:txBody>
      <dsp:txXfrm>
        <a:off x="0" y="3197367"/>
        <a:ext cx="5710450" cy="1065572"/>
      </dsp:txXfrm>
    </dsp:sp>
    <dsp:sp modelId="{605A7220-C4EF-4410-8D9C-C87C20179918}">
      <dsp:nvSpPr>
        <dsp:cNvPr id="0" name=""/>
        <dsp:cNvSpPr/>
      </dsp:nvSpPr>
      <dsp:spPr>
        <a:xfrm>
          <a:off x="0" y="4262940"/>
          <a:ext cx="571045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F3FF05-D97C-4C01-B302-BE7ADB7BAE8A}">
      <dsp:nvSpPr>
        <dsp:cNvPr id="0" name=""/>
        <dsp:cNvSpPr/>
      </dsp:nvSpPr>
      <dsp:spPr>
        <a:xfrm>
          <a:off x="0" y="4262940"/>
          <a:ext cx="5710450" cy="1065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Look at the article on Moodle</a:t>
          </a:r>
          <a:endParaRPr lang="en-US" sz="1800" kern="1200" dirty="0"/>
        </a:p>
      </dsp:txBody>
      <dsp:txXfrm>
        <a:off x="0" y="4262940"/>
        <a:ext cx="5710450" cy="10655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25FEB5-BD46-4D15-950F-CBCE1BFF4994}">
      <dsp:nvSpPr>
        <dsp:cNvPr id="0" name=""/>
        <dsp:cNvSpPr/>
      </dsp:nvSpPr>
      <dsp:spPr>
        <a:xfrm>
          <a:off x="0" y="0"/>
          <a:ext cx="927606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EA21F0-514F-4D3A-B08A-E49EC6838C0C}">
      <dsp:nvSpPr>
        <dsp:cNvPr id="0" name=""/>
        <dsp:cNvSpPr/>
      </dsp:nvSpPr>
      <dsp:spPr>
        <a:xfrm>
          <a:off x="0" y="0"/>
          <a:ext cx="9276062" cy="823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There is limited evidence</a:t>
          </a:r>
          <a:endParaRPr lang="en-US" sz="2300" kern="1200" dirty="0"/>
        </a:p>
      </dsp:txBody>
      <dsp:txXfrm>
        <a:off x="0" y="0"/>
        <a:ext cx="9276062" cy="823320"/>
      </dsp:txXfrm>
    </dsp:sp>
    <dsp:sp modelId="{199C1F6F-8586-4D6E-9A47-08BBA0B49436}">
      <dsp:nvSpPr>
        <dsp:cNvPr id="0" name=""/>
        <dsp:cNvSpPr/>
      </dsp:nvSpPr>
      <dsp:spPr>
        <a:xfrm>
          <a:off x="0" y="823320"/>
          <a:ext cx="9276062" cy="0"/>
        </a:xfrm>
        <a:prstGeom prst="line">
          <a:avLst/>
        </a:prstGeom>
        <a:solidFill>
          <a:schemeClr val="accent2">
            <a:hueOff val="-508424"/>
            <a:satOff val="-139"/>
            <a:lumOff val="2353"/>
            <a:alphaOff val="0"/>
          </a:schemeClr>
        </a:solidFill>
        <a:ln w="12700" cap="flat" cmpd="sng" algn="ctr">
          <a:solidFill>
            <a:schemeClr val="accent2">
              <a:hueOff val="-508424"/>
              <a:satOff val="-139"/>
              <a:lumOff val="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77697E-AD8E-46AB-9ED6-ED0C356E7146}">
      <dsp:nvSpPr>
        <dsp:cNvPr id="0" name=""/>
        <dsp:cNvSpPr/>
      </dsp:nvSpPr>
      <dsp:spPr>
        <a:xfrm>
          <a:off x="0" y="823320"/>
          <a:ext cx="9276062" cy="823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 couple of papers on Moodle</a:t>
          </a:r>
          <a:endParaRPr lang="en-US" sz="2300" kern="1200" dirty="0"/>
        </a:p>
      </dsp:txBody>
      <dsp:txXfrm>
        <a:off x="0" y="823320"/>
        <a:ext cx="9276062" cy="823320"/>
      </dsp:txXfrm>
    </dsp:sp>
    <dsp:sp modelId="{0F5A929C-3D2D-4E6F-A2FA-022ACB3BF681}">
      <dsp:nvSpPr>
        <dsp:cNvPr id="0" name=""/>
        <dsp:cNvSpPr/>
      </dsp:nvSpPr>
      <dsp:spPr>
        <a:xfrm>
          <a:off x="0" y="1646640"/>
          <a:ext cx="9276062" cy="0"/>
        </a:xfrm>
        <a:prstGeom prst="line">
          <a:avLst/>
        </a:prstGeom>
        <a:solidFill>
          <a:schemeClr val="accent2">
            <a:hueOff val="-1016848"/>
            <a:satOff val="-279"/>
            <a:lumOff val="4705"/>
            <a:alphaOff val="0"/>
          </a:schemeClr>
        </a:solidFill>
        <a:ln w="12700" cap="flat" cmpd="sng" algn="ctr">
          <a:solidFill>
            <a:schemeClr val="accent2">
              <a:hueOff val="-1016848"/>
              <a:satOff val="-279"/>
              <a:lumOff val="47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F7CE63-1852-4023-A9DE-AC69F032BA99}">
      <dsp:nvSpPr>
        <dsp:cNvPr id="0" name=""/>
        <dsp:cNvSpPr/>
      </dsp:nvSpPr>
      <dsp:spPr>
        <a:xfrm>
          <a:off x="0" y="1646640"/>
          <a:ext cx="9276062" cy="823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More conclusive evidence that it can help in Type 2 Diabetes</a:t>
          </a:r>
          <a:endParaRPr lang="en-US" sz="2300" kern="1200" dirty="0"/>
        </a:p>
      </dsp:txBody>
      <dsp:txXfrm>
        <a:off x="0" y="1646640"/>
        <a:ext cx="9276062" cy="823320"/>
      </dsp:txXfrm>
    </dsp:sp>
    <dsp:sp modelId="{8A34BA23-555A-4F9C-ACC0-59CFB327AAD9}">
      <dsp:nvSpPr>
        <dsp:cNvPr id="0" name=""/>
        <dsp:cNvSpPr/>
      </dsp:nvSpPr>
      <dsp:spPr>
        <a:xfrm>
          <a:off x="0" y="2469960"/>
          <a:ext cx="9276062" cy="0"/>
        </a:xfrm>
        <a:prstGeom prst="line">
          <a:avLst/>
        </a:prstGeom>
        <a:solidFill>
          <a:schemeClr val="accent2">
            <a:hueOff val="-1525271"/>
            <a:satOff val="-418"/>
            <a:lumOff val="7058"/>
            <a:alphaOff val="0"/>
          </a:schemeClr>
        </a:solidFill>
        <a:ln w="12700" cap="flat" cmpd="sng" algn="ctr">
          <a:solidFill>
            <a:schemeClr val="accent2">
              <a:hueOff val="-1525271"/>
              <a:satOff val="-418"/>
              <a:lumOff val="7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A70ECA-FD8F-4E0D-8246-B252BF48CEEA}">
      <dsp:nvSpPr>
        <dsp:cNvPr id="0" name=""/>
        <dsp:cNvSpPr/>
      </dsp:nvSpPr>
      <dsp:spPr>
        <a:xfrm>
          <a:off x="0" y="2469960"/>
          <a:ext cx="9276062" cy="823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There are some reports from Diabetes UK and SACN on Moodle</a:t>
          </a:r>
          <a:endParaRPr lang="en-US" sz="2300" kern="1200" dirty="0"/>
        </a:p>
      </dsp:txBody>
      <dsp:txXfrm>
        <a:off x="0" y="2469960"/>
        <a:ext cx="9276062" cy="8233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09DAED-D21C-45F0-9DCE-E42E350FA070}">
      <dsp:nvSpPr>
        <dsp:cNvPr id="0" name=""/>
        <dsp:cNvSpPr/>
      </dsp:nvSpPr>
      <dsp:spPr>
        <a:xfrm>
          <a:off x="0" y="2678"/>
          <a:ext cx="62406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93F025-1A7D-49EA-8CB5-B8B5046BC193}">
      <dsp:nvSpPr>
        <dsp:cNvPr id="0" name=""/>
        <dsp:cNvSpPr/>
      </dsp:nvSpPr>
      <dsp:spPr>
        <a:xfrm>
          <a:off x="0" y="2678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Appears to be conflicting evidence but is certainly worth looking at</a:t>
          </a:r>
          <a:endParaRPr lang="en-US" sz="3600" kern="1200"/>
        </a:p>
      </dsp:txBody>
      <dsp:txXfrm>
        <a:off x="0" y="2678"/>
        <a:ext cx="6240668" cy="1827014"/>
      </dsp:txXfrm>
    </dsp:sp>
    <dsp:sp modelId="{4EC408D2-B66E-474C-B9DF-D38EFC1D0858}">
      <dsp:nvSpPr>
        <dsp:cNvPr id="0" name=""/>
        <dsp:cNvSpPr/>
      </dsp:nvSpPr>
      <dsp:spPr>
        <a:xfrm>
          <a:off x="0" y="1829692"/>
          <a:ext cx="6240668" cy="0"/>
        </a:xfrm>
        <a:prstGeom prst="line">
          <a:avLst/>
        </a:prstGeom>
        <a:solidFill>
          <a:schemeClr val="accent2">
            <a:hueOff val="-762636"/>
            <a:satOff val="-209"/>
            <a:lumOff val="3529"/>
            <a:alphaOff val="0"/>
          </a:schemeClr>
        </a:solidFill>
        <a:ln w="12700" cap="flat" cmpd="sng" algn="ctr">
          <a:solidFill>
            <a:schemeClr val="accent2">
              <a:hueOff val="-762636"/>
              <a:satOff val="-209"/>
              <a:lumOff val="35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8600D2-4E95-4035-83CE-3EC6B2584974}">
      <dsp:nvSpPr>
        <dsp:cNvPr id="0" name=""/>
        <dsp:cNvSpPr/>
      </dsp:nvSpPr>
      <dsp:spPr>
        <a:xfrm>
          <a:off x="0" y="1829692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In practice are nutritionist doing anything?</a:t>
          </a:r>
          <a:endParaRPr lang="en-US" sz="3600" kern="1200"/>
        </a:p>
      </dsp:txBody>
      <dsp:txXfrm>
        <a:off x="0" y="1829692"/>
        <a:ext cx="6240668" cy="1827014"/>
      </dsp:txXfrm>
    </dsp:sp>
    <dsp:sp modelId="{05CA2A1B-5ADF-482B-97B7-0512C56B064B}">
      <dsp:nvSpPr>
        <dsp:cNvPr id="0" name=""/>
        <dsp:cNvSpPr/>
      </dsp:nvSpPr>
      <dsp:spPr>
        <a:xfrm>
          <a:off x="0" y="3656707"/>
          <a:ext cx="6240668" cy="0"/>
        </a:xfrm>
        <a:prstGeom prst="line">
          <a:avLst/>
        </a:prstGeom>
        <a:solidFill>
          <a:schemeClr val="accent2">
            <a:hueOff val="-1525271"/>
            <a:satOff val="-418"/>
            <a:lumOff val="7058"/>
            <a:alphaOff val="0"/>
          </a:schemeClr>
        </a:solidFill>
        <a:ln w="12700" cap="flat" cmpd="sng" algn="ctr">
          <a:solidFill>
            <a:schemeClr val="accent2">
              <a:hueOff val="-1525271"/>
              <a:satOff val="-418"/>
              <a:lumOff val="7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DC9F63-0B1D-4B44-9E9F-287EC86DC990}">
      <dsp:nvSpPr>
        <dsp:cNvPr id="0" name=""/>
        <dsp:cNvSpPr/>
      </dsp:nvSpPr>
      <dsp:spPr>
        <a:xfrm>
          <a:off x="0" y="3656707"/>
          <a:ext cx="6240668" cy="1827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We need more research – we have a PhD student here looking at it</a:t>
          </a:r>
          <a:endParaRPr lang="en-US" sz="3600" kern="1200"/>
        </a:p>
      </dsp:txBody>
      <dsp:txXfrm>
        <a:off x="0" y="3656707"/>
        <a:ext cx="6240668" cy="182701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373323-BC32-4DDF-8592-356CFF270C62}">
      <dsp:nvSpPr>
        <dsp:cNvPr id="0" name=""/>
        <dsp:cNvSpPr/>
      </dsp:nvSpPr>
      <dsp:spPr>
        <a:xfrm>
          <a:off x="0" y="0"/>
          <a:ext cx="57104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BD5D12-BAC9-496D-9966-230FB193B1EB}">
      <dsp:nvSpPr>
        <dsp:cNvPr id="0" name=""/>
        <dsp:cNvSpPr/>
      </dsp:nvSpPr>
      <dsp:spPr>
        <a:xfrm>
          <a:off x="0" y="0"/>
          <a:ext cx="5710450" cy="133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Next semester</a:t>
          </a:r>
          <a:endParaRPr lang="en-US" sz="2600" kern="1200" dirty="0"/>
        </a:p>
      </dsp:txBody>
      <dsp:txXfrm>
        <a:off x="0" y="0"/>
        <a:ext cx="5710450" cy="1332290"/>
      </dsp:txXfrm>
    </dsp:sp>
    <dsp:sp modelId="{361B8858-CBA7-402F-AFE4-C9C3E695A745}">
      <dsp:nvSpPr>
        <dsp:cNvPr id="0" name=""/>
        <dsp:cNvSpPr/>
      </dsp:nvSpPr>
      <dsp:spPr>
        <a:xfrm>
          <a:off x="0" y="1332290"/>
          <a:ext cx="5710450" cy="0"/>
        </a:xfrm>
        <a:prstGeom prst="line">
          <a:avLst/>
        </a:prstGeom>
        <a:solidFill>
          <a:schemeClr val="accent2">
            <a:hueOff val="-508424"/>
            <a:satOff val="-139"/>
            <a:lumOff val="2353"/>
            <a:alphaOff val="0"/>
          </a:schemeClr>
        </a:solidFill>
        <a:ln w="12700" cap="flat" cmpd="sng" algn="ctr">
          <a:solidFill>
            <a:schemeClr val="accent2">
              <a:hueOff val="-508424"/>
              <a:satOff val="-139"/>
              <a:lumOff val="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2F1DF5-ACE4-4B2A-A75C-697D0161B2FE}">
      <dsp:nvSpPr>
        <dsp:cNvPr id="0" name=""/>
        <dsp:cNvSpPr/>
      </dsp:nvSpPr>
      <dsp:spPr>
        <a:xfrm>
          <a:off x="0" y="1332290"/>
          <a:ext cx="5710450" cy="133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Weekend attendance as usual</a:t>
          </a:r>
          <a:endParaRPr lang="en-US" sz="2600" kern="1200" dirty="0"/>
        </a:p>
      </dsp:txBody>
      <dsp:txXfrm>
        <a:off x="0" y="1332290"/>
        <a:ext cx="5710450" cy="1332290"/>
      </dsp:txXfrm>
    </dsp:sp>
    <dsp:sp modelId="{E2916FEE-635D-4E82-B895-2A4C3D30314F}">
      <dsp:nvSpPr>
        <dsp:cNvPr id="0" name=""/>
        <dsp:cNvSpPr/>
      </dsp:nvSpPr>
      <dsp:spPr>
        <a:xfrm>
          <a:off x="0" y="2664581"/>
          <a:ext cx="5710450" cy="0"/>
        </a:xfrm>
        <a:prstGeom prst="line">
          <a:avLst/>
        </a:prstGeom>
        <a:solidFill>
          <a:schemeClr val="accent2">
            <a:hueOff val="-1016848"/>
            <a:satOff val="-279"/>
            <a:lumOff val="4705"/>
            <a:alphaOff val="0"/>
          </a:schemeClr>
        </a:solidFill>
        <a:ln w="12700" cap="flat" cmpd="sng" algn="ctr">
          <a:solidFill>
            <a:schemeClr val="accent2">
              <a:hueOff val="-1016848"/>
              <a:satOff val="-279"/>
              <a:lumOff val="47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4AE049-32CD-42E6-B878-DAB3A7DB4276}">
      <dsp:nvSpPr>
        <dsp:cNvPr id="0" name=""/>
        <dsp:cNvSpPr/>
      </dsp:nvSpPr>
      <dsp:spPr>
        <a:xfrm>
          <a:off x="0" y="2664581"/>
          <a:ext cx="5710450" cy="133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Nalda Wainright is the module lead with several other lecturers input</a:t>
          </a:r>
          <a:endParaRPr lang="en-US" sz="2600" kern="1200" dirty="0"/>
        </a:p>
      </dsp:txBody>
      <dsp:txXfrm>
        <a:off x="0" y="2664581"/>
        <a:ext cx="5710450" cy="1332290"/>
      </dsp:txXfrm>
    </dsp:sp>
    <dsp:sp modelId="{E080AE42-E217-4E9B-89D8-D810C7732FC4}">
      <dsp:nvSpPr>
        <dsp:cNvPr id="0" name=""/>
        <dsp:cNvSpPr/>
      </dsp:nvSpPr>
      <dsp:spPr>
        <a:xfrm>
          <a:off x="0" y="3996872"/>
          <a:ext cx="5710450" cy="0"/>
        </a:xfrm>
        <a:prstGeom prst="line">
          <a:avLst/>
        </a:prstGeom>
        <a:solidFill>
          <a:schemeClr val="accent2">
            <a:hueOff val="-1525271"/>
            <a:satOff val="-418"/>
            <a:lumOff val="7058"/>
            <a:alphaOff val="0"/>
          </a:schemeClr>
        </a:solidFill>
        <a:ln w="12700" cap="flat" cmpd="sng" algn="ctr">
          <a:solidFill>
            <a:schemeClr val="accent2">
              <a:hueOff val="-1525271"/>
              <a:satOff val="-418"/>
              <a:lumOff val="7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9BABCF-49BF-4598-90E3-833B12701482}">
      <dsp:nvSpPr>
        <dsp:cNvPr id="0" name=""/>
        <dsp:cNvSpPr/>
      </dsp:nvSpPr>
      <dsp:spPr>
        <a:xfrm>
          <a:off x="0" y="3996872"/>
          <a:ext cx="5710450" cy="133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Leading on to Dissertation</a:t>
          </a:r>
          <a:endParaRPr lang="en-US" sz="2600" kern="1200" dirty="0"/>
        </a:p>
      </dsp:txBody>
      <dsp:txXfrm>
        <a:off x="0" y="3996872"/>
        <a:ext cx="5710450" cy="13322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anchor="ctr" anchorCtr="0"/>
          <a:lstStyle/>
          <a:p>
            <a:fld id="{403CB87E-4591-47A1-9046-CF63F17215EF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anchor="ctr" anchorCtr="0"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/>
          <a:lstStyle>
            <a:lvl1pPr algn="ctr">
              <a:defRPr/>
            </a:lvl1pPr>
          </a:lstStyle>
          <a:p>
            <a:fld id="{3A4F6043-7A67-491B-98BC-F933DED7226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25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543031" cy="420638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3DE70B-B772-416E-A790-995760B1742E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390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0CDE-A6F1-4138-AF12-ED09E8E5FB6B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770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F8B1-DB7B-4D28-A97D-40FB2DD1EF78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183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14039161-23B8-4738-9069-73EBE8884FDD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829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94D44-7693-499F-AC6C-11696134FE3F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044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F2AE-472C-4EF3-ABB2-24BAA9AE3CF7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838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EAEA162C-A7C1-4263-9453-1BAFF8C39559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5408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64DF6793-3458-4587-8168-65F0C37A92D2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689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D930A-6467-4C46-BA13-A0F5EC12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1977A-7872-4BE8-8C5C-D2099BEDB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8191-8A0C-4077-9A2D-0255BF81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17F0E-8070-4DFE-A821-9A699EDBAD7E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41B40-57AC-45F3-9AAC-DC2BEBB12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65F4-29FA-451A-878F-768E426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012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76A9FC-D582-4FC8-B641-9F77B4DD15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A1683-12F6-4BA6-AD1A-F98C60951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141D6-1E1A-4A54-A9B4-57F86865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34AE-C7BF-46E5-A968-01C6641F6476}" type="datetime2">
              <a:rPr lang="en-US" smtClean="0"/>
              <a:t>Thursday, November 16,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541D6-4702-4421-AEB2-D6CA3AAD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C9F43-CD60-4C38-94C9-0E6D3B722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542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E8352ED3-3C46-4C9A-9738-67B2D875E7E2}" type="datetime2">
              <a:rPr lang="en-US" smtClean="0"/>
              <a:pPr/>
              <a:t>Thursday, November 16,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039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1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B3B2C43-5E36-4768-8319-6752D24B4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044326E-7BB3-4929-BE33-05CA64DBB2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31CF4E0-AA2D-43CA-A528-C52FB15824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207145-B32F-4214-8AA1-6BE5FAAED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9319" y="576263"/>
            <a:ext cx="5054196" cy="2967606"/>
          </a:xfrm>
        </p:spPr>
        <p:txBody>
          <a:bodyPr anchor="b">
            <a:normAutofit/>
          </a:bodyPr>
          <a:lstStyle/>
          <a:p>
            <a:pPr algn="l"/>
            <a:r>
              <a:rPr lang="en-GB" sz="4800" dirty="0"/>
              <a:t>Current Issues in Sports Nutrition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0D31F0-4AC4-4AB4-BD9C-A56E0CF271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89319" y="3764975"/>
            <a:ext cx="5054196" cy="2192683"/>
          </a:xfrm>
        </p:spPr>
        <p:txBody>
          <a:bodyPr>
            <a:normAutofit/>
          </a:bodyPr>
          <a:lstStyle/>
          <a:p>
            <a:pPr algn="l"/>
            <a:endParaRPr lang="en-GB" sz="2200" dirty="0"/>
          </a:p>
        </p:txBody>
      </p:sp>
      <p:pic>
        <p:nvPicPr>
          <p:cNvPr id="4" name="Picture 3" descr="Dumbbells on a gym floor">
            <a:extLst>
              <a:ext uri="{FF2B5EF4-FFF2-40B4-BE49-F238E27FC236}">
                <a16:creationId xmlns:a16="http://schemas.microsoft.com/office/drawing/2014/main" id="{1A12FF62-6C7C-40C5-B1BF-3E6D7C5D40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000" r="-1" b="-1"/>
          <a:stretch/>
        </p:blipFill>
        <p:spPr>
          <a:xfrm>
            <a:off x="-6472" y="10"/>
            <a:ext cx="5486394" cy="685798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B083774-A903-4B1B-BC6A-94C1F048E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479921" y="0"/>
            <a:ext cx="287517" cy="6857992"/>
          </a:xfrm>
          <a:prstGeom prst="rect">
            <a:avLst/>
          </a:prstGeom>
          <a:solidFill>
            <a:srgbClr val="BB4DC3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D5FB189-1F48-4A47-B036-6AF7E11A8E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504676" y="-14198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5B335DD-3163-4EC5-8B6B-2AB53E64D1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89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84BCBC-8A02-4AE6-B2E9-764C33497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940910"/>
            <a:ext cx="4471588" cy="4976179"/>
          </a:xfrm>
        </p:spPr>
        <p:txBody>
          <a:bodyPr>
            <a:normAutofit/>
          </a:bodyPr>
          <a:lstStyle/>
          <a:p>
            <a:r>
              <a:rPr lang="en-GB" dirty="0"/>
              <a:t>What is happening ?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797B511-880B-4FDE-9F77-F094346426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1919678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2057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6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2B7EDE-48B1-4544-B013-133179922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940910"/>
            <a:ext cx="4471588" cy="4976179"/>
          </a:xfrm>
        </p:spPr>
        <p:txBody>
          <a:bodyPr>
            <a:normAutofit/>
          </a:bodyPr>
          <a:lstStyle/>
          <a:p>
            <a:r>
              <a:rPr lang="en-GB" dirty="0"/>
              <a:t>WADA</a:t>
            </a:r>
          </a:p>
        </p:txBody>
      </p:sp>
      <p:cxnSp>
        <p:nvCxnSpPr>
          <p:cNvPr id="28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99B97B-8615-43B4-8114-A2545C0F5F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0592948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3805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8A3AEA-8067-474F-940E-BD5B58D88D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3B938B-09CE-484E-9E12-000439914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4" y="940910"/>
            <a:ext cx="5069451" cy="4976179"/>
          </a:xfrm>
        </p:spPr>
        <p:txBody>
          <a:bodyPr>
            <a:normAutofit/>
          </a:bodyPr>
          <a:lstStyle/>
          <a:p>
            <a:r>
              <a:rPr lang="en-GB" dirty="0"/>
              <a:t>Supplements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3A9B520-EFDE-4079-AA66-76B9DF3C31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1671568"/>
              </p:ext>
            </p:extLst>
          </p:nvPr>
        </p:nvGraphicFramePr>
        <p:xfrm>
          <a:off x="5766179" y="805218"/>
          <a:ext cx="5710451" cy="5329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9090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A59050-2AD3-4101-A839-66C55C70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940910"/>
            <a:ext cx="4471588" cy="4976179"/>
          </a:xfrm>
        </p:spPr>
        <p:txBody>
          <a:bodyPr>
            <a:normAutofit/>
          </a:bodyPr>
          <a:lstStyle/>
          <a:p>
            <a:r>
              <a:rPr lang="en-GB" dirty="0"/>
              <a:t>Collagen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A05B49-8DD1-45FD-BA43-6D8757F40B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6469347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6338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8A3AEA-8067-474F-940E-BD5B58D88D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E258B9-652F-4E8F-B269-AE2D91BE9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4" y="940910"/>
            <a:ext cx="5069451" cy="4976179"/>
          </a:xfrm>
        </p:spPr>
        <p:txBody>
          <a:bodyPr>
            <a:normAutofit/>
          </a:bodyPr>
          <a:lstStyle/>
          <a:p>
            <a:r>
              <a:rPr lang="en-GB" dirty="0"/>
              <a:t>Collagen in sport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B859DE-A611-407F-8B14-83A785B060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2493841"/>
              </p:ext>
            </p:extLst>
          </p:nvPr>
        </p:nvGraphicFramePr>
        <p:xfrm>
          <a:off x="5766179" y="805218"/>
          <a:ext cx="5710451" cy="5329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3839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551C3B6-A0D6-43F6-9F68-13666CDA5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4EF3E42-675E-4E84-AA5A-E233060C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3B65B4-B443-446A-9981-E6E89B0B75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5" name="Picture 4" descr="Vegetables on display at a market">
            <a:extLst>
              <a:ext uri="{FF2B5EF4-FFF2-40B4-BE49-F238E27FC236}">
                <a16:creationId xmlns:a16="http://schemas.microsoft.com/office/drawing/2014/main" id="{9595729D-F4EF-4B1E-8B11-223F4B8042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39" b="1109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2FD6970-15B8-49A1-B818-28F5A444F8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36813" y="536813"/>
            <a:ext cx="6858000" cy="5784375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070075-3ACC-4CDA-9F41-2D254CD6A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99" y="576263"/>
            <a:ext cx="4444436" cy="296760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Ketogenic Diets or low carb diets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B709F-8216-411D-8CD0-8687D7735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899" y="3663290"/>
            <a:ext cx="4444436" cy="132331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ts val="3200"/>
              </a:lnSpc>
              <a:buNone/>
            </a:pPr>
            <a:r>
              <a:rPr lang="en-US" dirty="0">
                <a:solidFill>
                  <a:srgbClr val="FFFFFF"/>
                </a:solidFill>
              </a:rPr>
              <a:t>They remain popular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D6C387B-06BE-490B-A22D-8EA8A67AA8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4DCE841-D2A0-408E-8F2F-990D0105E2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427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F4A068-C95D-486B-AB65-28A5F70AF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0473F7-A24A-427B-B9CE-C1A94B6F2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B60357-232D-4489-8786-BF4E4F74BA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3"/>
            <a:ext cx="1446277" cy="3599018"/>
          </a:xfrm>
          <a:prstGeom prst="rect">
            <a:avLst/>
          </a:prstGeom>
          <a:solidFill>
            <a:srgbClr val="BB4DC3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68A50E-2E17-40A4-8E3C-25CC6DF99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299F16-E2FA-4BD9-8B86-082C0D51D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4" y="3873157"/>
            <a:ext cx="5294293" cy="2165331"/>
          </a:xfrm>
        </p:spPr>
        <p:txBody>
          <a:bodyPr anchor="t">
            <a:normAutofit/>
          </a:bodyPr>
          <a:lstStyle/>
          <a:p>
            <a:r>
              <a:rPr lang="en-GB" sz="4800" dirty="0">
                <a:solidFill>
                  <a:schemeClr val="tx1"/>
                </a:solidFill>
              </a:rPr>
              <a:t>The diets</a:t>
            </a:r>
          </a:p>
        </p:txBody>
      </p:sp>
      <p:pic>
        <p:nvPicPr>
          <p:cNvPr id="5" name="Picture 4" descr="Rolled oats in wooden bowl and table">
            <a:extLst>
              <a:ext uri="{FF2B5EF4-FFF2-40B4-BE49-F238E27FC236}">
                <a16:creationId xmlns:a16="http://schemas.microsoft.com/office/drawing/2014/main" id="{2010A144-F202-48DD-9735-944F4F93B7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414" r="2" b="24998"/>
          <a:stretch/>
        </p:blipFill>
        <p:spPr>
          <a:xfrm>
            <a:off x="1443228" y="10"/>
            <a:ext cx="10061448" cy="35990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71ED8-80EE-415B-8D12-041080468E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3984" y="3853131"/>
            <a:ext cx="4956417" cy="218535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tx1"/>
                </a:solidFill>
              </a:rPr>
              <a:t>They range from 50g – 180gCHO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tx1"/>
                </a:solidFill>
              </a:rPr>
              <a:t>There is no clear definition 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tx1"/>
                </a:solidFill>
              </a:rPr>
              <a:t>They tend to be high in Protein and/or Fat</a:t>
            </a:r>
          </a:p>
          <a:p>
            <a:pPr>
              <a:lnSpc>
                <a:spcPct val="90000"/>
              </a:lnSpc>
            </a:pPr>
            <a:endParaRPr lang="en-GB" sz="15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tx1"/>
                </a:solidFill>
              </a:rPr>
              <a:t>They are limited  - so many claims made for them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tx1"/>
                </a:solidFill>
              </a:rPr>
              <a:t>You can use them with clients – the plan must carefully ensure that it covers all nutrients.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500" dirty="0">
              <a:solidFill>
                <a:schemeClr val="tx1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8E181E9-8FE4-417B-A80B-0A099C6BE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4EB5B0D-CAAF-4A5A-8339-8CCEA2AEE2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7663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FD88411-503D-41A0-BB5E-1C5AC7035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0448CEF0-D07B-484A-9005-35C372FF18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015CAE92-A031-4F85-8B52-4959DB819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2E13B0-0C7F-4565-91A4-919388DED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3" y="606564"/>
            <a:ext cx="10858705" cy="2110122"/>
          </a:xfrm>
        </p:spPr>
        <p:txBody>
          <a:bodyPr anchor="t">
            <a:normAutofit/>
          </a:bodyPr>
          <a:lstStyle/>
          <a:p>
            <a:r>
              <a:rPr lang="en-GB" dirty="0"/>
              <a:t>Evidence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89A06E1F-9CD9-4689-B2ED-766AD195AF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7DF25515-8844-4534-AA1D-955AED0A5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880DD2-9982-4B7E-A4DE-32BE5E2B75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198555"/>
              </p:ext>
            </p:extLst>
          </p:nvPr>
        </p:nvGraphicFramePr>
        <p:xfrm>
          <a:off x="2168105" y="2770704"/>
          <a:ext cx="9276062" cy="3293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6963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551C3B6-A0D6-43F6-9F68-13666CDA5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4EF3E42-675E-4E84-AA5A-E233060C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3B65B4-B443-446A-9981-E6E89B0B75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5" name="Picture 4" descr="Yellow measuring tape">
            <a:extLst>
              <a:ext uri="{FF2B5EF4-FFF2-40B4-BE49-F238E27FC236}">
                <a16:creationId xmlns:a16="http://schemas.microsoft.com/office/drawing/2014/main" id="{2D74D23B-EF0E-4953-8E54-FE3AF86B42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72" b="6859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2FD6970-15B8-49A1-B818-28F5A444F8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36813" y="536813"/>
            <a:ext cx="6858000" cy="5784375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9A017C-844B-48B9-8197-181E8C98D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99" y="576263"/>
            <a:ext cx="4444436" cy="296760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Measuring Body Fat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D6C387B-06BE-490B-A22D-8EA8A67AA8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4DCE841-D2A0-408E-8F2F-990D0105E2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9997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F4A068-C95D-486B-AB65-28A5F70AF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0473F7-A24A-427B-B9CE-C1A94B6F2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B60357-232D-4489-8786-BF4E4F74BA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3"/>
            <a:ext cx="1446277" cy="3599018"/>
          </a:xfrm>
          <a:prstGeom prst="rect">
            <a:avLst/>
          </a:prstGeom>
          <a:solidFill>
            <a:srgbClr val="BB4DC3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68A50E-2E17-40A4-8E3C-25CC6DF99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1C4C56-8018-4777-9A3F-9F90692A5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4" y="3873157"/>
            <a:ext cx="5294293" cy="2165331"/>
          </a:xfrm>
        </p:spPr>
        <p:txBody>
          <a:bodyPr anchor="t">
            <a:normAutofit/>
          </a:bodyPr>
          <a:lstStyle/>
          <a:p>
            <a:r>
              <a:rPr lang="en-GB" sz="4800" dirty="0">
                <a:solidFill>
                  <a:schemeClr val="tx1"/>
                </a:solidFill>
              </a:rPr>
              <a:t>Where are we ?</a:t>
            </a:r>
          </a:p>
        </p:txBody>
      </p:sp>
      <p:pic>
        <p:nvPicPr>
          <p:cNvPr id="5" name="Picture 4" descr="Question mark on green pastel background">
            <a:extLst>
              <a:ext uri="{FF2B5EF4-FFF2-40B4-BE49-F238E27FC236}">
                <a16:creationId xmlns:a16="http://schemas.microsoft.com/office/drawing/2014/main" id="{1B337570-5BEE-416F-ACD8-8E226DD25C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235" r="2" b="35072"/>
          <a:stretch/>
        </p:blipFill>
        <p:spPr>
          <a:xfrm>
            <a:off x="1443228" y="10"/>
            <a:ext cx="10061448" cy="35990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EC284-041E-4C2E-A776-2D7F12269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3984" y="3853131"/>
            <a:ext cx="4956417" cy="218535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800" dirty="0">
                <a:solidFill>
                  <a:schemeClr val="tx1"/>
                </a:solidFill>
              </a:rPr>
              <a:t>Need an ISAK course</a:t>
            </a:r>
          </a:p>
          <a:p>
            <a:pPr>
              <a:lnSpc>
                <a:spcPct val="90000"/>
              </a:lnSpc>
            </a:pPr>
            <a:endParaRPr lang="en-GB" sz="18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solidFill>
                  <a:schemeClr val="tx1"/>
                </a:solidFill>
              </a:rPr>
              <a:t>Paper by Close et al that questions this role</a:t>
            </a:r>
          </a:p>
          <a:p>
            <a:pPr>
              <a:lnSpc>
                <a:spcPct val="90000"/>
              </a:lnSpc>
            </a:pPr>
            <a:endParaRPr lang="en-GB" sz="18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solidFill>
                  <a:schemeClr val="tx1"/>
                </a:solidFill>
              </a:rPr>
              <a:t>Comments?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8E181E9-8FE4-417B-A80B-0A099C6BE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4EB5B0D-CAAF-4A5A-8339-8CCEA2AEE2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1442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739E55-2DF2-20C2-DCAF-E202E4D75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940910"/>
            <a:ext cx="4471588" cy="4976179"/>
          </a:xfrm>
        </p:spPr>
        <p:txBody>
          <a:bodyPr>
            <a:normAutofit/>
          </a:bodyPr>
          <a:lstStyle/>
          <a:p>
            <a:r>
              <a:rPr lang="en-GB" dirty="0"/>
              <a:t>Women and the menstrual cycle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71F33D-5EBC-9F1E-E2FF-6A374830E4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0030365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8159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F4A068-C95D-486B-AB65-28A5F70AF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0473F7-A24A-427B-B9CE-C1A94B6F2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B60357-232D-4489-8786-BF4E4F74BA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3"/>
            <a:ext cx="1446277" cy="3599018"/>
          </a:xfrm>
          <a:prstGeom prst="rect">
            <a:avLst/>
          </a:prstGeom>
          <a:solidFill>
            <a:srgbClr val="BB4DC3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68A50E-2E17-40A4-8E3C-25CC6DF99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D19FC3-3926-48BC-7643-D3C65BB23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4" y="3873157"/>
            <a:ext cx="5294293" cy="2165331"/>
          </a:xfrm>
        </p:spPr>
        <p:txBody>
          <a:bodyPr anchor="t">
            <a:normAutofit/>
          </a:bodyPr>
          <a:lstStyle/>
          <a:p>
            <a:r>
              <a:rPr lang="en-GB" sz="4800">
                <a:solidFill>
                  <a:schemeClr val="tx1"/>
                </a:solidFill>
              </a:rPr>
              <a:t>Other trends</a:t>
            </a:r>
          </a:p>
        </p:txBody>
      </p:sp>
      <p:pic>
        <p:nvPicPr>
          <p:cNvPr id="5" name="Picture 4" descr="Celery apple juice">
            <a:extLst>
              <a:ext uri="{FF2B5EF4-FFF2-40B4-BE49-F238E27FC236}">
                <a16:creationId xmlns:a16="http://schemas.microsoft.com/office/drawing/2014/main" id="{458BCD7F-09C4-8E7B-BCDB-93DEDAE1A3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299" r="2" b="21671"/>
          <a:stretch/>
        </p:blipFill>
        <p:spPr>
          <a:xfrm>
            <a:off x="1443228" y="10"/>
            <a:ext cx="10061448" cy="35990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A2DB9-62AA-A2C2-36B5-DC758E3C9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3984" y="3853131"/>
            <a:ext cx="4956417" cy="2185357"/>
          </a:xfrm>
        </p:spPr>
        <p:txBody>
          <a:bodyPr anchor="t">
            <a:normAutofit/>
          </a:bodyPr>
          <a:lstStyle/>
          <a:p>
            <a:r>
              <a:rPr lang="en-GB" sz="1800">
                <a:solidFill>
                  <a:schemeClr val="tx1"/>
                </a:solidFill>
              </a:rPr>
              <a:t>Still plant based diets</a:t>
            </a:r>
          </a:p>
          <a:p>
            <a:r>
              <a:rPr lang="en-GB" sz="1800">
                <a:solidFill>
                  <a:schemeClr val="tx1"/>
                </a:solidFill>
              </a:rPr>
              <a:t>Collagen</a:t>
            </a:r>
          </a:p>
          <a:p>
            <a:r>
              <a:rPr lang="en-GB" sz="1800">
                <a:solidFill>
                  <a:schemeClr val="tx1"/>
                </a:solidFill>
              </a:rPr>
              <a:t>Gummies</a:t>
            </a:r>
          </a:p>
          <a:p>
            <a:r>
              <a:rPr lang="en-GB" sz="1800">
                <a:solidFill>
                  <a:schemeClr val="tx1"/>
                </a:solidFill>
              </a:rPr>
              <a:t>No or low carb recovery drinks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8E181E9-8FE4-417B-A80B-0A099C6BE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4EB5B0D-CAAF-4A5A-8339-8CCEA2AEE2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4235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551C3B6-A0D6-43F6-9F68-13666CDA5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3C994B4-9721-4148-9EEC-6793CECDE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3" y="-1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D95E49-763A-4886-B038-82F734740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D4D99EB-C4F3-4F0C-91F7-AB4DC2A08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9BD7D5-70C3-4636-90E3-353689724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900" y="576263"/>
            <a:ext cx="3932532" cy="296760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Over to you 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4B69146-C1C0-4B58-86FC-34F3390EBA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1364091" y="698677"/>
            <a:ext cx="826383" cy="5479134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7" name="Graphic 6" descr="Minimize">
            <a:extLst>
              <a:ext uri="{FF2B5EF4-FFF2-40B4-BE49-F238E27FC236}">
                <a16:creationId xmlns:a16="http://schemas.microsoft.com/office/drawing/2014/main" id="{37694F68-6C8C-4202-9B9E-C3A20262F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93374" y="698676"/>
            <a:ext cx="5467913" cy="5467913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C540AD5-A993-4DA3-B064-D004E2CC65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E6A9698-2C5E-4B0F-B3FA-0CE9BCA6E1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01674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8A3AEA-8067-474F-940E-BD5B58D88D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D178EA-4776-429C-8C2C-CA941E74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4" y="940910"/>
            <a:ext cx="5069451" cy="4976179"/>
          </a:xfrm>
        </p:spPr>
        <p:txBody>
          <a:bodyPr>
            <a:normAutofit/>
          </a:bodyPr>
          <a:lstStyle/>
          <a:p>
            <a:r>
              <a:rPr lang="en-GB" dirty="0"/>
              <a:t>Research Methods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B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B81D46-8DF2-4F59-AFCB-021CADB09B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9599087"/>
              </p:ext>
            </p:extLst>
          </p:nvPr>
        </p:nvGraphicFramePr>
        <p:xfrm>
          <a:off x="5766179" y="805218"/>
          <a:ext cx="5710451" cy="5329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4000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AnalogousFromDarkSeedLeftStep">
      <a:dk1>
        <a:srgbClr val="000000"/>
      </a:dk1>
      <a:lt1>
        <a:srgbClr val="FFFFFF"/>
      </a:lt1>
      <a:dk2>
        <a:srgbClr val="272441"/>
      </a:dk2>
      <a:lt2>
        <a:srgbClr val="E2E8E2"/>
      </a:lt2>
      <a:accent1>
        <a:srgbClr val="BB4DC3"/>
      </a:accent1>
      <a:accent2>
        <a:srgbClr val="783BB1"/>
      </a:accent2>
      <a:accent3>
        <a:srgbClr val="584DC3"/>
      </a:accent3>
      <a:accent4>
        <a:srgbClr val="3B61B1"/>
      </a:accent4>
      <a:accent5>
        <a:srgbClr val="4DA4C3"/>
      </a:accent5>
      <a:accent6>
        <a:srgbClr val="3BB19F"/>
      </a:accent6>
      <a:hlink>
        <a:srgbClr val="3F88BF"/>
      </a:hlink>
      <a:folHlink>
        <a:srgbClr val="7F7F7F"/>
      </a:folHlink>
    </a:clrScheme>
    <a:fontScheme name="Dante">
      <a:majorFont>
        <a:latin typeface="Univers Light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setVTI" id="{17A3166B-76FF-4669-8F6D-D4251AE158D8}" vid="{4532814A-B5F8-4CFD-BC69-A007D492DA4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8737</TotalTime>
  <Words>402</Words>
  <Application>Microsoft Office PowerPoint</Application>
  <PresentationFormat>Widescreen</PresentationFormat>
  <Paragraphs>62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Dante (Headings)2</vt:lpstr>
      <vt:lpstr>Helvetica Neue Medium</vt:lpstr>
      <vt:lpstr>Arial</vt:lpstr>
      <vt:lpstr>Univers</vt:lpstr>
      <vt:lpstr>Univers Light</vt:lpstr>
      <vt:lpstr>Wingdings 2</vt:lpstr>
      <vt:lpstr>OffsetVTI</vt:lpstr>
      <vt:lpstr>Current Issues in Sports Nutrition</vt:lpstr>
      <vt:lpstr>What is happening ?</vt:lpstr>
      <vt:lpstr>WADA</vt:lpstr>
      <vt:lpstr>Supplements</vt:lpstr>
      <vt:lpstr>Collagen</vt:lpstr>
      <vt:lpstr>Collagen in sport</vt:lpstr>
      <vt:lpstr>Ketogenic Diets or low carb diets</vt:lpstr>
      <vt:lpstr>The diets</vt:lpstr>
      <vt:lpstr>Evidence</vt:lpstr>
      <vt:lpstr>Measuring Body Fat</vt:lpstr>
      <vt:lpstr>Where are we ?</vt:lpstr>
      <vt:lpstr>Women and the menstrual cycle</vt:lpstr>
      <vt:lpstr>Other trends</vt:lpstr>
      <vt:lpstr>Over to you ?</vt:lpstr>
      <vt:lpstr>Research Methods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Current Issues in Sports Nutrition</dc:title>
  <dc:creator>Chris Cashin</dc:creator>
  <cp:lastModifiedBy>Chris Cashin</cp:lastModifiedBy>
  <cp:revision>3</cp:revision>
  <dcterms:created xsi:type="dcterms:W3CDTF">2021-11-06T07:37:17Z</dcterms:created>
  <dcterms:modified xsi:type="dcterms:W3CDTF">2023-11-16T17:44:32Z</dcterms:modified>
</cp:coreProperties>
</file>