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295" r:id="rId11"/>
    <p:sldId id="484" r:id="rId12"/>
    <p:sldId id="500" r:id="rId13"/>
    <p:sldId id="400" r:id="rId14"/>
    <p:sldId id="508" r:id="rId15"/>
    <p:sldId id="509" r:id="rId16"/>
    <p:sldId id="510" r:id="rId17"/>
    <p:sldId id="511" r:id="rId18"/>
    <p:sldId id="512" r:id="rId19"/>
    <p:sldId id="513" r:id="rId20"/>
    <p:sldId id="514" r:id="rId21"/>
    <p:sldId id="515" r:id="rId22"/>
    <p:sldId id="516" r:id="rId23"/>
    <p:sldId id="517" r:id="rId24"/>
    <p:sldId id="522" r:id="rId25"/>
    <p:sldId id="523" r:id="rId26"/>
    <p:sldId id="524" r:id="rId27"/>
    <p:sldId id="525" r:id="rId28"/>
    <p:sldId id="526" r:id="rId29"/>
    <p:sldId id="527" r:id="rId30"/>
    <p:sldId id="528" r:id="rId31"/>
    <p:sldId id="4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C2B85-2337-4AFC-823C-1D66CF622C61}" v="2" dt="2022-11-13T23:55:21.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40BC2B85-2337-4AFC-823C-1D66CF622C61}"/>
    <pc:docChg chg="undo custSel delSld modSld">
      <pc:chgData name="Munyaradzi Nicholas Murira" userId="6ab3fae5-94bd-47ef-9f25-6c1f645127cf" providerId="ADAL" clId="{40BC2B85-2337-4AFC-823C-1D66CF622C61}" dt="2022-11-14T00:02:43.754" v="85" actId="5793"/>
      <pc:docMkLst>
        <pc:docMk/>
      </pc:docMkLst>
      <pc:sldChg chg="modSp mod">
        <pc:chgData name="Munyaradzi Nicholas Murira" userId="6ab3fae5-94bd-47ef-9f25-6c1f645127cf" providerId="ADAL" clId="{40BC2B85-2337-4AFC-823C-1D66CF622C61}" dt="2022-11-13T23:34:32.004" v="0" actId="6549"/>
        <pc:sldMkLst>
          <pc:docMk/>
          <pc:sldMk cId="3586226311" sldId="513"/>
        </pc:sldMkLst>
        <pc:spChg chg="mod">
          <ac:chgData name="Munyaradzi Nicholas Murira" userId="6ab3fae5-94bd-47ef-9f25-6c1f645127cf" providerId="ADAL" clId="{40BC2B85-2337-4AFC-823C-1D66CF622C61}" dt="2022-11-13T23:34:32.004" v="0" actId="6549"/>
          <ac:spMkLst>
            <pc:docMk/>
            <pc:sldMk cId="3586226311" sldId="513"/>
            <ac:spMk id="17" creationId="{00000000-0000-0000-0000-000000000000}"/>
          </ac:spMkLst>
        </pc:spChg>
      </pc:sldChg>
      <pc:sldChg chg="addSp delSp modSp mod">
        <pc:chgData name="Munyaradzi Nicholas Murira" userId="6ab3fae5-94bd-47ef-9f25-6c1f645127cf" providerId="ADAL" clId="{40BC2B85-2337-4AFC-823C-1D66CF622C61}" dt="2022-11-13T23:55:55.001" v="31" actId="27636"/>
        <pc:sldMkLst>
          <pc:docMk/>
          <pc:sldMk cId="2375208092" sldId="517"/>
        </pc:sldMkLst>
        <pc:spChg chg="add mod">
          <ac:chgData name="Munyaradzi Nicholas Murira" userId="6ab3fae5-94bd-47ef-9f25-6c1f645127cf" providerId="ADAL" clId="{40BC2B85-2337-4AFC-823C-1D66CF622C61}" dt="2022-11-13T23:55:42.193" v="24" actId="1076"/>
          <ac:spMkLst>
            <pc:docMk/>
            <pc:sldMk cId="2375208092" sldId="517"/>
            <ac:spMk id="2" creationId="{827B6341-8A64-2A0E-35CF-C4AB960BC7FB}"/>
          </ac:spMkLst>
        </pc:spChg>
        <pc:spChg chg="del mod">
          <ac:chgData name="Munyaradzi Nicholas Murira" userId="6ab3fae5-94bd-47ef-9f25-6c1f645127cf" providerId="ADAL" clId="{40BC2B85-2337-4AFC-823C-1D66CF622C61}" dt="2022-11-13T23:52:24.269" v="3" actId="478"/>
          <ac:spMkLst>
            <pc:docMk/>
            <pc:sldMk cId="2375208092" sldId="517"/>
            <ac:spMk id="3" creationId="{00000000-0000-0000-0000-000000000000}"/>
          </ac:spMkLst>
        </pc:spChg>
        <pc:spChg chg="mod">
          <ac:chgData name="Munyaradzi Nicholas Murira" userId="6ab3fae5-94bd-47ef-9f25-6c1f645127cf" providerId="ADAL" clId="{40BC2B85-2337-4AFC-823C-1D66CF622C61}" dt="2022-11-13T23:55:55.001" v="31" actId="27636"/>
          <ac:spMkLst>
            <pc:docMk/>
            <pc:sldMk cId="2375208092" sldId="517"/>
            <ac:spMk id="11" creationId="{C02AA8F8-1E43-384B-8982-C0BB94049B5C}"/>
          </ac:spMkLst>
        </pc:spChg>
        <pc:picChg chg="add mod">
          <ac:chgData name="Munyaradzi Nicholas Murira" userId="6ab3fae5-94bd-47ef-9f25-6c1f645127cf" providerId="ADAL" clId="{40BC2B85-2337-4AFC-823C-1D66CF622C61}" dt="2022-11-13T23:55:44.254" v="25" actId="1076"/>
          <ac:picMkLst>
            <pc:docMk/>
            <pc:sldMk cId="2375208092" sldId="517"/>
            <ac:picMk id="4" creationId="{DA2F5C63-9A81-FBCE-5F5B-39BE9A6BD632}"/>
          </ac:picMkLst>
        </pc:picChg>
        <pc:picChg chg="del">
          <ac:chgData name="Munyaradzi Nicholas Murira" userId="6ab3fae5-94bd-47ef-9f25-6c1f645127cf" providerId="ADAL" clId="{40BC2B85-2337-4AFC-823C-1D66CF622C61}" dt="2022-11-13T23:52:26.939" v="4" actId="478"/>
          <ac:picMkLst>
            <pc:docMk/>
            <pc:sldMk cId="2375208092" sldId="517"/>
            <ac:picMk id="7" creationId="{00000000-0000-0000-0000-000000000000}"/>
          </ac:picMkLst>
        </pc:picChg>
        <pc:picChg chg="del">
          <ac:chgData name="Munyaradzi Nicholas Murira" userId="6ab3fae5-94bd-47ef-9f25-6c1f645127cf" providerId="ADAL" clId="{40BC2B85-2337-4AFC-823C-1D66CF622C61}" dt="2022-11-13T23:52:28.975" v="5" actId="478"/>
          <ac:picMkLst>
            <pc:docMk/>
            <pc:sldMk cId="2375208092" sldId="517"/>
            <ac:picMk id="8" creationId="{00000000-0000-0000-0000-000000000000}"/>
          </ac:picMkLst>
        </pc:picChg>
      </pc:sldChg>
      <pc:sldChg chg="del">
        <pc:chgData name="Munyaradzi Nicholas Murira" userId="6ab3fae5-94bd-47ef-9f25-6c1f645127cf" providerId="ADAL" clId="{40BC2B85-2337-4AFC-823C-1D66CF622C61}" dt="2022-11-13T23:51:02.055" v="1" actId="2696"/>
        <pc:sldMkLst>
          <pc:docMk/>
          <pc:sldMk cId="1769534069" sldId="520"/>
        </pc:sldMkLst>
      </pc:sldChg>
      <pc:sldChg chg="del">
        <pc:chgData name="Munyaradzi Nicholas Murira" userId="6ab3fae5-94bd-47ef-9f25-6c1f645127cf" providerId="ADAL" clId="{40BC2B85-2337-4AFC-823C-1D66CF622C61}" dt="2022-11-13T23:51:02.055" v="1" actId="2696"/>
        <pc:sldMkLst>
          <pc:docMk/>
          <pc:sldMk cId="1790092203" sldId="521"/>
        </pc:sldMkLst>
      </pc:sldChg>
      <pc:sldChg chg="modSp mod">
        <pc:chgData name="Munyaradzi Nicholas Murira" userId="6ab3fae5-94bd-47ef-9f25-6c1f645127cf" providerId="ADAL" clId="{40BC2B85-2337-4AFC-823C-1D66CF622C61}" dt="2022-11-13T23:59:47.640" v="63" actId="6549"/>
        <pc:sldMkLst>
          <pc:docMk/>
          <pc:sldMk cId="1107502939" sldId="522"/>
        </pc:sldMkLst>
        <pc:spChg chg="mod">
          <ac:chgData name="Munyaradzi Nicholas Murira" userId="6ab3fae5-94bd-47ef-9f25-6c1f645127cf" providerId="ADAL" clId="{40BC2B85-2337-4AFC-823C-1D66CF622C61}" dt="2022-11-13T23:58:53.182" v="58" actId="20577"/>
          <ac:spMkLst>
            <pc:docMk/>
            <pc:sldMk cId="1107502939" sldId="522"/>
            <ac:spMk id="3" creationId="{C02AA8F8-1E43-384B-8982-C0BB94049B5C}"/>
          </ac:spMkLst>
        </pc:spChg>
        <pc:spChg chg="mod">
          <ac:chgData name="Munyaradzi Nicholas Murira" userId="6ab3fae5-94bd-47ef-9f25-6c1f645127cf" providerId="ADAL" clId="{40BC2B85-2337-4AFC-823C-1D66CF622C61}" dt="2022-11-13T23:59:47.640" v="63" actId="6549"/>
          <ac:spMkLst>
            <pc:docMk/>
            <pc:sldMk cId="1107502939" sldId="522"/>
            <ac:spMk id="17" creationId="{00000000-0000-0000-0000-000000000000}"/>
          </ac:spMkLst>
        </pc:spChg>
      </pc:sldChg>
      <pc:sldChg chg="modSp mod">
        <pc:chgData name="Munyaradzi Nicholas Murira" userId="6ab3fae5-94bd-47ef-9f25-6c1f645127cf" providerId="ADAL" clId="{40BC2B85-2337-4AFC-823C-1D66CF622C61}" dt="2022-11-14T00:02:43.754" v="85" actId="5793"/>
        <pc:sldMkLst>
          <pc:docMk/>
          <pc:sldMk cId="3961642587" sldId="523"/>
        </pc:sldMkLst>
        <pc:spChg chg="mod">
          <ac:chgData name="Munyaradzi Nicholas Murira" userId="6ab3fae5-94bd-47ef-9f25-6c1f645127cf" providerId="ADAL" clId="{40BC2B85-2337-4AFC-823C-1D66CF622C61}" dt="2022-11-14T00:01:37.954" v="79" actId="20577"/>
          <ac:spMkLst>
            <pc:docMk/>
            <pc:sldMk cId="3961642587" sldId="523"/>
            <ac:spMk id="3" creationId="{C02AA8F8-1E43-384B-8982-C0BB94049B5C}"/>
          </ac:spMkLst>
        </pc:spChg>
        <pc:spChg chg="mod">
          <ac:chgData name="Munyaradzi Nicholas Murira" userId="6ab3fae5-94bd-47ef-9f25-6c1f645127cf" providerId="ADAL" clId="{40BC2B85-2337-4AFC-823C-1D66CF622C61}" dt="2022-11-14T00:02:43.754" v="85" actId="5793"/>
          <ac:spMkLst>
            <pc:docMk/>
            <pc:sldMk cId="3961642587" sldId="52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3/15/2024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today’s tutorial session, you will work on creating new users and assigning them to different/ appropriate groups and setting permissions.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Working with Ubuntu - </a:t>
            </a:r>
            <a:r>
              <a:rPr lang="en-GB" b="1" dirty="0">
                <a:solidFill>
                  <a:schemeClr val="bg1"/>
                </a:solidFill>
              </a:rPr>
              <a:t>Account 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a:t>McCumber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lectures,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4801314"/>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endParaRPr lang="en-US" dirty="0">
              <a:solidFill>
                <a:srgbClr val="FF000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private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3970318"/>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2539872" y="2761875"/>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a:solidFill>
                  <a:srgbClr val="002060"/>
                </a:solidFill>
              </a:rPr>
              <a:t>Security 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a:solidFill>
                  <a:srgbClr val="002060"/>
                </a:solidFill>
              </a:rPr>
              <a:t>The ISO Cybersecurity Model and Safeguards</a:t>
            </a:r>
          </a:p>
          <a:p>
            <a:pPr algn="just"/>
            <a:endParaRPr lang="en-US" i="1" dirty="0">
              <a:solidFill>
                <a:srgbClr val="002060"/>
              </a:solidFill>
            </a:endParaRPr>
          </a:p>
          <a:p>
            <a:pPr algn="just"/>
            <a:r>
              <a:rPr lang="en-US" i="1" dirty="0">
                <a:solidFill>
                  <a:srgbClr val="002060"/>
                </a:solidFill>
              </a:rPr>
              <a:t>The ISO 27001 control objectives relate directly to the organization’s cybersecurity policies, procedures and guidelines which upper management determines. </a:t>
            </a:r>
          </a:p>
          <a:p>
            <a:pPr algn="just"/>
            <a:endParaRPr lang="en-US" i="1" dirty="0">
              <a:solidFill>
                <a:srgbClr val="002060"/>
              </a:solidFill>
            </a:endParaRPr>
          </a:p>
          <a:p>
            <a:pPr algn="just"/>
            <a:r>
              <a:rPr lang="en-US" i="1" dirty="0">
                <a:solidFill>
                  <a:srgbClr val="002060"/>
                </a:solidFill>
              </a:rPr>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2732</Words>
  <Application>Microsoft Office PowerPoint</Application>
  <PresentationFormat>Widescreen</PresentationFormat>
  <Paragraphs>255</Paragraphs>
  <Slides>24</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24</vt:i4>
      </vt:variant>
    </vt:vector>
  </HeadingPairs>
  <TitlesOfParts>
    <vt:vector size="33"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168</cp:revision>
  <dcterms:created xsi:type="dcterms:W3CDTF">2021-03-05T06:07:01Z</dcterms:created>
  <dcterms:modified xsi:type="dcterms:W3CDTF">2024-03-15T10:47:22Z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