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4"/>
  </p:sldMasterIdLst>
  <p:sldIdLst>
    <p:sldId id="256" r:id="rId5"/>
    <p:sldId id="259" r:id="rId6"/>
    <p:sldId id="257" r:id="rId7"/>
    <p:sldId id="258" r:id="rId8"/>
    <p:sldId id="261" r:id="rId9"/>
    <p:sldId id="262" r:id="rId10"/>
    <p:sldId id="263" r:id="rId11"/>
    <p:sldId id="265" r:id="rId12"/>
    <p:sldId id="266" r:id="rId13"/>
    <p:sldId id="270" r:id="rId14"/>
    <p:sldId id="271" r:id="rId15"/>
    <p:sldId id="272" r:id="rId16"/>
    <p:sldId id="269" r:id="rId17"/>
    <p:sldId id="260" r:id="rId18"/>
    <p:sldId id="267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1C20E6-054E-42EC-850A-CC24C4E4491B}" v="88" dt="2026-01-15T07:36:21.0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Thomas (2502324)" userId="b21c441d-e071-4836-97b6-ac58d7279946" providerId="ADAL" clId="{0BA3721D-DDFE-427A-A2FC-AACEA93C0DB9}"/>
    <pc:docChg chg="undo redo custSel addSld delSld modSld sldOrd">
      <pc:chgData name="Jessica Thomas (2502324)" userId="b21c441d-e071-4836-97b6-ac58d7279946" providerId="ADAL" clId="{0BA3721D-DDFE-427A-A2FC-AACEA93C0DB9}" dt="2026-01-15T07:36:41.638" v="5897" actId="26606"/>
      <pc:docMkLst>
        <pc:docMk/>
      </pc:docMkLst>
      <pc:sldChg chg="addSp delSp mod">
        <pc:chgData name="Jessica Thomas (2502324)" userId="b21c441d-e071-4836-97b6-ac58d7279946" providerId="ADAL" clId="{0BA3721D-DDFE-427A-A2FC-AACEA93C0DB9}" dt="2026-01-14T19:51:37.182" v="318" actId="22"/>
        <pc:sldMkLst>
          <pc:docMk/>
          <pc:sldMk cId="201716117" sldId="256"/>
        </pc:sldMkLst>
        <pc:spChg chg="add del">
          <ac:chgData name="Jessica Thomas (2502324)" userId="b21c441d-e071-4836-97b6-ac58d7279946" providerId="ADAL" clId="{0BA3721D-DDFE-427A-A2FC-AACEA93C0DB9}" dt="2026-01-14T19:51:37.182" v="318" actId="22"/>
          <ac:spMkLst>
            <pc:docMk/>
            <pc:sldMk cId="201716117" sldId="256"/>
            <ac:spMk id="4" creationId="{55F91F57-F85B-9413-9D74-E60D2E1AB8F2}"/>
          </ac:spMkLst>
        </pc:spChg>
      </pc:sldChg>
      <pc:sldChg chg="addSp delSp modSp mod setBg">
        <pc:chgData name="Jessica Thomas (2502324)" userId="b21c441d-e071-4836-97b6-ac58d7279946" providerId="ADAL" clId="{0BA3721D-DDFE-427A-A2FC-AACEA93C0DB9}" dt="2026-01-14T21:06:40.859" v="2177" actId="14100"/>
        <pc:sldMkLst>
          <pc:docMk/>
          <pc:sldMk cId="1816181595" sldId="257"/>
        </pc:sldMkLst>
        <pc:spChg chg="mod">
          <ac:chgData name="Jessica Thomas (2502324)" userId="b21c441d-e071-4836-97b6-ac58d7279946" providerId="ADAL" clId="{0BA3721D-DDFE-427A-A2FC-AACEA93C0DB9}" dt="2026-01-14T19:49:02.405" v="313" actId="26606"/>
          <ac:spMkLst>
            <pc:docMk/>
            <pc:sldMk cId="1816181595" sldId="257"/>
            <ac:spMk id="2" creationId="{E0E47AD9-B890-45B1-1C14-02E033A81D77}"/>
          </ac:spMkLst>
        </pc:spChg>
        <pc:spChg chg="del mod">
          <ac:chgData name="Jessica Thomas (2502324)" userId="b21c441d-e071-4836-97b6-ac58d7279946" providerId="ADAL" clId="{0BA3721D-DDFE-427A-A2FC-AACEA93C0DB9}" dt="2026-01-14T19:49:02.405" v="313" actId="26606"/>
          <ac:spMkLst>
            <pc:docMk/>
            <pc:sldMk cId="1816181595" sldId="257"/>
            <ac:spMk id="3" creationId="{8E99D084-CDF8-2E1C-9EA2-D42FBD81651D}"/>
          </ac:spMkLst>
        </pc:spChg>
        <pc:spChg chg="add">
          <ac:chgData name="Jessica Thomas (2502324)" userId="b21c441d-e071-4836-97b6-ac58d7279946" providerId="ADAL" clId="{0BA3721D-DDFE-427A-A2FC-AACEA93C0DB9}" dt="2026-01-14T19:49:02.405" v="313" actId="26606"/>
          <ac:spMkLst>
            <pc:docMk/>
            <pc:sldMk cId="1816181595" sldId="257"/>
            <ac:spMk id="9" creationId="{AC14302F-E955-47D0-A56B-D1D1A6953B51}"/>
          </ac:spMkLst>
        </pc:spChg>
        <pc:grpChg chg="add">
          <ac:chgData name="Jessica Thomas (2502324)" userId="b21c441d-e071-4836-97b6-ac58d7279946" providerId="ADAL" clId="{0BA3721D-DDFE-427A-A2FC-AACEA93C0DB9}" dt="2026-01-14T19:49:02.405" v="313" actId="26606"/>
          <ac:grpSpMkLst>
            <pc:docMk/>
            <pc:sldMk cId="1816181595" sldId="257"/>
            <ac:grpSpMk id="11" creationId="{DC310F6C-D8CB-4984-9F9B-BA18C171928E}"/>
          </ac:grpSpMkLst>
        </pc:grpChg>
        <pc:graphicFrameChg chg="add mod modGraphic">
          <ac:chgData name="Jessica Thomas (2502324)" userId="b21c441d-e071-4836-97b6-ac58d7279946" providerId="ADAL" clId="{0BA3721D-DDFE-427A-A2FC-AACEA93C0DB9}" dt="2026-01-14T21:06:40.859" v="2177" actId="14100"/>
          <ac:graphicFrameMkLst>
            <pc:docMk/>
            <pc:sldMk cId="1816181595" sldId="257"/>
            <ac:graphicFrameMk id="5" creationId="{1E25170D-CC49-F2CD-FFD0-2546A22A1E62}"/>
          </ac:graphicFrameMkLst>
        </pc:graphicFrameChg>
      </pc:sldChg>
      <pc:sldChg chg="addSp delSp modSp new mod setBg">
        <pc:chgData name="Jessica Thomas (2502324)" userId="b21c441d-e071-4836-97b6-ac58d7279946" providerId="ADAL" clId="{0BA3721D-DDFE-427A-A2FC-AACEA93C0DB9}" dt="2026-01-14T23:48:12.095" v="5704" actId="403"/>
        <pc:sldMkLst>
          <pc:docMk/>
          <pc:sldMk cId="1693168079" sldId="258"/>
        </pc:sldMkLst>
        <pc:spChg chg="mod">
          <ac:chgData name="Jessica Thomas (2502324)" userId="b21c441d-e071-4836-97b6-ac58d7279946" providerId="ADAL" clId="{0BA3721D-DDFE-427A-A2FC-AACEA93C0DB9}" dt="2026-01-14T23:30:35.228" v="5116" actId="1076"/>
          <ac:spMkLst>
            <pc:docMk/>
            <pc:sldMk cId="1693168079" sldId="258"/>
            <ac:spMk id="2" creationId="{81EED83F-C780-DFB1-2D5A-1B2F8CD65FA3}"/>
          </ac:spMkLst>
        </pc:spChg>
        <pc:spChg chg="mod">
          <ac:chgData name="Jessica Thomas (2502324)" userId="b21c441d-e071-4836-97b6-ac58d7279946" providerId="ADAL" clId="{0BA3721D-DDFE-427A-A2FC-AACEA93C0DB9}" dt="2026-01-14T23:48:12.095" v="5704" actId="403"/>
          <ac:spMkLst>
            <pc:docMk/>
            <pc:sldMk cId="1693168079" sldId="258"/>
            <ac:spMk id="3" creationId="{3AE6812D-577E-CB51-BF48-01D5B735697C}"/>
          </ac:spMkLst>
        </pc:spChg>
        <pc:spChg chg="add del">
          <ac:chgData name="Jessica Thomas (2502324)" userId="b21c441d-e071-4836-97b6-ac58d7279946" providerId="ADAL" clId="{0BA3721D-DDFE-427A-A2FC-AACEA93C0DB9}" dt="2026-01-14T23:30:30.262" v="5114" actId="26606"/>
          <ac:spMkLst>
            <pc:docMk/>
            <pc:sldMk cId="1693168079" sldId="258"/>
            <ac:spMk id="8" creationId="{AC14302F-E955-47D0-A56B-D1D1A6953B51}"/>
          </ac:spMkLst>
        </pc:spChg>
        <pc:spChg chg="add">
          <ac:chgData name="Jessica Thomas (2502324)" userId="b21c441d-e071-4836-97b6-ac58d7279946" providerId="ADAL" clId="{0BA3721D-DDFE-427A-A2FC-AACEA93C0DB9}" dt="2026-01-14T23:30:30.284" v="5115" actId="26606"/>
          <ac:spMkLst>
            <pc:docMk/>
            <pc:sldMk cId="1693168079" sldId="258"/>
            <ac:spMk id="14" creationId="{AED93AAC-6E3F-4BC8-A315-45F6F5D0228E}"/>
          </ac:spMkLst>
        </pc:spChg>
        <pc:spChg chg="add">
          <ac:chgData name="Jessica Thomas (2502324)" userId="b21c441d-e071-4836-97b6-ac58d7279946" providerId="ADAL" clId="{0BA3721D-DDFE-427A-A2FC-AACEA93C0DB9}" dt="2026-01-14T23:30:30.284" v="5115" actId="26606"/>
          <ac:spMkLst>
            <pc:docMk/>
            <pc:sldMk cId="1693168079" sldId="258"/>
            <ac:spMk id="15" creationId="{AC14302F-E955-47D0-A56B-D1D1A6953B51}"/>
          </ac:spMkLst>
        </pc:spChg>
        <pc:spChg chg="add">
          <ac:chgData name="Jessica Thomas (2502324)" userId="b21c441d-e071-4836-97b6-ac58d7279946" providerId="ADAL" clId="{0BA3721D-DDFE-427A-A2FC-AACEA93C0DB9}" dt="2026-01-14T23:30:30.284" v="5115" actId="26606"/>
          <ac:spMkLst>
            <pc:docMk/>
            <pc:sldMk cId="1693168079" sldId="258"/>
            <ac:spMk id="16" creationId="{B8B4EFDF-A3FE-43DE-AE29-DFA4651C6F5D}"/>
          </ac:spMkLst>
        </pc:spChg>
        <pc:spChg chg="add">
          <ac:chgData name="Jessica Thomas (2502324)" userId="b21c441d-e071-4836-97b6-ac58d7279946" providerId="ADAL" clId="{0BA3721D-DDFE-427A-A2FC-AACEA93C0DB9}" dt="2026-01-14T23:30:30.284" v="5115" actId="26606"/>
          <ac:spMkLst>
            <pc:docMk/>
            <pc:sldMk cId="1693168079" sldId="258"/>
            <ac:spMk id="17" creationId="{93A31341-2394-42A2-9851-FD91086DB7DD}"/>
          </ac:spMkLst>
        </pc:spChg>
        <pc:spChg chg="add">
          <ac:chgData name="Jessica Thomas (2502324)" userId="b21c441d-e071-4836-97b6-ac58d7279946" providerId="ADAL" clId="{0BA3721D-DDFE-427A-A2FC-AACEA93C0DB9}" dt="2026-01-14T23:30:30.284" v="5115" actId="26606"/>
          <ac:spMkLst>
            <pc:docMk/>
            <pc:sldMk cId="1693168079" sldId="258"/>
            <ac:spMk id="18" creationId="{4D0456D8-C76D-4886-A52C-55C1147C01F4}"/>
          </ac:spMkLst>
        </pc:spChg>
        <pc:spChg chg="add">
          <ac:chgData name="Jessica Thomas (2502324)" userId="b21c441d-e071-4836-97b6-ac58d7279946" providerId="ADAL" clId="{0BA3721D-DDFE-427A-A2FC-AACEA93C0DB9}" dt="2026-01-14T23:30:30.284" v="5115" actId="26606"/>
          <ac:spMkLst>
            <pc:docMk/>
            <pc:sldMk cId="1693168079" sldId="258"/>
            <ac:spMk id="19" creationId="{B5DAFF15-09E3-425C-9BF0-14CF18E02824}"/>
          </ac:spMkLst>
        </pc:spChg>
        <pc:spChg chg="add">
          <ac:chgData name="Jessica Thomas (2502324)" userId="b21c441d-e071-4836-97b6-ac58d7279946" providerId="ADAL" clId="{0BA3721D-DDFE-427A-A2FC-AACEA93C0DB9}" dt="2026-01-14T23:30:30.284" v="5115" actId="26606"/>
          <ac:spMkLst>
            <pc:docMk/>
            <pc:sldMk cId="1693168079" sldId="258"/>
            <ac:spMk id="20" creationId="{A0EA67A7-DA94-4187-BFA1-E61BD10A7056}"/>
          </ac:spMkLst>
        </pc:spChg>
        <pc:spChg chg="add">
          <ac:chgData name="Jessica Thomas (2502324)" userId="b21c441d-e071-4836-97b6-ac58d7279946" providerId="ADAL" clId="{0BA3721D-DDFE-427A-A2FC-AACEA93C0DB9}" dt="2026-01-14T23:30:30.284" v="5115" actId="26606"/>
          <ac:spMkLst>
            <pc:docMk/>
            <pc:sldMk cId="1693168079" sldId="258"/>
            <ac:spMk id="24" creationId="{690BA102-19FE-44E6-9302-003C1E96F814}"/>
          </ac:spMkLst>
        </pc:spChg>
        <pc:grpChg chg="add del">
          <ac:chgData name="Jessica Thomas (2502324)" userId="b21c441d-e071-4836-97b6-ac58d7279946" providerId="ADAL" clId="{0BA3721D-DDFE-427A-A2FC-AACEA93C0DB9}" dt="2026-01-14T23:30:30.262" v="5114" actId="26606"/>
          <ac:grpSpMkLst>
            <pc:docMk/>
            <pc:sldMk cId="1693168079" sldId="258"/>
            <ac:grpSpMk id="10" creationId="{572E366A-B6DD-4F06-A42A-FF634FDE1BE1}"/>
          </ac:grpSpMkLst>
        </pc:grpChg>
      </pc:sldChg>
      <pc:sldChg chg="addSp delSp modSp new mod setBg">
        <pc:chgData name="Jessica Thomas (2502324)" userId="b21c441d-e071-4836-97b6-ac58d7279946" providerId="ADAL" clId="{0BA3721D-DDFE-427A-A2FC-AACEA93C0DB9}" dt="2026-01-14T19:54:54.015" v="575" actId="1076"/>
        <pc:sldMkLst>
          <pc:docMk/>
          <pc:sldMk cId="4004469963" sldId="259"/>
        </pc:sldMkLst>
        <pc:spChg chg="mod">
          <ac:chgData name="Jessica Thomas (2502324)" userId="b21c441d-e071-4836-97b6-ac58d7279946" providerId="ADAL" clId="{0BA3721D-DDFE-427A-A2FC-AACEA93C0DB9}" dt="2026-01-14T19:54:43.734" v="573" actId="26606"/>
          <ac:spMkLst>
            <pc:docMk/>
            <pc:sldMk cId="4004469963" sldId="259"/>
            <ac:spMk id="2" creationId="{3CE9ED1B-E6A5-B79D-75D2-9DCA102D63C6}"/>
          </ac:spMkLst>
        </pc:spChg>
        <pc:spChg chg="mod">
          <ac:chgData name="Jessica Thomas (2502324)" userId="b21c441d-e071-4836-97b6-ac58d7279946" providerId="ADAL" clId="{0BA3721D-DDFE-427A-A2FC-AACEA93C0DB9}" dt="2026-01-14T19:54:54.015" v="575" actId="1076"/>
          <ac:spMkLst>
            <pc:docMk/>
            <pc:sldMk cId="4004469963" sldId="259"/>
            <ac:spMk id="3" creationId="{CF9D2568-DC04-38B5-185F-CE8579B6A3E9}"/>
          </ac:spMkLst>
        </pc:spChg>
        <pc:spChg chg="add del">
          <ac:chgData name="Jessica Thomas (2502324)" userId="b21c441d-e071-4836-97b6-ac58d7279946" providerId="ADAL" clId="{0BA3721D-DDFE-427A-A2FC-AACEA93C0DB9}" dt="2026-01-14T19:54:43.729" v="572" actId="26606"/>
          <ac:spMkLst>
            <pc:docMk/>
            <pc:sldMk cId="4004469963" sldId="259"/>
            <ac:spMk id="8" creationId="{C51A08AC-F796-409C-AD97-8B476289EC51}"/>
          </ac:spMkLst>
        </pc:spChg>
        <pc:spChg chg="add">
          <ac:chgData name="Jessica Thomas (2502324)" userId="b21c441d-e071-4836-97b6-ac58d7279946" providerId="ADAL" clId="{0BA3721D-DDFE-427A-A2FC-AACEA93C0DB9}" dt="2026-01-14T19:54:43.734" v="573" actId="26606"/>
          <ac:spMkLst>
            <pc:docMk/>
            <pc:sldMk cId="4004469963" sldId="259"/>
            <ac:spMk id="16" creationId="{47FC6A8B-34F9-40FB-AA2D-E34168F52850}"/>
          </ac:spMkLst>
        </pc:spChg>
        <pc:grpChg chg="add del">
          <ac:chgData name="Jessica Thomas (2502324)" userId="b21c441d-e071-4836-97b6-ac58d7279946" providerId="ADAL" clId="{0BA3721D-DDFE-427A-A2FC-AACEA93C0DB9}" dt="2026-01-14T19:54:43.729" v="572" actId="26606"/>
          <ac:grpSpMkLst>
            <pc:docMk/>
            <pc:sldMk cId="4004469963" sldId="259"/>
            <ac:grpSpMk id="10" creationId="{1E1B312B-4E9A-405C-9CE8-10325438035E}"/>
          </ac:grpSpMkLst>
        </pc:grpChg>
        <pc:grpChg chg="add">
          <ac:chgData name="Jessica Thomas (2502324)" userId="b21c441d-e071-4836-97b6-ac58d7279946" providerId="ADAL" clId="{0BA3721D-DDFE-427A-A2FC-AACEA93C0DB9}" dt="2026-01-14T19:54:43.734" v="573" actId="26606"/>
          <ac:grpSpMkLst>
            <pc:docMk/>
            <pc:sldMk cId="4004469963" sldId="259"/>
            <ac:grpSpMk id="17" creationId="{D4D684F8-91BF-481C-A965-722756A383D0}"/>
          </ac:grpSpMkLst>
        </pc:grpChg>
      </pc:sldChg>
      <pc:sldChg chg="addSp modSp new mod ord setBg">
        <pc:chgData name="Jessica Thomas (2502324)" userId="b21c441d-e071-4836-97b6-ac58d7279946" providerId="ADAL" clId="{0BA3721D-DDFE-427A-A2FC-AACEA93C0DB9}" dt="2026-01-14T23:46:44.376" v="5697"/>
        <pc:sldMkLst>
          <pc:docMk/>
          <pc:sldMk cId="1193871849" sldId="260"/>
        </pc:sldMkLst>
        <pc:spChg chg="mod">
          <ac:chgData name="Jessica Thomas (2502324)" userId="b21c441d-e071-4836-97b6-ac58d7279946" providerId="ADAL" clId="{0BA3721D-DDFE-427A-A2FC-AACEA93C0DB9}" dt="2026-01-14T23:32:22.157" v="5162" actId="1076"/>
          <ac:spMkLst>
            <pc:docMk/>
            <pc:sldMk cId="1193871849" sldId="260"/>
            <ac:spMk id="2" creationId="{C44E9684-50A9-C00A-D047-98FD343A3C51}"/>
          </ac:spMkLst>
        </pc:spChg>
        <pc:spChg chg="mod">
          <ac:chgData name="Jessica Thomas (2502324)" userId="b21c441d-e071-4836-97b6-ac58d7279946" providerId="ADAL" clId="{0BA3721D-DDFE-427A-A2FC-AACEA93C0DB9}" dt="2026-01-14T23:46:44.376" v="5697"/>
          <ac:spMkLst>
            <pc:docMk/>
            <pc:sldMk cId="1193871849" sldId="260"/>
            <ac:spMk id="3" creationId="{92B2D539-B0FE-3E07-408A-7AED9F48EC0D}"/>
          </ac:spMkLst>
        </pc:spChg>
        <pc:spChg chg="add">
          <ac:chgData name="Jessica Thomas (2502324)" userId="b21c441d-e071-4836-97b6-ac58d7279946" providerId="ADAL" clId="{0BA3721D-DDFE-427A-A2FC-AACEA93C0DB9}" dt="2026-01-14T21:46:51.285" v="2818" actId="26606"/>
          <ac:spMkLst>
            <pc:docMk/>
            <pc:sldMk cId="1193871849" sldId="260"/>
            <ac:spMk id="8" creationId="{593B4D24-F4A8-4141-A20A-E0575D199633}"/>
          </ac:spMkLst>
        </pc:spChg>
        <pc:grpChg chg="add">
          <ac:chgData name="Jessica Thomas (2502324)" userId="b21c441d-e071-4836-97b6-ac58d7279946" providerId="ADAL" clId="{0BA3721D-DDFE-427A-A2FC-AACEA93C0DB9}" dt="2026-01-14T21:46:51.285" v="2818" actId="26606"/>
          <ac:grpSpMkLst>
            <pc:docMk/>
            <pc:sldMk cId="1193871849" sldId="260"/>
            <ac:grpSpMk id="10" creationId="{6CCEEF8A-4A3A-4B35-AA57-D804767F5AD9}"/>
          </ac:grpSpMkLst>
        </pc:grpChg>
      </pc:sldChg>
      <pc:sldChg chg="addSp modSp new mod setBg">
        <pc:chgData name="Jessica Thomas (2502324)" userId="b21c441d-e071-4836-97b6-ac58d7279946" providerId="ADAL" clId="{0BA3721D-DDFE-427A-A2FC-AACEA93C0DB9}" dt="2026-01-14T23:49:36.573" v="5708" actId="20577"/>
        <pc:sldMkLst>
          <pc:docMk/>
          <pc:sldMk cId="758899670" sldId="261"/>
        </pc:sldMkLst>
        <pc:spChg chg="mod">
          <ac:chgData name="Jessica Thomas (2502324)" userId="b21c441d-e071-4836-97b6-ac58d7279946" providerId="ADAL" clId="{0BA3721D-DDFE-427A-A2FC-AACEA93C0DB9}" dt="2026-01-14T21:42:07.830" v="2739" actId="26606"/>
          <ac:spMkLst>
            <pc:docMk/>
            <pc:sldMk cId="758899670" sldId="261"/>
            <ac:spMk id="2" creationId="{47485ED0-AC29-560C-45B3-BF79B7C6F35B}"/>
          </ac:spMkLst>
        </pc:spChg>
        <pc:spChg chg="mod">
          <ac:chgData name="Jessica Thomas (2502324)" userId="b21c441d-e071-4836-97b6-ac58d7279946" providerId="ADAL" clId="{0BA3721D-DDFE-427A-A2FC-AACEA93C0DB9}" dt="2026-01-14T23:49:36.573" v="5708" actId="20577"/>
          <ac:spMkLst>
            <pc:docMk/>
            <pc:sldMk cId="758899670" sldId="261"/>
            <ac:spMk id="3" creationId="{75E8C1FE-A4E1-438C-9A5D-E5E807C67C37}"/>
          </ac:spMkLst>
        </pc:spChg>
        <pc:spChg chg="add">
          <ac:chgData name="Jessica Thomas (2502324)" userId="b21c441d-e071-4836-97b6-ac58d7279946" providerId="ADAL" clId="{0BA3721D-DDFE-427A-A2FC-AACEA93C0DB9}" dt="2026-01-14T21:42:07.830" v="2739" actId="26606"/>
          <ac:spMkLst>
            <pc:docMk/>
            <pc:sldMk cId="758899670" sldId="261"/>
            <ac:spMk id="8" creationId="{593B4D24-F4A8-4141-A20A-E0575D199633}"/>
          </ac:spMkLst>
        </pc:spChg>
        <pc:grpChg chg="add">
          <ac:chgData name="Jessica Thomas (2502324)" userId="b21c441d-e071-4836-97b6-ac58d7279946" providerId="ADAL" clId="{0BA3721D-DDFE-427A-A2FC-AACEA93C0DB9}" dt="2026-01-14T21:42:07.830" v="2739" actId="26606"/>
          <ac:grpSpMkLst>
            <pc:docMk/>
            <pc:sldMk cId="758899670" sldId="261"/>
            <ac:grpSpMk id="10" creationId="{6CCEEF8A-4A3A-4B35-AA57-D804767F5AD9}"/>
          </ac:grpSpMkLst>
        </pc:grpChg>
      </pc:sldChg>
      <pc:sldChg chg="addSp delSp modSp new mod ord setBg">
        <pc:chgData name="Jessica Thomas (2502324)" userId="b21c441d-e071-4836-97b6-ac58d7279946" providerId="ADAL" clId="{0BA3721D-DDFE-427A-A2FC-AACEA93C0DB9}" dt="2026-01-14T23:21:54.898" v="5084"/>
        <pc:sldMkLst>
          <pc:docMk/>
          <pc:sldMk cId="3362547512" sldId="262"/>
        </pc:sldMkLst>
        <pc:spChg chg="mod">
          <ac:chgData name="Jessica Thomas (2502324)" userId="b21c441d-e071-4836-97b6-ac58d7279946" providerId="ADAL" clId="{0BA3721D-DDFE-427A-A2FC-AACEA93C0DB9}" dt="2026-01-14T21:01:38.702" v="2115" actId="1076"/>
          <ac:spMkLst>
            <pc:docMk/>
            <pc:sldMk cId="3362547512" sldId="262"/>
            <ac:spMk id="2" creationId="{FC9DE921-EB5C-6749-46E4-A4C52C2803E8}"/>
          </ac:spMkLst>
        </pc:spChg>
        <pc:spChg chg="mod">
          <ac:chgData name="Jessica Thomas (2502324)" userId="b21c441d-e071-4836-97b6-ac58d7279946" providerId="ADAL" clId="{0BA3721D-DDFE-427A-A2FC-AACEA93C0DB9}" dt="2026-01-14T21:01:51.190" v="2119" actId="1076"/>
          <ac:spMkLst>
            <pc:docMk/>
            <pc:sldMk cId="3362547512" sldId="262"/>
            <ac:spMk id="3" creationId="{9887F62C-EE5F-51D9-2DB8-49E582FD3390}"/>
          </ac:spMkLst>
        </pc:spChg>
        <pc:spChg chg="add mod">
          <ac:chgData name="Jessica Thomas (2502324)" userId="b21c441d-e071-4836-97b6-ac58d7279946" providerId="ADAL" clId="{0BA3721D-DDFE-427A-A2FC-AACEA93C0DB9}" dt="2026-01-14T21:01:14.002" v="2109" actId="1076"/>
          <ac:spMkLst>
            <pc:docMk/>
            <pc:sldMk cId="3362547512" sldId="262"/>
            <ac:spMk id="4" creationId="{0851F267-7409-010B-54B7-CDB0B3E806BD}"/>
          </ac:spMkLst>
        </pc:spChg>
        <pc:spChg chg="add del">
          <ac:chgData name="Jessica Thomas (2502324)" userId="b21c441d-e071-4836-97b6-ac58d7279946" providerId="ADAL" clId="{0BA3721D-DDFE-427A-A2FC-AACEA93C0DB9}" dt="2026-01-14T21:00:26.814" v="2079" actId="26606"/>
          <ac:spMkLst>
            <pc:docMk/>
            <pc:sldMk cId="3362547512" sldId="262"/>
            <ac:spMk id="8" creationId="{C51A08AC-F796-409C-AD97-8B476289EC51}"/>
          </ac:spMkLst>
        </pc:spChg>
        <pc:spChg chg="add">
          <ac:chgData name="Jessica Thomas (2502324)" userId="b21c441d-e071-4836-97b6-ac58d7279946" providerId="ADAL" clId="{0BA3721D-DDFE-427A-A2FC-AACEA93C0DB9}" dt="2026-01-14T21:00:26.814" v="2079" actId="26606"/>
          <ac:spMkLst>
            <pc:docMk/>
            <pc:sldMk cId="3362547512" sldId="262"/>
            <ac:spMk id="1031" creationId="{8181FC64-B306-4821-98E2-780662EFC486}"/>
          </ac:spMkLst>
        </pc:spChg>
        <pc:spChg chg="add">
          <ac:chgData name="Jessica Thomas (2502324)" userId="b21c441d-e071-4836-97b6-ac58d7279946" providerId="ADAL" clId="{0BA3721D-DDFE-427A-A2FC-AACEA93C0DB9}" dt="2026-01-14T21:00:26.814" v="2079" actId="26606"/>
          <ac:spMkLst>
            <pc:docMk/>
            <pc:sldMk cId="3362547512" sldId="262"/>
            <ac:spMk id="1033" creationId="{5871FC61-DD4E-47D4-81FD-8A7E7D12B371}"/>
          </ac:spMkLst>
        </pc:spChg>
        <pc:spChg chg="add">
          <ac:chgData name="Jessica Thomas (2502324)" userId="b21c441d-e071-4836-97b6-ac58d7279946" providerId="ADAL" clId="{0BA3721D-DDFE-427A-A2FC-AACEA93C0DB9}" dt="2026-01-14T21:00:26.814" v="2079" actId="26606"/>
          <ac:spMkLst>
            <pc:docMk/>
            <pc:sldMk cId="3362547512" sldId="262"/>
            <ac:spMk id="1035" creationId="{829A1E2C-5AC8-40FC-99E9-832069D39792}"/>
          </ac:spMkLst>
        </pc:spChg>
        <pc:spChg chg="add">
          <ac:chgData name="Jessica Thomas (2502324)" userId="b21c441d-e071-4836-97b6-ac58d7279946" providerId="ADAL" clId="{0BA3721D-DDFE-427A-A2FC-AACEA93C0DB9}" dt="2026-01-14T21:00:26.814" v="2079" actId="26606"/>
          <ac:spMkLst>
            <pc:docMk/>
            <pc:sldMk cId="3362547512" sldId="262"/>
            <ac:spMk id="1037" creationId="{55C54A75-E44A-4147-B9D0-FF46CFD31612}"/>
          </ac:spMkLst>
        </pc:spChg>
        <pc:grpChg chg="add del">
          <ac:chgData name="Jessica Thomas (2502324)" userId="b21c441d-e071-4836-97b6-ac58d7279946" providerId="ADAL" clId="{0BA3721D-DDFE-427A-A2FC-AACEA93C0DB9}" dt="2026-01-14T21:00:26.814" v="2079" actId="26606"/>
          <ac:grpSpMkLst>
            <pc:docMk/>
            <pc:sldMk cId="3362547512" sldId="262"/>
            <ac:grpSpMk id="10" creationId="{1E1B312B-4E9A-405C-9CE8-10325438035E}"/>
          </ac:grpSpMkLst>
        </pc:grpChg>
        <pc:picChg chg="add mod">
          <ac:chgData name="Jessica Thomas (2502324)" userId="b21c441d-e071-4836-97b6-ac58d7279946" providerId="ADAL" clId="{0BA3721D-DDFE-427A-A2FC-AACEA93C0DB9}" dt="2026-01-14T21:00:26.814" v="2079" actId="26606"/>
          <ac:picMkLst>
            <pc:docMk/>
            <pc:sldMk cId="3362547512" sldId="262"/>
            <ac:picMk id="1026" creationId="{2BD84ADD-C36B-93C6-FD55-953211B3445C}"/>
          </ac:picMkLst>
        </pc:picChg>
      </pc:sldChg>
      <pc:sldChg chg="addSp delSp modSp new add del mod setBg">
        <pc:chgData name="Jessica Thomas (2502324)" userId="b21c441d-e071-4836-97b6-ac58d7279946" providerId="ADAL" clId="{0BA3721D-DDFE-427A-A2FC-AACEA93C0DB9}" dt="2026-01-14T22:31:17.723" v="3880" actId="27636"/>
        <pc:sldMkLst>
          <pc:docMk/>
          <pc:sldMk cId="2232509353" sldId="263"/>
        </pc:sldMkLst>
        <pc:spChg chg="mod">
          <ac:chgData name="Jessica Thomas (2502324)" userId="b21c441d-e071-4836-97b6-ac58d7279946" providerId="ADAL" clId="{0BA3721D-DDFE-427A-A2FC-AACEA93C0DB9}" dt="2026-01-14T22:31:10.694" v="3876" actId="1076"/>
          <ac:spMkLst>
            <pc:docMk/>
            <pc:sldMk cId="2232509353" sldId="263"/>
            <ac:spMk id="2" creationId="{58C1E65E-358C-AD7A-9FE0-C78EC9FF6A92}"/>
          </ac:spMkLst>
        </pc:spChg>
        <pc:spChg chg="mod">
          <ac:chgData name="Jessica Thomas (2502324)" userId="b21c441d-e071-4836-97b6-ac58d7279946" providerId="ADAL" clId="{0BA3721D-DDFE-427A-A2FC-AACEA93C0DB9}" dt="2026-01-14T22:31:17.723" v="3880" actId="27636"/>
          <ac:spMkLst>
            <pc:docMk/>
            <pc:sldMk cId="2232509353" sldId="263"/>
            <ac:spMk id="3" creationId="{D12BAD37-993B-A3EC-52A8-B9BD194A1C3E}"/>
          </ac:spMkLst>
        </pc:spChg>
        <pc:spChg chg="add del">
          <ac:chgData name="Jessica Thomas (2502324)" userId="b21c441d-e071-4836-97b6-ac58d7279946" providerId="ADAL" clId="{0BA3721D-DDFE-427A-A2FC-AACEA93C0DB9}" dt="2026-01-14T22:30:39.838" v="3869" actId="26606"/>
          <ac:spMkLst>
            <pc:docMk/>
            <pc:sldMk cId="2232509353" sldId="263"/>
            <ac:spMk id="8" creationId="{954AB742-44A6-4CDD-B54A-818846AF8FF8}"/>
          </ac:spMkLst>
        </pc:spChg>
        <pc:spChg chg="add">
          <ac:chgData name="Jessica Thomas (2502324)" userId="b21c441d-e071-4836-97b6-ac58d7279946" providerId="ADAL" clId="{0BA3721D-DDFE-427A-A2FC-AACEA93C0DB9}" dt="2026-01-14T22:30:39.838" v="3869" actId="26606"/>
          <ac:spMkLst>
            <pc:docMk/>
            <pc:sldMk cId="2232509353" sldId="263"/>
            <ac:spMk id="28" creationId="{C51A08AC-F796-409C-AD97-8B476289EC51}"/>
          </ac:spMkLst>
        </pc:spChg>
        <pc:grpChg chg="add del">
          <ac:chgData name="Jessica Thomas (2502324)" userId="b21c441d-e071-4836-97b6-ac58d7279946" providerId="ADAL" clId="{0BA3721D-DDFE-427A-A2FC-AACEA93C0DB9}" dt="2026-01-14T22:30:39.838" v="3869" actId="26606"/>
          <ac:grpSpMkLst>
            <pc:docMk/>
            <pc:sldMk cId="2232509353" sldId="263"/>
            <ac:grpSpMk id="10" creationId="{BEB537CF-9F5E-463A-AD3C-13736406C1A2}"/>
          </ac:grpSpMkLst>
        </pc:grpChg>
        <pc:grpChg chg="add del">
          <ac:chgData name="Jessica Thomas (2502324)" userId="b21c441d-e071-4836-97b6-ac58d7279946" providerId="ADAL" clId="{0BA3721D-DDFE-427A-A2FC-AACEA93C0DB9}" dt="2026-01-14T22:30:39.838" v="3869" actId="26606"/>
          <ac:grpSpMkLst>
            <pc:docMk/>
            <pc:sldMk cId="2232509353" sldId="263"/>
            <ac:grpSpMk id="15" creationId="{97EE97F1-3EFC-4812-BCD8-BAFDC3EE4658}"/>
          </ac:grpSpMkLst>
        </pc:grpChg>
        <pc:grpChg chg="add del">
          <ac:chgData name="Jessica Thomas (2502324)" userId="b21c441d-e071-4836-97b6-ac58d7279946" providerId="ADAL" clId="{0BA3721D-DDFE-427A-A2FC-AACEA93C0DB9}" dt="2026-01-14T22:30:39.838" v="3869" actId="26606"/>
          <ac:grpSpMkLst>
            <pc:docMk/>
            <pc:sldMk cId="2232509353" sldId="263"/>
            <ac:grpSpMk id="20" creationId="{266F884D-C8C7-413B-842D-2DEA05D3294D}"/>
          </ac:grpSpMkLst>
        </pc:grpChg>
        <pc:grpChg chg="add">
          <ac:chgData name="Jessica Thomas (2502324)" userId="b21c441d-e071-4836-97b6-ac58d7279946" providerId="ADAL" clId="{0BA3721D-DDFE-427A-A2FC-AACEA93C0DB9}" dt="2026-01-14T22:30:39.838" v="3869" actId="26606"/>
          <ac:grpSpMkLst>
            <pc:docMk/>
            <pc:sldMk cId="2232509353" sldId="263"/>
            <ac:grpSpMk id="30" creationId="{1E1B312B-4E9A-405C-9CE8-10325438035E}"/>
          </ac:grpSpMkLst>
        </pc:grpChg>
      </pc:sldChg>
      <pc:sldChg chg="modSp new del mod">
        <pc:chgData name="Jessica Thomas (2502324)" userId="b21c441d-e071-4836-97b6-ac58d7279946" providerId="ADAL" clId="{0BA3721D-DDFE-427A-A2FC-AACEA93C0DB9}" dt="2026-01-14T23:13:01.995" v="5038" actId="2696"/>
        <pc:sldMkLst>
          <pc:docMk/>
          <pc:sldMk cId="2324594483" sldId="264"/>
        </pc:sldMkLst>
        <pc:spChg chg="mod">
          <ac:chgData name="Jessica Thomas (2502324)" userId="b21c441d-e071-4836-97b6-ac58d7279946" providerId="ADAL" clId="{0BA3721D-DDFE-427A-A2FC-AACEA93C0DB9}" dt="2026-01-14T22:25:08.456" v="3810" actId="20577"/>
          <ac:spMkLst>
            <pc:docMk/>
            <pc:sldMk cId="2324594483" sldId="264"/>
            <ac:spMk id="3" creationId="{3864644D-D0D4-D0CF-6052-AC79D2908710}"/>
          </ac:spMkLst>
        </pc:spChg>
      </pc:sldChg>
      <pc:sldChg chg="addSp modSp new mod setBg">
        <pc:chgData name="Jessica Thomas (2502324)" userId="b21c441d-e071-4836-97b6-ac58d7279946" providerId="ADAL" clId="{0BA3721D-DDFE-427A-A2FC-AACEA93C0DB9}" dt="2026-01-14T22:34:15.591" v="3948" actId="26606"/>
        <pc:sldMkLst>
          <pc:docMk/>
          <pc:sldMk cId="613008450" sldId="265"/>
        </pc:sldMkLst>
        <pc:spChg chg="mod">
          <ac:chgData name="Jessica Thomas (2502324)" userId="b21c441d-e071-4836-97b6-ac58d7279946" providerId="ADAL" clId="{0BA3721D-DDFE-427A-A2FC-AACEA93C0DB9}" dt="2026-01-14T22:34:15.591" v="3948" actId="26606"/>
          <ac:spMkLst>
            <pc:docMk/>
            <pc:sldMk cId="613008450" sldId="265"/>
            <ac:spMk id="2" creationId="{17FD82E3-B6B0-2CB6-8BE5-1C5FC6508AAE}"/>
          </ac:spMkLst>
        </pc:spChg>
        <pc:spChg chg="mod">
          <ac:chgData name="Jessica Thomas (2502324)" userId="b21c441d-e071-4836-97b6-ac58d7279946" providerId="ADAL" clId="{0BA3721D-DDFE-427A-A2FC-AACEA93C0DB9}" dt="2026-01-14T22:34:15.591" v="3948" actId="26606"/>
          <ac:spMkLst>
            <pc:docMk/>
            <pc:sldMk cId="613008450" sldId="265"/>
            <ac:spMk id="3" creationId="{17B94254-3EE4-8E06-4A8B-F77876799A71}"/>
          </ac:spMkLst>
        </pc:spChg>
        <pc:spChg chg="add">
          <ac:chgData name="Jessica Thomas (2502324)" userId="b21c441d-e071-4836-97b6-ac58d7279946" providerId="ADAL" clId="{0BA3721D-DDFE-427A-A2FC-AACEA93C0DB9}" dt="2026-01-14T22:34:15.591" v="3948" actId="26606"/>
          <ac:spMkLst>
            <pc:docMk/>
            <pc:sldMk cId="613008450" sldId="265"/>
            <ac:spMk id="8" creationId="{593B4D24-F4A8-4141-A20A-E0575D199633}"/>
          </ac:spMkLst>
        </pc:spChg>
        <pc:grpChg chg="add">
          <ac:chgData name="Jessica Thomas (2502324)" userId="b21c441d-e071-4836-97b6-ac58d7279946" providerId="ADAL" clId="{0BA3721D-DDFE-427A-A2FC-AACEA93C0DB9}" dt="2026-01-14T22:34:15.591" v="3948" actId="26606"/>
          <ac:grpSpMkLst>
            <pc:docMk/>
            <pc:sldMk cId="613008450" sldId="265"/>
            <ac:grpSpMk id="10" creationId="{6CCEEF8A-4A3A-4B35-AA57-D804767F5AD9}"/>
          </ac:grpSpMkLst>
        </pc:grpChg>
      </pc:sldChg>
      <pc:sldChg chg="addSp delSp modSp new mod setBg">
        <pc:chgData name="Jessica Thomas (2502324)" userId="b21c441d-e071-4836-97b6-ac58d7279946" providerId="ADAL" clId="{0BA3721D-DDFE-427A-A2FC-AACEA93C0DB9}" dt="2026-01-14T22:48:47.371" v="4393" actId="26606"/>
        <pc:sldMkLst>
          <pc:docMk/>
          <pc:sldMk cId="1539188812" sldId="266"/>
        </pc:sldMkLst>
        <pc:spChg chg="mod">
          <ac:chgData name="Jessica Thomas (2502324)" userId="b21c441d-e071-4836-97b6-ac58d7279946" providerId="ADAL" clId="{0BA3721D-DDFE-427A-A2FC-AACEA93C0DB9}" dt="2026-01-14T22:48:25.022" v="4383" actId="26606"/>
          <ac:spMkLst>
            <pc:docMk/>
            <pc:sldMk cId="1539188812" sldId="266"/>
            <ac:spMk id="2" creationId="{AEAB2D6A-B981-26BF-DF0A-CBC16FD316D8}"/>
          </ac:spMkLst>
        </pc:spChg>
        <pc:spChg chg="mod">
          <ac:chgData name="Jessica Thomas (2502324)" userId="b21c441d-e071-4836-97b6-ac58d7279946" providerId="ADAL" clId="{0BA3721D-DDFE-427A-A2FC-AACEA93C0DB9}" dt="2026-01-14T22:48:25.022" v="4383" actId="26606"/>
          <ac:spMkLst>
            <pc:docMk/>
            <pc:sldMk cId="1539188812" sldId="266"/>
            <ac:spMk id="3" creationId="{192D9B42-8269-5C61-AD1C-CE5EE0B6F823}"/>
          </ac:spMkLst>
        </pc:spChg>
        <pc:spChg chg="add del mod">
          <ac:chgData name="Jessica Thomas (2502324)" userId="b21c441d-e071-4836-97b6-ac58d7279946" providerId="ADAL" clId="{0BA3721D-DDFE-427A-A2FC-AACEA93C0DB9}" dt="2026-01-14T22:48:09.797" v="4380" actId="478"/>
          <ac:spMkLst>
            <pc:docMk/>
            <pc:sldMk cId="1539188812" sldId="266"/>
            <ac:spMk id="4" creationId="{9142BF1E-E2D2-2EDD-9687-4854F11EA410}"/>
          </ac:spMkLst>
        </pc:spChg>
        <pc:spChg chg="add ord">
          <ac:chgData name="Jessica Thomas (2502324)" userId="b21c441d-e071-4836-97b6-ac58d7279946" providerId="ADAL" clId="{0BA3721D-DDFE-427A-A2FC-AACEA93C0DB9}" dt="2026-01-14T22:48:47.371" v="4393" actId="26606"/>
          <ac:spMkLst>
            <pc:docMk/>
            <pc:sldMk cId="1539188812" sldId="266"/>
            <ac:spMk id="6" creationId="{07943C56-6459-D177-1B77-30F3E7D44923}"/>
          </ac:spMkLst>
        </pc:spChg>
        <pc:spChg chg="add mod">
          <ac:chgData name="Jessica Thomas (2502324)" userId="b21c441d-e071-4836-97b6-ac58d7279946" providerId="ADAL" clId="{0BA3721D-DDFE-427A-A2FC-AACEA93C0DB9}" dt="2026-01-14T22:48:44.224" v="4390"/>
          <ac:spMkLst>
            <pc:docMk/>
            <pc:sldMk cId="1539188812" sldId="266"/>
            <ac:spMk id="7" creationId="{1D379806-E626-B8C1-7C93-2D03A6AE8F52}"/>
          </ac:spMkLst>
        </pc:spChg>
        <pc:spChg chg="add del">
          <ac:chgData name="Jessica Thomas (2502324)" userId="b21c441d-e071-4836-97b6-ac58d7279946" providerId="ADAL" clId="{0BA3721D-DDFE-427A-A2FC-AACEA93C0DB9}" dt="2026-01-14T22:48:25.022" v="4383" actId="26606"/>
          <ac:spMkLst>
            <pc:docMk/>
            <pc:sldMk cId="1539188812" sldId="266"/>
            <ac:spMk id="9" creationId="{8181FC64-B306-4821-98E2-780662EFC486}"/>
          </ac:spMkLst>
        </pc:spChg>
        <pc:spChg chg="add">
          <ac:chgData name="Jessica Thomas (2502324)" userId="b21c441d-e071-4836-97b6-ac58d7279946" providerId="ADAL" clId="{0BA3721D-DDFE-427A-A2FC-AACEA93C0DB9}" dt="2026-01-14T22:46:49.357" v="4377" actId="26606"/>
          <ac:spMkLst>
            <pc:docMk/>
            <pc:sldMk cId="1539188812" sldId="266"/>
            <ac:spMk id="11" creationId="{5871FC61-DD4E-47D4-81FD-8A7E7D12B371}"/>
          </ac:spMkLst>
        </pc:spChg>
        <pc:spChg chg="add del">
          <ac:chgData name="Jessica Thomas (2502324)" userId="b21c441d-e071-4836-97b6-ac58d7279946" providerId="ADAL" clId="{0BA3721D-DDFE-427A-A2FC-AACEA93C0DB9}" dt="2026-01-14T22:48:25.022" v="4383" actId="26606"/>
          <ac:spMkLst>
            <pc:docMk/>
            <pc:sldMk cId="1539188812" sldId="266"/>
            <ac:spMk id="13" creationId="{829A1E2C-5AC8-40FC-99E9-832069D39792}"/>
          </ac:spMkLst>
        </pc:spChg>
        <pc:spChg chg="add del">
          <ac:chgData name="Jessica Thomas (2502324)" userId="b21c441d-e071-4836-97b6-ac58d7279946" providerId="ADAL" clId="{0BA3721D-DDFE-427A-A2FC-AACEA93C0DB9}" dt="2026-01-14T22:48:25.022" v="4383" actId="26606"/>
          <ac:spMkLst>
            <pc:docMk/>
            <pc:sldMk cId="1539188812" sldId="266"/>
            <ac:spMk id="15" creationId="{55C54A75-E44A-4147-B9D0-FF46CFD31612}"/>
          </ac:spMkLst>
        </pc:spChg>
        <pc:spChg chg="add del">
          <ac:chgData name="Jessica Thomas (2502324)" userId="b21c441d-e071-4836-97b6-ac58d7279946" providerId="ADAL" clId="{0BA3721D-DDFE-427A-A2FC-AACEA93C0DB9}" dt="2026-01-14T22:48:47.371" v="4393" actId="26606"/>
          <ac:spMkLst>
            <pc:docMk/>
            <pc:sldMk cId="1539188812" sldId="266"/>
            <ac:spMk id="2059" creationId="{49BB7E9A-6937-4BF0-9F51-A20F197B550F}"/>
          </ac:spMkLst>
        </pc:spChg>
        <pc:spChg chg="add del">
          <ac:chgData name="Jessica Thomas (2502324)" userId="b21c441d-e071-4836-97b6-ac58d7279946" providerId="ADAL" clId="{0BA3721D-DDFE-427A-A2FC-AACEA93C0DB9}" dt="2026-01-14T22:48:47.371" v="4393" actId="26606"/>
          <ac:spMkLst>
            <pc:docMk/>
            <pc:sldMk cId="1539188812" sldId="266"/>
            <ac:spMk id="2061" creationId="{E0939753-89D7-48A8-8441-B9FF25CE8A7E}"/>
          </ac:spMkLst>
        </pc:spChg>
        <pc:spChg chg="add del">
          <ac:chgData name="Jessica Thomas (2502324)" userId="b21c441d-e071-4836-97b6-ac58d7279946" providerId="ADAL" clId="{0BA3721D-DDFE-427A-A2FC-AACEA93C0DB9}" dt="2026-01-14T22:48:47.371" v="4393" actId="26606"/>
          <ac:spMkLst>
            <pc:docMk/>
            <pc:sldMk cId="1539188812" sldId="266"/>
            <ac:spMk id="2063" creationId="{9F5CCFC5-858F-4B45-9B10-D49DD0280D20}"/>
          </ac:spMkLst>
        </pc:spChg>
        <pc:spChg chg="add del">
          <ac:chgData name="Jessica Thomas (2502324)" userId="b21c441d-e071-4836-97b6-ac58d7279946" providerId="ADAL" clId="{0BA3721D-DDFE-427A-A2FC-AACEA93C0DB9}" dt="2026-01-14T22:48:47.371" v="4393" actId="26606"/>
          <ac:spMkLst>
            <pc:docMk/>
            <pc:sldMk cId="1539188812" sldId="266"/>
            <ac:spMk id="2065" creationId="{2348ECDC-D455-4B71-90F6-2ECC12B7983B}"/>
          </ac:spMkLst>
        </pc:spChg>
        <pc:spChg chg="add">
          <ac:chgData name="Jessica Thomas (2502324)" userId="b21c441d-e071-4836-97b6-ac58d7279946" providerId="ADAL" clId="{0BA3721D-DDFE-427A-A2FC-AACEA93C0DB9}" dt="2026-01-14T22:48:47.371" v="4393" actId="26606"/>
          <ac:spMkLst>
            <pc:docMk/>
            <pc:sldMk cId="1539188812" sldId="266"/>
            <ac:spMk id="2070" creationId="{49BB7E9A-6937-4BF0-9F51-A20F197B550F}"/>
          </ac:spMkLst>
        </pc:spChg>
        <pc:spChg chg="add">
          <ac:chgData name="Jessica Thomas (2502324)" userId="b21c441d-e071-4836-97b6-ac58d7279946" providerId="ADAL" clId="{0BA3721D-DDFE-427A-A2FC-AACEA93C0DB9}" dt="2026-01-14T22:48:47.371" v="4393" actId="26606"/>
          <ac:spMkLst>
            <pc:docMk/>
            <pc:sldMk cId="1539188812" sldId="266"/>
            <ac:spMk id="2072" creationId="{E0939753-89D7-48A8-8441-B9FF25CE8A7E}"/>
          </ac:spMkLst>
        </pc:spChg>
        <pc:spChg chg="add">
          <ac:chgData name="Jessica Thomas (2502324)" userId="b21c441d-e071-4836-97b6-ac58d7279946" providerId="ADAL" clId="{0BA3721D-DDFE-427A-A2FC-AACEA93C0DB9}" dt="2026-01-14T22:48:47.371" v="4393" actId="26606"/>
          <ac:spMkLst>
            <pc:docMk/>
            <pc:sldMk cId="1539188812" sldId="266"/>
            <ac:spMk id="2074" creationId="{9F5CCFC5-858F-4B45-9B10-D49DD0280D20}"/>
          </ac:spMkLst>
        </pc:spChg>
        <pc:spChg chg="add">
          <ac:chgData name="Jessica Thomas (2502324)" userId="b21c441d-e071-4836-97b6-ac58d7279946" providerId="ADAL" clId="{0BA3721D-DDFE-427A-A2FC-AACEA93C0DB9}" dt="2026-01-14T22:48:47.371" v="4393" actId="26606"/>
          <ac:spMkLst>
            <pc:docMk/>
            <pc:sldMk cId="1539188812" sldId="266"/>
            <ac:spMk id="2076" creationId="{2348ECDC-D455-4B71-90F6-2ECC12B7983B}"/>
          </ac:spMkLst>
        </pc:spChg>
        <pc:picChg chg="add del mod">
          <ac:chgData name="Jessica Thomas (2502324)" userId="b21c441d-e071-4836-97b6-ac58d7279946" providerId="ADAL" clId="{0BA3721D-DDFE-427A-A2FC-AACEA93C0DB9}" dt="2026-01-14T22:48:09.797" v="4380" actId="478"/>
          <ac:picMkLst>
            <pc:docMk/>
            <pc:sldMk cId="1539188812" sldId="266"/>
            <ac:picMk id="5" creationId="{1118BCFD-EF04-F57B-5F97-8CF5B0FD8AF5}"/>
          </ac:picMkLst>
        </pc:picChg>
        <pc:picChg chg="add mod">
          <ac:chgData name="Jessica Thomas (2502324)" userId="b21c441d-e071-4836-97b6-ac58d7279946" providerId="ADAL" clId="{0BA3721D-DDFE-427A-A2FC-AACEA93C0DB9}" dt="2026-01-14T22:48:47.371" v="4393" actId="26606"/>
          <ac:picMkLst>
            <pc:docMk/>
            <pc:sldMk cId="1539188812" sldId="266"/>
            <ac:picMk id="8" creationId="{5FA49A53-9218-A748-9D75-062E2E91E6FC}"/>
          </ac:picMkLst>
        </pc:picChg>
        <pc:picChg chg="add del">
          <ac:chgData name="Jessica Thomas (2502324)" userId="b21c441d-e071-4836-97b6-ac58d7279946" providerId="ADAL" clId="{0BA3721D-DDFE-427A-A2FC-AACEA93C0DB9}" dt="2026-01-14T22:48:38.046" v="4384" actId="478"/>
          <ac:picMkLst>
            <pc:docMk/>
            <pc:sldMk cId="1539188812" sldId="266"/>
            <ac:picMk id="2054" creationId="{516FC797-D58B-D734-BBC9-7B55F57694F6}"/>
          </ac:picMkLst>
        </pc:picChg>
      </pc:sldChg>
      <pc:sldChg chg="modSp new mod">
        <pc:chgData name="Jessica Thomas (2502324)" userId="b21c441d-e071-4836-97b6-ac58d7279946" providerId="ADAL" clId="{0BA3721D-DDFE-427A-A2FC-AACEA93C0DB9}" dt="2026-01-14T23:47:29.567" v="5701" actId="27636"/>
        <pc:sldMkLst>
          <pc:docMk/>
          <pc:sldMk cId="923475102" sldId="267"/>
        </pc:sldMkLst>
        <pc:spChg chg="mod">
          <ac:chgData name="Jessica Thomas (2502324)" userId="b21c441d-e071-4836-97b6-ac58d7279946" providerId="ADAL" clId="{0BA3721D-DDFE-427A-A2FC-AACEA93C0DB9}" dt="2026-01-14T22:49:07.431" v="4416" actId="20577"/>
          <ac:spMkLst>
            <pc:docMk/>
            <pc:sldMk cId="923475102" sldId="267"/>
            <ac:spMk id="2" creationId="{6143C5F4-D905-DB6F-FD45-68AC309D8BF4}"/>
          </ac:spMkLst>
        </pc:spChg>
        <pc:spChg chg="mod">
          <ac:chgData name="Jessica Thomas (2502324)" userId="b21c441d-e071-4836-97b6-ac58d7279946" providerId="ADAL" clId="{0BA3721D-DDFE-427A-A2FC-AACEA93C0DB9}" dt="2026-01-14T23:47:29.567" v="5701" actId="27636"/>
          <ac:spMkLst>
            <pc:docMk/>
            <pc:sldMk cId="923475102" sldId="267"/>
            <ac:spMk id="3" creationId="{B63C4791-2A49-5A90-7CB9-E5FED541106A}"/>
          </ac:spMkLst>
        </pc:spChg>
      </pc:sldChg>
      <pc:sldChg chg="modSp new del mod">
        <pc:chgData name="Jessica Thomas (2502324)" userId="b21c441d-e071-4836-97b6-ac58d7279946" providerId="ADAL" clId="{0BA3721D-DDFE-427A-A2FC-AACEA93C0DB9}" dt="2026-01-14T23:14:35.931" v="5047" actId="2696"/>
        <pc:sldMkLst>
          <pc:docMk/>
          <pc:sldMk cId="2155032099" sldId="268"/>
        </pc:sldMkLst>
        <pc:spChg chg="mod">
          <ac:chgData name="Jessica Thomas (2502324)" userId="b21c441d-e071-4836-97b6-ac58d7279946" providerId="ADAL" clId="{0BA3721D-DDFE-427A-A2FC-AACEA93C0DB9}" dt="2026-01-14T22:57:25.390" v="4483" actId="20577"/>
          <ac:spMkLst>
            <pc:docMk/>
            <pc:sldMk cId="2155032099" sldId="268"/>
            <ac:spMk id="2" creationId="{AC02FBEF-8E82-5A71-DD5A-14923D956CEA}"/>
          </ac:spMkLst>
        </pc:spChg>
        <pc:spChg chg="mod">
          <ac:chgData name="Jessica Thomas (2502324)" userId="b21c441d-e071-4836-97b6-ac58d7279946" providerId="ADAL" clId="{0BA3721D-DDFE-427A-A2FC-AACEA93C0DB9}" dt="2026-01-14T22:59:45.774" v="4694" actId="20577"/>
          <ac:spMkLst>
            <pc:docMk/>
            <pc:sldMk cId="2155032099" sldId="268"/>
            <ac:spMk id="3" creationId="{3D5A8368-D1CA-9B92-2FA4-295D7EF018D2}"/>
          </ac:spMkLst>
        </pc:spChg>
      </pc:sldChg>
      <pc:sldChg chg="addSp modSp new mod">
        <pc:chgData name="Jessica Thomas (2502324)" userId="b21c441d-e071-4836-97b6-ac58d7279946" providerId="ADAL" clId="{0BA3721D-DDFE-427A-A2FC-AACEA93C0DB9}" dt="2026-01-14T23:33:02.258" v="5170" actId="1076"/>
        <pc:sldMkLst>
          <pc:docMk/>
          <pc:sldMk cId="1429986295" sldId="269"/>
        </pc:sldMkLst>
        <pc:spChg chg="mod">
          <ac:chgData name="Jessica Thomas (2502324)" userId="b21c441d-e071-4836-97b6-ac58d7279946" providerId="ADAL" clId="{0BA3721D-DDFE-427A-A2FC-AACEA93C0DB9}" dt="2026-01-14T23:33:02.258" v="5170" actId="1076"/>
          <ac:spMkLst>
            <pc:docMk/>
            <pc:sldMk cId="1429986295" sldId="269"/>
            <ac:spMk id="2" creationId="{A543C44A-EFDC-44D7-5BA5-64B6A3547A4B}"/>
          </ac:spMkLst>
        </pc:spChg>
        <pc:spChg chg="mod">
          <ac:chgData name="Jessica Thomas (2502324)" userId="b21c441d-e071-4836-97b6-ac58d7279946" providerId="ADAL" clId="{0BA3721D-DDFE-427A-A2FC-AACEA93C0DB9}" dt="2026-01-14T23:29:04.881" v="5107" actId="20577"/>
          <ac:spMkLst>
            <pc:docMk/>
            <pc:sldMk cId="1429986295" sldId="269"/>
            <ac:spMk id="3" creationId="{82D79EE2-0461-9F6C-6388-B0C0AB95C82A}"/>
          </ac:spMkLst>
        </pc:spChg>
        <pc:spChg chg="add mod">
          <ac:chgData name="Jessica Thomas (2502324)" userId="b21c441d-e071-4836-97b6-ac58d7279946" providerId="ADAL" clId="{0BA3721D-DDFE-427A-A2FC-AACEA93C0DB9}" dt="2026-01-14T23:31:19.024" v="5154" actId="20577"/>
          <ac:spMkLst>
            <pc:docMk/>
            <pc:sldMk cId="1429986295" sldId="269"/>
            <ac:spMk id="5" creationId="{9AD44B76-D317-9AC4-03A3-80F92625421C}"/>
          </ac:spMkLst>
        </pc:spChg>
      </pc:sldChg>
      <pc:sldChg chg="modSp new del mod">
        <pc:chgData name="Jessica Thomas (2502324)" userId="b21c441d-e071-4836-97b6-ac58d7279946" providerId="ADAL" clId="{0BA3721D-DDFE-427A-A2FC-AACEA93C0DB9}" dt="2026-01-14T23:16:19.633" v="5072" actId="2696"/>
        <pc:sldMkLst>
          <pc:docMk/>
          <pc:sldMk cId="130931157" sldId="270"/>
        </pc:sldMkLst>
        <pc:spChg chg="mod">
          <ac:chgData name="Jessica Thomas (2502324)" userId="b21c441d-e071-4836-97b6-ac58d7279946" providerId="ADAL" clId="{0BA3721D-DDFE-427A-A2FC-AACEA93C0DB9}" dt="2026-01-14T23:15:56.567" v="5071" actId="20577"/>
          <ac:spMkLst>
            <pc:docMk/>
            <pc:sldMk cId="130931157" sldId="270"/>
            <ac:spMk id="2" creationId="{C4610FEB-D3E0-F013-F14E-55E87CF7CA0D}"/>
          </ac:spMkLst>
        </pc:spChg>
      </pc:sldChg>
      <pc:sldChg chg="addSp modSp new mod setBg">
        <pc:chgData name="Jessica Thomas (2502324)" userId="b21c441d-e071-4836-97b6-ac58d7279946" providerId="ADAL" clId="{0BA3721D-DDFE-427A-A2FC-AACEA93C0DB9}" dt="2026-01-15T07:29:57.084" v="5725" actId="20577"/>
        <pc:sldMkLst>
          <pc:docMk/>
          <pc:sldMk cId="555826048" sldId="270"/>
        </pc:sldMkLst>
        <pc:spChg chg="mod">
          <ac:chgData name="Jessica Thomas (2502324)" userId="b21c441d-e071-4836-97b6-ac58d7279946" providerId="ADAL" clId="{0BA3721D-DDFE-427A-A2FC-AACEA93C0DB9}" dt="2026-01-14T23:43:08.673" v="5633" actId="26606"/>
          <ac:spMkLst>
            <pc:docMk/>
            <pc:sldMk cId="555826048" sldId="270"/>
            <ac:spMk id="2" creationId="{A0ADF88E-178C-D027-D8C2-1376F7F1C238}"/>
          </ac:spMkLst>
        </pc:spChg>
        <pc:spChg chg="mod">
          <ac:chgData name="Jessica Thomas (2502324)" userId="b21c441d-e071-4836-97b6-ac58d7279946" providerId="ADAL" clId="{0BA3721D-DDFE-427A-A2FC-AACEA93C0DB9}" dt="2026-01-15T07:29:57.084" v="5725" actId="20577"/>
          <ac:spMkLst>
            <pc:docMk/>
            <pc:sldMk cId="555826048" sldId="270"/>
            <ac:spMk id="3" creationId="{50893027-2CD5-81D1-B384-C84FC4B6D063}"/>
          </ac:spMkLst>
        </pc:spChg>
        <pc:spChg chg="add">
          <ac:chgData name="Jessica Thomas (2502324)" userId="b21c441d-e071-4836-97b6-ac58d7279946" providerId="ADAL" clId="{0BA3721D-DDFE-427A-A2FC-AACEA93C0DB9}" dt="2026-01-14T23:43:08.673" v="5633" actId="26606"/>
          <ac:spMkLst>
            <pc:docMk/>
            <pc:sldMk cId="555826048" sldId="270"/>
            <ac:spMk id="8" creationId="{C51A08AC-F796-409C-AD97-8B476289EC51}"/>
          </ac:spMkLst>
        </pc:spChg>
        <pc:grpChg chg="add">
          <ac:chgData name="Jessica Thomas (2502324)" userId="b21c441d-e071-4836-97b6-ac58d7279946" providerId="ADAL" clId="{0BA3721D-DDFE-427A-A2FC-AACEA93C0DB9}" dt="2026-01-14T23:43:08.673" v="5633" actId="26606"/>
          <ac:grpSpMkLst>
            <pc:docMk/>
            <pc:sldMk cId="555826048" sldId="270"/>
            <ac:grpSpMk id="10" creationId="{1E1B312B-4E9A-405C-9CE8-10325438035E}"/>
          </ac:grpSpMkLst>
        </pc:grpChg>
      </pc:sldChg>
      <pc:sldChg chg="modSp new del mod">
        <pc:chgData name="Jessica Thomas (2502324)" userId="b21c441d-e071-4836-97b6-ac58d7279946" providerId="ADAL" clId="{0BA3721D-DDFE-427A-A2FC-AACEA93C0DB9}" dt="2026-01-14T23:26:29.014" v="5085" actId="2696"/>
        <pc:sldMkLst>
          <pc:docMk/>
          <pc:sldMk cId="695187084" sldId="270"/>
        </pc:sldMkLst>
        <pc:spChg chg="mod">
          <ac:chgData name="Jessica Thomas (2502324)" userId="b21c441d-e071-4836-97b6-ac58d7279946" providerId="ADAL" clId="{0BA3721D-DDFE-427A-A2FC-AACEA93C0DB9}" dt="2026-01-14T23:21:00.827" v="5082" actId="20577"/>
          <ac:spMkLst>
            <pc:docMk/>
            <pc:sldMk cId="695187084" sldId="270"/>
            <ac:spMk id="2" creationId="{88E9C7D1-A1CD-7B5B-50E6-0C18BC8B1FB1}"/>
          </ac:spMkLst>
        </pc:spChg>
      </pc:sldChg>
      <pc:sldChg chg="addSp modSp new mod setBg">
        <pc:chgData name="Jessica Thomas (2502324)" userId="b21c441d-e071-4836-97b6-ac58d7279946" providerId="ADAL" clId="{0BA3721D-DDFE-427A-A2FC-AACEA93C0DB9}" dt="2026-01-15T07:36:41.638" v="5897" actId="26606"/>
        <pc:sldMkLst>
          <pc:docMk/>
          <pc:sldMk cId="2225200914" sldId="271"/>
        </pc:sldMkLst>
        <pc:spChg chg="mod">
          <ac:chgData name="Jessica Thomas (2502324)" userId="b21c441d-e071-4836-97b6-ac58d7279946" providerId="ADAL" clId="{0BA3721D-DDFE-427A-A2FC-AACEA93C0DB9}" dt="2026-01-15T07:36:41.638" v="5897" actId="26606"/>
          <ac:spMkLst>
            <pc:docMk/>
            <pc:sldMk cId="2225200914" sldId="271"/>
            <ac:spMk id="2" creationId="{AFD1C6F7-EBCB-CCEB-9AFA-B8D125E93BB7}"/>
          </ac:spMkLst>
        </pc:spChg>
        <pc:spChg chg="mod">
          <ac:chgData name="Jessica Thomas (2502324)" userId="b21c441d-e071-4836-97b6-ac58d7279946" providerId="ADAL" clId="{0BA3721D-DDFE-427A-A2FC-AACEA93C0DB9}" dt="2026-01-15T07:36:41.638" v="5897" actId="26606"/>
          <ac:spMkLst>
            <pc:docMk/>
            <pc:sldMk cId="2225200914" sldId="271"/>
            <ac:spMk id="3" creationId="{ADD526A8-99B4-229C-D8DE-C2878F27E092}"/>
          </ac:spMkLst>
        </pc:spChg>
        <pc:spChg chg="add">
          <ac:chgData name="Jessica Thomas (2502324)" userId="b21c441d-e071-4836-97b6-ac58d7279946" providerId="ADAL" clId="{0BA3721D-DDFE-427A-A2FC-AACEA93C0DB9}" dt="2026-01-15T07:36:41.638" v="5897" actId="26606"/>
          <ac:spMkLst>
            <pc:docMk/>
            <pc:sldMk cId="2225200914" sldId="271"/>
            <ac:spMk id="8" creationId="{593B4D24-F4A8-4141-A20A-E0575D199633}"/>
          </ac:spMkLst>
        </pc:spChg>
        <pc:grpChg chg="add">
          <ac:chgData name="Jessica Thomas (2502324)" userId="b21c441d-e071-4836-97b6-ac58d7279946" providerId="ADAL" clId="{0BA3721D-DDFE-427A-A2FC-AACEA93C0DB9}" dt="2026-01-15T07:36:41.638" v="5897" actId="26606"/>
          <ac:grpSpMkLst>
            <pc:docMk/>
            <pc:sldMk cId="2225200914" sldId="271"/>
            <ac:grpSpMk id="10" creationId="{6CCEEF8A-4A3A-4B35-AA57-D804767F5AD9}"/>
          </ac:grpSpMkLst>
        </pc:grpChg>
      </pc:sldChg>
      <pc:sldChg chg="addSp delSp modSp new del mod setBg">
        <pc:chgData name="Jessica Thomas (2502324)" userId="b21c441d-e071-4836-97b6-ac58d7279946" providerId="ADAL" clId="{0BA3721D-DDFE-427A-A2FC-AACEA93C0DB9}" dt="2026-01-15T07:36:28.298" v="5895" actId="2696"/>
        <pc:sldMkLst>
          <pc:docMk/>
          <pc:sldMk cId="3805596554" sldId="272"/>
        </pc:sldMkLst>
        <pc:spChg chg="del mod">
          <ac:chgData name="Jessica Thomas (2502324)" userId="b21c441d-e071-4836-97b6-ac58d7279946" providerId="ADAL" clId="{0BA3721D-DDFE-427A-A2FC-AACEA93C0DB9}" dt="2026-01-15T07:36:24.002" v="5894" actId="478"/>
          <ac:spMkLst>
            <pc:docMk/>
            <pc:sldMk cId="3805596554" sldId="272"/>
            <ac:spMk id="2" creationId="{D00A87A6-77AF-2099-E3E0-AE730745A1F1}"/>
          </ac:spMkLst>
        </pc:spChg>
        <pc:spChg chg="del">
          <ac:chgData name="Jessica Thomas (2502324)" userId="b21c441d-e071-4836-97b6-ac58d7279946" providerId="ADAL" clId="{0BA3721D-DDFE-427A-A2FC-AACEA93C0DB9}" dt="2026-01-15T07:33:35.463" v="5882"/>
          <ac:spMkLst>
            <pc:docMk/>
            <pc:sldMk cId="3805596554" sldId="272"/>
            <ac:spMk id="3" creationId="{A21EA5CB-F03B-9EB1-33D0-05AFB7CE307C}"/>
          </ac:spMkLst>
        </pc:spChg>
        <pc:spChg chg="add mod">
          <ac:chgData name="Jessica Thomas (2502324)" userId="b21c441d-e071-4836-97b6-ac58d7279946" providerId="ADAL" clId="{0BA3721D-DDFE-427A-A2FC-AACEA93C0DB9}" dt="2026-01-15T07:36:21.018" v="5893" actId="478"/>
          <ac:spMkLst>
            <pc:docMk/>
            <pc:sldMk cId="3805596554" sldId="272"/>
            <ac:spMk id="4" creationId="{0DF4C6EB-EAC4-E0D7-B3EF-2E7A3859EBE4}"/>
          </ac:spMkLst>
        </pc:spChg>
        <pc:spChg chg="add mod">
          <ac:chgData name="Jessica Thomas (2502324)" userId="b21c441d-e071-4836-97b6-ac58d7279946" providerId="ADAL" clId="{0BA3721D-DDFE-427A-A2FC-AACEA93C0DB9}" dt="2026-01-15T07:36:24.002" v="5894" actId="478"/>
          <ac:spMkLst>
            <pc:docMk/>
            <pc:sldMk cId="3805596554" sldId="272"/>
            <ac:spMk id="6" creationId="{1A8EEB9A-9625-3D73-6BE0-707DBFB1EBEF}"/>
          </ac:spMkLst>
        </pc:spChg>
        <pc:spChg chg="add">
          <ac:chgData name="Jessica Thomas (2502324)" userId="b21c441d-e071-4836-97b6-ac58d7279946" providerId="ADAL" clId="{0BA3721D-DDFE-427A-A2FC-AACEA93C0DB9}" dt="2026-01-15T07:34:01.700" v="5885" actId="26606"/>
          <ac:spMkLst>
            <pc:docMk/>
            <pc:sldMk cId="3805596554" sldId="272"/>
            <ac:spMk id="1031" creationId="{9B0F7D69-D93C-4C38-A23D-76E000D691CD}"/>
          </ac:spMkLst>
        </pc:spChg>
        <pc:spChg chg="add">
          <ac:chgData name="Jessica Thomas (2502324)" userId="b21c441d-e071-4836-97b6-ac58d7279946" providerId="ADAL" clId="{0BA3721D-DDFE-427A-A2FC-AACEA93C0DB9}" dt="2026-01-15T07:34:01.700" v="5885" actId="26606"/>
          <ac:spMkLst>
            <pc:docMk/>
            <pc:sldMk cId="3805596554" sldId="272"/>
            <ac:spMk id="1033" creationId="{8CD419D4-EA9D-42D9-BF62-B07F0B7B672B}"/>
          </ac:spMkLst>
        </pc:spChg>
        <pc:spChg chg="add">
          <ac:chgData name="Jessica Thomas (2502324)" userId="b21c441d-e071-4836-97b6-ac58d7279946" providerId="ADAL" clId="{0BA3721D-DDFE-427A-A2FC-AACEA93C0DB9}" dt="2026-01-15T07:34:01.700" v="5885" actId="26606"/>
          <ac:spMkLst>
            <pc:docMk/>
            <pc:sldMk cId="3805596554" sldId="272"/>
            <ac:spMk id="1037" creationId="{AB1564ED-F26F-451D-97D6-A6EC3E83FD55}"/>
          </ac:spMkLst>
        </pc:spChg>
        <pc:spChg chg="add">
          <ac:chgData name="Jessica Thomas (2502324)" userId="b21c441d-e071-4836-97b6-ac58d7279946" providerId="ADAL" clId="{0BA3721D-DDFE-427A-A2FC-AACEA93C0DB9}" dt="2026-01-15T07:34:01.700" v="5885" actId="26606"/>
          <ac:spMkLst>
            <pc:docMk/>
            <pc:sldMk cId="3805596554" sldId="272"/>
            <ac:spMk id="1041" creationId="{6C869923-8380-4244-9548-802C330638A0}"/>
          </ac:spMkLst>
        </pc:spChg>
        <pc:spChg chg="add">
          <ac:chgData name="Jessica Thomas (2502324)" userId="b21c441d-e071-4836-97b6-ac58d7279946" providerId="ADAL" clId="{0BA3721D-DDFE-427A-A2FC-AACEA93C0DB9}" dt="2026-01-15T07:34:01.700" v="5885" actId="26606"/>
          <ac:spMkLst>
            <pc:docMk/>
            <pc:sldMk cId="3805596554" sldId="272"/>
            <ac:spMk id="1043" creationId="{C06255F2-BC67-4DDE-B34E-AC4BA21838CC}"/>
          </ac:spMkLst>
        </pc:spChg>
        <pc:spChg chg="add">
          <ac:chgData name="Jessica Thomas (2502324)" userId="b21c441d-e071-4836-97b6-ac58d7279946" providerId="ADAL" clId="{0BA3721D-DDFE-427A-A2FC-AACEA93C0DB9}" dt="2026-01-15T07:34:01.700" v="5885" actId="26606"/>
          <ac:spMkLst>
            <pc:docMk/>
            <pc:sldMk cId="3805596554" sldId="272"/>
            <ac:spMk id="1045" creationId="{55169443-FCCD-4C0A-8C69-18CD3FA0968D}"/>
          </ac:spMkLst>
        </pc:spChg>
        <pc:spChg chg="add">
          <ac:chgData name="Jessica Thomas (2502324)" userId="b21c441d-e071-4836-97b6-ac58d7279946" providerId="ADAL" clId="{0BA3721D-DDFE-427A-A2FC-AACEA93C0DB9}" dt="2026-01-15T07:34:01.700" v="5885" actId="26606"/>
          <ac:spMkLst>
            <pc:docMk/>
            <pc:sldMk cId="3805596554" sldId="272"/>
            <ac:spMk id="1051" creationId="{C87A50C4-1191-461A-9E09-C8057F2AF01F}"/>
          </ac:spMkLst>
        </pc:spChg>
        <pc:spChg chg="add">
          <ac:chgData name="Jessica Thomas (2502324)" userId="b21c441d-e071-4836-97b6-ac58d7279946" providerId="ADAL" clId="{0BA3721D-DDFE-427A-A2FC-AACEA93C0DB9}" dt="2026-01-15T07:34:01.700" v="5885" actId="26606"/>
          <ac:spMkLst>
            <pc:docMk/>
            <pc:sldMk cId="3805596554" sldId="272"/>
            <ac:spMk id="1055" creationId="{195EA065-AC5D-431D-927E-87FF05884866}"/>
          </ac:spMkLst>
        </pc:spChg>
        <pc:spChg chg="add">
          <ac:chgData name="Jessica Thomas (2502324)" userId="b21c441d-e071-4836-97b6-ac58d7279946" providerId="ADAL" clId="{0BA3721D-DDFE-427A-A2FC-AACEA93C0DB9}" dt="2026-01-15T07:34:01.700" v="5885" actId="26606"/>
          <ac:spMkLst>
            <pc:docMk/>
            <pc:sldMk cId="3805596554" sldId="272"/>
            <ac:spMk id="1057" creationId="{46934B3C-D73F-4CD0-95B1-0244D662D1C7}"/>
          </ac:spMkLst>
        </pc:spChg>
        <pc:picChg chg="add del mod">
          <ac:chgData name="Jessica Thomas (2502324)" userId="b21c441d-e071-4836-97b6-ac58d7279946" providerId="ADAL" clId="{0BA3721D-DDFE-427A-A2FC-AACEA93C0DB9}" dt="2026-01-15T07:36:21.018" v="5893" actId="478"/>
          <ac:picMkLst>
            <pc:docMk/>
            <pc:sldMk cId="3805596554" sldId="272"/>
            <ac:picMk id="1026" creationId="{FC7D5BAD-3CCF-0D4F-0271-5FB1AE0B4E86}"/>
          </ac:picMkLst>
        </pc:picChg>
      </pc:sldChg>
    </pc:docChg>
  </pc:docChgLst>
  <pc:docChgLst>
    <pc:chgData name="Jessica Thomas (2502324)" userId="b21c441d-e071-4836-97b6-ac58d7279946" providerId="ADAL" clId="{3702CB6D-7B40-48F4-985A-6C3FE7362BB3}"/>
    <pc:docChg chg="addSld modSld">
      <pc:chgData name="Jessica Thomas (2502324)" userId="b21c441d-e071-4836-97b6-ac58d7279946" providerId="ADAL" clId="{3702CB6D-7B40-48F4-985A-6C3FE7362BB3}" dt="2026-01-15T08:12:06.055" v="4" actId="1076"/>
      <pc:docMkLst>
        <pc:docMk/>
      </pc:docMkLst>
      <pc:sldChg chg="addSp delSp modSp new mod">
        <pc:chgData name="Jessica Thomas (2502324)" userId="b21c441d-e071-4836-97b6-ac58d7279946" providerId="ADAL" clId="{3702CB6D-7B40-48F4-985A-6C3FE7362BB3}" dt="2026-01-15T08:12:06.055" v="4" actId="1076"/>
        <pc:sldMkLst>
          <pc:docMk/>
          <pc:sldMk cId="1453081391" sldId="272"/>
        </pc:sldMkLst>
        <pc:spChg chg="del">
          <ac:chgData name="Jessica Thomas (2502324)" userId="b21c441d-e071-4836-97b6-ac58d7279946" providerId="ADAL" clId="{3702CB6D-7B40-48F4-985A-6C3FE7362BB3}" dt="2026-01-15T08:11:57.341" v="1" actId="931"/>
          <ac:spMkLst>
            <pc:docMk/>
            <pc:sldMk cId="1453081391" sldId="272"/>
            <ac:spMk id="3" creationId="{33865D40-7D5F-5DCE-8CA5-1C44BD1DB0AE}"/>
          </ac:spMkLst>
        </pc:spChg>
        <pc:picChg chg="add mod ord">
          <ac:chgData name="Jessica Thomas (2502324)" userId="b21c441d-e071-4836-97b6-ac58d7279946" providerId="ADAL" clId="{3702CB6D-7B40-48F4-985A-6C3FE7362BB3}" dt="2026-01-15T08:12:06.055" v="4" actId="1076"/>
          <ac:picMkLst>
            <pc:docMk/>
            <pc:sldMk cId="1453081391" sldId="272"/>
            <ac:picMk id="4" creationId="{8C3340D2-EAC0-1106-6B72-DDB1DA521EDF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BBCD45-5E4C-4EDD-B9A8-936D034EE84D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1E31DE4-3FD4-4B7B-9C55-4A8BDDDB41F0}">
      <dgm:prSet custT="1"/>
      <dgm:spPr/>
      <dgm:t>
        <a:bodyPr/>
        <a:lstStyle/>
        <a:p>
          <a:r>
            <a:rPr lang="en-GB" sz="1400" b="1" dirty="0"/>
            <a:t>What is youth work?</a:t>
          </a:r>
          <a:endParaRPr lang="en-US" sz="1400" b="1" dirty="0"/>
        </a:p>
      </dgm:t>
    </dgm:pt>
    <dgm:pt modelId="{1136592E-38C6-47F2-B3B2-834B566BDE46}" type="parTrans" cxnId="{24827E79-87FF-435A-9917-5DA6747BC4DC}">
      <dgm:prSet/>
      <dgm:spPr/>
      <dgm:t>
        <a:bodyPr/>
        <a:lstStyle/>
        <a:p>
          <a:endParaRPr lang="en-US" sz="2000" b="1"/>
        </a:p>
      </dgm:t>
    </dgm:pt>
    <dgm:pt modelId="{A558E71D-2813-4F8E-8076-1F599236D75C}" type="sibTrans" cxnId="{24827E79-87FF-435A-9917-5DA6747BC4DC}">
      <dgm:prSet/>
      <dgm:spPr/>
      <dgm:t>
        <a:bodyPr/>
        <a:lstStyle/>
        <a:p>
          <a:endParaRPr lang="en-US" sz="2000" b="1"/>
        </a:p>
      </dgm:t>
    </dgm:pt>
    <dgm:pt modelId="{F0037203-24CA-4995-BFFC-CAE6F60C855C}">
      <dgm:prSet custT="1"/>
      <dgm:spPr/>
      <dgm:t>
        <a:bodyPr/>
        <a:lstStyle/>
        <a:p>
          <a:r>
            <a:rPr lang="en-GB" sz="1400" b="1"/>
            <a:t>Origins of youth work</a:t>
          </a:r>
          <a:endParaRPr lang="en-US" sz="1400" b="1"/>
        </a:p>
      </dgm:t>
    </dgm:pt>
    <dgm:pt modelId="{42B0D04A-0FA5-4E43-A71A-B2DFA09D34AF}" type="parTrans" cxnId="{C08C363C-189A-4012-94B2-E2AFAAD49C50}">
      <dgm:prSet/>
      <dgm:spPr/>
      <dgm:t>
        <a:bodyPr/>
        <a:lstStyle/>
        <a:p>
          <a:endParaRPr lang="en-US" sz="2000" b="1"/>
        </a:p>
      </dgm:t>
    </dgm:pt>
    <dgm:pt modelId="{B196C20E-2455-4E21-B04D-EB91B4867B22}" type="sibTrans" cxnId="{C08C363C-189A-4012-94B2-E2AFAAD49C50}">
      <dgm:prSet/>
      <dgm:spPr/>
      <dgm:t>
        <a:bodyPr/>
        <a:lstStyle/>
        <a:p>
          <a:endParaRPr lang="en-US" sz="2000" b="1"/>
        </a:p>
      </dgm:t>
    </dgm:pt>
    <dgm:pt modelId="{F1983FD6-B427-4468-AA6D-DCEED10C1E4C}">
      <dgm:prSet custT="1"/>
      <dgm:spPr/>
      <dgm:t>
        <a:bodyPr/>
        <a:lstStyle/>
        <a:p>
          <a:r>
            <a:rPr lang="en-GB" sz="1400" b="1" dirty="0"/>
            <a:t>World war 2 </a:t>
          </a:r>
          <a:endParaRPr lang="en-US" sz="1400" b="1" dirty="0"/>
        </a:p>
      </dgm:t>
    </dgm:pt>
    <dgm:pt modelId="{445576BE-E02A-4594-AC9B-E652FA12772D}" type="parTrans" cxnId="{C7C03541-BE8F-4763-92DF-4D8792C981AA}">
      <dgm:prSet/>
      <dgm:spPr/>
      <dgm:t>
        <a:bodyPr/>
        <a:lstStyle/>
        <a:p>
          <a:endParaRPr lang="en-US" sz="2000" b="1"/>
        </a:p>
      </dgm:t>
    </dgm:pt>
    <dgm:pt modelId="{9AEEB567-25C0-4E4E-92F9-6B050929087B}" type="sibTrans" cxnId="{C7C03541-BE8F-4763-92DF-4D8792C981AA}">
      <dgm:prSet/>
      <dgm:spPr/>
      <dgm:t>
        <a:bodyPr/>
        <a:lstStyle/>
        <a:p>
          <a:endParaRPr lang="en-US" sz="2000" b="1"/>
        </a:p>
      </dgm:t>
    </dgm:pt>
    <dgm:pt modelId="{379B1306-BE24-444C-8EB8-58FE908133E2}">
      <dgm:prSet custT="1"/>
      <dgm:spPr/>
      <dgm:t>
        <a:bodyPr/>
        <a:lstStyle/>
        <a:p>
          <a:r>
            <a:rPr lang="en-US" sz="1400" b="1" dirty="0"/>
            <a:t>Youth clubs during the 1940s</a:t>
          </a:r>
        </a:p>
      </dgm:t>
    </dgm:pt>
    <dgm:pt modelId="{C2CDB533-9901-426D-AFCB-C08D2630B8EE}" type="parTrans" cxnId="{3AA93E7B-29A5-4C9B-BD3F-AC858D1D46D2}">
      <dgm:prSet/>
      <dgm:spPr/>
      <dgm:t>
        <a:bodyPr/>
        <a:lstStyle/>
        <a:p>
          <a:endParaRPr lang="en-US" sz="2000" b="1"/>
        </a:p>
      </dgm:t>
    </dgm:pt>
    <dgm:pt modelId="{10338F8D-7933-4F9A-8CB8-38A8CD044F53}" type="sibTrans" cxnId="{3AA93E7B-29A5-4C9B-BD3F-AC858D1D46D2}">
      <dgm:prSet/>
      <dgm:spPr/>
      <dgm:t>
        <a:bodyPr/>
        <a:lstStyle/>
        <a:p>
          <a:endParaRPr lang="en-US" sz="2000" b="1"/>
        </a:p>
      </dgm:t>
    </dgm:pt>
    <dgm:pt modelId="{87F4200C-1E40-4E86-8576-10FD6C2A5638}">
      <dgm:prSet custT="1"/>
      <dgm:spPr/>
      <dgm:t>
        <a:bodyPr/>
        <a:lstStyle/>
        <a:p>
          <a:r>
            <a:rPr lang="en-GB" sz="1400" b="1"/>
            <a:t>Youth work today</a:t>
          </a:r>
          <a:endParaRPr lang="en-US" sz="1400" b="1"/>
        </a:p>
      </dgm:t>
    </dgm:pt>
    <dgm:pt modelId="{5796B2F0-EA38-4948-80F5-B752313CC5BC}" type="parTrans" cxnId="{776FFEEC-019A-4361-890F-4BC3E289CA1A}">
      <dgm:prSet/>
      <dgm:spPr/>
      <dgm:t>
        <a:bodyPr/>
        <a:lstStyle/>
        <a:p>
          <a:endParaRPr lang="en-US" sz="2000" b="1"/>
        </a:p>
      </dgm:t>
    </dgm:pt>
    <dgm:pt modelId="{7AD6F14B-EC05-44E2-AF76-B4D16ECDA193}" type="sibTrans" cxnId="{776FFEEC-019A-4361-890F-4BC3E289CA1A}">
      <dgm:prSet/>
      <dgm:spPr/>
      <dgm:t>
        <a:bodyPr/>
        <a:lstStyle/>
        <a:p>
          <a:endParaRPr lang="en-US" sz="2000" b="1"/>
        </a:p>
      </dgm:t>
    </dgm:pt>
    <dgm:pt modelId="{F6081F0D-A5B7-49C7-870B-7D08A4B79AC9}">
      <dgm:prSet custT="1"/>
      <dgm:spPr/>
      <dgm:t>
        <a:bodyPr/>
        <a:lstStyle/>
        <a:p>
          <a:r>
            <a:rPr lang="en-GB" sz="1400" b="1" dirty="0"/>
            <a:t>Differences in youth work 1940s vs today</a:t>
          </a:r>
          <a:endParaRPr lang="en-US" sz="1400" b="1" dirty="0"/>
        </a:p>
      </dgm:t>
    </dgm:pt>
    <dgm:pt modelId="{B18A0C17-84F2-4F04-A48A-B84557252695}" type="parTrans" cxnId="{F6F48040-8618-4561-A49A-CDFFA296F75E}">
      <dgm:prSet/>
      <dgm:spPr/>
      <dgm:t>
        <a:bodyPr/>
        <a:lstStyle/>
        <a:p>
          <a:endParaRPr lang="en-US" sz="2000" b="1"/>
        </a:p>
      </dgm:t>
    </dgm:pt>
    <dgm:pt modelId="{4D4A6F7B-C70E-4D7C-BE28-0DF5CF4D0EC3}" type="sibTrans" cxnId="{F6F48040-8618-4561-A49A-CDFFA296F75E}">
      <dgm:prSet/>
      <dgm:spPr/>
      <dgm:t>
        <a:bodyPr/>
        <a:lstStyle/>
        <a:p>
          <a:endParaRPr lang="en-US" sz="2000" b="1"/>
        </a:p>
      </dgm:t>
    </dgm:pt>
    <dgm:pt modelId="{FECD84FD-1E8D-4F8B-AE38-E1D6405F9F96}" type="pres">
      <dgm:prSet presAssocID="{BCBBCD45-5E4C-4EDD-B9A8-936D034EE84D}" presName="linear" presStyleCnt="0">
        <dgm:presLayoutVars>
          <dgm:dir/>
          <dgm:animLvl val="lvl"/>
          <dgm:resizeHandles val="exact"/>
        </dgm:presLayoutVars>
      </dgm:prSet>
      <dgm:spPr/>
    </dgm:pt>
    <dgm:pt modelId="{6E916276-22D2-49D9-9764-5E7E7EEC698D}" type="pres">
      <dgm:prSet presAssocID="{71E31DE4-3FD4-4B7B-9C55-4A8BDDDB41F0}" presName="parentLin" presStyleCnt="0"/>
      <dgm:spPr/>
    </dgm:pt>
    <dgm:pt modelId="{B0285940-BEA8-4BF2-9A50-D390FD0065BD}" type="pres">
      <dgm:prSet presAssocID="{71E31DE4-3FD4-4B7B-9C55-4A8BDDDB41F0}" presName="parentLeftMargin" presStyleLbl="node1" presStyleIdx="0" presStyleCnt="6"/>
      <dgm:spPr/>
    </dgm:pt>
    <dgm:pt modelId="{C250C3DB-441B-4912-90CC-18238C861EDE}" type="pres">
      <dgm:prSet presAssocID="{71E31DE4-3FD4-4B7B-9C55-4A8BDDDB41F0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987CBA03-4349-45E0-883F-9DAFA8E2BF19}" type="pres">
      <dgm:prSet presAssocID="{71E31DE4-3FD4-4B7B-9C55-4A8BDDDB41F0}" presName="negativeSpace" presStyleCnt="0"/>
      <dgm:spPr/>
    </dgm:pt>
    <dgm:pt modelId="{45ACDB73-949A-4B3E-BD0F-2302D13B3B51}" type="pres">
      <dgm:prSet presAssocID="{71E31DE4-3FD4-4B7B-9C55-4A8BDDDB41F0}" presName="childText" presStyleLbl="conFgAcc1" presStyleIdx="0" presStyleCnt="6">
        <dgm:presLayoutVars>
          <dgm:bulletEnabled val="1"/>
        </dgm:presLayoutVars>
      </dgm:prSet>
      <dgm:spPr/>
    </dgm:pt>
    <dgm:pt modelId="{66C8495A-922C-4C7D-9E54-B92BD233FC94}" type="pres">
      <dgm:prSet presAssocID="{A558E71D-2813-4F8E-8076-1F599236D75C}" presName="spaceBetweenRectangles" presStyleCnt="0"/>
      <dgm:spPr/>
    </dgm:pt>
    <dgm:pt modelId="{152282C1-7CD7-4B4C-BB72-5CF6382B6CDD}" type="pres">
      <dgm:prSet presAssocID="{F0037203-24CA-4995-BFFC-CAE6F60C855C}" presName="parentLin" presStyleCnt="0"/>
      <dgm:spPr/>
    </dgm:pt>
    <dgm:pt modelId="{D4DB136D-E5CF-4BC1-80AF-59C50C34350F}" type="pres">
      <dgm:prSet presAssocID="{F0037203-24CA-4995-BFFC-CAE6F60C855C}" presName="parentLeftMargin" presStyleLbl="node1" presStyleIdx="0" presStyleCnt="6"/>
      <dgm:spPr/>
    </dgm:pt>
    <dgm:pt modelId="{61091D97-1EE0-437B-A54A-9FBBF92AF8F1}" type="pres">
      <dgm:prSet presAssocID="{F0037203-24CA-4995-BFFC-CAE6F60C855C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16DCA3D4-792E-423A-A4AA-DBEAAFE5E6C5}" type="pres">
      <dgm:prSet presAssocID="{F0037203-24CA-4995-BFFC-CAE6F60C855C}" presName="negativeSpace" presStyleCnt="0"/>
      <dgm:spPr/>
    </dgm:pt>
    <dgm:pt modelId="{554BFD13-7975-4EA4-BBA1-26264431120E}" type="pres">
      <dgm:prSet presAssocID="{F0037203-24CA-4995-BFFC-CAE6F60C855C}" presName="childText" presStyleLbl="conFgAcc1" presStyleIdx="1" presStyleCnt="6">
        <dgm:presLayoutVars>
          <dgm:bulletEnabled val="1"/>
        </dgm:presLayoutVars>
      </dgm:prSet>
      <dgm:spPr/>
    </dgm:pt>
    <dgm:pt modelId="{75053DEC-A18B-4CD0-985D-C1B497E7A75F}" type="pres">
      <dgm:prSet presAssocID="{B196C20E-2455-4E21-B04D-EB91B4867B22}" presName="spaceBetweenRectangles" presStyleCnt="0"/>
      <dgm:spPr/>
    </dgm:pt>
    <dgm:pt modelId="{7E4AFFF7-80C0-4FF8-9F9F-6139B45D7F6F}" type="pres">
      <dgm:prSet presAssocID="{F1983FD6-B427-4468-AA6D-DCEED10C1E4C}" presName="parentLin" presStyleCnt="0"/>
      <dgm:spPr/>
    </dgm:pt>
    <dgm:pt modelId="{B7419D95-80EA-4E3E-8D46-E8D2560146EC}" type="pres">
      <dgm:prSet presAssocID="{F1983FD6-B427-4468-AA6D-DCEED10C1E4C}" presName="parentLeftMargin" presStyleLbl="node1" presStyleIdx="1" presStyleCnt="6"/>
      <dgm:spPr/>
    </dgm:pt>
    <dgm:pt modelId="{044378DD-C709-4366-BA80-44925F7BDEF3}" type="pres">
      <dgm:prSet presAssocID="{F1983FD6-B427-4468-AA6D-DCEED10C1E4C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DA23A8B3-CA96-4E8C-BFF3-35A71A82528A}" type="pres">
      <dgm:prSet presAssocID="{F1983FD6-B427-4468-AA6D-DCEED10C1E4C}" presName="negativeSpace" presStyleCnt="0"/>
      <dgm:spPr/>
    </dgm:pt>
    <dgm:pt modelId="{C8494715-690A-4984-A48B-571A6C330F66}" type="pres">
      <dgm:prSet presAssocID="{F1983FD6-B427-4468-AA6D-DCEED10C1E4C}" presName="childText" presStyleLbl="conFgAcc1" presStyleIdx="2" presStyleCnt="6">
        <dgm:presLayoutVars>
          <dgm:bulletEnabled val="1"/>
        </dgm:presLayoutVars>
      </dgm:prSet>
      <dgm:spPr/>
    </dgm:pt>
    <dgm:pt modelId="{637DE717-07E2-405C-B587-83A9D5B10DA8}" type="pres">
      <dgm:prSet presAssocID="{9AEEB567-25C0-4E4E-92F9-6B050929087B}" presName="spaceBetweenRectangles" presStyleCnt="0"/>
      <dgm:spPr/>
    </dgm:pt>
    <dgm:pt modelId="{DFFB409C-CB10-4858-8436-A366804F9760}" type="pres">
      <dgm:prSet presAssocID="{379B1306-BE24-444C-8EB8-58FE908133E2}" presName="parentLin" presStyleCnt="0"/>
      <dgm:spPr/>
    </dgm:pt>
    <dgm:pt modelId="{72314307-E621-454D-B56D-C3D829A77008}" type="pres">
      <dgm:prSet presAssocID="{379B1306-BE24-444C-8EB8-58FE908133E2}" presName="parentLeftMargin" presStyleLbl="node1" presStyleIdx="2" presStyleCnt="6"/>
      <dgm:spPr/>
    </dgm:pt>
    <dgm:pt modelId="{CB6B2525-63E1-4014-97BC-58CB9E0D659C}" type="pres">
      <dgm:prSet presAssocID="{379B1306-BE24-444C-8EB8-58FE908133E2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460FBB39-523F-486A-9EE9-861E53A8442D}" type="pres">
      <dgm:prSet presAssocID="{379B1306-BE24-444C-8EB8-58FE908133E2}" presName="negativeSpace" presStyleCnt="0"/>
      <dgm:spPr/>
    </dgm:pt>
    <dgm:pt modelId="{26F89463-524A-4DF5-801C-5224B9D78AA9}" type="pres">
      <dgm:prSet presAssocID="{379B1306-BE24-444C-8EB8-58FE908133E2}" presName="childText" presStyleLbl="conFgAcc1" presStyleIdx="3" presStyleCnt="6">
        <dgm:presLayoutVars>
          <dgm:bulletEnabled val="1"/>
        </dgm:presLayoutVars>
      </dgm:prSet>
      <dgm:spPr/>
    </dgm:pt>
    <dgm:pt modelId="{C7227403-0C54-4E74-90B7-03AFAF79CE5C}" type="pres">
      <dgm:prSet presAssocID="{10338F8D-7933-4F9A-8CB8-38A8CD044F53}" presName="spaceBetweenRectangles" presStyleCnt="0"/>
      <dgm:spPr/>
    </dgm:pt>
    <dgm:pt modelId="{1D6D5D62-454D-40BF-A74C-FF26A57A725D}" type="pres">
      <dgm:prSet presAssocID="{87F4200C-1E40-4E86-8576-10FD6C2A5638}" presName="parentLin" presStyleCnt="0"/>
      <dgm:spPr/>
    </dgm:pt>
    <dgm:pt modelId="{47BCF4C0-0450-4DEF-98BF-321BA8F60929}" type="pres">
      <dgm:prSet presAssocID="{87F4200C-1E40-4E86-8576-10FD6C2A5638}" presName="parentLeftMargin" presStyleLbl="node1" presStyleIdx="3" presStyleCnt="6"/>
      <dgm:spPr/>
    </dgm:pt>
    <dgm:pt modelId="{19F6E0A6-5612-43DE-BD0D-4EADEE7B7C08}" type="pres">
      <dgm:prSet presAssocID="{87F4200C-1E40-4E86-8576-10FD6C2A5638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803D14B8-9DDB-40F3-AFD5-336088967494}" type="pres">
      <dgm:prSet presAssocID="{87F4200C-1E40-4E86-8576-10FD6C2A5638}" presName="negativeSpace" presStyleCnt="0"/>
      <dgm:spPr/>
    </dgm:pt>
    <dgm:pt modelId="{A04E939D-A330-43FB-886E-9BEACB30560A}" type="pres">
      <dgm:prSet presAssocID="{87F4200C-1E40-4E86-8576-10FD6C2A5638}" presName="childText" presStyleLbl="conFgAcc1" presStyleIdx="4" presStyleCnt="6">
        <dgm:presLayoutVars>
          <dgm:bulletEnabled val="1"/>
        </dgm:presLayoutVars>
      </dgm:prSet>
      <dgm:spPr/>
    </dgm:pt>
    <dgm:pt modelId="{37842967-CD78-42E8-870A-81489742065C}" type="pres">
      <dgm:prSet presAssocID="{7AD6F14B-EC05-44E2-AF76-B4D16ECDA193}" presName="spaceBetweenRectangles" presStyleCnt="0"/>
      <dgm:spPr/>
    </dgm:pt>
    <dgm:pt modelId="{F86FB268-20EF-4956-B678-5CF42E398D3D}" type="pres">
      <dgm:prSet presAssocID="{F6081F0D-A5B7-49C7-870B-7D08A4B79AC9}" presName="parentLin" presStyleCnt="0"/>
      <dgm:spPr/>
    </dgm:pt>
    <dgm:pt modelId="{37E11682-6637-4EAA-AB66-AAFECD5C71E7}" type="pres">
      <dgm:prSet presAssocID="{F6081F0D-A5B7-49C7-870B-7D08A4B79AC9}" presName="parentLeftMargin" presStyleLbl="node1" presStyleIdx="4" presStyleCnt="6"/>
      <dgm:spPr/>
    </dgm:pt>
    <dgm:pt modelId="{494F6EB0-E529-4F04-A3DF-29A3E0FBC6F4}" type="pres">
      <dgm:prSet presAssocID="{F6081F0D-A5B7-49C7-870B-7D08A4B79AC9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9FF8F63B-1CE6-4DD8-8407-470153EA9812}" type="pres">
      <dgm:prSet presAssocID="{F6081F0D-A5B7-49C7-870B-7D08A4B79AC9}" presName="negativeSpace" presStyleCnt="0"/>
      <dgm:spPr/>
    </dgm:pt>
    <dgm:pt modelId="{953F2E42-398C-41EF-B053-B64BC8327210}" type="pres">
      <dgm:prSet presAssocID="{F6081F0D-A5B7-49C7-870B-7D08A4B79AC9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A60E0B06-FD66-43FD-9095-773927111ED4}" type="presOf" srcId="{F1983FD6-B427-4468-AA6D-DCEED10C1E4C}" destId="{B7419D95-80EA-4E3E-8D46-E8D2560146EC}" srcOrd="0" destOrd="0" presId="urn:microsoft.com/office/officeart/2005/8/layout/list1"/>
    <dgm:cxn modelId="{42CF6F34-8D84-432C-8814-F1A278E25255}" type="presOf" srcId="{87F4200C-1E40-4E86-8576-10FD6C2A5638}" destId="{47BCF4C0-0450-4DEF-98BF-321BA8F60929}" srcOrd="0" destOrd="0" presId="urn:microsoft.com/office/officeart/2005/8/layout/list1"/>
    <dgm:cxn modelId="{C08C363C-189A-4012-94B2-E2AFAAD49C50}" srcId="{BCBBCD45-5E4C-4EDD-B9A8-936D034EE84D}" destId="{F0037203-24CA-4995-BFFC-CAE6F60C855C}" srcOrd="1" destOrd="0" parTransId="{42B0D04A-0FA5-4E43-A71A-B2DFA09D34AF}" sibTransId="{B196C20E-2455-4E21-B04D-EB91B4867B22}"/>
    <dgm:cxn modelId="{F6F48040-8618-4561-A49A-CDFFA296F75E}" srcId="{BCBBCD45-5E4C-4EDD-B9A8-936D034EE84D}" destId="{F6081F0D-A5B7-49C7-870B-7D08A4B79AC9}" srcOrd="5" destOrd="0" parTransId="{B18A0C17-84F2-4F04-A48A-B84557252695}" sibTransId="{4D4A6F7B-C70E-4D7C-BE28-0DF5CF4D0EC3}"/>
    <dgm:cxn modelId="{C7C03541-BE8F-4763-92DF-4D8792C981AA}" srcId="{BCBBCD45-5E4C-4EDD-B9A8-936D034EE84D}" destId="{F1983FD6-B427-4468-AA6D-DCEED10C1E4C}" srcOrd="2" destOrd="0" parTransId="{445576BE-E02A-4594-AC9B-E652FA12772D}" sibTransId="{9AEEB567-25C0-4E4E-92F9-6B050929087B}"/>
    <dgm:cxn modelId="{10BAFA53-DB8A-4184-BC09-302AA7D6FA1B}" type="presOf" srcId="{F0037203-24CA-4995-BFFC-CAE6F60C855C}" destId="{61091D97-1EE0-437B-A54A-9FBBF92AF8F1}" srcOrd="1" destOrd="0" presId="urn:microsoft.com/office/officeart/2005/8/layout/list1"/>
    <dgm:cxn modelId="{A2763675-7A79-413B-A8FF-460EF89E3817}" type="presOf" srcId="{BCBBCD45-5E4C-4EDD-B9A8-936D034EE84D}" destId="{FECD84FD-1E8D-4F8B-AE38-E1D6405F9F96}" srcOrd="0" destOrd="0" presId="urn:microsoft.com/office/officeart/2005/8/layout/list1"/>
    <dgm:cxn modelId="{24827E79-87FF-435A-9917-5DA6747BC4DC}" srcId="{BCBBCD45-5E4C-4EDD-B9A8-936D034EE84D}" destId="{71E31DE4-3FD4-4B7B-9C55-4A8BDDDB41F0}" srcOrd="0" destOrd="0" parTransId="{1136592E-38C6-47F2-B3B2-834B566BDE46}" sibTransId="{A558E71D-2813-4F8E-8076-1F599236D75C}"/>
    <dgm:cxn modelId="{3AA93E7B-29A5-4C9B-BD3F-AC858D1D46D2}" srcId="{BCBBCD45-5E4C-4EDD-B9A8-936D034EE84D}" destId="{379B1306-BE24-444C-8EB8-58FE908133E2}" srcOrd="3" destOrd="0" parTransId="{C2CDB533-9901-426D-AFCB-C08D2630B8EE}" sibTransId="{10338F8D-7933-4F9A-8CB8-38A8CD044F53}"/>
    <dgm:cxn modelId="{DDFAF892-D8D2-45E2-A6BB-208F769CCB76}" type="presOf" srcId="{71E31DE4-3FD4-4B7B-9C55-4A8BDDDB41F0}" destId="{B0285940-BEA8-4BF2-9A50-D390FD0065BD}" srcOrd="0" destOrd="0" presId="urn:microsoft.com/office/officeart/2005/8/layout/list1"/>
    <dgm:cxn modelId="{B896A2A4-732D-400A-A75B-20DBDF959E23}" type="presOf" srcId="{F6081F0D-A5B7-49C7-870B-7D08A4B79AC9}" destId="{37E11682-6637-4EAA-AB66-AAFECD5C71E7}" srcOrd="0" destOrd="0" presId="urn:microsoft.com/office/officeart/2005/8/layout/list1"/>
    <dgm:cxn modelId="{16DC73B3-8678-47CC-9A43-EDB6B97DDB18}" type="presOf" srcId="{87F4200C-1E40-4E86-8576-10FD6C2A5638}" destId="{19F6E0A6-5612-43DE-BD0D-4EADEE7B7C08}" srcOrd="1" destOrd="0" presId="urn:microsoft.com/office/officeart/2005/8/layout/list1"/>
    <dgm:cxn modelId="{076BD5C0-A540-4CEE-B51B-8765C58FCB89}" type="presOf" srcId="{F6081F0D-A5B7-49C7-870B-7D08A4B79AC9}" destId="{494F6EB0-E529-4F04-A3DF-29A3E0FBC6F4}" srcOrd="1" destOrd="0" presId="urn:microsoft.com/office/officeart/2005/8/layout/list1"/>
    <dgm:cxn modelId="{BB4AF3CE-5C0B-42E9-AC2A-D2449DE4F7F6}" type="presOf" srcId="{379B1306-BE24-444C-8EB8-58FE908133E2}" destId="{CB6B2525-63E1-4014-97BC-58CB9E0D659C}" srcOrd="1" destOrd="0" presId="urn:microsoft.com/office/officeart/2005/8/layout/list1"/>
    <dgm:cxn modelId="{3DA593D7-B3EE-4D43-BB8F-5D6EF81C82A0}" type="presOf" srcId="{379B1306-BE24-444C-8EB8-58FE908133E2}" destId="{72314307-E621-454D-B56D-C3D829A77008}" srcOrd="0" destOrd="0" presId="urn:microsoft.com/office/officeart/2005/8/layout/list1"/>
    <dgm:cxn modelId="{7A7695E0-9DEE-4643-8270-04C9D5AEAFD8}" type="presOf" srcId="{71E31DE4-3FD4-4B7B-9C55-4A8BDDDB41F0}" destId="{C250C3DB-441B-4912-90CC-18238C861EDE}" srcOrd="1" destOrd="0" presId="urn:microsoft.com/office/officeart/2005/8/layout/list1"/>
    <dgm:cxn modelId="{DFD079E7-198F-4653-A681-5CF6A421466C}" type="presOf" srcId="{F1983FD6-B427-4468-AA6D-DCEED10C1E4C}" destId="{044378DD-C709-4366-BA80-44925F7BDEF3}" srcOrd="1" destOrd="0" presId="urn:microsoft.com/office/officeart/2005/8/layout/list1"/>
    <dgm:cxn modelId="{776FFEEC-019A-4361-890F-4BC3E289CA1A}" srcId="{BCBBCD45-5E4C-4EDD-B9A8-936D034EE84D}" destId="{87F4200C-1E40-4E86-8576-10FD6C2A5638}" srcOrd="4" destOrd="0" parTransId="{5796B2F0-EA38-4948-80F5-B752313CC5BC}" sibTransId="{7AD6F14B-EC05-44E2-AF76-B4D16ECDA193}"/>
    <dgm:cxn modelId="{C9AF41FF-E6F1-4F55-A162-AE5C729F42DB}" type="presOf" srcId="{F0037203-24CA-4995-BFFC-CAE6F60C855C}" destId="{D4DB136D-E5CF-4BC1-80AF-59C50C34350F}" srcOrd="0" destOrd="0" presId="urn:microsoft.com/office/officeart/2005/8/layout/list1"/>
    <dgm:cxn modelId="{908BA6B1-CF9B-43BC-AD2C-27D949A37C1B}" type="presParOf" srcId="{FECD84FD-1E8D-4F8B-AE38-E1D6405F9F96}" destId="{6E916276-22D2-49D9-9764-5E7E7EEC698D}" srcOrd="0" destOrd="0" presId="urn:microsoft.com/office/officeart/2005/8/layout/list1"/>
    <dgm:cxn modelId="{30DF244C-18DC-4239-B123-8F985A8B1B63}" type="presParOf" srcId="{6E916276-22D2-49D9-9764-5E7E7EEC698D}" destId="{B0285940-BEA8-4BF2-9A50-D390FD0065BD}" srcOrd="0" destOrd="0" presId="urn:microsoft.com/office/officeart/2005/8/layout/list1"/>
    <dgm:cxn modelId="{9083C135-FB1D-4772-8E74-272DF7EE7F1F}" type="presParOf" srcId="{6E916276-22D2-49D9-9764-5E7E7EEC698D}" destId="{C250C3DB-441B-4912-90CC-18238C861EDE}" srcOrd="1" destOrd="0" presId="urn:microsoft.com/office/officeart/2005/8/layout/list1"/>
    <dgm:cxn modelId="{45083CF3-C490-422F-8301-5E6972AA4A62}" type="presParOf" srcId="{FECD84FD-1E8D-4F8B-AE38-E1D6405F9F96}" destId="{987CBA03-4349-45E0-883F-9DAFA8E2BF19}" srcOrd="1" destOrd="0" presId="urn:microsoft.com/office/officeart/2005/8/layout/list1"/>
    <dgm:cxn modelId="{4E3FD536-55BB-4DC7-AA29-D88FE359E6E1}" type="presParOf" srcId="{FECD84FD-1E8D-4F8B-AE38-E1D6405F9F96}" destId="{45ACDB73-949A-4B3E-BD0F-2302D13B3B51}" srcOrd="2" destOrd="0" presId="urn:microsoft.com/office/officeart/2005/8/layout/list1"/>
    <dgm:cxn modelId="{A3E5C3C3-B789-4832-A93A-845D200222FD}" type="presParOf" srcId="{FECD84FD-1E8D-4F8B-AE38-E1D6405F9F96}" destId="{66C8495A-922C-4C7D-9E54-B92BD233FC94}" srcOrd="3" destOrd="0" presId="urn:microsoft.com/office/officeart/2005/8/layout/list1"/>
    <dgm:cxn modelId="{4D4EE380-4628-4C72-BADB-D2FEEA5683F7}" type="presParOf" srcId="{FECD84FD-1E8D-4F8B-AE38-E1D6405F9F96}" destId="{152282C1-7CD7-4B4C-BB72-5CF6382B6CDD}" srcOrd="4" destOrd="0" presId="urn:microsoft.com/office/officeart/2005/8/layout/list1"/>
    <dgm:cxn modelId="{483B5611-3E1B-45A9-ACBB-DF3B8D0447ED}" type="presParOf" srcId="{152282C1-7CD7-4B4C-BB72-5CF6382B6CDD}" destId="{D4DB136D-E5CF-4BC1-80AF-59C50C34350F}" srcOrd="0" destOrd="0" presId="urn:microsoft.com/office/officeart/2005/8/layout/list1"/>
    <dgm:cxn modelId="{C7ADD89F-DB05-4989-82BD-248DB295640F}" type="presParOf" srcId="{152282C1-7CD7-4B4C-BB72-5CF6382B6CDD}" destId="{61091D97-1EE0-437B-A54A-9FBBF92AF8F1}" srcOrd="1" destOrd="0" presId="urn:microsoft.com/office/officeart/2005/8/layout/list1"/>
    <dgm:cxn modelId="{DF4D049B-ACB3-4D00-877E-3E50240B5F7D}" type="presParOf" srcId="{FECD84FD-1E8D-4F8B-AE38-E1D6405F9F96}" destId="{16DCA3D4-792E-423A-A4AA-DBEAAFE5E6C5}" srcOrd="5" destOrd="0" presId="urn:microsoft.com/office/officeart/2005/8/layout/list1"/>
    <dgm:cxn modelId="{A848FCE2-BA2A-4BA3-BE1C-192406AEEC48}" type="presParOf" srcId="{FECD84FD-1E8D-4F8B-AE38-E1D6405F9F96}" destId="{554BFD13-7975-4EA4-BBA1-26264431120E}" srcOrd="6" destOrd="0" presId="urn:microsoft.com/office/officeart/2005/8/layout/list1"/>
    <dgm:cxn modelId="{8CDC63B3-1EC5-4425-BDA8-6303874A3EFE}" type="presParOf" srcId="{FECD84FD-1E8D-4F8B-AE38-E1D6405F9F96}" destId="{75053DEC-A18B-4CD0-985D-C1B497E7A75F}" srcOrd="7" destOrd="0" presId="urn:microsoft.com/office/officeart/2005/8/layout/list1"/>
    <dgm:cxn modelId="{2FFF80EA-AAD1-42D2-B819-2E7BD0DA130F}" type="presParOf" srcId="{FECD84FD-1E8D-4F8B-AE38-E1D6405F9F96}" destId="{7E4AFFF7-80C0-4FF8-9F9F-6139B45D7F6F}" srcOrd="8" destOrd="0" presId="urn:microsoft.com/office/officeart/2005/8/layout/list1"/>
    <dgm:cxn modelId="{1BCDEDB3-CBF1-443B-AC55-9608242D0286}" type="presParOf" srcId="{7E4AFFF7-80C0-4FF8-9F9F-6139B45D7F6F}" destId="{B7419D95-80EA-4E3E-8D46-E8D2560146EC}" srcOrd="0" destOrd="0" presId="urn:microsoft.com/office/officeart/2005/8/layout/list1"/>
    <dgm:cxn modelId="{FFCC0224-85D9-41A2-A826-963E67E32310}" type="presParOf" srcId="{7E4AFFF7-80C0-4FF8-9F9F-6139B45D7F6F}" destId="{044378DD-C709-4366-BA80-44925F7BDEF3}" srcOrd="1" destOrd="0" presId="urn:microsoft.com/office/officeart/2005/8/layout/list1"/>
    <dgm:cxn modelId="{5519E25F-2218-4346-AC85-48FEE814DC3C}" type="presParOf" srcId="{FECD84FD-1E8D-4F8B-AE38-E1D6405F9F96}" destId="{DA23A8B3-CA96-4E8C-BFF3-35A71A82528A}" srcOrd="9" destOrd="0" presId="urn:microsoft.com/office/officeart/2005/8/layout/list1"/>
    <dgm:cxn modelId="{A0EB5947-6F55-4DDF-80A3-85675649A4DF}" type="presParOf" srcId="{FECD84FD-1E8D-4F8B-AE38-E1D6405F9F96}" destId="{C8494715-690A-4984-A48B-571A6C330F66}" srcOrd="10" destOrd="0" presId="urn:microsoft.com/office/officeart/2005/8/layout/list1"/>
    <dgm:cxn modelId="{C243400F-B4E4-4407-AB39-DFE92A9E9C5C}" type="presParOf" srcId="{FECD84FD-1E8D-4F8B-AE38-E1D6405F9F96}" destId="{637DE717-07E2-405C-B587-83A9D5B10DA8}" srcOrd="11" destOrd="0" presId="urn:microsoft.com/office/officeart/2005/8/layout/list1"/>
    <dgm:cxn modelId="{697B93EF-13A0-4616-8402-E10D5B9E03C3}" type="presParOf" srcId="{FECD84FD-1E8D-4F8B-AE38-E1D6405F9F96}" destId="{DFFB409C-CB10-4858-8436-A366804F9760}" srcOrd="12" destOrd="0" presId="urn:microsoft.com/office/officeart/2005/8/layout/list1"/>
    <dgm:cxn modelId="{EEF7C0BC-0568-41BC-B933-F64DF64284F0}" type="presParOf" srcId="{DFFB409C-CB10-4858-8436-A366804F9760}" destId="{72314307-E621-454D-B56D-C3D829A77008}" srcOrd="0" destOrd="0" presId="urn:microsoft.com/office/officeart/2005/8/layout/list1"/>
    <dgm:cxn modelId="{ACBDDD03-3F81-43FA-9898-14519CDEC9D3}" type="presParOf" srcId="{DFFB409C-CB10-4858-8436-A366804F9760}" destId="{CB6B2525-63E1-4014-97BC-58CB9E0D659C}" srcOrd="1" destOrd="0" presId="urn:microsoft.com/office/officeart/2005/8/layout/list1"/>
    <dgm:cxn modelId="{76F8EA1B-6B77-4CD0-97DC-E71639BF919C}" type="presParOf" srcId="{FECD84FD-1E8D-4F8B-AE38-E1D6405F9F96}" destId="{460FBB39-523F-486A-9EE9-861E53A8442D}" srcOrd="13" destOrd="0" presId="urn:microsoft.com/office/officeart/2005/8/layout/list1"/>
    <dgm:cxn modelId="{12D7CAAD-8A90-4076-A97A-44749C305605}" type="presParOf" srcId="{FECD84FD-1E8D-4F8B-AE38-E1D6405F9F96}" destId="{26F89463-524A-4DF5-801C-5224B9D78AA9}" srcOrd="14" destOrd="0" presId="urn:microsoft.com/office/officeart/2005/8/layout/list1"/>
    <dgm:cxn modelId="{0F8B0382-62CE-4C44-BB74-7063A7F79B37}" type="presParOf" srcId="{FECD84FD-1E8D-4F8B-AE38-E1D6405F9F96}" destId="{C7227403-0C54-4E74-90B7-03AFAF79CE5C}" srcOrd="15" destOrd="0" presId="urn:microsoft.com/office/officeart/2005/8/layout/list1"/>
    <dgm:cxn modelId="{4F263793-5C1F-403E-985D-906ED8AB6F4E}" type="presParOf" srcId="{FECD84FD-1E8D-4F8B-AE38-E1D6405F9F96}" destId="{1D6D5D62-454D-40BF-A74C-FF26A57A725D}" srcOrd="16" destOrd="0" presId="urn:microsoft.com/office/officeart/2005/8/layout/list1"/>
    <dgm:cxn modelId="{71CFB7BE-F451-4760-A10C-99920DCDED44}" type="presParOf" srcId="{1D6D5D62-454D-40BF-A74C-FF26A57A725D}" destId="{47BCF4C0-0450-4DEF-98BF-321BA8F60929}" srcOrd="0" destOrd="0" presId="urn:microsoft.com/office/officeart/2005/8/layout/list1"/>
    <dgm:cxn modelId="{CEF1EB5A-9C5E-4B0B-A226-C728B1893186}" type="presParOf" srcId="{1D6D5D62-454D-40BF-A74C-FF26A57A725D}" destId="{19F6E0A6-5612-43DE-BD0D-4EADEE7B7C08}" srcOrd="1" destOrd="0" presId="urn:microsoft.com/office/officeart/2005/8/layout/list1"/>
    <dgm:cxn modelId="{C737771D-0453-4629-877E-3D00A66F91D3}" type="presParOf" srcId="{FECD84FD-1E8D-4F8B-AE38-E1D6405F9F96}" destId="{803D14B8-9DDB-40F3-AFD5-336088967494}" srcOrd="17" destOrd="0" presId="urn:microsoft.com/office/officeart/2005/8/layout/list1"/>
    <dgm:cxn modelId="{EF197AF6-959E-4274-9A0A-96D42240D135}" type="presParOf" srcId="{FECD84FD-1E8D-4F8B-AE38-E1D6405F9F96}" destId="{A04E939D-A330-43FB-886E-9BEACB30560A}" srcOrd="18" destOrd="0" presId="urn:microsoft.com/office/officeart/2005/8/layout/list1"/>
    <dgm:cxn modelId="{B9284BD0-0A78-4ED2-A066-FD977D56C66E}" type="presParOf" srcId="{FECD84FD-1E8D-4F8B-AE38-E1D6405F9F96}" destId="{37842967-CD78-42E8-870A-81489742065C}" srcOrd="19" destOrd="0" presId="urn:microsoft.com/office/officeart/2005/8/layout/list1"/>
    <dgm:cxn modelId="{A7C4F050-B87F-4B0B-81AC-446C9ABCA7A7}" type="presParOf" srcId="{FECD84FD-1E8D-4F8B-AE38-E1D6405F9F96}" destId="{F86FB268-20EF-4956-B678-5CF42E398D3D}" srcOrd="20" destOrd="0" presId="urn:microsoft.com/office/officeart/2005/8/layout/list1"/>
    <dgm:cxn modelId="{004EE19D-EE62-4A47-A0A8-D0203A6F7489}" type="presParOf" srcId="{F86FB268-20EF-4956-B678-5CF42E398D3D}" destId="{37E11682-6637-4EAA-AB66-AAFECD5C71E7}" srcOrd="0" destOrd="0" presId="urn:microsoft.com/office/officeart/2005/8/layout/list1"/>
    <dgm:cxn modelId="{3EE25FB1-1E99-4C7F-9953-827668F6FEC9}" type="presParOf" srcId="{F86FB268-20EF-4956-B678-5CF42E398D3D}" destId="{494F6EB0-E529-4F04-A3DF-29A3E0FBC6F4}" srcOrd="1" destOrd="0" presId="urn:microsoft.com/office/officeart/2005/8/layout/list1"/>
    <dgm:cxn modelId="{D84B7301-90F6-46CD-B147-C78B80F93C0B}" type="presParOf" srcId="{FECD84FD-1E8D-4F8B-AE38-E1D6405F9F96}" destId="{9FF8F63B-1CE6-4DD8-8407-470153EA9812}" srcOrd="21" destOrd="0" presId="urn:microsoft.com/office/officeart/2005/8/layout/list1"/>
    <dgm:cxn modelId="{485FFD70-8BF6-4D7E-882B-F8EAD2EAE0C0}" type="presParOf" srcId="{FECD84FD-1E8D-4F8B-AE38-E1D6405F9F96}" destId="{953F2E42-398C-41EF-B053-B64BC8327210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ACDB73-949A-4B3E-BD0F-2302D13B3B51}">
      <dsp:nvSpPr>
        <dsp:cNvPr id="0" name=""/>
        <dsp:cNvSpPr/>
      </dsp:nvSpPr>
      <dsp:spPr>
        <a:xfrm>
          <a:off x="0" y="376905"/>
          <a:ext cx="6268589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50C3DB-441B-4912-90CC-18238C861EDE}">
      <dsp:nvSpPr>
        <dsp:cNvPr id="0" name=""/>
        <dsp:cNvSpPr/>
      </dsp:nvSpPr>
      <dsp:spPr>
        <a:xfrm>
          <a:off x="313429" y="111225"/>
          <a:ext cx="4388012" cy="5313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856" tIns="0" rIns="165856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What is youth work?</a:t>
          </a:r>
          <a:endParaRPr lang="en-US" sz="1400" b="1" kern="1200" dirty="0"/>
        </a:p>
      </dsp:txBody>
      <dsp:txXfrm>
        <a:off x="339368" y="137164"/>
        <a:ext cx="4336134" cy="479482"/>
      </dsp:txXfrm>
    </dsp:sp>
    <dsp:sp modelId="{554BFD13-7975-4EA4-BBA1-26264431120E}">
      <dsp:nvSpPr>
        <dsp:cNvPr id="0" name=""/>
        <dsp:cNvSpPr/>
      </dsp:nvSpPr>
      <dsp:spPr>
        <a:xfrm>
          <a:off x="0" y="1193385"/>
          <a:ext cx="6268589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091D97-1EE0-437B-A54A-9FBBF92AF8F1}">
      <dsp:nvSpPr>
        <dsp:cNvPr id="0" name=""/>
        <dsp:cNvSpPr/>
      </dsp:nvSpPr>
      <dsp:spPr>
        <a:xfrm>
          <a:off x="313429" y="927705"/>
          <a:ext cx="4388012" cy="5313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856" tIns="0" rIns="165856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Origins of youth work</a:t>
          </a:r>
          <a:endParaRPr lang="en-US" sz="1400" b="1" kern="1200"/>
        </a:p>
      </dsp:txBody>
      <dsp:txXfrm>
        <a:off x="339368" y="953644"/>
        <a:ext cx="4336134" cy="479482"/>
      </dsp:txXfrm>
    </dsp:sp>
    <dsp:sp modelId="{C8494715-690A-4984-A48B-571A6C330F66}">
      <dsp:nvSpPr>
        <dsp:cNvPr id="0" name=""/>
        <dsp:cNvSpPr/>
      </dsp:nvSpPr>
      <dsp:spPr>
        <a:xfrm>
          <a:off x="0" y="2009865"/>
          <a:ext cx="6268589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4378DD-C709-4366-BA80-44925F7BDEF3}">
      <dsp:nvSpPr>
        <dsp:cNvPr id="0" name=""/>
        <dsp:cNvSpPr/>
      </dsp:nvSpPr>
      <dsp:spPr>
        <a:xfrm>
          <a:off x="313429" y="1744185"/>
          <a:ext cx="4388012" cy="5313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856" tIns="0" rIns="165856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World war 2 </a:t>
          </a:r>
          <a:endParaRPr lang="en-US" sz="1400" b="1" kern="1200" dirty="0"/>
        </a:p>
      </dsp:txBody>
      <dsp:txXfrm>
        <a:off x="339368" y="1770124"/>
        <a:ext cx="4336134" cy="479482"/>
      </dsp:txXfrm>
    </dsp:sp>
    <dsp:sp modelId="{26F89463-524A-4DF5-801C-5224B9D78AA9}">
      <dsp:nvSpPr>
        <dsp:cNvPr id="0" name=""/>
        <dsp:cNvSpPr/>
      </dsp:nvSpPr>
      <dsp:spPr>
        <a:xfrm>
          <a:off x="0" y="2826345"/>
          <a:ext cx="6268589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6B2525-63E1-4014-97BC-58CB9E0D659C}">
      <dsp:nvSpPr>
        <dsp:cNvPr id="0" name=""/>
        <dsp:cNvSpPr/>
      </dsp:nvSpPr>
      <dsp:spPr>
        <a:xfrm>
          <a:off x="313429" y="2560665"/>
          <a:ext cx="4388012" cy="5313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856" tIns="0" rIns="165856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Youth clubs during the 1940s</a:t>
          </a:r>
        </a:p>
      </dsp:txBody>
      <dsp:txXfrm>
        <a:off x="339368" y="2586604"/>
        <a:ext cx="4336134" cy="479482"/>
      </dsp:txXfrm>
    </dsp:sp>
    <dsp:sp modelId="{A04E939D-A330-43FB-886E-9BEACB30560A}">
      <dsp:nvSpPr>
        <dsp:cNvPr id="0" name=""/>
        <dsp:cNvSpPr/>
      </dsp:nvSpPr>
      <dsp:spPr>
        <a:xfrm>
          <a:off x="0" y="3642825"/>
          <a:ext cx="6268589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F6E0A6-5612-43DE-BD0D-4EADEE7B7C08}">
      <dsp:nvSpPr>
        <dsp:cNvPr id="0" name=""/>
        <dsp:cNvSpPr/>
      </dsp:nvSpPr>
      <dsp:spPr>
        <a:xfrm>
          <a:off x="313429" y="3377145"/>
          <a:ext cx="4388012" cy="53136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856" tIns="0" rIns="165856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Youth work today</a:t>
          </a:r>
          <a:endParaRPr lang="en-US" sz="1400" b="1" kern="1200"/>
        </a:p>
      </dsp:txBody>
      <dsp:txXfrm>
        <a:off x="339368" y="3403084"/>
        <a:ext cx="4336134" cy="479482"/>
      </dsp:txXfrm>
    </dsp:sp>
    <dsp:sp modelId="{953F2E42-398C-41EF-B053-B64BC8327210}">
      <dsp:nvSpPr>
        <dsp:cNvPr id="0" name=""/>
        <dsp:cNvSpPr/>
      </dsp:nvSpPr>
      <dsp:spPr>
        <a:xfrm>
          <a:off x="0" y="4459305"/>
          <a:ext cx="6268589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4F6EB0-E529-4F04-A3DF-29A3E0FBC6F4}">
      <dsp:nvSpPr>
        <dsp:cNvPr id="0" name=""/>
        <dsp:cNvSpPr/>
      </dsp:nvSpPr>
      <dsp:spPr>
        <a:xfrm>
          <a:off x="313429" y="4193625"/>
          <a:ext cx="4388012" cy="5313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856" tIns="0" rIns="165856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Differences in youth work 1940s vs today</a:t>
          </a:r>
          <a:endParaRPr lang="en-US" sz="1400" b="1" kern="1200" dirty="0"/>
        </a:p>
      </dsp:txBody>
      <dsp:txXfrm>
        <a:off x="339368" y="4219564"/>
        <a:ext cx="4336134" cy="4794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1/15/26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317442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1/15/26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77679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1/15/26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30242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1/15/26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5198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1/15/26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82511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1/15/26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52564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1/15/26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50720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1/15/26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29514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1/15/26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8631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1/15/26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5984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1/15/26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79222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1/15/26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44101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01" r:id="rId5"/>
    <p:sldLayoutId id="2147483706" r:id="rId6"/>
    <p:sldLayoutId id="2147483702" r:id="rId7"/>
    <p:sldLayoutId id="2147483703" r:id="rId8"/>
    <p:sldLayoutId id="2147483704" r:id="rId9"/>
    <p:sldLayoutId id="2147483705" r:id="rId10"/>
    <p:sldLayoutId id="2147483707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hworkwales.org.uk/wp-content/uploads/2017/11/Youth-Service-in-Wales-1939----B.Jones-and-J.-Rose-October-2004.pdf" TargetMode="External"/><Relationship Id="rId3" Type="http://schemas.openxmlformats.org/officeDocument/2006/relationships/hyperlink" Target="https://www.iwm.org.uk/history/growing-up-in-the-second-world-war" TargetMode="External"/><Relationship Id="rId7" Type="http://schemas.openxmlformats.org/officeDocument/2006/relationships/hyperlink" Target="https://www.cwvys.org.uk/wp-content/uploads/2022/10/YOUTH-WORK-IN-WALES-2022-ENGLISH.pdf" TargetMode="External"/><Relationship Id="rId2" Type="http://schemas.openxmlformats.org/officeDocument/2006/relationships/hyperlink" Target="https://www.crichbaptist.org/articles/robert-raikes-sunday-school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henextgeneration.blog/2023/07/11/youth-work-history/" TargetMode="External"/><Relationship Id="rId5" Type="http://schemas.openxmlformats.org/officeDocument/2006/relationships/hyperlink" Target="https://infed.org/dir/welcome/developing-youth-work-chapter-2-the-making-of-popular-youth-work" TargetMode="External"/><Relationship Id="rId4" Type="http://schemas.openxmlformats.org/officeDocument/2006/relationships/hyperlink" Target="https://www.youthworkwales.org.uk/wp-content/uploads/2017/11/Milestones-in-the-Development-of-Youth-Work.pdf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fah.org/leadership-blog/how-can-we-help-the-next-generation-thrive/" TargetMode="External"/><Relationship Id="rId2" Type="http://schemas.openxmlformats.org/officeDocument/2006/relationships/hyperlink" Target="https://www.iwm.org.uk/history/the-evacuated-children-of-the-second-world-war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iwm.org.uk/history/growing-up-in-the-second-world-wa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6" name="Rectangle 1045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048" name="Freeform: Shape 1047">
            <a:extLst>
              <a:ext uri="{FF2B5EF4-FFF2-40B4-BE49-F238E27FC236}">
                <a16:creationId xmlns:a16="http://schemas.microsoft.com/office/drawing/2014/main" id="{D00382C6-249C-4F5B-A1AB-9531B5398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87256" y="0"/>
            <a:ext cx="3404592" cy="2880968"/>
          </a:xfrm>
          <a:custGeom>
            <a:avLst/>
            <a:gdLst>
              <a:gd name="connsiteX0" fmla="*/ 30625 w 3404592"/>
              <a:gd name="connsiteY0" fmla="*/ 0 h 2880968"/>
              <a:gd name="connsiteX1" fmla="*/ 3404591 w 3404592"/>
              <a:gd name="connsiteY1" fmla="*/ 0 h 2880968"/>
              <a:gd name="connsiteX2" fmla="*/ 3404592 w 3404592"/>
              <a:gd name="connsiteY2" fmla="*/ 2363677 h 2880968"/>
              <a:gd name="connsiteX3" fmla="*/ 3368234 w 3404592"/>
              <a:gd name="connsiteY3" fmla="*/ 2400463 h 2880968"/>
              <a:gd name="connsiteX4" fmla="*/ 2673169 w 3404592"/>
              <a:gd name="connsiteY4" fmla="*/ 2691710 h 2880968"/>
              <a:gd name="connsiteX5" fmla="*/ 2383908 w 3404592"/>
              <a:gd name="connsiteY5" fmla="*/ 2766733 h 2880968"/>
              <a:gd name="connsiteX6" fmla="*/ 580011 w 3404592"/>
              <a:gd name="connsiteY6" fmla="*/ 2455996 h 2880968"/>
              <a:gd name="connsiteX7" fmla="*/ 103935 w 3404592"/>
              <a:gd name="connsiteY7" fmla="*/ 1224395 h 2880968"/>
              <a:gd name="connsiteX8" fmla="*/ 76737 w 3404592"/>
              <a:gd name="connsiteY8" fmla="*/ 1040246 h 2880968"/>
              <a:gd name="connsiteX9" fmla="*/ 6986 w 3404592"/>
              <a:gd name="connsiteY9" fmla="*/ 142569 h 2880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04592" h="2880968">
                <a:moveTo>
                  <a:pt x="30625" y="0"/>
                </a:moveTo>
                <a:lnTo>
                  <a:pt x="3404591" y="0"/>
                </a:lnTo>
                <a:lnTo>
                  <a:pt x="3404592" y="2363677"/>
                </a:lnTo>
                <a:lnTo>
                  <a:pt x="3368234" y="2400463"/>
                </a:lnTo>
                <a:cubicBezTo>
                  <a:pt x="3196560" y="2556781"/>
                  <a:pt x="3007578" y="2609148"/>
                  <a:pt x="2673169" y="2691710"/>
                </a:cubicBezTo>
                <a:cubicBezTo>
                  <a:pt x="2580978" y="2714454"/>
                  <a:pt x="2485617" y="2738008"/>
                  <a:pt x="2383908" y="2766733"/>
                </a:cubicBezTo>
                <a:cubicBezTo>
                  <a:pt x="1606788" y="2986132"/>
                  <a:pt x="1067300" y="2893177"/>
                  <a:pt x="580011" y="2455996"/>
                </a:cubicBezTo>
                <a:cubicBezTo>
                  <a:pt x="260201" y="2169073"/>
                  <a:pt x="183906" y="1782048"/>
                  <a:pt x="103935" y="1224395"/>
                </a:cubicBezTo>
                <a:cubicBezTo>
                  <a:pt x="95007" y="1162089"/>
                  <a:pt x="85753" y="1100145"/>
                  <a:pt x="76737" y="1040246"/>
                </a:cubicBezTo>
                <a:cubicBezTo>
                  <a:pt x="28042" y="715402"/>
                  <a:pt x="-17905" y="408591"/>
                  <a:pt x="6986" y="142569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050" name="Freeform: Shape 1049">
            <a:extLst>
              <a:ext uri="{FF2B5EF4-FFF2-40B4-BE49-F238E27FC236}">
                <a16:creationId xmlns:a16="http://schemas.microsoft.com/office/drawing/2014/main" id="{EE4C8343-9B2C-4A33-AE54-5945E6E9D4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11772" y="0"/>
            <a:ext cx="3580076" cy="3029264"/>
          </a:xfrm>
          <a:custGeom>
            <a:avLst/>
            <a:gdLst>
              <a:gd name="connsiteX0" fmla="*/ 19381 w 3580076"/>
              <a:gd name="connsiteY0" fmla="*/ 0 h 3029264"/>
              <a:gd name="connsiteX1" fmla="*/ 3580076 w 3580076"/>
              <a:gd name="connsiteY1" fmla="*/ 0 h 3029264"/>
              <a:gd name="connsiteX2" fmla="*/ 3580076 w 3580076"/>
              <a:gd name="connsiteY2" fmla="*/ 2559343 h 3029264"/>
              <a:gd name="connsiteX3" fmla="*/ 3556258 w 3580076"/>
              <a:gd name="connsiteY3" fmla="*/ 2578706 h 3029264"/>
              <a:gd name="connsiteX4" fmla="*/ 2887450 w 3580076"/>
              <a:gd name="connsiteY4" fmla="*/ 2826324 h 3029264"/>
              <a:gd name="connsiteX5" fmla="*/ 2575407 w 3580076"/>
              <a:gd name="connsiteY5" fmla="*/ 2906908 h 3029264"/>
              <a:gd name="connsiteX6" fmla="*/ 628491 w 3580076"/>
              <a:gd name="connsiteY6" fmla="*/ 2569492 h 3029264"/>
              <a:gd name="connsiteX7" fmla="*/ 113276 w 3580076"/>
              <a:gd name="connsiteY7" fmla="*/ 1240251 h 3029264"/>
              <a:gd name="connsiteX8" fmla="*/ 83702 w 3580076"/>
              <a:gd name="connsiteY8" fmla="*/ 1041556 h 3029264"/>
              <a:gd name="connsiteX9" fmla="*/ 7347 w 3580076"/>
              <a:gd name="connsiteY9" fmla="*/ 73049 h 3029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80076" h="3029264">
                <a:moveTo>
                  <a:pt x="19381" y="0"/>
                </a:moveTo>
                <a:lnTo>
                  <a:pt x="3580076" y="0"/>
                </a:lnTo>
                <a:lnTo>
                  <a:pt x="3580076" y="2559343"/>
                </a:lnTo>
                <a:lnTo>
                  <a:pt x="3556258" y="2578706"/>
                </a:lnTo>
                <a:cubicBezTo>
                  <a:pt x="3390615" y="2698133"/>
                  <a:pt x="3196665" y="2750327"/>
                  <a:pt x="2887450" y="2826324"/>
                </a:cubicBezTo>
                <a:cubicBezTo>
                  <a:pt x="2787996" y="2850747"/>
                  <a:pt x="2685123" y="2876042"/>
                  <a:pt x="2575407" y="2906908"/>
                </a:cubicBezTo>
                <a:cubicBezTo>
                  <a:pt x="1737105" y="3142655"/>
                  <a:pt x="1154843" y="3041718"/>
                  <a:pt x="628491" y="2569492"/>
                </a:cubicBezTo>
                <a:cubicBezTo>
                  <a:pt x="283045" y="2259569"/>
                  <a:pt x="200247" y="1841949"/>
                  <a:pt x="113276" y="1240251"/>
                </a:cubicBezTo>
                <a:cubicBezTo>
                  <a:pt x="103566" y="1173024"/>
                  <a:pt x="93505" y="1106186"/>
                  <a:pt x="83702" y="1041556"/>
                </a:cubicBezTo>
                <a:cubicBezTo>
                  <a:pt x="30763" y="691052"/>
                  <a:pt x="-19190" y="360006"/>
                  <a:pt x="7347" y="73049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052" name="Freeform: Shape 1051">
            <a:extLst>
              <a:ext uri="{FF2B5EF4-FFF2-40B4-BE49-F238E27FC236}">
                <a16:creationId xmlns:a16="http://schemas.microsoft.com/office/drawing/2014/main" id="{B76FEFBE-09C1-441E-BB53-303E4CED5D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97970" y="0"/>
            <a:ext cx="3293877" cy="2743212"/>
          </a:xfrm>
          <a:custGeom>
            <a:avLst/>
            <a:gdLst>
              <a:gd name="connsiteX0" fmla="*/ 37772 w 3293877"/>
              <a:gd name="connsiteY0" fmla="*/ 0 h 2743212"/>
              <a:gd name="connsiteX1" fmla="*/ 3293877 w 3293877"/>
              <a:gd name="connsiteY1" fmla="*/ 0 h 2743212"/>
              <a:gd name="connsiteX2" fmla="*/ 3293877 w 3293877"/>
              <a:gd name="connsiteY2" fmla="*/ 2133887 h 2743212"/>
              <a:gd name="connsiteX3" fmla="*/ 3222757 w 3293877"/>
              <a:gd name="connsiteY3" fmla="*/ 2223039 h 2743212"/>
              <a:gd name="connsiteX4" fmla="*/ 2503136 w 3293877"/>
              <a:gd name="connsiteY4" fmla="*/ 2565392 h 2743212"/>
              <a:gd name="connsiteX5" fmla="*/ 2232111 w 3293877"/>
              <a:gd name="connsiteY5" fmla="*/ 2635826 h 2743212"/>
              <a:gd name="connsiteX6" fmla="*/ 542319 w 3293877"/>
              <a:gd name="connsiteY6" fmla="*/ 2345567 h 2743212"/>
              <a:gd name="connsiteX7" fmla="*/ 96920 w 3293877"/>
              <a:gd name="connsiteY7" fmla="*/ 1191868 h 2743212"/>
              <a:gd name="connsiteX8" fmla="*/ 71529 w 3293877"/>
              <a:gd name="connsiteY8" fmla="*/ 1019346 h 2743212"/>
              <a:gd name="connsiteX9" fmla="*/ 6623 w 3293877"/>
              <a:gd name="connsiteY9" fmla="*/ 178315 h 2743212"/>
              <a:gd name="connsiteX10" fmla="*/ 34833 w 3293877"/>
              <a:gd name="connsiteY10" fmla="*/ 8680 h 2743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293877" h="2743212">
                <a:moveTo>
                  <a:pt x="37772" y="0"/>
                </a:moveTo>
                <a:lnTo>
                  <a:pt x="3293877" y="0"/>
                </a:lnTo>
                <a:lnTo>
                  <a:pt x="3293877" y="2133887"/>
                </a:lnTo>
                <a:lnTo>
                  <a:pt x="3222757" y="2223039"/>
                </a:lnTo>
                <a:cubicBezTo>
                  <a:pt x="3041339" y="2425251"/>
                  <a:pt x="2861221" y="2476800"/>
                  <a:pt x="2503136" y="2565392"/>
                </a:cubicBezTo>
                <a:cubicBezTo>
                  <a:pt x="2416757" y="2586746"/>
                  <a:pt x="2327408" y="2608861"/>
                  <a:pt x="2232111" y="2635826"/>
                </a:cubicBezTo>
                <a:cubicBezTo>
                  <a:pt x="1503976" y="2841768"/>
                  <a:pt x="998612" y="2754939"/>
                  <a:pt x="542319" y="2345567"/>
                </a:cubicBezTo>
                <a:cubicBezTo>
                  <a:pt x="242852" y="2076894"/>
                  <a:pt x="171565" y="1714314"/>
                  <a:pt x="96920" y="1191868"/>
                </a:cubicBezTo>
                <a:cubicBezTo>
                  <a:pt x="88586" y="1133496"/>
                  <a:pt x="79946" y="1075462"/>
                  <a:pt x="71529" y="1019346"/>
                </a:cubicBezTo>
                <a:cubicBezTo>
                  <a:pt x="26070" y="715012"/>
                  <a:pt x="-16826" y="427572"/>
                  <a:pt x="6623" y="178315"/>
                </a:cubicBezTo>
                <a:cubicBezTo>
                  <a:pt x="12226" y="118742"/>
                  <a:pt x="21526" y="62431"/>
                  <a:pt x="34833" y="8680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1028" name="Picture 4" descr="How Can We Help the Next Generation Thrive? - TFAH">
            <a:extLst>
              <a:ext uri="{FF2B5EF4-FFF2-40B4-BE49-F238E27FC236}">
                <a16:creationId xmlns:a16="http://schemas.microsoft.com/office/drawing/2014/main" id="{4D2BF1A9-C73F-6D99-DB01-434E6C3C71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85" r="5507" b="-1"/>
          <a:stretch>
            <a:fillRect/>
          </a:stretch>
        </p:blipFill>
        <p:spPr bwMode="auto">
          <a:xfrm>
            <a:off x="9109901" y="-9271"/>
            <a:ext cx="3093269" cy="2530405"/>
          </a:xfrm>
          <a:custGeom>
            <a:avLst/>
            <a:gdLst/>
            <a:ahLst/>
            <a:cxnLst/>
            <a:rect l="l" t="t" r="r" b="b"/>
            <a:pathLst>
              <a:path w="3093269" h="2530405">
                <a:moveTo>
                  <a:pt x="60381" y="0"/>
                </a:moveTo>
                <a:lnTo>
                  <a:pt x="3093269" y="0"/>
                </a:lnTo>
                <a:lnTo>
                  <a:pt x="3093269" y="1760938"/>
                </a:lnTo>
                <a:lnTo>
                  <a:pt x="3091357" y="1764934"/>
                </a:lnTo>
                <a:cubicBezTo>
                  <a:pt x="3032651" y="1871844"/>
                  <a:pt x="2962668" y="1970741"/>
                  <a:pt x="2881807" y="2060870"/>
                </a:cubicBezTo>
                <a:cubicBezTo>
                  <a:pt x="2718935" y="2242410"/>
                  <a:pt x="2557541" y="2288971"/>
                  <a:pt x="2236713" y="2369092"/>
                </a:cubicBezTo>
                <a:cubicBezTo>
                  <a:pt x="2159321" y="2388405"/>
                  <a:pt x="2079268" y="2408405"/>
                  <a:pt x="1993879" y="2432762"/>
                </a:cubicBezTo>
                <a:cubicBezTo>
                  <a:pt x="1341447" y="2618793"/>
                  <a:pt x="889107" y="2542063"/>
                  <a:pt x="481384" y="2176267"/>
                </a:cubicBezTo>
                <a:cubicBezTo>
                  <a:pt x="213794" y="1936193"/>
                  <a:pt x="150722" y="1611509"/>
                  <a:pt x="84978" y="1143609"/>
                </a:cubicBezTo>
                <a:cubicBezTo>
                  <a:pt x="77638" y="1091332"/>
                  <a:pt x="70023" y="1039358"/>
                  <a:pt x="62604" y="989101"/>
                </a:cubicBezTo>
                <a:cubicBezTo>
                  <a:pt x="22537" y="716545"/>
                  <a:pt x="-15270" y="459119"/>
                  <a:pt x="6250" y="235762"/>
                </a:cubicBezTo>
                <a:cubicBezTo>
                  <a:pt x="11393" y="182380"/>
                  <a:pt x="19838" y="131912"/>
                  <a:pt x="31866" y="83728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54" name="Freeform: Shape 1053">
            <a:extLst>
              <a:ext uri="{FF2B5EF4-FFF2-40B4-BE49-F238E27FC236}">
                <a16:creationId xmlns:a16="http://schemas.microsoft.com/office/drawing/2014/main" id="{185FD2CF-35DE-4F7D-B04C-C7B7DC4DB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32156" y="3297832"/>
            <a:ext cx="5959692" cy="3560169"/>
          </a:xfrm>
          <a:custGeom>
            <a:avLst/>
            <a:gdLst>
              <a:gd name="connsiteX0" fmla="*/ 3008109 w 5959692"/>
              <a:gd name="connsiteY0" fmla="*/ 42 h 3560169"/>
              <a:gd name="connsiteX1" fmla="*/ 4702247 w 5959692"/>
              <a:gd name="connsiteY1" fmla="*/ 626282 h 3560169"/>
              <a:gd name="connsiteX2" fmla="*/ 5069411 w 5959692"/>
              <a:gd name="connsiteY2" fmla="*/ 865826 h 3560169"/>
              <a:gd name="connsiteX3" fmla="*/ 5895906 w 5959692"/>
              <a:gd name="connsiteY3" fmla="*/ 1594994 h 3560169"/>
              <a:gd name="connsiteX4" fmla="*/ 5959691 w 5959692"/>
              <a:gd name="connsiteY4" fmla="*/ 1728783 h 3560169"/>
              <a:gd name="connsiteX5" fmla="*/ 5959692 w 5959692"/>
              <a:gd name="connsiteY5" fmla="*/ 3560169 h 3560169"/>
              <a:gd name="connsiteX6" fmla="*/ 635 w 5959692"/>
              <a:gd name="connsiteY6" fmla="*/ 3560169 h 3560169"/>
              <a:gd name="connsiteX7" fmla="*/ 0 w 5959692"/>
              <a:gd name="connsiteY7" fmla="*/ 3534810 h 3560169"/>
              <a:gd name="connsiteX8" fmla="*/ 56896 w 5959692"/>
              <a:gd name="connsiteY8" fmla="*/ 3142342 h 3560169"/>
              <a:gd name="connsiteX9" fmla="*/ 605568 w 5959692"/>
              <a:gd name="connsiteY9" fmla="*/ 1932853 h 3560169"/>
              <a:gd name="connsiteX10" fmla="*/ 736162 w 5959692"/>
              <a:gd name="connsiteY10" fmla="*/ 1690788 h 3560169"/>
              <a:gd name="connsiteX11" fmla="*/ 2021319 w 5959692"/>
              <a:gd name="connsiteY11" fmla="*/ 209863 h 3560169"/>
              <a:gd name="connsiteX12" fmla="*/ 3008109 w 5959692"/>
              <a:gd name="connsiteY12" fmla="*/ 42 h 35601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59692" h="3560169">
                <a:moveTo>
                  <a:pt x="3008109" y="42"/>
                </a:moveTo>
                <a:cubicBezTo>
                  <a:pt x="3549058" y="3372"/>
                  <a:pt x="4091345" y="208628"/>
                  <a:pt x="4702247" y="626282"/>
                </a:cubicBezTo>
                <a:cubicBezTo>
                  <a:pt x="4830168" y="713755"/>
                  <a:pt x="4951806" y="791097"/>
                  <a:pt x="5069411" y="865826"/>
                </a:cubicBezTo>
                <a:cubicBezTo>
                  <a:pt x="5495976" y="1136988"/>
                  <a:pt x="5734167" y="1298128"/>
                  <a:pt x="5895906" y="1594994"/>
                </a:cubicBezTo>
                <a:lnTo>
                  <a:pt x="5959691" y="1728783"/>
                </a:lnTo>
                <a:lnTo>
                  <a:pt x="5959692" y="3560169"/>
                </a:lnTo>
                <a:lnTo>
                  <a:pt x="635" y="3560169"/>
                </a:lnTo>
                <a:lnTo>
                  <a:pt x="0" y="3534810"/>
                </a:lnTo>
                <a:cubicBezTo>
                  <a:pt x="2402" y="3407978"/>
                  <a:pt x="21463" y="3278501"/>
                  <a:pt x="56896" y="3142342"/>
                </a:cubicBezTo>
                <a:cubicBezTo>
                  <a:pt x="155720" y="2762537"/>
                  <a:pt x="374193" y="2359525"/>
                  <a:pt x="605568" y="1932853"/>
                </a:cubicBezTo>
                <a:cubicBezTo>
                  <a:pt x="648282" y="1854194"/>
                  <a:pt x="692359" y="1772817"/>
                  <a:pt x="736162" y="1690788"/>
                </a:cubicBezTo>
                <a:cubicBezTo>
                  <a:pt x="1128289" y="956620"/>
                  <a:pt x="1429537" y="456850"/>
                  <a:pt x="2021319" y="209863"/>
                </a:cubicBezTo>
                <a:cubicBezTo>
                  <a:pt x="2359453" y="68739"/>
                  <a:pt x="2683541" y="-1956"/>
                  <a:pt x="3008109" y="42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056" name="Freeform: Shape 1055">
            <a:extLst>
              <a:ext uri="{FF2B5EF4-FFF2-40B4-BE49-F238E27FC236}">
                <a16:creationId xmlns:a16="http://schemas.microsoft.com/office/drawing/2014/main" id="{6B357D90-5835-41AD-A093-F73220E272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50493" y="3105611"/>
            <a:ext cx="6141507" cy="3752389"/>
          </a:xfrm>
          <a:custGeom>
            <a:avLst/>
            <a:gdLst>
              <a:gd name="connsiteX0" fmla="*/ 3215595 w 6141507"/>
              <a:gd name="connsiteY0" fmla="*/ 37 h 3752389"/>
              <a:gd name="connsiteX1" fmla="*/ 5025810 w 6141507"/>
              <a:gd name="connsiteY1" fmla="*/ 667544 h 3752389"/>
              <a:gd name="connsiteX2" fmla="*/ 5418068 w 6141507"/>
              <a:gd name="connsiteY2" fmla="*/ 923043 h 3752389"/>
              <a:gd name="connsiteX3" fmla="*/ 6130109 w 6141507"/>
              <a:gd name="connsiteY3" fmla="*/ 1458777 h 3752389"/>
              <a:gd name="connsiteX4" fmla="*/ 6141506 w 6141507"/>
              <a:gd name="connsiteY4" fmla="*/ 1473047 h 3752389"/>
              <a:gd name="connsiteX5" fmla="*/ 6141507 w 6141507"/>
              <a:gd name="connsiteY5" fmla="*/ 3752389 h 3752389"/>
              <a:gd name="connsiteX6" fmla="*/ 0 w 6141507"/>
              <a:gd name="connsiteY6" fmla="*/ 3752389 h 3752389"/>
              <a:gd name="connsiteX7" fmla="*/ 7127 w 6141507"/>
              <a:gd name="connsiteY7" fmla="*/ 3638865 h 3752389"/>
              <a:gd name="connsiteX8" fmla="*/ 59603 w 6141507"/>
              <a:gd name="connsiteY8" fmla="*/ 3356358 h 3752389"/>
              <a:gd name="connsiteX9" fmla="*/ 646726 w 6141507"/>
              <a:gd name="connsiteY9" fmla="*/ 2064848 h 3752389"/>
              <a:gd name="connsiteX10" fmla="*/ 786444 w 6141507"/>
              <a:gd name="connsiteY10" fmla="*/ 1806355 h 3752389"/>
              <a:gd name="connsiteX11" fmla="*/ 2160845 w 6141507"/>
              <a:gd name="connsiteY11" fmla="*/ 224629 h 3752389"/>
              <a:gd name="connsiteX12" fmla="*/ 3215595 w 6141507"/>
              <a:gd name="connsiteY12" fmla="*/ 37 h 37523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141507" h="3752389">
                <a:moveTo>
                  <a:pt x="3215595" y="37"/>
                </a:moveTo>
                <a:cubicBezTo>
                  <a:pt x="3793727" y="3265"/>
                  <a:pt x="4373168" y="222053"/>
                  <a:pt x="5025810" y="667544"/>
                </a:cubicBezTo>
                <a:cubicBezTo>
                  <a:pt x="5162471" y="760846"/>
                  <a:pt x="5292423" y="843339"/>
                  <a:pt x="5418068" y="923043"/>
                </a:cubicBezTo>
                <a:cubicBezTo>
                  <a:pt x="5743584" y="1129628"/>
                  <a:pt x="5966418" y="1276344"/>
                  <a:pt x="6130109" y="1458777"/>
                </a:cubicBezTo>
                <a:lnTo>
                  <a:pt x="6141506" y="1473047"/>
                </a:lnTo>
                <a:lnTo>
                  <a:pt x="6141507" y="3752389"/>
                </a:lnTo>
                <a:lnTo>
                  <a:pt x="0" y="3752389"/>
                </a:lnTo>
                <a:lnTo>
                  <a:pt x="7127" y="3638865"/>
                </a:lnTo>
                <a:cubicBezTo>
                  <a:pt x="16780" y="3547020"/>
                  <a:pt x="34303" y="3453276"/>
                  <a:pt x="59603" y="3356358"/>
                </a:cubicBezTo>
                <a:cubicBezTo>
                  <a:pt x="165452" y="2950843"/>
                  <a:pt x="399187" y="2520480"/>
                  <a:pt x="646726" y="2064848"/>
                </a:cubicBezTo>
                <a:cubicBezTo>
                  <a:pt x="692424" y="1980851"/>
                  <a:pt x="739580" y="1893951"/>
                  <a:pt x="786444" y="1806355"/>
                </a:cubicBezTo>
                <a:cubicBezTo>
                  <a:pt x="1205972" y="1022363"/>
                  <a:pt x="1528233" y="488656"/>
                  <a:pt x="2160845" y="224629"/>
                </a:cubicBezTo>
                <a:cubicBezTo>
                  <a:pt x="2522310" y="73767"/>
                  <a:pt x="2868717" y="-1899"/>
                  <a:pt x="3215595" y="37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058" name="Freeform: Shape 1057">
            <a:extLst>
              <a:ext uri="{FF2B5EF4-FFF2-40B4-BE49-F238E27FC236}">
                <a16:creationId xmlns:a16="http://schemas.microsoft.com/office/drawing/2014/main" id="{E188EC29-E620-4E9C-9ABB-0CD603CCF1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814" y="3406834"/>
            <a:ext cx="5724034" cy="3451167"/>
          </a:xfrm>
          <a:custGeom>
            <a:avLst/>
            <a:gdLst>
              <a:gd name="connsiteX0" fmla="*/ 2808622 w 5724034"/>
              <a:gd name="connsiteY0" fmla="*/ 207 h 3451167"/>
              <a:gd name="connsiteX1" fmla="*/ 4400004 w 5724034"/>
              <a:gd name="connsiteY1" fmla="*/ 607462 h 3451167"/>
              <a:gd name="connsiteX2" fmla="*/ 4745277 w 5724034"/>
              <a:gd name="connsiteY2" fmla="*/ 837612 h 3451167"/>
              <a:gd name="connsiteX3" fmla="*/ 5584627 w 5724034"/>
              <a:gd name="connsiteY3" fmla="*/ 1665805 h 3451167"/>
              <a:gd name="connsiteX4" fmla="*/ 5682689 w 5724034"/>
              <a:gd name="connsiteY4" fmla="*/ 1947596 h 3451167"/>
              <a:gd name="connsiteX5" fmla="*/ 5724034 w 5724034"/>
              <a:gd name="connsiteY5" fmla="*/ 2133764 h 3451167"/>
              <a:gd name="connsiteX6" fmla="*/ 5724034 w 5724034"/>
              <a:gd name="connsiteY6" fmla="*/ 3254784 h 3451167"/>
              <a:gd name="connsiteX7" fmla="*/ 5682668 w 5724034"/>
              <a:gd name="connsiteY7" fmla="*/ 3451167 h 3451167"/>
              <a:gd name="connsiteX8" fmla="*/ 3398 w 5724034"/>
              <a:gd name="connsiteY8" fmla="*/ 3451167 h 3451167"/>
              <a:gd name="connsiteX9" fmla="*/ 0 w 5724034"/>
              <a:gd name="connsiteY9" fmla="*/ 3332475 h 3451167"/>
              <a:gd name="connsiteX10" fmla="*/ 51930 w 5724034"/>
              <a:gd name="connsiteY10" fmla="*/ 2960389 h 3451167"/>
              <a:gd name="connsiteX11" fmla="*/ 562146 w 5724034"/>
              <a:gd name="connsiteY11" fmla="*/ 1816544 h 3451167"/>
              <a:gd name="connsiteX12" fmla="*/ 683754 w 5724034"/>
              <a:gd name="connsiteY12" fmla="*/ 1587775 h 3451167"/>
              <a:gd name="connsiteX13" fmla="*/ 1883792 w 5724034"/>
              <a:gd name="connsiteY13" fmla="*/ 191878 h 3451167"/>
              <a:gd name="connsiteX14" fmla="*/ 2808622 w 5724034"/>
              <a:gd name="connsiteY14" fmla="*/ 207 h 3451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724034" h="3451167">
                <a:moveTo>
                  <a:pt x="2808622" y="207"/>
                </a:moveTo>
                <a:cubicBezTo>
                  <a:pt x="3316039" y="7471"/>
                  <a:pt x="3825452" y="206405"/>
                  <a:pt x="4400004" y="607462"/>
                </a:cubicBezTo>
                <a:cubicBezTo>
                  <a:pt x="4520314" y="691458"/>
                  <a:pt x="4634691" y="765791"/>
                  <a:pt x="4745277" y="837612"/>
                </a:cubicBezTo>
                <a:cubicBezTo>
                  <a:pt x="5203686" y="1135457"/>
                  <a:pt x="5430786" y="1295036"/>
                  <a:pt x="5584627" y="1665805"/>
                </a:cubicBezTo>
                <a:cubicBezTo>
                  <a:pt x="5622816" y="1757843"/>
                  <a:pt x="5655511" y="1851832"/>
                  <a:pt x="5682689" y="1947596"/>
                </a:cubicBezTo>
                <a:lnTo>
                  <a:pt x="5724034" y="2133764"/>
                </a:lnTo>
                <a:lnTo>
                  <a:pt x="5724034" y="3254784"/>
                </a:lnTo>
                <a:lnTo>
                  <a:pt x="5682668" y="3451167"/>
                </a:lnTo>
                <a:lnTo>
                  <a:pt x="3398" y="3451167"/>
                </a:lnTo>
                <a:lnTo>
                  <a:pt x="0" y="3332475"/>
                </a:lnTo>
                <a:cubicBezTo>
                  <a:pt x="1789" y="3212109"/>
                  <a:pt x="19193" y="3089357"/>
                  <a:pt x="51930" y="2960389"/>
                </a:cubicBezTo>
                <a:cubicBezTo>
                  <a:pt x="143234" y="2600640"/>
                  <a:pt x="346682" y="2219774"/>
                  <a:pt x="562146" y="1816544"/>
                </a:cubicBezTo>
                <a:cubicBezTo>
                  <a:pt x="601922" y="1742209"/>
                  <a:pt x="642967" y="1665303"/>
                  <a:pt x="683754" y="1587775"/>
                </a:cubicBezTo>
                <a:cubicBezTo>
                  <a:pt x="1048876" y="893902"/>
                  <a:pt x="1329611" y="421821"/>
                  <a:pt x="1883792" y="191878"/>
                </a:cubicBezTo>
                <a:cubicBezTo>
                  <a:pt x="2200442" y="60492"/>
                  <a:pt x="2504173" y="-4151"/>
                  <a:pt x="2808622" y="20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A9A821-FA1E-0CDA-0E33-788A454939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5277" y="970117"/>
            <a:ext cx="6993653" cy="2848617"/>
          </a:xfrm>
        </p:spPr>
        <p:txBody>
          <a:bodyPr anchor="b">
            <a:noAutofit/>
          </a:bodyPr>
          <a:lstStyle/>
          <a:p>
            <a:pPr algn="ctr"/>
            <a:r>
              <a:rPr lang="en-GB" sz="6000" dirty="0"/>
              <a:t>Youth work:</a:t>
            </a:r>
            <a:br>
              <a:rPr lang="en-GB" sz="6000" dirty="0"/>
            </a:br>
            <a:r>
              <a:rPr lang="en-GB" sz="6000" dirty="0"/>
              <a:t>1940s vs Now</a:t>
            </a:r>
          </a:p>
        </p:txBody>
      </p:sp>
      <p:pic>
        <p:nvPicPr>
          <p:cNvPr id="1026" name="Picture 2" descr="The Evacuated Children Of The Second World War">
            <a:extLst>
              <a:ext uri="{FF2B5EF4-FFF2-40B4-BE49-F238E27FC236}">
                <a16:creationId xmlns:a16="http://schemas.microsoft.com/office/drawing/2014/main" id="{C6AD6CD2-4AE5-E1EA-35B7-2DB54FDEA2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26" r="-1" b="8298"/>
          <a:stretch>
            <a:fillRect/>
          </a:stretch>
        </p:blipFill>
        <p:spPr bwMode="auto">
          <a:xfrm>
            <a:off x="6807197" y="3656544"/>
            <a:ext cx="5185262" cy="3201454"/>
          </a:xfrm>
          <a:custGeom>
            <a:avLst/>
            <a:gdLst/>
            <a:ahLst/>
            <a:cxnLst/>
            <a:rect l="l" t="t" r="r" b="b"/>
            <a:pathLst>
              <a:path w="5185262" h="3201454">
                <a:moveTo>
                  <a:pt x="2395657" y="533"/>
                </a:moveTo>
                <a:cubicBezTo>
                  <a:pt x="2853132" y="-10568"/>
                  <a:pt x="3320085" y="151875"/>
                  <a:pt x="3853824" y="495130"/>
                </a:cubicBezTo>
                <a:cubicBezTo>
                  <a:pt x="3965587" y="567021"/>
                  <a:pt x="4071620" y="630367"/>
                  <a:pt x="4174137" y="691568"/>
                </a:cubicBezTo>
                <a:cubicBezTo>
                  <a:pt x="4599096" y="945381"/>
                  <a:pt x="4810106" y="1082014"/>
                  <a:pt x="4963571" y="1412493"/>
                </a:cubicBezTo>
                <a:cubicBezTo>
                  <a:pt x="5115952" y="1740640"/>
                  <a:pt x="5190392" y="2100122"/>
                  <a:pt x="5184988" y="2480884"/>
                </a:cubicBezTo>
                <a:cubicBezTo>
                  <a:pt x="5182321" y="2667133"/>
                  <a:pt x="5160907" y="2854257"/>
                  <a:pt x="5121020" y="3040915"/>
                </a:cubicBezTo>
                <a:lnTo>
                  <a:pt x="5078712" y="3201454"/>
                </a:lnTo>
                <a:lnTo>
                  <a:pt x="5755" y="3201454"/>
                </a:lnTo>
                <a:lnTo>
                  <a:pt x="0" y="3006621"/>
                </a:lnTo>
                <a:cubicBezTo>
                  <a:pt x="4041" y="2932436"/>
                  <a:pt x="14231" y="2856537"/>
                  <a:pt x="30450" y="2777898"/>
                </a:cubicBezTo>
                <a:cubicBezTo>
                  <a:pt x="98304" y="2448859"/>
                  <a:pt x="266355" y="2096783"/>
                  <a:pt x="444335" y="1724033"/>
                </a:cubicBezTo>
                <a:cubicBezTo>
                  <a:pt x="477196" y="1655314"/>
                  <a:pt x="511097" y="1584223"/>
                  <a:pt x="544740" y="1512578"/>
                </a:cubicBezTo>
                <a:cubicBezTo>
                  <a:pt x="845919" y="871350"/>
                  <a:pt x="1079952" y="433962"/>
                  <a:pt x="1570060" y="206371"/>
                </a:cubicBezTo>
                <a:cubicBezTo>
                  <a:pt x="1850099" y="76329"/>
                  <a:pt x="2121172" y="7193"/>
                  <a:pt x="2395657" y="53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D8A453F-E301-F213-EC28-1810E4A48AFF}"/>
              </a:ext>
            </a:extLst>
          </p:cNvPr>
          <p:cNvSpPr txBox="1"/>
          <p:nvPr/>
        </p:nvSpPr>
        <p:spPr>
          <a:xfrm>
            <a:off x="4703347" y="6657348"/>
            <a:ext cx="14766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(Clouting, 2018)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846DFA-15ED-70C9-5AC2-D93C5F461DE0}"/>
              </a:ext>
            </a:extLst>
          </p:cNvPr>
          <p:cNvSpPr txBox="1"/>
          <p:nvPr/>
        </p:nvSpPr>
        <p:spPr>
          <a:xfrm>
            <a:off x="7399145" y="0"/>
            <a:ext cx="128214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(Gracia, 2024)</a:t>
            </a:r>
          </a:p>
        </p:txBody>
      </p:sp>
    </p:spTree>
    <p:extLst>
      <p:ext uri="{BB962C8B-B14F-4D97-AF65-F5344CB8AC3E}">
        <p14:creationId xmlns:p14="http://schemas.microsoft.com/office/powerpoint/2010/main" val="2017161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7FC6A8B-34F9-40FB-AA2D-E34168F52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E9ED1B-E6A5-B79D-75D2-9DCA102D6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340" y="1105232"/>
            <a:ext cx="3013545" cy="4277802"/>
          </a:xfrm>
        </p:spPr>
        <p:txBody>
          <a:bodyPr anchor="ctr">
            <a:normAutofit/>
          </a:bodyPr>
          <a:lstStyle/>
          <a:p>
            <a:r>
              <a:rPr lang="en-GB" dirty="0"/>
              <a:t>Aim: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D4D684F8-91BF-481C-A965-722756A38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308533" y="0"/>
            <a:ext cx="7883467" cy="6858000"/>
            <a:chOff x="0" y="0"/>
            <a:chExt cx="7883467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5DF7B3C-29EF-4ADC-BFDC-C3A038AC43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7475746" cy="6858000"/>
            </a:xfrm>
            <a:custGeom>
              <a:avLst/>
              <a:gdLst>
                <a:gd name="connsiteX0" fmla="*/ 0 w 7475746"/>
                <a:gd name="connsiteY0" fmla="*/ 0 h 6858000"/>
                <a:gd name="connsiteX1" fmla="*/ 5859459 w 7475746"/>
                <a:gd name="connsiteY1" fmla="*/ 0 h 6858000"/>
                <a:gd name="connsiteX2" fmla="*/ 5874848 w 7475746"/>
                <a:gd name="connsiteY2" fmla="*/ 10445 h 6858000"/>
                <a:gd name="connsiteX3" fmla="*/ 7475746 w 7475746"/>
                <a:gd name="connsiteY3" fmla="*/ 3621913 h 6858000"/>
                <a:gd name="connsiteX4" fmla="*/ 5601397 w 7475746"/>
                <a:gd name="connsiteY4" fmla="*/ 6378742 h 6858000"/>
                <a:gd name="connsiteX5" fmla="*/ 5084748 w 7475746"/>
                <a:gd name="connsiteY5" fmla="*/ 6785068 h 6858000"/>
                <a:gd name="connsiteX6" fmla="*/ 4979585 w 7475746"/>
                <a:gd name="connsiteY6" fmla="*/ 6858000 h 6858000"/>
                <a:gd name="connsiteX7" fmla="*/ 0 w 7475746"/>
                <a:gd name="connsiteY7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75746" h="6858000">
                  <a:moveTo>
                    <a:pt x="0" y="0"/>
                  </a:moveTo>
                  <a:lnTo>
                    <a:pt x="5859459" y="0"/>
                  </a:lnTo>
                  <a:lnTo>
                    <a:pt x="5874848" y="10445"/>
                  </a:lnTo>
                  <a:cubicBezTo>
                    <a:pt x="6902010" y="751075"/>
                    <a:pt x="7475746" y="2091411"/>
                    <a:pt x="7475746" y="3621913"/>
                  </a:cubicBezTo>
                  <a:cubicBezTo>
                    <a:pt x="7475746" y="4971185"/>
                    <a:pt x="6547021" y="5605738"/>
                    <a:pt x="5601397" y="6378742"/>
                  </a:cubicBezTo>
                  <a:cubicBezTo>
                    <a:pt x="5429193" y="6519512"/>
                    <a:pt x="5258566" y="6657407"/>
                    <a:pt x="5084748" y="6785068"/>
                  </a:cubicBezTo>
                  <a:lnTo>
                    <a:pt x="4979585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0289037-6999-491E-AA63-CC1C3CBBF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5374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97CF6DF-9FF9-4D10-B338-0BEFC0AA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3373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9D2568-DC04-38B5-185F-CE8579B6A3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7267" y="1125242"/>
            <a:ext cx="5805995" cy="4277802"/>
          </a:xfrm>
        </p:spPr>
        <p:txBody>
          <a:bodyPr anchor="ctr">
            <a:normAutofit/>
          </a:bodyPr>
          <a:lstStyle/>
          <a:p>
            <a:r>
              <a:rPr lang="en-GB" dirty="0"/>
              <a:t>To compare what life was like for young people in the 1940s versus now, and explore how society, culture and world events which influenced youth work practice</a:t>
            </a:r>
          </a:p>
        </p:txBody>
      </p:sp>
    </p:spTree>
    <p:extLst>
      <p:ext uri="{BB962C8B-B14F-4D97-AF65-F5344CB8AC3E}">
        <p14:creationId xmlns:p14="http://schemas.microsoft.com/office/powerpoint/2010/main" val="40044699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C14302F-E955-47D0-A56B-D1D1A6953B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73" y="-9274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C310F6C-D8CB-4984-9F9B-BA18C1719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2079" y="1033741"/>
            <a:ext cx="4908132" cy="4613915"/>
            <a:chOff x="659679" y="950330"/>
            <a:chExt cx="4908132" cy="4613915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750E550-BE93-4743-8659-1531F86CB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816216" y="1107426"/>
              <a:ext cx="4619072" cy="4342182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E626DC7-F0FE-49A7-AA4C-A8DB1F7EBA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864593" y="1253260"/>
              <a:ext cx="4488025" cy="4074679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EBB781F-78E5-4C66-811C-9FF8B5D501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1300000" flipH="1">
              <a:off x="659679" y="950330"/>
              <a:ext cx="4908132" cy="4613915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0E47AD9-B890-45B1-1C14-02E033A81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9849" y="1899904"/>
            <a:ext cx="3312116" cy="2934031"/>
          </a:xfrm>
        </p:spPr>
        <p:txBody>
          <a:bodyPr anchor="ctr">
            <a:normAutofit/>
          </a:bodyPr>
          <a:lstStyle/>
          <a:p>
            <a:r>
              <a:rPr lang="en-GB" dirty="0"/>
              <a:t>Contents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25170D-CC49-F2CD-FFD0-2546A22A1E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0263578"/>
              </p:ext>
            </p:extLst>
          </p:nvPr>
        </p:nvGraphicFramePr>
        <p:xfrm>
          <a:off x="5911937" y="1005236"/>
          <a:ext cx="6268589" cy="5024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61815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C14302F-E955-47D0-A56B-D1D1A6953B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73" y="-9274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3A31341-2394-42A2-9851-FD91086DB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30584" y="1948070"/>
            <a:ext cx="5261264" cy="4909930"/>
          </a:xfrm>
          <a:custGeom>
            <a:avLst/>
            <a:gdLst>
              <a:gd name="connsiteX0" fmla="*/ 2739575 w 5261264"/>
              <a:gd name="connsiteY0" fmla="*/ 1369 h 4909930"/>
              <a:gd name="connsiteX1" fmla="*/ 3931992 w 5261264"/>
              <a:gd name="connsiteY1" fmla="*/ 357115 h 4909930"/>
              <a:gd name="connsiteX2" fmla="*/ 5228644 w 5261264"/>
              <a:gd name="connsiteY2" fmla="*/ 1704869 h 4909930"/>
              <a:gd name="connsiteX3" fmla="*/ 5261264 w 5261264"/>
              <a:gd name="connsiteY3" fmla="*/ 1769901 h 4909930"/>
              <a:gd name="connsiteX4" fmla="*/ 5261264 w 5261264"/>
              <a:gd name="connsiteY4" fmla="*/ 4640262 h 4909930"/>
              <a:gd name="connsiteX5" fmla="*/ 5239287 w 5261264"/>
              <a:gd name="connsiteY5" fmla="*/ 4674079 h 4909930"/>
              <a:gd name="connsiteX6" fmla="*/ 5039558 w 5261264"/>
              <a:gd name="connsiteY6" fmla="*/ 4893028 h 4909930"/>
              <a:gd name="connsiteX7" fmla="*/ 5018342 w 5261264"/>
              <a:gd name="connsiteY7" fmla="*/ 4909930 h 4909930"/>
              <a:gd name="connsiteX8" fmla="*/ 962510 w 5261264"/>
              <a:gd name="connsiteY8" fmla="*/ 4909930 h 4909930"/>
              <a:gd name="connsiteX9" fmla="*/ 821338 w 5261264"/>
              <a:gd name="connsiteY9" fmla="*/ 4707517 h 4909930"/>
              <a:gd name="connsiteX10" fmla="*/ 448558 w 5261264"/>
              <a:gd name="connsiteY10" fmla="*/ 3922606 h 4909930"/>
              <a:gd name="connsiteX11" fmla="*/ 221727 w 5261264"/>
              <a:gd name="connsiteY11" fmla="*/ 1588926 h 4909930"/>
              <a:gd name="connsiteX12" fmla="*/ 2739575 w 5261264"/>
              <a:gd name="connsiteY12" fmla="*/ 1369 h 49099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261264" h="4909930">
                <a:moveTo>
                  <a:pt x="2739575" y="1369"/>
                </a:moveTo>
                <a:cubicBezTo>
                  <a:pt x="3132207" y="14841"/>
                  <a:pt x="3535383" y="128133"/>
                  <a:pt x="3931992" y="357115"/>
                </a:cubicBezTo>
                <a:cubicBezTo>
                  <a:pt x="4474996" y="670619"/>
                  <a:pt x="4925124" y="1151857"/>
                  <a:pt x="5228644" y="1704869"/>
                </a:cubicBezTo>
                <a:lnTo>
                  <a:pt x="5261264" y="1769901"/>
                </a:lnTo>
                <a:lnTo>
                  <a:pt x="5261264" y="4640262"/>
                </a:lnTo>
                <a:lnTo>
                  <a:pt x="5239287" y="4674079"/>
                </a:lnTo>
                <a:cubicBezTo>
                  <a:pt x="5177453" y="4758643"/>
                  <a:pt x="5110673" y="4830413"/>
                  <a:pt x="5039558" y="4893028"/>
                </a:cubicBezTo>
                <a:lnTo>
                  <a:pt x="5018342" y="4909930"/>
                </a:lnTo>
                <a:lnTo>
                  <a:pt x="962510" y="4909930"/>
                </a:lnTo>
                <a:lnTo>
                  <a:pt x="821338" y="4707517"/>
                </a:lnTo>
                <a:cubicBezTo>
                  <a:pt x="672683" y="4465717"/>
                  <a:pt x="560617" y="4198197"/>
                  <a:pt x="448558" y="3922606"/>
                </a:cubicBezTo>
                <a:cubicBezTo>
                  <a:pt x="120358" y="3115488"/>
                  <a:pt x="-245146" y="2397572"/>
                  <a:pt x="221727" y="1588926"/>
                </a:cubicBezTo>
                <a:cubicBezTo>
                  <a:pt x="801679" y="584418"/>
                  <a:pt x="1736188" y="-33060"/>
                  <a:pt x="2739575" y="1369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B5DAFF15-09E3-425C-9BF0-14CF18E02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25856" y="1391478"/>
            <a:ext cx="5665992" cy="5466522"/>
          </a:xfrm>
          <a:custGeom>
            <a:avLst/>
            <a:gdLst>
              <a:gd name="connsiteX0" fmla="*/ 3113576 w 5665992"/>
              <a:gd name="connsiteY0" fmla="*/ 1556 h 5401530"/>
              <a:gd name="connsiteX1" fmla="*/ 4468777 w 5665992"/>
              <a:gd name="connsiteY1" fmla="*/ 405866 h 5401530"/>
              <a:gd name="connsiteX2" fmla="*/ 5525792 w 5665992"/>
              <a:gd name="connsiteY2" fmla="*/ 1317461 h 5401530"/>
              <a:gd name="connsiteX3" fmla="*/ 5665992 w 5665992"/>
              <a:gd name="connsiteY3" fmla="*/ 1506159 h 5401530"/>
              <a:gd name="connsiteX4" fmla="*/ 5665992 w 5665992"/>
              <a:gd name="connsiteY4" fmla="*/ 5401530 h 5401530"/>
              <a:gd name="connsiteX5" fmla="*/ 965932 w 5665992"/>
              <a:gd name="connsiteY5" fmla="*/ 5401530 h 5401530"/>
              <a:gd name="connsiteX6" fmla="*/ 836753 w 5665992"/>
              <a:gd name="connsiteY6" fmla="*/ 5181943 h 5401530"/>
              <a:gd name="connsiteX7" fmla="*/ 509793 w 5665992"/>
              <a:gd name="connsiteY7" fmla="*/ 4458111 h 5401530"/>
              <a:gd name="connsiteX8" fmla="*/ 251995 w 5665992"/>
              <a:gd name="connsiteY8" fmla="*/ 1805844 h 5401530"/>
              <a:gd name="connsiteX9" fmla="*/ 3113576 w 5665992"/>
              <a:gd name="connsiteY9" fmla="*/ 1556 h 54015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665992" h="5401530">
                <a:moveTo>
                  <a:pt x="3113576" y="1556"/>
                </a:moveTo>
                <a:cubicBezTo>
                  <a:pt x="3559807" y="16866"/>
                  <a:pt x="4018025" y="145625"/>
                  <a:pt x="4468777" y="405866"/>
                </a:cubicBezTo>
                <a:cubicBezTo>
                  <a:pt x="4871803" y="638554"/>
                  <a:pt x="5229811" y="952545"/>
                  <a:pt x="5525792" y="1317461"/>
                </a:cubicBezTo>
                <a:lnTo>
                  <a:pt x="5665992" y="1506159"/>
                </a:lnTo>
                <a:lnTo>
                  <a:pt x="5665992" y="5401530"/>
                </a:lnTo>
                <a:lnTo>
                  <a:pt x="965932" y="5401530"/>
                </a:lnTo>
                <a:lnTo>
                  <a:pt x="836753" y="5181943"/>
                </a:lnTo>
                <a:cubicBezTo>
                  <a:pt x="713569" y="4953383"/>
                  <a:pt x="611679" y="4708683"/>
                  <a:pt x="509793" y="4458111"/>
                </a:cubicBezTo>
                <a:cubicBezTo>
                  <a:pt x="136790" y="3540808"/>
                  <a:pt x="-278612" y="2724882"/>
                  <a:pt x="251995" y="1805844"/>
                </a:cubicBezTo>
                <a:cubicBezTo>
                  <a:pt x="911122" y="664202"/>
                  <a:pt x="1973207" y="-37572"/>
                  <a:pt x="3113576" y="1556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ED93AAC-6E3F-4BC8-A315-45F6F5D02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3449" y="1550504"/>
            <a:ext cx="5448246" cy="5307496"/>
          </a:xfrm>
          <a:custGeom>
            <a:avLst/>
            <a:gdLst>
              <a:gd name="connsiteX0" fmla="*/ 2885375 w 5448246"/>
              <a:gd name="connsiteY0" fmla="*/ 1442 h 5156012"/>
              <a:gd name="connsiteX1" fmla="*/ 4141251 w 5448246"/>
              <a:gd name="connsiteY1" fmla="*/ 376120 h 5156012"/>
              <a:gd name="connsiteX2" fmla="*/ 5315487 w 5448246"/>
              <a:gd name="connsiteY2" fmla="*/ 1482940 h 5156012"/>
              <a:gd name="connsiteX3" fmla="*/ 5448246 w 5448246"/>
              <a:gd name="connsiteY3" fmla="*/ 1697243 h 5156012"/>
              <a:gd name="connsiteX4" fmla="*/ 5448246 w 5448246"/>
              <a:gd name="connsiteY4" fmla="*/ 5009611 h 5156012"/>
              <a:gd name="connsiteX5" fmla="*/ 5416607 w 5448246"/>
              <a:gd name="connsiteY5" fmla="*/ 5046802 h 5156012"/>
              <a:gd name="connsiteX6" fmla="*/ 5344828 w 5448246"/>
              <a:gd name="connsiteY6" fmla="*/ 5119639 h 5156012"/>
              <a:gd name="connsiteX7" fmla="*/ 5300719 w 5448246"/>
              <a:gd name="connsiteY7" fmla="*/ 5156012 h 5156012"/>
              <a:gd name="connsiteX8" fmla="*/ 1002287 w 5448246"/>
              <a:gd name="connsiteY8" fmla="*/ 5156012 h 5156012"/>
              <a:gd name="connsiteX9" fmla="*/ 896888 w 5448246"/>
              <a:gd name="connsiteY9" fmla="*/ 5008616 h 5156012"/>
              <a:gd name="connsiteX10" fmla="*/ 472429 w 5448246"/>
              <a:gd name="connsiteY10" fmla="*/ 4131367 h 5156012"/>
              <a:gd name="connsiteX11" fmla="*/ 233526 w 5448246"/>
              <a:gd name="connsiteY11" fmla="*/ 1673489 h 5156012"/>
              <a:gd name="connsiteX12" fmla="*/ 2885375 w 5448246"/>
              <a:gd name="connsiteY12" fmla="*/ 1442 h 51560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448246" h="5156012">
                <a:moveTo>
                  <a:pt x="2885375" y="1442"/>
                </a:moveTo>
                <a:cubicBezTo>
                  <a:pt x="3298901" y="15631"/>
                  <a:pt x="3723535" y="134952"/>
                  <a:pt x="4141251" y="376120"/>
                </a:cubicBezTo>
                <a:cubicBezTo>
                  <a:pt x="4608110" y="645661"/>
                  <a:pt x="5009784" y="1032928"/>
                  <a:pt x="5315487" y="1482940"/>
                </a:cubicBezTo>
                <a:lnTo>
                  <a:pt x="5448246" y="1697243"/>
                </a:lnTo>
                <a:lnTo>
                  <a:pt x="5448246" y="5009611"/>
                </a:lnTo>
                <a:lnTo>
                  <a:pt x="5416607" y="5046802"/>
                </a:lnTo>
                <a:cubicBezTo>
                  <a:pt x="5393215" y="5072317"/>
                  <a:pt x="5369282" y="5096549"/>
                  <a:pt x="5344828" y="5119639"/>
                </a:cubicBezTo>
                <a:lnTo>
                  <a:pt x="5300719" y="5156012"/>
                </a:lnTo>
                <a:lnTo>
                  <a:pt x="1002287" y="5156012"/>
                </a:lnTo>
                <a:lnTo>
                  <a:pt x="896888" y="5008616"/>
                </a:lnTo>
                <a:cubicBezTo>
                  <a:pt x="724221" y="4740911"/>
                  <a:pt x="598320" y="4440975"/>
                  <a:pt x="472429" y="4131367"/>
                </a:cubicBezTo>
                <a:cubicBezTo>
                  <a:pt x="126764" y="3281294"/>
                  <a:pt x="-258192" y="2525170"/>
                  <a:pt x="233526" y="1673489"/>
                </a:cubicBezTo>
                <a:cubicBezTo>
                  <a:pt x="844344" y="615522"/>
                  <a:pt x="1828586" y="-34819"/>
                  <a:pt x="2885375" y="1442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8B4EFDF-A3FE-43DE-AE29-DFA4651C6F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0959" y="2256518"/>
            <a:ext cx="4930889" cy="4601483"/>
          </a:xfrm>
          <a:custGeom>
            <a:avLst/>
            <a:gdLst>
              <a:gd name="connsiteX0" fmla="*/ 2486925 w 4930889"/>
              <a:gd name="connsiteY0" fmla="*/ 1243 h 4601483"/>
              <a:gd name="connsiteX1" fmla="*/ 3569374 w 4930889"/>
              <a:gd name="connsiteY1" fmla="*/ 324181 h 4601483"/>
              <a:gd name="connsiteX2" fmla="*/ 4856238 w 4930889"/>
              <a:gd name="connsiteY2" fmla="*/ 1766524 h 4601483"/>
              <a:gd name="connsiteX3" fmla="*/ 4930889 w 4930889"/>
              <a:gd name="connsiteY3" fmla="*/ 1950930 h 4601483"/>
              <a:gd name="connsiteX4" fmla="*/ 4930888 w 4930889"/>
              <a:gd name="connsiteY4" fmla="*/ 3928933 h 4601483"/>
              <a:gd name="connsiteX5" fmla="*/ 4836868 w 4930889"/>
              <a:gd name="connsiteY5" fmla="*/ 4118750 h 4601483"/>
              <a:gd name="connsiteX6" fmla="*/ 4475082 w 4930889"/>
              <a:gd name="connsiteY6" fmla="*/ 4521220 h 4601483"/>
              <a:gd name="connsiteX7" fmla="*/ 4350095 w 4930889"/>
              <a:gd name="connsiteY7" fmla="*/ 4601483 h 4601483"/>
              <a:gd name="connsiteX8" fmla="*/ 997316 w 4930889"/>
              <a:gd name="connsiteY8" fmla="*/ 4601483 h 4601483"/>
              <a:gd name="connsiteX9" fmla="*/ 892840 w 4930889"/>
              <a:gd name="connsiteY9" fmla="*/ 4484501 h 4601483"/>
              <a:gd name="connsiteX10" fmla="*/ 407191 w 4930889"/>
              <a:gd name="connsiteY10" fmla="*/ 3560852 h 4601483"/>
              <a:gd name="connsiteX11" fmla="*/ 201279 w 4930889"/>
              <a:gd name="connsiteY11" fmla="*/ 1442391 h 4601483"/>
              <a:gd name="connsiteX12" fmla="*/ 2486925 w 4930889"/>
              <a:gd name="connsiteY12" fmla="*/ 1243 h 46014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930889" h="4601483">
                <a:moveTo>
                  <a:pt x="2486925" y="1243"/>
                </a:moveTo>
                <a:cubicBezTo>
                  <a:pt x="2843347" y="13472"/>
                  <a:pt x="3209341" y="116316"/>
                  <a:pt x="3569374" y="324181"/>
                </a:cubicBezTo>
                <a:cubicBezTo>
                  <a:pt x="4132718" y="649428"/>
                  <a:pt x="4585943" y="1173553"/>
                  <a:pt x="4856238" y="1766524"/>
                </a:cubicBezTo>
                <a:lnTo>
                  <a:pt x="4930889" y="1950930"/>
                </a:lnTo>
                <a:lnTo>
                  <a:pt x="4930888" y="3928933"/>
                </a:lnTo>
                <a:lnTo>
                  <a:pt x="4836868" y="4118750"/>
                </a:lnTo>
                <a:cubicBezTo>
                  <a:pt x="4733861" y="4297163"/>
                  <a:pt x="4611785" y="4422507"/>
                  <a:pt x="4475082" y="4521220"/>
                </a:cubicBezTo>
                <a:lnTo>
                  <a:pt x="4350095" y="4601483"/>
                </a:lnTo>
                <a:lnTo>
                  <a:pt x="997316" y="4601483"/>
                </a:lnTo>
                <a:lnTo>
                  <a:pt x="892840" y="4484501"/>
                </a:lnTo>
                <a:cubicBezTo>
                  <a:pt x="678469" y="4214961"/>
                  <a:pt x="542824" y="3894419"/>
                  <a:pt x="407191" y="3560852"/>
                </a:cubicBezTo>
                <a:cubicBezTo>
                  <a:pt x="109259" y="2828169"/>
                  <a:pt x="-222537" y="2176461"/>
                  <a:pt x="201279" y="1442391"/>
                </a:cubicBezTo>
                <a:cubicBezTo>
                  <a:pt x="727747" y="530521"/>
                  <a:pt x="1576073" y="-30011"/>
                  <a:pt x="2486925" y="1243"/>
                </a:cubicBezTo>
                <a:close/>
              </a:path>
            </a:pathLst>
          </a:custGeom>
          <a:noFill/>
          <a:ln w="15875"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D0456D8-C76D-4886-A52C-55C1147C01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88038" y="-9274"/>
            <a:ext cx="4164597" cy="2593830"/>
          </a:xfrm>
          <a:custGeom>
            <a:avLst/>
            <a:gdLst>
              <a:gd name="connsiteX0" fmla="*/ 133289 w 4164597"/>
              <a:gd name="connsiteY0" fmla="*/ 0 h 2593830"/>
              <a:gd name="connsiteX1" fmla="*/ 4092252 w 4164597"/>
              <a:gd name="connsiteY1" fmla="*/ 0 h 2593830"/>
              <a:gd name="connsiteX2" fmla="*/ 4093505 w 4164597"/>
              <a:gd name="connsiteY2" fmla="*/ 4697 h 2593830"/>
              <a:gd name="connsiteX3" fmla="*/ 4164597 w 4164597"/>
              <a:gd name="connsiteY3" fmla="*/ 667356 h 2593830"/>
              <a:gd name="connsiteX4" fmla="*/ 3948235 w 4164597"/>
              <a:gd name="connsiteY4" fmla="*/ 1308175 h 2593830"/>
              <a:gd name="connsiteX5" fmla="*/ 3307638 w 4164597"/>
              <a:gd name="connsiteY5" fmla="*/ 1904868 h 2593830"/>
              <a:gd name="connsiteX6" fmla="*/ 3166793 w 4164597"/>
              <a:gd name="connsiteY6" fmla="*/ 2019010 h 2593830"/>
              <a:gd name="connsiteX7" fmla="*/ 2009464 w 4164597"/>
              <a:gd name="connsiteY7" fmla="*/ 2593830 h 2593830"/>
              <a:gd name="connsiteX8" fmla="*/ 484916 w 4164597"/>
              <a:gd name="connsiteY8" fmla="*/ 1659479 h 2593830"/>
              <a:gd name="connsiteX9" fmla="*/ 322444 w 4164597"/>
              <a:gd name="connsiteY9" fmla="*/ 1420446 h 2593830"/>
              <a:gd name="connsiteX10" fmla="*/ 0 w 4164597"/>
              <a:gd name="connsiteY10" fmla="*/ 667356 h 2593830"/>
              <a:gd name="connsiteX11" fmla="*/ 109866 w 4164597"/>
              <a:gd name="connsiteY11" fmla="*/ 54693 h 2593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164597" h="2593830">
                <a:moveTo>
                  <a:pt x="133289" y="0"/>
                </a:moveTo>
                <a:lnTo>
                  <a:pt x="4092252" y="0"/>
                </a:lnTo>
                <a:lnTo>
                  <a:pt x="4093505" y="4697"/>
                </a:lnTo>
                <a:cubicBezTo>
                  <a:pt x="4140342" y="213236"/>
                  <a:pt x="4164597" y="435919"/>
                  <a:pt x="4164597" y="667356"/>
                </a:cubicBezTo>
                <a:cubicBezTo>
                  <a:pt x="4164597" y="913589"/>
                  <a:pt x="4097838" y="1111209"/>
                  <a:pt x="3948235" y="1308175"/>
                </a:cubicBezTo>
                <a:cubicBezTo>
                  <a:pt x="3791750" y="1514209"/>
                  <a:pt x="3556619" y="1703978"/>
                  <a:pt x="3307638" y="1904868"/>
                </a:cubicBezTo>
                <a:cubicBezTo>
                  <a:pt x="3261702" y="1941888"/>
                  <a:pt x="3214247" y="1980217"/>
                  <a:pt x="3166793" y="2019010"/>
                </a:cubicBezTo>
                <a:cubicBezTo>
                  <a:pt x="2742021" y="2366203"/>
                  <a:pt x="2431999" y="2593830"/>
                  <a:pt x="2009464" y="2593830"/>
                </a:cubicBezTo>
                <a:cubicBezTo>
                  <a:pt x="1365648" y="2593830"/>
                  <a:pt x="909688" y="2314413"/>
                  <a:pt x="484916" y="1659479"/>
                </a:cubicBezTo>
                <a:cubicBezTo>
                  <a:pt x="429330" y="1573757"/>
                  <a:pt x="374993" y="1495793"/>
                  <a:pt x="322444" y="1420446"/>
                </a:cubicBezTo>
                <a:cubicBezTo>
                  <a:pt x="104652" y="1108029"/>
                  <a:pt x="0" y="945558"/>
                  <a:pt x="0" y="667356"/>
                </a:cubicBezTo>
                <a:cubicBezTo>
                  <a:pt x="0" y="460178"/>
                  <a:pt x="36898" y="254891"/>
                  <a:pt x="109866" y="54693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0EA67A7-DA94-4187-BFA1-E61BD10A70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76185" y="0"/>
            <a:ext cx="4013331" cy="2509504"/>
          </a:xfrm>
          <a:custGeom>
            <a:avLst/>
            <a:gdLst>
              <a:gd name="connsiteX0" fmla="*/ 165872 w 4013331"/>
              <a:gd name="connsiteY0" fmla="*/ 0 h 2509504"/>
              <a:gd name="connsiteX1" fmla="*/ 3920309 w 4013331"/>
              <a:gd name="connsiteY1" fmla="*/ 0 h 2509504"/>
              <a:gd name="connsiteX2" fmla="*/ 3944821 w 4013331"/>
              <a:gd name="connsiteY2" fmla="*/ 89161 h 2509504"/>
              <a:gd name="connsiteX3" fmla="*/ 4013331 w 4013331"/>
              <a:gd name="connsiteY3" fmla="*/ 708622 h 2509504"/>
              <a:gd name="connsiteX4" fmla="*/ 3804827 w 4013331"/>
              <a:gd name="connsiteY4" fmla="*/ 1307663 h 2509504"/>
              <a:gd name="connsiteX5" fmla="*/ 3187498 w 4013331"/>
              <a:gd name="connsiteY5" fmla="*/ 1865458 h 2509504"/>
              <a:gd name="connsiteX6" fmla="*/ 3051769 w 4013331"/>
              <a:gd name="connsiteY6" fmla="*/ 1972158 h 2509504"/>
              <a:gd name="connsiteX7" fmla="*/ 1936476 w 4013331"/>
              <a:gd name="connsiteY7" fmla="*/ 2509504 h 2509504"/>
              <a:gd name="connsiteX8" fmla="*/ 467303 w 4013331"/>
              <a:gd name="connsiteY8" fmla="*/ 1636066 h 2509504"/>
              <a:gd name="connsiteX9" fmla="*/ 310732 w 4013331"/>
              <a:gd name="connsiteY9" fmla="*/ 1412615 h 2509504"/>
              <a:gd name="connsiteX10" fmla="*/ 0 w 4013331"/>
              <a:gd name="connsiteY10" fmla="*/ 708622 h 2509504"/>
              <a:gd name="connsiteX11" fmla="*/ 105875 w 4013331"/>
              <a:gd name="connsiteY11" fmla="*/ 135898 h 25095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013331" h="2509504">
                <a:moveTo>
                  <a:pt x="165872" y="0"/>
                </a:moveTo>
                <a:lnTo>
                  <a:pt x="3920309" y="0"/>
                </a:lnTo>
                <a:lnTo>
                  <a:pt x="3944821" y="89161"/>
                </a:lnTo>
                <a:cubicBezTo>
                  <a:pt x="3989957" y="284106"/>
                  <a:pt x="4013331" y="492271"/>
                  <a:pt x="4013331" y="708622"/>
                </a:cubicBezTo>
                <a:cubicBezTo>
                  <a:pt x="4013331" y="938801"/>
                  <a:pt x="3948997" y="1123538"/>
                  <a:pt x="3804827" y="1307663"/>
                </a:cubicBezTo>
                <a:cubicBezTo>
                  <a:pt x="3654026" y="1500266"/>
                  <a:pt x="3427436" y="1677663"/>
                  <a:pt x="3187498" y="1865458"/>
                </a:cubicBezTo>
                <a:cubicBezTo>
                  <a:pt x="3143231" y="1900064"/>
                  <a:pt x="3097499" y="1935893"/>
                  <a:pt x="3051769" y="1972158"/>
                </a:cubicBezTo>
                <a:cubicBezTo>
                  <a:pt x="2642425" y="2296716"/>
                  <a:pt x="2343664" y="2509504"/>
                  <a:pt x="1936476" y="2509504"/>
                </a:cubicBezTo>
                <a:cubicBezTo>
                  <a:pt x="1316045" y="2509504"/>
                  <a:pt x="876648" y="2248303"/>
                  <a:pt x="467303" y="1636066"/>
                </a:cubicBezTo>
                <a:cubicBezTo>
                  <a:pt x="413736" y="1555930"/>
                  <a:pt x="361372" y="1483050"/>
                  <a:pt x="310732" y="1412615"/>
                </a:cubicBezTo>
                <a:cubicBezTo>
                  <a:pt x="100850" y="1120566"/>
                  <a:pt x="0" y="968686"/>
                  <a:pt x="0" y="708622"/>
                </a:cubicBezTo>
                <a:cubicBezTo>
                  <a:pt x="0" y="514950"/>
                  <a:pt x="35558" y="323046"/>
                  <a:pt x="105875" y="135898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DF98296-ED44-4D38-9E49-5470B308AD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80125" y="0"/>
            <a:ext cx="4389519" cy="2684308"/>
          </a:xfrm>
          <a:custGeom>
            <a:avLst/>
            <a:gdLst>
              <a:gd name="connsiteX0" fmla="*/ 106190 w 4389519"/>
              <a:gd name="connsiteY0" fmla="*/ 0 h 2684308"/>
              <a:gd name="connsiteX1" fmla="*/ 4339652 w 4389519"/>
              <a:gd name="connsiteY1" fmla="*/ 0 h 2684308"/>
              <a:gd name="connsiteX2" fmla="*/ 4368235 w 4389519"/>
              <a:gd name="connsiteY2" fmla="*/ 183124 h 2684308"/>
              <a:gd name="connsiteX3" fmla="*/ 4376420 w 4389519"/>
              <a:gd name="connsiteY3" fmla="*/ 846236 h 2684308"/>
              <a:gd name="connsiteX4" fmla="*/ 4090147 w 4389519"/>
              <a:gd name="connsiteY4" fmla="*/ 1502099 h 2684308"/>
              <a:gd name="connsiteX5" fmla="*/ 3362552 w 4389519"/>
              <a:gd name="connsiteY5" fmla="*/ 2072468 h 2684308"/>
              <a:gd name="connsiteX6" fmla="*/ 3204152 w 4389519"/>
              <a:gd name="connsiteY6" fmla="*/ 2179892 h 2684308"/>
              <a:gd name="connsiteX7" fmla="*/ 1936072 w 4389519"/>
              <a:gd name="connsiteY7" fmla="*/ 2679731 h 2684308"/>
              <a:gd name="connsiteX8" fmla="*/ 421690 w 4389519"/>
              <a:gd name="connsiteY8" fmla="*/ 1554434 h 2684308"/>
              <a:gd name="connsiteX9" fmla="*/ 273167 w 4389519"/>
              <a:gd name="connsiteY9" fmla="*/ 1287451 h 2684308"/>
              <a:gd name="connsiteX10" fmla="*/ 4118 w 4389519"/>
              <a:gd name="connsiteY10" fmla="*/ 463709 h 2684308"/>
              <a:gd name="connsiteX11" fmla="*/ 61565 w 4389519"/>
              <a:gd name="connsiteY11" fmla="*/ 140457 h 26843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89519" h="2684308">
                <a:moveTo>
                  <a:pt x="106190" y="0"/>
                </a:moveTo>
                <a:lnTo>
                  <a:pt x="4339652" y="0"/>
                </a:lnTo>
                <a:lnTo>
                  <a:pt x="4368235" y="183124"/>
                </a:lnTo>
                <a:cubicBezTo>
                  <a:pt x="4393363" y="394800"/>
                  <a:pt x="4396437" y="617440"/>
                  <a:pt x="4376420" y="846236"/>
                </a:cubicBezTo>
                <a:cubicBezTo>
                  <a:pt x="4353703" y="1105885"/>
                  <a:pt x="4265383" y="1308143"/>
                  <a:pt x="4090147" y="1502099"/>
                </a:cubicBezTo>
                <a:cubicBezTo>
                  <a:pt x="3906850" y="1704987"/>
                  <a:pt x="3642485" y="1883499"/>
                  <a:pt x="3362552" y="2072468"/>
                </a:cubicBezTo>
                <a:cubicBezTo>
                  <a:pt x="3310910" y="2107285"/>
                  <a:pt x="3257553" y="2143343"/>
                  <a:pt x="3204152" y="2179892"/>
                </a:cubicBezTo>
                <a:cubicBezTo>
                  <a:pt x="2726165" y="2506987"/>
                  <a:pt x="2379682" y="2718542"/>
                  <a:pt x="1936072" y="2679731"/>
                </a:cubicBezTo>
                <a:cubicBezTo>
                  <a:pt x="1260149" y="2620595"/>
                  <a:pt x="807225" y="2284071"/>
                  <a:pt x="421690" y="1554434"/>
                </a:cubicBezTo>
                <a:cubicBezTo>
                  <a:pt x="371240" y="1458934"/>
                  <a:pt x="321385" y="1371732"/>
                  <a:pt x="273167" y="1287451"/>
                </a:cubicBezTo>
                <a:cubicBezTo>
                  <a:pt x="73334" y="938007"/>
                  <a:pt x="-21548" y="757071"/>
                  <a:pt x="4118" y="463709"/>
                </a:cubicBezTo>
                <a:cubicBezTo>
                  <a:pt x="13675" y="354475"/>
                  <a:pt x="32873" y="246587"/>
                  <a:pt x="61565" y="140457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EED83F-C780-DFB1-2D5A-1B2F8CD65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37" y="1885502"/>
            <a:ext cx="5546431" cy="1187738"/>
          </a:xfrm>
        </p:spPr>
        <p:txBody>
          <a:bodyPr anchor="b">
            <a:normAutofit/>
          </a:bodyPr>
          <a:lstStyle/>
          <a:p>
            <a:r>
              <a:rPr lang="en-GB" dirty="0"/>
              <a:t>What is Youth Work?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690BA102-19FE-44E6-9302-003C1E96F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21867" y="1"/>
            <a:ext cx="3401415" cy="2207855"/>
          </a:xfrm>
          <a:custGeom>
            <a:avLst/>
            <a:gdLst>
              <a:gd name="connsiteX0" fmla="*/ 181555 w 3401415"/>
              <a:gd name="connsiteY0" fmla="*/ 0 h 2207855"/>
              <a:gd name="connsiteX1" fmla="*/ 3298827 w 3401415"/>
              <a:gd name="connsiteY1" fmla="*/ 0 h 2207855"/>
              <a:gd name="connsiteX2" fmla="*/ 3311223 w 3401415"/>
              <a:gd name="connsiteY2" fmla="*/ 34797 h 2207855"/>
              <a:gd name="connsiteX3" fmla="*/ 3401415 w 3401415"/>
              <a:gd name="connsiteY3" fmla="*/ 681555 h 2207855"/>
              <a:gd name="connsiteX4" fmla="*/ 3224702 w 3401415"/>
              <a:gd name="connsiteY4" fmla="*/ 1189259 h 2207855"/>
              <a:gd name="connsiteX5" fmla="*/ 2701498 w 3401415"/>
              <a:gd name="connsiteY5" fmla="*/ 1662006 h 2207855"/>
              <a:gd name="connsiteX6" fmla="*/ 2586463 w 3401415"/>
              <a:gd name="connsiteY6" fmla="*/ 1752439 h 2207855"/>
              <a:gd name="connsiteX7" fmla="*/ 1641219 w 3401415"/>
              <a:gd name="connsiteY7" fmla="*/ 2207855 h 2207855"/>
              <a:gd name="connsiteX8" fmla="*/ 396053 w 3401415"/>
              <a:gd name="connsiteY8" fmla="*/ 1467590 h 2207855"/>
              <a:gd name="connsiteX9" fmla="*/ 263354 w 3401415"/>
              <a:gd name="connsiteY9" fmla="*/ 1278210 h 2207855"/>
              <a:gd name="connsiteX10" fmla="*/ 0 w 3401415"/>
              <a:gd name="connsiteY10" fmla="*/ 681555 h 2207855"/>
              <a:gd name="connsiteX11" fmla="*/ 159122 w 3401415"/>
              <a:gd name="connsiteY11" fmla="*/ 38981 h 2207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01415" h="2207855">
                <a:moveTo>
                  <a:pt x="181555" y="0"/>
                </a:moveTo>
                <a:lnTo>
                  <a:pt x="3298827" y="0"/>
                </a:lnTo>
                <a:lnTo>
                  <a:pt x="3311223" y="34797"/>
                </a:lnTo>
                <a:cubicBezTo>
                  <a:pt x="3370461" y="233986"/>
                  <a:pt x="3401415" y="452351"/>
                  <a:pt x="3401415" y="681555"/>
                </a:cubicBezTo>
                <a:cubicBezTo>
                  <a:pt x="3401415" y="876639"/>
                  <a:pt x="3346890" y="1033208"/>
                  <a:pt x="3224702" y="1189259"/>
                </a:cubicBezTo>
                <a:cubicBezTo>
                  <a:pt x="3096894" y="1352496"/>
                  <a:pt x="2904852" y="1502846"/>
                  <a:pt x="2701498" y="1662006"/>
                </a:cubicBezTo>
                <a:cubicBezTo>
                  <a:pt x="2663980" y="1691337"/>
                  <a:pt x="2625221" y="1721703"/>
                  <a:pt x="2586463" y="1752439"/>
                </a:cubicBezTo>
                <a:cubicBezTo>
                  <a:pt x="2239532" y="2027511"/>
                  <a:pt x="1986324" y="2207855"/>
                  <a:pt x="1641219" y="2207855"/>
                </a:cubicBezTo>
                <a:cubicBezTo>
                  <a:pt x="1115386" y="2207855"/>
                  <a:pt x="742984" y="1986480"/>
                  <a:pt x="396053" y="1467590"/>
                </a:cubicBezTo>
                <a:cubicBezTo>
                  <a:pt x="350654" y="1399674"/>
                  <a:pt x="306273" y="1337906"/>
                  <a:pt x="263354" y="1278210"/>
                </a:cubicBezTo>
                <a:cubicBezTo>
                  <a:pt x="85473" y="1030689"/>
                  <a:pt x="0" y="901968"/>
                  <a:pt x="0" y="681555"/>
                </a:cubicBezTo>
                <a:cubicBezTo>
                  <a:pt x="0" y="462698"/>
                  <a:pt x="53576" y="246506"/>
                  <a:pt x="159122" y="38981"/>
                </a:cubicBezTo>
                <a:close/>
              </a:path>
            </a:pathLst>
          </a:custGeom>
          <a:noFill/>
          <a:ln w="15875"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E6812D-577E-CB51-BF48-01D5B73569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223" y="3429000"/>
            <a:ext cx="6239066" cy="2142918"/>
          </a:xfrm>
        </p:spPr>
        <p:txBody>
          <a:bodyPr>
            <a:normAutofit/>
          </a:bodyPr>
          <a:lstStyle/>
          <a:p>
            <a:pPr>
              <a:lnSpc>
                <a:spcPct val="130000"/>
              </a:lnSpc>
            </a:pPr>
            <a:r>
              <a:rPr lang="en-GB" sz="1600" dirty="0"/>
              <a:t>Youth work supports the personal, social and educational development of young people, this is a voluntary service which can be accessed by all young people aged 11-25.</a:t>
            </a:r>
          </a:p>
          <a:p>
            <a:pPr>
              <a:lnSpc>
                <a:spcPct val="130000"/>
              </a:lnSpc>
            </a:pPr>
            <a:r>
              <a:rPr lang="en-GB" sz="1600" dirty="0"/>
              <a:t>(principles and purposes, 2022)</a:t>
            </a:r>
          </a:p>
        </p:txBody>
      </p:sp>
    </p:spTree>
    <p:extLst>
      <p:ext uri="{BB962C8B-B14F-4D97-AF65-F5344CB8AC3E}">
        <p14:creationId xmlns:p14="http://schemas.microsoft.com/office/powerpoint/2010/main" val="16931680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93B4D24-F4A8-4141-A20A-E0575D1996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CCEEF8A-4A3A-4B35-AA57-D804767F5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0"/>
            <a:ext cx="12191696" cy="6170490"/>
            <a:chOff x="-2" y="0"/>
            <a:chExt cx="12191696" cy="617049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5A741C2-AB82-4BF5-9324-5D0B56A3D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167675" y="-3167677"/>
              <a:ext cx="5856341" cy="12191695"/>
            </a:xfrm>
            <a:custGeom>
              <a:avLst/>
              <a:gdLst>
                <a:gd name="connsiteX0" fmla="*/ 0 w 5856341"/>
                <a:gd name="connsiteY0" fmla="*/ 12191695 h 12191695"/>
                <a:gd name="connsiteX1" fmla="*/ 0 w 5856341"/>
                <a:gd name="connsiteY1" fmla="*/ 0 h 12191695"/>
                <a:gd name="connsiteX2" fmla="*/ 243849 w 5856341"/>
                <a:gd name="connsiteY2" fmla="*/ 0 h 12191695"/>
                <a:gd name="connsiteX3" fmla="*/ 505121 w 5856341"/>
                <a:gd name="connsiteY3" fmla="*/ 0 h 12191695"/>
                <a:gd name="connsiteX4" fmla="*/ 723207 w 5856341"/>
                <a:gd name="connsiteY4" fmla="*/ 0 h 12191695"/>
                <a:gd name="connsiteX5" fmla="*/ 755828 w 5856341"/>
                <a:gd name="connsiteY5" fmla="*/ 0 h 12191695"/>
                <a:gd name="connsiteX6" fmla="*/ 1411868 w 5856341"/>
                <a:gd name="connsiteY6" fmla="*/ 0 h 12191695"/>
                <a:gd name="connsiteX7" fmla="*/ 1421034 w 5856341"/>
                <a:gd name="connsiteY7" fmla="*/ 0 h 12191695"/>
                <a:gd name="connsiteX8" fmla="*/ 1515206 w 5856341"/>
                <a:gd name="connsiteY8" fmla="*/ 0 h 12191695"/>
                <a:gd name="connsiteX9" fmla="*/ 2636151 w 5856341"/>
                <a:gd name="connsiteY9" fmla="*/ 0 h 12191695"/>
                <a:gd name="connsiteX10" fmla="*/ 4637890 w 5856341"/>
                <a:gd name="connsiteY10" fmla="*/ 0 h 12191695"/>
                <a:gd name="connsiteX11" fmla="*/ 4654499 w 5856341"/>
                <a:gd name="connsiteY11" fmla="*/ 26661 h 12191695"/>
                <a:gd name="connsiteX12" fmla="*/ 5856341 w 5856341"/>
                <a:gd name="connsiteY12" fmla="*/ 6438338 h 12191695"/>
                <a:gd name="connsiteX13" fmla="*/ 4449211 w 5856341"/>
                <a:gd name="connsiteY13" fmla="*/ 11332719 h 12191695"/>
                <a:gd name="connsiteX14" fmla="*/ 4061349 w 5856341"/>
                <a:gd name="connsiteY14" fmla="*/ 12054097 h 12191695"/>
                <a:gd name="connsiteX15" fmla="*/ 3977450 w 5856341"/>
                <a:gd name="connsiteY15" fmla="*/ 12191695 h 12191695"/>
                <a:gd name="connsiteX16" fmla="*/ 2636151 w 5856341"/>
                <a:gd name="connsiteY16" fmla="*/ 12191695 h 12191695"/>
                <a:gd name="connsiteX17" fmla="*/ 1421034 w 5856341"/>
                <a:gd name="connsiteY17" fmla="*/ 12191695 h 12191695"/>
                <a:gd name="connsiteX18" fmla="*/ 1411868 w 5856341"/>
                <a:gd name="connsiteY18" fmla="*/ 12191695 h 12191695"/>
                <a:gd name="connsiteX19" fmla="*/ 1283685 w 5856341"/>
                <a:gd name="connsiteY19" fmla="*/ 12191695 h 12191695"/>
                <a:gd name="connsiteX20" fmla="*/ 755828 w 5856341"/>
                <a:gd name="connsiteY20" fmla="*/ 12191695 h 12191695"/>
                <a:gd name="connsiteX21" fmla="*/ 723207 w 5856341"/>
                <a:gd name="connsiteY21" fmla="*/ 12191695 h 12191695"/>
                <a:gd name="connsiteX22" fmla="*/ 505121 w 5856341"/>
                <a:gd name="connsiteY22" fmla="*/ 12191695 h 12191695"/>
                <a:gd name="connsiteX23" fmla="*/ 243849 w 5856341"/>
                <a:gd name="connsiteY23" fmla="*/ 12191695 h 12191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856341" h="12191695">
                  <a:moveTo>
                    <a:pt x="0" y="12191695"/>
                  </a:moveTo>
                  <a:lnTo>
                    <a:pt x="0" y="0"/>
                  </a:lnTo>
                  <a:lnTo>
                    <a:pt x="243849" y="0"/>
                  </a:lnTo>
                  <a:lnTo>
                    <a:pt x="505121" y="0"/>
                  </a:lnTo>
                  <a:lnTo>
                    <a:pt x="723207" y="0"/>
                  </a:lnTo>
                  <a:lnTo>
                    <a:pt x="755828" y="0"/>
                  </a:lnTo>
                  <a:lnTo>
                    <a:pt x="1411868" y="0"/>
                  </a:lnTo>
                  <a:lnTo>
                    <a:pt x="1421034" y="0"/>
                  </a:lnTo>
                  <a:lnTo>
                    <a:pt x="1515206" y="0"/>
                  </a:lnTo>
                  <a:lnTo>
                    <a:pt x="2636151" y="0"/>
                  </a:lnTo>
                  <a:lnTo>
                    <a:pt x="4637890" y="0"/>
                  </a:lnTo>
                  <a:lnTo>
                    <a:pt x="4654499" y="26661"/>
                  </a:lnTo>
                  <a:cubicBezTo>
                    <a:pt x="5425621" y="1341551"/>
                    <a:pt x="5856341" y="3721137"/>
                    <a:pt x="5856341" y="6438338"/>
                  </a:cubicBezTo>
                  <a:cubicBezTo>
                    <a:pt x="5856341" y="8833790"/>
                    <a:pt x="5159120" y="9960353"/>
                    <a:pt x="4449211" y="11332719"/>
                  </a:cubicBezTo>
                  <a:cubicBezTo>
                    <a:pt x="4319934" y="11582638"/>
                    <a:pt x="4191839" y="11827452"/>
                    <a:pt x="4061349" y="12054097"/>
                  </a:cubicBezTo>
                  <a:lnTo>
                    <a:pt x="3977450" y="12191695"/>
                  </a:lnTo>
                  <a:lnTo>
                    <a:pt x="2636151" y="12191695"/>
                  </a:lnTo>
                  <a:lnTo>
                    <a:pt x="1421034" y="12191695"/>
                  </a:lnTo>
                  <a:lnTo>
                    <a:pt x="1411868" y="12191695"/>
                  </a:lnTo>
                  <a:lnTo>
                    <a:pt x="1283685" y="12191695"/>
                  </a:lnTo>
                  <a:lnTo>
                    <a:pt x="755828" y="12191695"/>
                  </a:lnTo>
                  <a:lnTo>
                    <a:pt x="723207" y="12191695"/>
                  </a:lnTo>
                  <a:lnTo>
                    <a:pt x="505121" y="12191695"/>
                  </a:lnTo>
                  <a:lnTo>
                    <a:pt x="243849" y="12191695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CD46807-BF17-4E5D-90A8-A062604C0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146277" y="-874927"/>
              <a:ext cx="1899138" cy="12191695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823926DB-76C8-474A-B5FB-F43C59E33F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143758" y="-1037574"/>
              <a:ext cx="1904176" cy="12191695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C1F5347-E00A-4E12-AC11-18E0B1AF2D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247015" y="-1314429"/>
              <a:ext cx="1697663" cy="12191695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7485ED0-AC29-560C-45B3-BF79B7C6F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0875" y="442913"/>
            <a:ext cx="6857365" cy="1344612"/>
          </a:xfrm>
        </p:spPr>
        <p:txBody>
          <a:bodyPr anchor="b">
            <a:normAutofit/>
          </a:bodyPr>
          <a:lstStyle/>
          <a:p>
            <a:r>
              <a:rPr lang="en-GB" dirty="0"/>
              <a:t>Origins of youth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E8C1FE-A4E1-438C-9A5D-E5E807C67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0875" y="2107096"/>
            <a:ext cx="8391967" cy="2846567"/>
          </a:xfrm>
        </p:spPr>
        <p:txBody>
          <a:bodyPr>
            <a:normAutofit lnSpcReduction="10000"/>
          </a:bodyPr>
          <a:lstStyle/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Originated in late 18</a:t>
            </a:r>
            <a:r>
              <a:rPr lang="en-GB" sz="1600" baseline="30000" dirty="0"/>
              <a:t>th</a:t>
            </a:r>
            <a:r>
              <a:rPr lang="en-GB" sz="1600" dirty="0"/>
              <a:t> century with development of Sunday schools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Robert Rikes was one of the main influences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Focused on neglected children who were unable to read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Used informal ways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Developed range of activities </a:t>
            </a:r>
          </a:p>
          <a:p>
            <a:pPr>
              <a:lnSpc>
                <a:spcPct val="130000"/>
              </a:lnSpc>
            </a:pPr>
            <a:r>
              <a:rPr lang="en-GB" sz="1600" dirty="0"/>
              <a:t>(Smith, 2025) </a:t>
            </a:r>
          </a:p>
        </p:txBody>
      </p:sp>
    </p:spTree>
    <p:extLst>
      <p:ext uri="{BB962C8B-B14F-4D97-AF65-F5344CB8AC3E}">
        <p14:creationId xmlns:p14="http://schemas.microsoft.com/office/powerpoint/2010/main" val="7588996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9DE921-EB5C-6749-46E4-A4C52C280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955" y="401550"/>
            <a:ext cx="5271804" cy="1017676"/>
          </a:xfrm>
        </p:spPr>
        <p:txBody>
          <a:bodyPr anchor="b">
            <a:normAutofit/>
          </a:bodyPr>
          <a:lstStyle/>
          <a:p>
            <a:r>
              <a:rPr lang="en-GB" dirty="0"/>
              <a:t>World War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87F62C-EE5F-51D9-2DB8-49E582FD33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154" y="1820776"/>
            <a:ext cx="6714744" cy="3651250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The war significantly disrupted the lives of young people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1 million+ were evacuated from towns and cities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Those who stayed experienced bomb raids, injured or made homeless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All had to deal with the same threats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Lasting affect on all young people</a:t>
            </a:r>
          </a:p>
          <a:p>
            <a:pPr>
              <a:lnSpc>
                <a:spcPct val="130000"/>
              </a:lnSpc>
            </a:pPr>
            <a:r>
              <a:rPr lang="en-GB" sz="1600" dirty="0"/>
              <a:t>(Imperial war museums)</a:t>
            </a:r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35" name="Freeform: Shape 103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77485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037" name="Freeform: Shape 1036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49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1026" name="Picture 2" descr="A policeman helps some young evacuees, and a nun who is escorting them, at a London station.">
            <a:extLst>
              <a:ext uri="{FF2B5EF4-FFF2-40B4-BE49-F238E27FC236}">
                <a16:creationId xmlns:a16="http://schemas.microsoft.com/office/drawing/2014/main" id="{2BD84ADD-C36B-93C6-FD55-953211B344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37" r="24375" b="-2"/>
          <a:stretch>
            <a:fillRect/>
          </a:stretch>
        </p:blipFill>
        <p:spPr bwMode="auto">
          <a:xfrm>
            <a:off x="7203882" y="10"/>
            <a:ext cx="4988118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851F267-7409-010B-54B7-CDB0B3E806BD}"/>
              </a:ext>
            </a:extLst>
          </p:cNvPr>
          <p:cNvSpPr txBox="1"/>
          <p:nvPr/>
        </p:nvSpPr>
        <p:spPr>
          <a:xfrm>
            <a:off x="6986049" y="6581001"/>
            <a:ext cx="20540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(Imperial war museums)</a:t>
            </a:r>
          </a:p>
        </p:txBody>
      </p:sp>
    </p:spTree>
    <p:extLst>
      <p:ext uri="{BB962C8B-B14F-4D97-AF65-F5344CB8AC3E}">
        <p14:creationId xmlns:p14="http://schemas.microsoft.com/office/powerpoint/2010/main" val="33625475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C51A08AC-F796-409C-AD97-8B476289E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1E1B312B-4E9A-405C-9CE8-103254380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0"/>
            <a:ext cx="10853745" cy="6858000"/>
            <a:chOff x="-1" y="0"/>
            <a:chExt cx="10934058" cy="6858000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27ED404-4912-4C80-B5EB-98E67EB26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0"/>
              <a:ext cx="10515600" cy="6858000"/>
            </a:xfrm>
            <a:custGeom>
              <a:avLst/>
              <a:gdLst>
                <a:gd name="connsiteX0" fmla="*/ 0 w 10515600"/>
                <a:gd name="connsiteY0" fmla="*/ 0 h 6858000"/>
                <a:gd name="connsiteX1" fmla="*/ 3039549 w 10515600"/>
                <a:gd name="connsiteY1" fmla="*/ 0 h 6858000"/>
                <a:gd name="connsiteX2" fmla="*/ 3387573 w 10515600"/>
                <a:gd name="connsiteY2" fmla="*/ 0 h 6858000"/>
                <a:gd name="connsiteX3" fmla="*/ 3678072 w 10515600"/>
                <a:gd name="connsiteY3" fmla="*/ 0 h 6858000"/>
                <a:gd name="connsiteX4" fmla="*/ 3721524 w 10515600"/>
                <a:gd name="connsiteY4" fmla="*/ 0 h 6858000"/>
                <a:gd name="connsiteX5" fmla="*/ 4595394 w 10515600"/>
                <a:gd name="connsiteY5" fmla="*/ 0 h 6858000"/>
                <a:gd name="connsiteX6" fmla="*/ 4607603 w 10515600"/>
                <a:gd name="connsiteY6" fmla="*/ 0 h 6858000"/>
                <a:gd name="connsiteX7" fmla="*/ 4733044 w 10515600"/>
                <a:gd name="connsiteY7" fmla="*/ 0 h 6858000"/>
                <a:gd name="connsiteX8" fmla="*/ 6226185 w 10515600"/>
                <a:gd name="connsiteY8" fmla="*/ 0 h 6858000"/>
                <a:gd name="connsiteX9" fmla="*/ 8892577 w 10515600"/>
                <a:gd name="connsiteY9" fmla="*/ 0 h 6858000"/>
                <a:gd name="connsiteX10" fmla="*/ 8914701 w 10515600"/>
                <a:gd name="connsiteY10" fmla="*/ 14997 h 6858000"/>
                <a:gd name="connsiteX11" fmla="*/ 10515600 w 10515600"/>
                <a:gd name="connsiteY11" fmla="*/ 3621656 h 6858000"/>
                <a:gd name="connsiteX12" fmla="*/ 8641250 w 10515600"/>
                <a:gd name="connsiteY12" fmla="*/ 6374814 h 6858000"/>
                <a:gd name="connsiteX13" fmla="*/ 8124602 w 10515600"/>
                <a:gd name="connsiteY13" fmla="*/ 6780599 h 6858000"/>
                <a:gd name="connsiteX14" fmla="*/ 8012846 w 10515600"/>
                <a:gd name="connsiteY14" fmla="*/ 6858000 h 6858000"/>
                <a:gd name="connsiteX15" fmla="*/ 6226185 w 10515600"/>
                <a:gd name="connsiteY15" fmla="*/ 6858000 h 6858000"/>
                <a:gd name="connsiteX16" fmla="*/ 4607603 w 10515600"/>
                <a:gd name="connsiteY16" fmla="*/ 6858000 h 6858000"/>
                <a:gd name="connsiteX17" fmla="*/ 4595394 w 10515600"/>
                <a:gd name="connsiteY17" fmla="*/ 6858000 h 6858000"/>
                <a:gd name="connsiteX18" fmla="*/ 4424650 w 10515600"/>
                <a:gd name="connsiteY18" fmla="*/ 6858000 h 6858000"/>
                <a:gd name="connsiteX19" fmla="*/ 3721524 w 10515600"/>
                <a:gd name="connsiteY19" fmla="*/ 6858000 h 6858000"/>
                <a:gd name="connsiteX20" fmla="*/ 3678072 w 10515600"/>
                <a:gd name="connsiteY20" fmla="*/ 6858000 h 6858000"/>
                <a:gd name="connsiteX21" fmla="*/ 3387573 w 10515600"/>
                <a:gd name="connsiteY21" fmla="*/ 6858000 h 6858000"/>
                <a:gd name="connsiteX22" fmla="*/ 3039549 w 10515600"/>
                <a:gd name="connsiteY22" fmla="*/ 6858000 h 6858000"/>
                <a:gd name="connsiteX23" fmla="*/ 0 w 10515600"/>
                <a:gd name="connsiteY23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0515600" h="6858000">
                  <a:moveTo>
                    <a:pt x="0" y="0"/>
                  </a:moveTo>
                  <a:lnTo>
                    <a:pt x="3039549" y="0"/>
                  </a:lnTo>
                  <a:lnTo>
                    <a:pt x="3387573" y="0"/>
                  </a:lnTo>
                  <a:lnTo>
                    <a:pt x="3678072" y="0"/>
                  </a:lnTo>
                  <a:lnTo>
                    <a:pt x="3721524" y="0"/>
                  </a:lnTo>
                  <a:lnTo>
                    <a:pt x="4595394" y="0"/>
                  </a:lnTo>
                  <a:lnTo>
                    <a:pt x="4607603" y="0"/>
                  </a:lnTo>
                  <a:lnTo>
                    <a:pt x="4733044" y="0"/>
                  </a:lnTo>
                  <a:lnTo>
                    <a:pt x="6226185" y="0"/>
                  </a:lnTo>
                  <a:lnTo>
                    <a:pt x="8892577" y="0"/>
                  </a:lnTo>
                  <a:lnTo>
                    <a:pt x="8914701" y="14997"/>
                  </a:lnTo>
                  <a:cubicBezTo>
                    <a:pt x="9941864" y="754641"/>
                    <a:pt x="10515600" y="2093192"/>
                    <a:pt x="10515600" y="3621656"/>
                  </a:cubicBezTo>
                  <a:cubicBezTo>
                    <a:pt x="10515600" y="4969131"/>
                    <a:pt x="9586875" y="5602839"/>
                    <a:pt x="8641250" y="6374814"/>
                  </a:cubicBezTo>
                  <a:cubicBezTo>
                    <a:pt x="8469047" y="6515397"/>
                    <a:pt x="8298420" y="6653108"/>
                    <a:pt x="8124602" y="6780599"/>
                  </a:cubicBezTo>
                  <a:lnTo>
                    <a:pt x="8012846" y="6858000"/>
                  </a:lnTo>
                  <a:lnTo>
                    <a:pt x="6226185" y="6858000"/>
                  </a:lnTo>
                  <a:lnTo>
                    <a:pt x="4607603" y="6858000"/>
                  </a:lnTo>
                  <a:lnTo>
                    <a:pt x="4595394" y="6858000"/>
                  </a:lnTo>
                  <a:lnTo>
                    <a:pt x="4424650" y="6858000"/>
                  </a:lnTo>
                  <a:lnTo>
                    <a:pt x="3721524" y="6858000"/>
                  </a:lnTo>
                  <a:lnTo>
                    <a:pt x="3678072" y="6858000"/>
                  </a:lnTo>
                  <a:lnTo>
                    <a:pt x="3387573" y="6858000"/>
                  </a:lnTo>
                  <a:lnTo>
                    <a:pt x="3039549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4E58012C-4DA3-4ED3-9500-41F9AF60B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40433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59AC73F7-22BD-4C46-B368-3F03B8478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8432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95C99F96-8984-456F-BD66-5C019A651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53086" y="0"/>
              <a:ext cx="2261351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8C1E65E-358C-AD7A-9FE0-C78EC9FF6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002" y="517489"/>
            <a:ext cx="10048353" cy="752545"/>
          </a:xfrm>
        </p:spPr>
        <p:txBody>
          <a:bodyPr anchor="b"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3000" dirty="0"/>
              <a:t>Youth clubs during the 1940s- Expansion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BAD37-993B-A3EC-52A8-B9BD194A1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095" y="2312988"/>
            <a:ext cx="8963129" cy="3651250"/>
          </a:xfrm>
        </p:spPr>
        <p:txBody>
          <a:bodyPr>
            <a:normAutofit/>
          </a:bodyPr>
          <a:lstStyle/>
          <a:p>
            <a:pPr>
              <a:lnSpc>
                <a:spcPct val="130000"/>
              </a:lnSpc>
            </a:pPr>
            <a:r>
              <a:rPr lang="en-GB" sz="1600" dirty="0"/>
              <a:t>Evacuation led to expansion in rural areas. (Smith, 1988)</a:t>
            </a:r>
          </a:p>
          <a:p>
            <a:pPr>
              <a:lnSpc>
                <a:spcPct val="130000"/>
              </a:lnSpc>
            </a:pPr>
            <a:r>
              <a:rPr lang="en-GB" sz="1600" dirty="0"/>
              <a:t>1944 Education act- legal requirement for local authorities to provide youth work services </a:t>
            </a:r>
          </a:p>
          <a:p>
            <a:pPr>
              <a:lnSpc>
                <a:spcPct val="130000"/>
              </a:lnSpc>
            </a:pPr>
            <a:r>
              <a:rPr lang="en-GB" sz="1600" dirty="0"/>
              <a:t>Significant expansion of the youth service</a:t>
            </a:r>
          </a:p>
          <a:p>
            <a:pPr>
              <a:lnSpc>
                <a:spcPct val="130000"/>
              </a:lnSpc>
            </a:pPr>
            <a:r>
              <a:rPr lang="en-GB" sz="1600" dirty="0"/>
              <a:t>Became increasingly professionalised</a:t>
            </a:r>
          </a:p>
          <a:p>
            <a:pPr>
              <a:lnSpc>
                <a:spcPct val="130000"/>
              </a:lnSpc>
            </a:pPr>
            <a:r>
              <a:rPr lang="en-GB" sz="1600" dirty="0"/>
              <a:t>(The next generation, 2023)</a:t>
            </a:r>
          </a:p>
          <a:p>
            <a:pPr>
              <a:lnSpc>
                <a:spcPct val="130000"/>
              </a:lnSpc>
            </a:pPr>
            <a:endParaRPr lang="en-GB" sz="1600" dirty="0"/>
          </a:p>
          <a:p>
            <a:pPr>
              <a:lnSpc>
                <a:spcPct val="130000"/>
              </a:lnSpc>
            </a:pPr>
            <a:r>
              <a:rPr lang="en-GB" sz="1600" dirty="0"/>
              <a:t>Outbreak of war led to open club and detached youth work (Smith, 2013)</a:t>
            </a:r>
          </a:p>
          <a:p>
            <a:pPr>
              <a:lnSpc>
                <a:spcPct val="130000"/>
              </a:lnSpc>
            </a:pPr>
            <a:endParaRPr lang="en-GB" sz="1600" dirty="0"/>
          </a:p>
          <a:p>
            <a:pPr>
              <a:lnSpc>
                <a:spcPct val="130000"/>
              </a:lnSpc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2325093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93B4D24-F4A8-4141-A20A-E0575D1996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CCEEF8A-4A3A-4B35-AA57-D804767F5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0"/>
            <a:ext cx="12191696" cy="6170490"/>
            <a:chOff x="-2" y="0"/>
            <a:chExt cx="12191696" cy="617049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5A741C2-AB82-4BF5-9324-5D0B56A3D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167675" y="-3167677"/>
              <a:ext cx="5856341" cy="12191695"/>
            </a:xfrm>
            <a:custGeom>
              <a:avLst/>
              <a:gdLst>
                <a:gd name="connsiteX0" fmla="*/ 0 w 5856341"/>
                <a:gd name="connsiteY0" fmla="*/ 12191695 h 12191695"/>
                <a:gd name="connsiteX1" fmla="*/ 0 w 5856341"/>
                <a:gd name="connsiteY1" fmla="*/ 0 h 12191695"/>
                <a:gd name="connsiteX2" fmla="*/ 243849 w 5856341"/>
                <a:gd name="connsiteY2" fmla="*/ 0 h 12191695"/>
                <a:gd name="connsiteX3" fmla="*/ 505121 w 5856341"/>
                <a:gd name="connsiteY3" fmla="*/ 0 h 12191695"/>
                <a:gd name="connsiteX4" fmla="*/ 723207 w 5856341"/>
                <a:gd name="connsiteY4" fmla="*/ 0 h 12191695"/>
                <a:gd name="connsiteX5" fmla="*/ 755828 w 5856341"/>
                <a:gd name="connsiteY5" fmla="*/ 0 h 12191695"/>
                <a:gd name="connsiteX6" fmla="*/ 1411868 w 5856341"/>
                <a:gd name="connsiteY6" fmla="*/ 0 h 12191695"/>
                <a:gd name="connsiteX7" fmla="*/ 1421034 w 5856341"/>
                <a:gd name="connsiteY7" fmla="*/ 0 h 12191695"/>
                <a:gd name="connsiteX8" fmla="*/ 1515206 w 5856341"/>
                <a:gd name="connsiteY8" fmla="*/ 0 h 12191695"/>
                <a:gd name="connsiteX9" fmla="*/ 2636151 w 5856341"/>
                <a:gd name="connsiteY9" fmla="*/ 0 h 12191695"/>
                <a:gd name="connsiteX10" fmla="*/ 4637890 w 5856341"/>
                <a:gd name="connsiteY10" fmla="*/ 0 h 12191695"/>
                <a:gd name="connsiteX11" fmla="*/ 4654499 w 5856341"/>
                <a:gd name="connsiteY11" fmla="*/ 26661 h 12191695"/>
                <a:gd name="connsiteX12" fmla="*/ 5856341 w 5856341"/>
                <a:gd name="connsiteY12" fmla="*/ 6438338 h 12191695"/>
                <a:gd name="connsiteX13" fmla="*/ 4449211 w 5856341"/>
                <a:gd name="connsiteY13" fmla="*/ 11332719 h 12191695"/>
                <a:gd name="connsiteX14" fmla="*/ 4061349 w 5856341"/>
                <a:gd name="connsiteY14" fmla="*/ 12054097 h 12191695"/>
                <a:gd name="connsiteX15" fmla="*/ 3977450 w 5856341"/>
                <a:gd name="connsiteY15" fmla="*/ 12191695 h 12191695"/>
                <a:gd name="connsiteX16" fmla="*/ 2636151 w 5856341"/>
                <a:gd name="connsiteY16" fmla="*/ 12191695 h 12191695"/>
                <a:gd name="connsiteX17" fmla="*/ 1421034 w 5856341"/>
                <a:gd name="connsiteY17" fmla="*/ 12191695 h 12191695"/>
                <a:gd name="connsiteX18" fmla="*/ 1411868 w 5856341"/>
                <a:gd name="connsiteY18" fmla="*/ 12191695 h 12191695"/>
                <a:gd name="connsiteX19" fmla="*/ 1283685 w 5856341"/>
                <a:gd name="connsiteY19" fmla="*/ 12191695 h 12191695"/>
                <a:gd name="connsiteX20" fmla="*/ 755828 w 5856341"/>
                <a:gd name="connsiteY20" fmla="*/ 12191695 h 12191695"/>
                <a:gd name="connsiteX21" fmla="*/ 723207 w 5856341"/>
                <a:gd name="connsiteY21" fmla="*/ 12191695 h 12191695"/>
                <a:gd name="connsiteX22" fmla="*/ 505121 w 5856341"/>
                <a:gd name="connsiteY22" fmla="*/ 12191695 h 12191695"/>
                <a:gd name="connsiteX23" fmla="*/ 243849 w 5856341"/>
                <a:gd name="connsiteY23" fmla="*/ 12191695 h 12191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856341" h="12191695">
                  <a:moveTo>
                    <a:pt x="0" y="12191695"/>
                  </a:moveTo>
                  <a:lnTo>
                    <a:pt x="0" y="0"/>
                  </a:lnTo>
                  <a:lnTo>
                    <a:pt x="243849" y="0"/>
                  </a:lnTo>
                  <a:lnTo>
                    <a:pt x="505121" y="0"/>
                  </a:lnTo>
                  <a:lnTo>
                    <a:pt x="723207" y="0"/>
                  </a:lnTo>
                  <a:lnTo>
                    <a:pt x="755828" y="0"/>
                  </a:lnTo>
                  <a:lnTo>
                    <a:pt x="1411868" y="0"/>
                  </a:lnTo>
                  <a:lnTo>
                    <a:pt x="1421034" y="0"/>
                  </a:lnTo>
                  <a:lnTo>
                    <a:pt x="1515206" y="0"/>
                  </a:lnTo>
                  <a:lnTo>
                    <a:pt x="2636151" y="0"/>
                  </a:lnTo>
                  <a:lnTo>
                    <a:pt x="4637890" y="0"/>
                  </a:lnTo>
                  <a:lnTo>
                    <a:pt x="4654499" y="26661"/>
                  </a:lnTo>
                  <a:cubicBezTo>
                    <a:pt x="5425621" y="1341551"/>
                    <a:pt x="5856341" y="3721137"/>
                    <a:pt x="5856341" y="6438338"/>
                  </a:cubicBezTo>
                  <a:cubicBezTo>
                    <a:pt x="5856341" y="8833790"/>
                    <a:pt x="5159120" y="9960353"/>
                    <a:pt x="4449211" y="11332719"/>
                  </a:cubicBezTo>
                  <a:cubicBezTo>
                    <a:pt x="4319934" y="11582638"/>
                    <a:pt x="4191839" y="11827452"/>
                    <a:pt x="4061349" y="12054097"/>
                  </a:cubicBezTo>
                  <a:lnTo>
                    <a:pt x="3977450" y="12191695"/>
                  </a:lnTo>
                  <a:lnTo>
                    <a:pt x="2636151" y="12191695"/>
                  </a:lnTo>
                  <a:lnTo>
                    <a:pt x="1421034" y="12191695"/>
                  </a:lnTo>
                  <a:lnTo>
                    <a:pt x="1411868" y="12191695"/>
                  </a:lnTo>
                  <a:lnTo>
                    <a:pt x="1283685" y="12191695"/>
                  </a:lnTo>
                  <a:lnTo>
                    <a:pt x="755828" y="12191695"/>
                  </a:lnTo>
                  <a:lnTo>
                    <a:pt x="723207" y="12191695"/>
                  </a:lnTo>
                  <a:lnTo>
                    <a:pt x="505121" y="12191695"/>
                  </a:lnTo>
                  <a:lnTo>
                    <a:pt x="243849" y="12191695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CD46807-BF17-4E5D-90A8-A062604C0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146277" y="-874927"/>
              <a:ext cx="1899138" cy="12191695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823926DB-76C8-474A-B5FB-F43C59E33F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143758" y="-1037574"/>
              <a:ext cx="1904176" cy="12191695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C1F5347-E00A-4E12-AC11-18E0B1AF2D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247015" y="-1314429"/>
              <a:ext cx="1697663" cy="12191695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7FD82E3-B6B0-2CB6-8BE5-1C5FC6508A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0875" y="442913"/>
            <a:ext cx="6857365" cy="1344612"/>
          </a:xfrm>
        </p:spPr>
        <p:txBody>
          <a:bodyPr anchor="b"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3000"/>
              <a:t>Youth club in the 1940s-Decline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B94254-3EE4-8E06-4A8B-F77876799A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0875" y="2107096"/>
            <a:ext cx="8391967" cy="2846567"/>
          </a:xfrm>
        </p:spPr>
        <p:txBody>
          <a:bodyPr>
            <a:normAutofit/>
          </a:bodyPr>
          <a:lstStyle/>
          <a:p>
            <a:r>
              <a:rPr lang="en-GB" dirty="0"/>
              <a:t>‘shortly after the end of the war in 1945 the Youth Service became abandoned within a declining post war economic environment. With little centralised support the Youth Service in Wales quickly became affected by diverse levels of interpretation and neglect by local authorities.’ (Youth Work Wales)</a:t>
            </a:r>
          </a:p>
        </p:txBody>
      </p:sp>
    </p:spTree>
    <p:extLst>
      <p:ext uri="{BB962C8B-B14F-4D97-AF65-F5344CB8AC3E}">
        <p14:creationId xmlns:p14="http://schemas.microsoft.com/office/powerpoint/2010/main" val="6130084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70" name="Rectangle 2069">
            <a:extLst>
              <a:ext uri="{FF2B5EF4-FFF2-40B4-BE49-F238E27FC236}">
                <a16:creationId xmlns:a16="http://schemas.microsoft.com/office/drawing/2014/main" id="{49BB7E9A-6937-4BF0-9F51-A20F197B5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72" name="Freeform: Shape 2071">
            <a:extLst>
              <a:ext uri="{FF2B5EF4-FFF2-40B4-BE49-F238E27FC236}">
                <a16:creationId xmlns:a16="http://schemas.microsoft.com/office/drawing/2014/main" id="{E0939753-89D7-48A8-8441-B9FF25CE8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4167" y="0"/>
            <a:ext cx="5687681" cy="5708856"/>
          </a:xfrm>
          <a:custGeom>
            <a:avLst/>
            <a:gdLst>
              <a:gd name="connsiteX0" fmla="*/ 2787282 w 5687681"/>
              <a:gd name="connsiteY0" fmla="*/ 0 h 5708856"/>
              <a:gd name="connsiteX1" fmla="*/ 3988996 w 5687681"/>
              <a:gd name="connsiteY1" fmla="*/ 0 h 5708856"/>
              <a:gd name="connsiteX2" fmla="*/ 4236253 w 5687681"/>
              <a:gd name="connsiteY2" fmla="*/ 68070 h 5708856"/>
              <a:gd name="connsiteX3" fmla="*/ 4483543 w 5687681"/>
              <a:gd name="connsiteY3" fmla="*/ 168573 h 5708856"/>
              <a:gd name="connsiteX4" fmla="*/ 5265611 w 5687681"/>
              <a:gd name="connsiteY4" fmla="*/ 790441 h 5708856"/>
              <a:gd name="connsiteX5" fmla="*/ 5682608 w 5687681"/>
              <a:gd name="connsiteY5" fmla="*/ 1499885 h 5708856"/>
              <a:gd name="connsiteX6" fmla="*/ 5687681 w 5687681"/>
              <a:gd name="connsiteY6" fmla="*/ 1513862 h 5708856"/>
              <a:gd name="connsiteX7" fmla="*/ 5687681 w 5687681"/>
              <a:gd name="connsiteY7" fmla="*/ 3841322 h 5708856"/>
              <a:gd name="connsiteX8" fmla="*/ 5651147 w 5687681"/>
              <a:gd name="connsiteY8" fmla="*/ 3896489 h 5708856"/>
              <a:gd name="connsiteX9" fmla="*/ 4734255 w 5687681"/>
              <a:gd name="connsiteY9" fmla="*/ 4737639 h 5708856"/>
              <a:gd name="connsiteX10" fmla="*/ 4532663 w 5687681"/>
              <a:gd name="connsiteY10" fmla="*/ 4898543 h 5708856"/>
              <a:gd name="connsiteX11" fmla="*/ 2876165 w 5687681"/>
              <a:gd name="connsiteY11" fmla="*/ 5708856 h 5708856"/>
              <a:gd name="connsiteX12" fmla="*/ 694066 w 5687681"/>
              <a:gd name="connsiteY12" fmla="*/ 4391717 h 5708856"/>
              <a:gd name="connsiteX13" fmla="*/ 461517 w 5687681"/>
              <a:gd name="connsiteY13" fmla="*/ 4054756 h 5708856"/>
              <a:gd name="connsiteX14" fmla="*/ 0 w 5687681"/>
              <a:gd name="connsiteY14" fmla="*/ 2993139 h 5708856"/>
              <a:gd name="connsiteX15" fmla="*/ 278855 w 5687681"/>
              <a:gd name="connsiteY15" fmla="*/ 1849819 h 5708856"/>
              <a:gd name="connsiteX16" fmla="*/ 1047879 w 5687681"/>
              <a:gd name="connsiteY16" fmla="*/ 867400 h 5708856"/>
              <a:gd name="connsiteX17" fmla="*/ 2159714 w 5687681"/>
              <a:gd name="connsiteY17" fmla="*/ 186098 h 5708856"/>
              <a:gd name="connsiteX18" fmla="*/ 2785137 w 5687681"/>
              <a:gd name="connsiteY18" fmla="*/ 372 h 570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687681" h="5708856">
                <a:moveTo>
                  <a:pt x="2787282" y="0"/>
                </a:moveTo>
                <a:lnTo>
                  <a:pt x="3988996" y="0"/>
                </a:lnTo>
                <a:lnTo>
                  <a:pt x="4236253" y="68070"/>
                </a:lnTo>
                <a:cubicBezTo>
                  <a:pt x="4321147" y="96843"/>
                  <a:pt x="4403628" y="130356"/>
                  <a:pt x="4483543" y="168573"/>
                </a:cubicBezTo>
                <a:cubicBezTo>
                  <a:pt x="4783119" y="311949"/>
                  <a:pt x="5046239" y="521215"/>
                  <a:pt x="5265611" y="790441"/>
                </a:cubicBezTo>
                <a:cubicBezTo>
                  <a:pt x="5433740" y="996857"/>
                  <a:pt x="5573537" y="1235870"/>
                  <a:pt x="5682608" y="1499885"/>
                </a:cubicBezTo>
                <a:lnTo>
                  <a:pt x="5687681" y="1513862"/>
                </a:lnTo>
                <a:lnTo>
                  <a:pt x="5687681" y="3841322"/>
                </a:lnTo>
                <a:lnTo>
                  <a:pt x="5651147" y="3896489"/>
                </a:lnTo>
                <a:cubicBezTo>
                  <a:pt x="5427171" y="4186934"/>
                  <a:pt x="5090625" y="4454446"/>
                  <a:pt x="4734255" y="4737639"/>
                </a:cubicBezTo>
                <a:cubicBezTo>
                  <a:pt x="4668506" y="4789825"/>
                  <a:pt x="4600584" y="4843856"/>
                  <a:pt x="4532663" y="4898543"/>
                </a:cubicBezTo>
                <a:cubicBezTo>
                  <a:pt x="3924681" y="5387974"/>
                  <a:pt x="3480945" y="5708856"/>
                  <a:pt x="2876165" y="5708856"/>
                </a:cubicBezTo>
                <a:cubicBezTo>
                  <a:pt x="1954665" y="5708856"/>
                  <a:pt x="1302047" y="5314966"/>
                  <a:pt x="694066" y="4391717"/>
                </a:cubicBezTo>
                <a:cubicBezTo>
                  <a:pt x="614503" y="4270875"/>
                  <a:pt x="536731" y="4160972"/>
                  <a:pt x="461517" y="4054756"/>
                </a:cubicBezTo>
                <a:cubicBezTo>
                  <a:pt x="149788" y="3614348"/>
                  <a:pt x="0" y="3385316"/>
                  <a:pt x="0" y="2993139"/>
                </a:cubicBezTo>
                <a:cubicBezTo>
                  <a:pt x="0" y="2603731"/>
                  <a:pt x="93889" y="2219065"/>
                  <a:pt x="278855" y="1849819"/>
                </a:cubicBezTo>
                <a:cubicBezTo>
                  <a:pt x="459854" y="1488610"/>
                  <a:pt x="718625" y="1157977"/>
                  <a:pt x="1047879" y="867400"/>
                </a:cubicBezTo>
                <a:cubicBezTo>
                  <a:pt x="1371504" y="581701"/>
                  <a:pt x="1755887" y="346080"/>
                  <a:pt x="2159714" y="186098"/>
                </a:cubicBezTo>
                <a:cubicBezTo>
                  <a:pt x="2367064" y="103803"/>
                  <a:pt x="2576044" y="41801"/>
                  <a:pt x="2785137" y="372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74" name="Freeform: Shape 2073">
            <a:extLst>
              <a:ext uri="{FF2B5EF4-FFF2-40B4-BE49-F238E27FC236}">
                <a16:creationId xmlns:a16="http://schemas.microsoft.com/office/drawing/2014/main" id="{9F5CCFC5-858F-4B45-9B10-D49DD0280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5450" y="0"/>
            <a:ext cx="5866550" cy="5788550"/>
          </a:xfrm>
          <a:custGeom>
            <a:avLst/>
            <a:gdLst>
              <a:gd name="connsiteX0" fmla="*/ 2331396 w 5798121"/>
              <a:gd name="connsiteY0" fmla="*/ 0 h 5788550"/>
              <a:gd name="connsiteX1" fmla="*/ 4658651 w 5798121"/>
              <a:gd name="connsiteY1" fmla="*/ 0 h 5788550"/>
              <a:gd name="connsiteX2" fmla="*/ 4682835 w 5798121"/>
              <a:gd name="connsiteY2" fmla="*/ 9816 h 5788550"/>
              <a:gd name="connsiteX3" fmla="*/ 5499667 w 5798121"/>
              <a:gd name="connsiteY3" fmla="*/ 658449 h 5788550"/>
              <a:gd name="connsiteX4" fmla="*/ 5665313 w 5798121"/>
              <a:gd name="connsiteY4" fmla="*/ 884789 h 5788550"/>
              <a:gd name="connsiteX5" fmla="*/ 5798121 w 5798121"/>
              <a:gd name="connsiteY5" fmla="*/ 1110681 h 5788550"/>
              <a:gd name="connsiteX6" fmla="*/ 5798121 w 5798121"/>
              <a:gd name="connsiteY6" fmla="*/ 4016954 h 5788550"/>
              <a:gd name="connsiteX7" fmla="*/ 5706359 w 5798121"/>
              <a:gd name="connsiteY7" fmla="*/ 4121532 h 5788550"/>
              <a:gd name="connsiteX8" fmla="*/ 4944692 w 5798121"/>
              <a:gd name="connsiteY8" fmla="*/ 4775532 h 5788550"/>
              <a:gd name="connsiteX9" fmla="*/ 4734137 w 5798121"/>
              <a:gd name="connsiteY9" fmla="*/ 4943362 h 5788550"/>
              <a:gd name="connsiteX10" fmla="*/ 3004009 w 5798121"/>
              <a:gd name="connsiteY10" fmla="*/ 5788550 h 5788550"/>
              <a:gd name="connsiteX11" fmla="*/ 724917 w 5798121"/>
              <a:gd name="connsiteY11" fmla="*/ 4414722 h 5788550"/>
              <a:gd name="connsiteX12" fmla="*/ 482031 w 5798121"/>
              <a:gd name="connsiteY12" fmla="*/ 4063258 h 5788550"/>
              <a:gd name="connsiteX13" fmla="*/ 0 w 5798121"/>
              <a:gd name="connsiteY13" fmla="*/ 2955950 h 5788550"/>
              <a:gd name="connsiteX14" fmla="*/ 291250 w 5798121"/>
              <a:gd name="connsiteY14" fmla="*/ 1763422 h 5788550"/>
              <a:gd name="connsiteX15" fmla="*/ 1094457 w 5798121"/>
              <a:gd name="connsiteY15" fmla="*/ 738720 h 5788550"/>
              <a:gd name="connsiteX16" fmla="*/ 2255713 w 5798121"/>
              <a:gd name="connsiteY16" fmla="*/ 28095 h 5788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798121" h="5788550">
                <a:moveTo>
                  <a:pt x="2331396" y="0"/>
                </a:moveTo>
                <a:lnTo>
                  <a:pt x="4658651" y="0"/>
                </a:lnTo>
                <a:lnTo>
                  <a:pt x="4682835" y="9816"/>
                </a:lnTo>
                <a:cubicBezTo>
                  <a:pt x="4995727" y="159362"/>
                  <a:pt x="5270543" y="377635"/>
                  <a:pt x="5499667" y="658449"/>
                </a:cubicBezTo>
                <a:cubicBezTo>
                  <a:pt x="5558201" y="730215"/>
                  <a:pt x="5613447" y="805760"/>
                  <a:pt x="5665313" y="884789"/>
                </a:cubicBezTo>
                <a:lnTo>
                  <a:pt x="5798121" y="1110681"/>
                </a:lnTo>
                <a:lnTo>
                  <a:pt x="5798121" y="4016954"/>
                </a:lnTo>
                <a:lnTo>
                  <a:pt x="5706359" y="4121532"/>
                </a:lnTo>
                <a:cubicBezTo>
                  <a:pt x="5491360" y="4341659"/>
                  <a:pt x="5223849" y="4553996"/>
                  <a:pt x="4944692" y="4775532"/>
                </a:cubicBezTo>
                <a:cubicBezTo>
                  <a:pt x="4876021" y="4829964"/>
                  <a:pt x="4805079" y="4886320"/>
                  <a:pt x="4734137" y="4943362"/>
                </a:cubicBezTo>
                <a:cubicBezTo>
                  <a:pt x="4099133" y="5453857"/>
                  <a:pt x="3635672" y="5788550"/>
                  <a:pt x="3004009" y="5788550"/>
                </a:cubicBezTo>
                <a:cubicBezTo>
                  <a:pt x="2041550" y="5788550"/>
                  <a:pt x="1359922" y="5377707"/>
                  <a:pt x="724917" y="4414722"/>
                </a:cubicBezTo>
                <a:cubicBezTo>
                  <a:pt x="641818" y="4288679"/>
                  <a:pt x="560588" y="4174046"/>
                  <a:pt x="482031" y="4063258"/>
                </a:cubicBezTo>
                <a:cubicBezTo>
                  <a:pt x="156446" y="3603895"/>
                  <a:pt x="0" y="3365006"/>
                  <a:pt x="0" y="2955950"/>
                </a:cubicBezTo>
                <a:cubicBezTo>
                  <a:pt x="0" y="2549782"/>
                  <a:pt x="98062" y="2148559"/>
                  <a:pt x="291250" y="1763422"/>
                </a:cubicBezTo>
                <a:cubicBezTo>
                  <a:pt x="480295" y="1386666"/>
                  <a:pt x="750568" y="1041802"/>
                  <a:pt x="1094457" y="738720"/>
                </a:cubicBezTo>
                <a:cubicBezTo>
                  <a:pt x="1432467" y="440725"/>
                  <a:pt x="1833935" y="194963"/>
                  <a:pt x="2255713" y="28095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AB2D6A-B981-26BF-DF0A-CBC16FD31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442912"/>
            <a:ext cx="5411050" cy="1822123"/>
          </a:xfrm>
        </p:spPr>
        <p:txBody>
          <a:bodyPr anchor="b">
            <a:normAutofit/>
          </a:bodyPr>
          <a:lstStyle/>
          <a:p>
            <a:r>
              <a:rPr lang="en-GB" dirty="0"/>
              <a:t>Youth work in 1940s- Decline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2D9B42-8269-5C61-AD1C-CE5EE0B6F8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496720"/>
            <a:ext cx="5181599" cy="3467518"/>
          </a:xfrm>
        </p:spPr>
        <p:txBody>
          <a:bodyPr anchor="t">
            <a:normAutofit/>
          </a:bodyPr>
          <a:lstStyle/>
          <a:p>
            <a:pPr>
              <a:lnSpc>
                <a:spcPct val="130000"/>
              </a:lnSpc>
            </a:pPr>
            <a:r>
              <a:rPr lang="en-GB" dirty="0"/>
              <a:t>Focus on housing, schools and other buildings after the blitz</a:t>
            </a:r>
            <a:endParaRPr lang="en-GB"/>
          </a:p>
          <a:p>
            <a:pPr>
              <a:lnSpc>
                <a:spcPct val="130000"/>
              </a:lnSpc>
            </a:pPr>
            <a:r>
              <a:rPr lang="en-GB" dirty="0"/>
              <a:t>A place for young people to meet was not a priority</a:t>
            </a:r>
            <a:endParaRPr lang="en-GB"/>
          </a:p>
          <a:p>
            <a:pPr>
              <a:lnSpc>
                <a:spcPct val="130000"/>
              </a:lnSpc>
            </a:pPr>
            <a:r>
              <a:rPr lang="en-GB" dirty="0"/>
              <a:t>The pressure of economy led to grant cuts, reduction of workers in training and departure of experienced workers</a:t>
            </a:r>
            <a:endParaRPr lang="en-GB"/>
          </a:p>
          <a:p>
            <a:pPr>
              <a:lnSpc>
                <a:spcPct val="130000"/>
              </a:lnSpc>
            </a:pPr>
            <a:r>
              <a:rPr lang="en-GB" dirty="0"/>
              <a:t>(Youth work Wales)</a:t>
            </a:r>
            <a:endParaRPr lang="en-GB"/>
          </a:p>
          <a:p>
            <a:pPr>
              <a:lnSpc>
                <a:spcPct val="130000"/>
              </a:lnSpc>
            </a:pPr>
            <a:endParaRPr lang="en-GB"/>
          </a:p>
        </p:txBody>
      </p:sp>
      <p:sp>
        <p:nvSpPr>
          <p:cNvPr id="2076" name="Freeform: Shape 2075">
            <a:extLst>
              <a:ext uri="{FF2B5EF4-FFF2-40B4-BE49-F238E27FC236}">
                <a16:creationId xmlns:a16="http://schemas.microsoft.com/office/drawing/2014/main" id="{2348ECDC-D455-4B71-90F6-2ECC12B79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3734" y="0"/>
            <a:ext cx="5568114" cy="5577748"/>
          </a:xfrm>
          <a:custGeom>
            <a:avLst/>
            <a:gdLst>
              <a:gd name="connsiteX0" fmla="*/ 2959946 w 5568114"/>
              <a:gd name="connsiteY0" fmla="*/ 0 h 5577748"/>
              <a:gd name="connsiteX1" fmla="*/ 3614224 w 5568114"/>
              <a:gd name="connsiteY1" fmla="*/ 0 h 5577748"/>
              <a:gd name="connsiteX2" fmla="*/ 3844432 w 5568114"/>
              <a:gd name="connsiteY2" fmla="*/ 36392 h 5577748"/>
              <a:gd name="connsiteX3" fmla="*/ 4336826 w 5568114"/>
              <a:gd name="connsiteY3" fmla="*/ 203778 h 5577748"/>
              <a:gd name="connsiteX4" fmla="*/ 5093304 w 5568114"/>
              <a:gd name="connsiteY4" fmla="*/ 806978 h 5577748"/>
              <a:gd name="connsiteX5" fmla="*/ 5496656 w 5568114"/>
              <a:gd name="connsiteY5" fmla="*/ 1495125 h 5577748"/>
              <a:gd name="connsiteX6" fmla="*/ 5568114 w 5568114"/>
              <a:gd name="connsiteY6" fmla="*/ 1692569 h 5577748"/>
              <a:gd name="connsiteX7" fmla="*/ 5568114 w 5568114"/>
              <a:gd name="connsiteY7" fmla="*/ 3665503 h 5577748"/>
              <a:gd name="connsiteX8" fmla="*/ 5466225 w 5568114"/>
              <a:gd name="connsiteY8" fmla="*/ 3819786 h 5577748"/>
              <a:gd name="connsiteX9" fmla="*/ 4579336 w 5568114"/>
              <a:gd name="connsiteY9" fmla="*/ 4635686 h 5577748"/>
              <a:gd name="connsiteX10" fmla="*/ 4384340 w 5568114"/>
              <a:gd name="connsiteY10" fmla="*/ 4791760 h 5577748"/>
              <a:gd name="connsiteX11" fmla="*/ 2782048 w 5568114"/>
              <a:gd name="connsiteY11" fmla="*/ 5577748 h 5577748"/>
              <a:gd name="connsiteX12" fmla="*/ 671354 w 5568114"/>
              <a:gd name="connsiteY12" fmla="*/ 4300148 h 5577748"/>
              <a:gd name="connsiteX13" fmla="*/ 446415 w 5568114"/>
              <a:gd name="connsiteY13" fmla="*/ 3973302 h 5577748"/>
              <a:gd name="connsiteX14" fmla="*/ 0 w 5568114"/>
              <a:gd name="connsiteY14" fmla="*/ 2943554 h 5577748"/>
              <a:gd name="connsiteX15" fmla="*/ 269730 w 5568114"/>
              <a:gd name="connsiteY15" fmla="*/ 1834555 h 5577748"/>
              <a:gd name="connsiteX16" fmla="*/ 1013589 w 5568114"/>
              <a:gd name="connsiteY16" fmla="*/ 881627 h 5577748"/>
              <a:gd name="connsiteX17" fmla="*/ 2089042 w 5568114"/>
              <a:gd name="connsiteY17" fmla="*/ 220777 h 5577748"/>
              <a:gd name="connsiteX18" fmla="*/ 2845684 w 5568114"/>
              <a:gd name="connsiteY18" fmla="*/ 14234 h 5577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568114" h="5577748">
                <a:moveTo>
                  <a:pt x="2959946" y="0"/>
                </a:moveTo>
                <a:lnTo>
                  <a:pt x="3614224" y="0"/>
                </a:lnTo>
                <a:lnTo>
                  <a:pt x="3844432" y="36392"/>
                </a:lnTo>
                <a:cubicBezTo>
                  <a:pt x="4017699" y="73748"/>
                  <a:pt x="4182227" y="129639"/>
                  <a:pt x="4336826" y="203778"/>
                </a:cubicBezTo>
                <a:cubicBezTo>
                  <a:pt x="4626600" y="342850"/>
                  <a:pt x="4881111" y="545834"/>
                  <a:pt x="5093304" y="806978"/>
                </a:cubicBezTo>
                <a:cubicBezTo>
                  <a:pt x="5255931" y="1007198"/>
                  <a:pt x="5391154" y="1239036"/>
                  <a:pt x="5496656" y="1495125"/>
                </a:cubicBezTo>
                <a:lnTo>
                  <a:pt x="5568114" y="1692569"/>
                </a:lnTo>
                <a:lnTo>
                  <a:pt x="5568114" y="3665503"/>
                </a:lnTo>
                <a:lnTo>
                  <a:pt x="5466225" y="3819786"/>
                </a:lnTo>
                <a:cubicBezTo>
                  <a:pt x="5249576" y="4101511"/>
                  <a:pt x="4924044" y="4360994"/>
                  <a:pt x="4579336" y="4635686"/>
                </a:cubicBezTo>
                <a:cubicBezTo>
                  <a:pt x="4515738" y="4686305"/>
                  <a:pt x="4450038" y="4738713"/>
                  <a:pt x="4384340" y="4791760"/>
                </a:cubicBezTo>
                <a:cubicBezTo>
                  <a:pt x="3796254" y="5266498"/>
                  <a:pt x="3367038" y="5577748"/>
                  <a:pt x="2782048" y="5577748"/>
                </a:cubicBezTo>
                <a:cubicBezTo>
                  <a:pt x="1890703" y="5577748"/>
                  <a:pt x="1259439" y="5195682"/>
                  <a:pt x="671354" y="4300148"/>
                </a:cubicBezTo>
                <a:cubicBezTo>
                  <a:pt x="594395" y="4182934"/>
                  <a:pt x="519167" y="4076330"/>
                  <a:pt x="446415" y="3973302"/>
                </a:cubicBezTo>
                <a:cubicBezTo>
                  <a:pt x="144886" y="3546115"/>
                  <a:pt x="0" y="3323958"/>
                  <a:pt x="0" y="2943554"/>
                </a:cubicBezTo>
                <a:cubicBezTo>
                  <a:pt x="0" y="2565835"/>
                  <a:pt x="90816" y="2192716"/>
                  <a:pt x="269730" y="1834555"/>
                </a:cubicBezTo>
                <a:cubicBezTo>
                  <a:pt x="444806" y="1484188"/>
                  <a:pt x="695109" y="1163480"/>
                  <a:pt x="1013589" y="881627"/>
                </a:cubicBezTo>
                <a:cubicBezTo>
                  <a:pt x="1326624" y="604505"/>
                  <a:pt x="1698428" y="375956"/>
                  <a:pt x="2089042" y="220777"/>
                </a:cubicBezTo>
                <a:cubicBezTo>
                  <a:pt x="2339747" y="120996"/>
                  <a:pt x="2592918" y="51971"/>
                  <a:pt x="2845684" y="14234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FA49A53-9218-A748-9D75-062E2E91E6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98" r="17260" b="-1"/>
          <a:stretch>
            <a:fillRect/>
          </a:stretch>
        </p:blipFill>
        <p:spPr>
          <a:xfrm>
            <a:off x="6877878" y="294199"/>
            <a:ext cx="5150794" cy="5001370"/>
          </a:xfrm>
          <a:custGeom>
            <a:avLst/>
            <a:gdLst/>
            <a:ahLst/>
            <a:cxnLst/>
            <a:rect l="l" t="t" r="r" b="b"/>
            <a:pathLst>
              <a:path w="5044104" h="4896924">
                <a:moveTo>
                  <a:pt x="2886613" y="0"/>
                </a:moveTo>
                <a:cubicBezTo>
                  <a:pt x="3218269" y="0"/>
                  <a:pt x="3523512" y="65865"/>
                  <a:pt x="3794011" y="195584"/>
                </a:cubicBezTo>
                <a:cubicBezTo>
                  <a:pt x="4047516" y="317247"/>
                  <a:pt x="4270172" y="494825"/>
                  <a:pt x="4455804" y="723284"/>
                </a:cubicBezTo>
                <a:cubicBezTo>
                  <a:pt x="4835198" y="1190375"/>
                  <a:pt x="5044104" y="1854168"/>
                  <a:pt x="5044104" y="2592438"/>
                </a:cubicBezTo>
                <a:cubicBezTo>
                  <a:pt x="5044104" y="2886985"/>
                  <a:pt x="4963247" y="3123382"/>
                  <a:pt x="4782050" y="3358996"/>
                </a:cubicBezTo>
                <a:cubicBezTo>
                  <a:pt x="4592516" y="3605460"/>
                  <a:pt x="4307730" y="3832465"/>
                  <a:pt x="4006167" y="4072775"/>
                </a:cubicBezTo>
                <a:cubicBezTo>
                  <a:pt x="3950530" y="4117058"/>
                  <a:pt x="3893052" y="4162907"/>
                  <a:pt x="3835576" y="4209314"/>
                </a:cubicBezTo>
                <a:cubicBezTo>
                  <a:pt x="3321099" y="4624632"/>
                  <a:pt x="2945605" y="4896924"/>
                  <a:pt x="2433835" y="4896924"/>
                </a:cubicBezTo>
                <a:cubicBezTo>
                  <a:pt x="1654054" y="4896924"/>
                  <a:pt x="1101803" y="4562680"/>
                  <a:pt x="587325" y="3779234"/>
                </a:cubicBezTo>
                <a:cubicBezTo>
                  <a:pt x="519999" y="3676690"/>
                  <a:pt x="454187" y="3583430"/>
                  <a:pt x="390540" y="3493298"/>
                </a:cubicBezTo>
                <a:cubicBezTo>
                  <a:pt x="126752" y="3119579"/>
                  <a:pt x="0" y="2925228"/>
                  <a:pt x="0" y="2592438"/>
                </a:cubicBezTo>
                <a:cubicBezTo>
                  <a:pt x="0" y="2261996"/>
                  <a:pt x="79450" y="1935577"/>
                  <a:pt x="235969" y="1622244"/>
                </a:cubicBezTo>
                <a:cubicBezTo>
                  <a:pt x="389133" y="1315731"/>
                  <a:pt x="608107" y="1035165"/>
                  <a:pt x="886724" y="788590"/>
                </a:cubicBezTo>
                <a:cubicBezTo>
                  <a:pt x="1160578" y="546153"/>
                  <a:pt x="1485846" y="346211"/>
                  <a:pt x="1827568" y="210454"/>
                </a:cubicBezTo>
                <a:cubicBezTo>
                  <a:pt x="2178491" y="70787"/>
                  <a:pt x="2534934" y="0"/>
                  <a:pt x="2886613" y="0"/>
                </a:cubicBezTo>
                <a:close/>
              </a:path>
            </a:pathLst>
          </a:custGeom>
        </p:spPr>
      </p:pic>
      <p:sp>
        <p:nvSpPr>
          <p:cNvPr id="6" name="AutoShape 4" descr="Why the world needed rebuilding after WW2 | Royal British Legion">
            <a:extLst>
              <a:ext uri="{FF2B5EF4-FFF2-40B4-BE49-F238E27FC236}">
                <a16:creationId xmlns:a16="http://schemas.microsoft.com/office/drawing/2014/main" id="{07943C56-6459-D177-1B77-30F3E7D4492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1888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1A08AC-F796-409C-AD97-8B476289E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E1B312B-4E9A-405C-9CE8-103254380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0"/>
            <a:ext cx="10853745" cy="6858000"/>
            <a:chOff x="-1" y="0"/>
            <a:chExt cx="10934058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27ED404-4912-4C80-B5EB-98E67EB26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0"/>
              <a:ext cx="10515600" cy="6858000"/>
            </a:xfrm>
            <a:custGeom>
              <a:avLst/>
              <a:gdLst>
                <a:gd name="connsiteX0" fmla="*/ 0 w 10515600"/>
                <a:gd name="connsiteY0" fmla="*/ 0 h 6858000"/>
                <a:gd name="connsiteX1" fmla="*/ 3039549 w 10515600"/>
                <a:gd name="connsiteY1" fmla="*/ 0 h 6858000"/>
                <a:gd name="connsiteX2" fmla="*/ 3387573 w 10515600"/>
                <a:gd name="connsiteY2" fmla="*/ 0 h 6858000"/>
                <a:gd name="connsiteX3" fmla="*/ 3678072 w 10515600"/>
                <a:gd name="connsiteY3" fmla="*/ 0 h 6858000"/>
                <a:gd name="connsiteX4" fmla="*/ 3721524 w 10515600"/>
                <a:gd name="connsiteY4" fmla="*/ 0 h 6858000"/>
                <a:gd name="connsiteX5" fmla="*/ 4595394 w 10515600"/>
                <a:gd name="connsiteY5" fmla="*/ 0 h 6858000"/>
                <a:gd name="connsiteX6" fmla="*/ 4607603 w 10515600"/>
                <a:gd name="connsiteY6" fmla="*/ 0 h 6858000"/>
                <a:gd name="connsiteX7" fmla="*/ 4733044 w 10515600"/>
                <a:gd name="connsiteY7" fmla="*/ 0 h 6858000"/>
                <a:gd name="connsiteX8" fmla="*/ 6226185 w 10515600"/>
                <a:gd name="connsiteY8" fmla="*/ 0 h 6858000"/>
                <a:gd name="connsiteX9" fmla="*/ 8892577 w 10515600"/>
                <a:gd name="connsiteY9" fmla="*/ 0 h 6858000"/>
                <a:gd name="connsiteX10" fmla="*/ 8914701 w 10515600"/>
                <a:gd name="connsiteY10" fmla="*/ 14997 h 6858000"/>
                <a:gd name="connsiteX11" fmla="*/ 10515600 w 10515600"/>
                <a:gd name="connsiteY11" fmla="*/ 3621656 h 6858000"/>
                <a:gd name="connsiteX12" fmla="*/ 8641250 w 10515600"/>
                <a:gd name="connsiteY12" fmla="*/ 6374814 h 6858000"/>
                <a:gd name="connsiteX13" fmla="*/ 8124602 w 10515600"/>
                <a:gd name="connsiteY13" fmla="*/ 6780599 h 6858000"/>
                <a:gd name="connsiteX14" fmla="*/ 8012846 w 10515600"/>
                <a:gd name="connsiteY14" fmla="*/ 6858000 h 6858000"/>
                <a:gd name="connsiteX15" fmla="*/ 6226185 w 10515600"/>
                <a:gd name="connsiteY15" fmla="*/ 6858000 h 6858000"/>
                <a:gd name="connsiteX16" fmla="*/ 4607603 w 10515600"/>
                <a:gd name="connsiteY16" fmla="*/ 6858000 h 6858000"/>
                <a:gd name="connsiteX17" fmla="*/ 4595394 w 10515600"/>
                <a:gd name="connsiteY17" fmla="*/ 6858000 h 6858000"/>
                <a:gd name="connsiteX18" fmla="*/ 4424650 w 10515600"/>
                <a:gd name="connsiteY18" fmla="*/ 6858000 h 6858000"/>
                <a:gd name="connsiteX19" fmla="*/ 3721524 w 10515600"/>
                <a:gd name="connsiteY19" fmla="*/ 6858000 h 6858000"/>
                <a:gd name="connsiteX20" fmla="*/ 3678072 w 10515600"/>
                <a:gd name="connsiteY20" fmla="*/ 6858000 h 6858000"/>
                <a:gd name="connsiteX21" fmla="*/ 3387573 w 10515600"/>
                <a:gd name="connsiteY21" fmla="*/ 6858000 h 6858000"/>
                <a:gd name="connsiteX22" fmla="*/ 3039549 w 10515600"/>
                <a:gd name="connsiteY22" fmla="*/ 6858000 h 6858000"/>
                <a:gd name="connsiteX23" fmla="*/ 0 w 10515600"/>
                <a:gd name="connsiteY23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0515600" h="6858000">
                  <a:moveTo>
                    <a:pt x="0" y="0"/>
                  </a:moveTo>
                  <a:lnTo>
                    <a:pt x="3039549" y="0"/>
                  </a:lnTo>
                  <a:lnTo>
                    <a:pt x="3387573" y="0"/>
                  </a:lnTo>
                  <a:lnTo>
                    <a:pt x="3678072" y="0"/>
                  </a:lnTo>
                  <a:lnTo>
                    <a:pt x="3721524" y="0"/>
                  </a:lnTo>
                  <a:lnTo>
                    <a:pt x="4595394" y="0"/>
                  </a:lnTo>
                  <a:lnTo>
                    <a:pt x="4607603" y="0"/>
                  </a:lnTo>
                  <a:lnTo>
                    <a:pt x="4733044" y="0"/>
                  </a:lnTo>
                  <a:lnTo>
                    <a:pt x="6226185" y="0"/>
                  </a:lnTo>
                  <a:lnTo>
                    <a:pt x="8892577" y="0"/>
                  </a:lnTo>
                  <a:lnTo>
                    <a:pt x="8914701" y="14997"/>
                  </a:lnTo>
                  <a:cubicBezTo>
                    <a:pt x="9941864" y="754641"/>
                    <a:pt x="10515600" y="2093192"/>
                    <a:pt x="10515600" y="3621656"/>
                  </a:cubicBezTo>
                  <a:cubicBezTo>
                    <a:pt x="10515600" y="4969131"/>
                    <a:pt x="9586875" y="5602839"/>
                    <a:pt x="8641250" y="6374814"/>
                  </a:cubicBezTo>
                  <a:cubicBezTo>
                    <a:pt x="8469047" y="6515397"/>
                    <a:pt x="8298420" y="6653108"/>
                    <a:pt x="8124602" y="6780599"/>
                  </a:cubicBezTo>
                  <a:lnTo>
                    <a:pt x="8012846" y="6858000"/>
                  </a:lnTo>
                  <a:lnTo>
                    <a:pt x="6226185" y="6858000"/>
                  </a:lnTo>
                  <a:lnTo>
                    <a:pt x="4607603" y="6858000"/>
                  </a:lnTo>
                  <a:lnTo>
                    <a:pt x="4595394" y="6858000"/>
                  </a:lnTo>
                  <a:lnTo>
                    <a:pt x="4424650" y="6858000"/>
                  </a:lnTo>
                  <a:lnTo>
                    <a:pt x="3721524" y="6858000"/>
                  </a:lnTo>
                  <a:lnTo>
                    <a:pt x="3678072" y="6858000"/>
                  </a:lnTo>
                  <a:lnTo>
                    <a:pt x="3387573" y="6858000"/>
                  </a:lnTo>
                  <a:lnTo>
                    <a:pt x="3039549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E58012C-4DA3-4ED3-9500-41F9AF60B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40433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9AC73F7-22BD-4C46-B368-3F03B8478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8432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5C99F96-8984-456F-BD66-5C019A651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53086" y="0"/>
              <a:ext cx="2261351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0ADF88E-178C-D027-D8C2-1376F7F1C2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0875" y="442913"/>
            <a:ext cx="6857365" cy="1344612"/>
          </a:xfrm>
        </p:spPr>
        <p:txBody>
          <a:bodyPr anchor="b">
            <a:normAutofit/>
          </a:bodyPr>
          <a:lstStyle/>
          <a:p>
            <a:r>
              <a:rPr lang="en-GB" dirty="0"/>
              <a:t>Now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93027-2CD5-81D1-B384-C84FC4B6D0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0207" y="2312988"/>
            <a:ext cx="7618034" cy="365125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Youth work is universal, more inclusive, accessible, empowering, equal and respects young people</a:t>
            </a:r>
          </a:p>
          <a:p>
            <a:r>
              <a:rPr lang="en-GB" dirty="0"/>
              <a:t>Youth work meets young people where they are</a:t>
            </a:r>
          </a:p>
          <a:p>
            <a:r>
              <a:rPr lang="en-GB" dirty="0"/>
              <a:t>It supports them through significant changes and ‘promotes opportunities and access for all young people whatever their race, sex, gender, sexual identity, language, religion, disability, age, background or personal circumstances’</a:t>
            </a:r>
          </a:p>
          <a:p>
            <a:r>
              <a:rPr lang="en-GB" dirty="0"/>
              <a:t>(principles and purposes, 2022)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58260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93B4D24-F4A8-4141-A20A-E0575D1996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CCEEF8A-4A3A-4B35-AA57-D804767F5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0"/>
            <a:ext cx="12191696" cy="6170490"/>
            <a:chOff x="-2" y="0"/>
            <a:chExt cx="12191696" cy="617049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5A741C2-AB82-4BF5-9324-5D0B56A3D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167675" y="-3167677"/>
              <a:ext cx="5856341" cy="12191695"/>
            </a:xfrm>
            <a:custGeom>
              <a:avLst/>
              <a:gdLst>
                <a:gd name="connsiteX0" fmla="*/ 0 w 5856341"/>
                <a:gd name="connsiteY0" fmla="*/ 12191695 h 12191695"/>
                <a:gd name="connsiteX1" fmla="*/ 0 w 5856341"/>
                <a:gd name="connsiteY1" fmla="*/ 0 h 12191695"/>
                <a:gd name="connsiteX2" fmla="*/ 243849 w 5856341"/>
                <a:gd name="connsiteY2" fmla="*/ 0 h 12191695"/>
                <a:gd name="connsiteX3" fmla="*/ 505121 w 5856341"/>
                <a:gd name="connsiteY3" fmla="*/ 0 h 12191695"/>
                <a:gd name="connsiteX4" fmla="*/ 723207 w 5856341"/>
                <a:gd name="connsiteY4" fmla="*/ 0 h 12191695"/>
                <a:gd name="connsiteX5" fmla="*/ 755828 w 5856341"/>
                <a:gd name="connsiteY5" fmla="*/ 0 h 12191695"/>
                <a:gd name="connsiteX6" fmla="*/ 1411868 w 5856341"/>
                <a:gd name="connsiteY6" fmla="*/ 0 h 12191695"/>
                <a:gd name="connsiteX7" fmla="*/ 1421034 w 5856341"/>
                <a:gd name="connsiteY7" fmla="*/ 0 h 12191695"/>
                <a:gd name="connsiteX8" fmla="*/ 1515206 w 5856341"/>
                <a:gd name="connsiteY8" fmla="*/ 0 h 12191695"/>
                <a:gd name="connsiteX9" fmla="*/ 2636151 w 5856341"/>
                <a:gd name="connsiteY9" fmla="*/ 0 h 12191695"/>
                <a:gd name="connsiteX10" fmla="*/ 4637890 w 5856341"/>
                <a:gd name="connsiteY10" fmla="*/ 0 h 12191695"/>
                <a:gd name="connsiteX11" fmla="*/ 4654499 w 5856341"/>
                <a:gd name="connsiteY11" fmla="*/ 26661 h 12191695"/>
                <a:gd name="connsiteX12" fmla="*/ 5856341 w 5856341"/>
                <a:gd name="connsiteY12" fmla="*/ 6438338 h 12191695"/>
                <a:gd name="connsiteX13" fmla="*/ 4449211 w 5856341"/>
                <a:gd name="connsiteY13" fmla="*/ 11332719 h 12191695"/>
                <a:gd name="connsiteX14" fmla="*/ 4061349 w 5856341"/>
                <a:gd name="connsiteY14" fmla="*/ 12054097 h 12191695"/>
                <a:gd name="connsiteX15" fmla="*/ 3977450 w 5856341"/>
                <a:gd name="connsiteY15" fmla="*/ 12191695 h 12191695"/>
                <a:gd name="connsiteX16" fmla="*/ 2636151 w 5856341"/>
                <a:gd name="connsiteY16" fmla="*/ 12191695 h 12191695"/>
                <a:gd name="connsiteX17" fmla="*/ 1421034 w 5856341"/>
                <a:gd name="connsiteY17" fmla="*/ 12191695 h 12191695"/>
                <a:gd name="connsiteX18" fmla="*/ 1411868 w 5856341"/>
                <a:gd name="connsiteY18" fmla="*/ 12191695 h 12191695"/>
                <a:gd name="connsiteX19" fmla="*/ 1283685 w 5856341"/>
                <a:gd name="connsiteY19" fmla="*/ 12191695 h 12191695"/>
                <a:gd name="connsiteX20" fmla="*/ 755828 w 5856341"/>
                <a:gd name="connsiteY20" fmla="*/ 12191695 h 12191695"/>
                <a:gd name="connsiteX21" fmla="*/ 723207 w 5856341"/>
                <a:gd name="connsiteY21" fmla="*/ 12191695 h 12191695"/>
                <a:gd name="connsiteX22" fmla="*/ 505121 w 5856341"/>
                <a:gd name="connsiteY22" fmla="*/ 12191695 h 12191695"/>
                <a:gd name="connsiteX23" fmla="*/ 243849 w 5856341"/>
                <a:gd name="connsiteY23" fmla="*/ 12191695 h 12191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856341" h="12191695">
                  <a:moveTo>
                    <a:pt x="0" y="12191695"/>
                  </a:moveTo>
                  <a:lnTo>
                    <a:pt x="0" y="0"/>
                  </a:lnTo>
                  <a:lnTo>
                    <a:pt x="243849" y="0"/>
                  </a:lnTo>
                  <a:lnTo>
                    <a:pt x="505121" y="0"/>
                  </a:lnTo>
                  <a:lnTo>
                    <a:pt x="723207" y="0"/>
                  </a:lnTo>
                  <a:lnTo>
                    <a:pt x="755828" y="0"/>
                  </a:lnTo>
                  <a:lnTo>
                    <a:pt x="1411868" y="0"/>
                  </a:lnTo>
                  <a:lnTo>
                    <a:pt x="1421034" y="0"/>
                  </a:lnTo>
                  <a:lnTo>
                    <a:pt x="1515206" y="0"/>
                  </a:lnTo>
                  <a:lnTo>
                    <a:pt x="2636151" y="0"/>
                  </a:lnTo>
                  <a:lnTo>
                    <a:pt x="4637890" y="0"/>
                  </a:lnTo>
                  <a:lnTo>
                    <a:pt x="4654499" y="26661"/>
                  </a:lnTo>
                  <a:cubicBezTo>
                    <a:pt x="5425621" y="1341551"/>
                    <a:pt x="5856341" y="3721137"/>
                    <a:pt x="5856341" y="6438338"/>
                  </a:cubicBezTo>
                  <a:cubicBezTo>
                    <a:pt x="5856341" y="8833790"/>
                    <a:pt x="5159120" y="9960353"/>
                    <a:pt x="4449211" y="11332719"/>
                  </a:cubicBezTo>
                  <a:cubicBezTo>
                    <a:pt x="4319934" y="11582638"/>
                    <a:pt x="4191839" y="11827452"/>
                    <a:pt x="4061349" y="12054097"/>
                  </a:cubicBezTo>
                  <a:lnTo>
                    <a:pt x="3977450" y="12191695"/>
                  </a:lnTo>
                  <a:lnTo>
                    <a:pt x="2636151" y="12191695"/>
                  </a:lnTo>
                  <a:lnTo>
                    <a:pt x="1421034" y="12191695"/>
                  </a:lnTo>
                  <a:lnTo>
                    <a:pt x="1411868" y="12191695"/>
                  </a:lnTo>
                  <a:lnTo>
                    <a:pt x="1283685" y="12191695"/>
                  </a:lnTo>
                  <a:lnTo>
                    <a:pt x="755828" y="12191695"/>
                  </a:lnTo>
                  <a:lnTo>
                    <a:pt x="723207" y="12191695"/>
                  </a:lnTo>
                  <a:lnTo>
                    <a:pt x="505121" y="12191695"/>
                  </a:lnTo>
                  <a:lnTo>
                    <a:pt x="243849" y="12191695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CD46807-BF17-4E5D-90A8-A062604C0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146277" y="-874927"/>
              <a:ext cx="1899138" cy="12191695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823926DB-76C8-474A-B5FB-F43C59E33F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143758" y="-1037574"/>
              <a:ext cx="1904176" cy="12191695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C1F5347-E00A-4E12-AC11-18E0B1AF2D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247015" y="-1314429"/>
              <a:ext cx="1697663" cy="12191695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FD1C6F7-EBCB-CCEB-9AFA-B8D125E93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0875" y="442913"/>
            <a:ext cx="6857365" cy="1344612"/>
          </a:xfrm>
        </p:spPr>
        <p:txBody>
          <a:bodyPr anchor="b">
            <a:normAutofit/>
          </a:bodyPr>
          <a:lstStyle/>
          <a:p>
            <a:r>
              <a:rPr lang="en-GB" dirty="0"/>
              <a:t>Now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526A8-99B4-229C-D8DE-C2878F27E0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0875" y="2107096"/>
            <a:ext cx="8391967" cy="2846567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National occupational standards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Principles and purposes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Ensures youth clubs are consistent and is not neglected in local authorities</a:t>
            </a:r>
          </a:p>
        </p:txBody>
      </p:sp>
    </p:spTree>
    <p:extLst>
      <p:ext uri="{BB962C8B-B14F-4D97-AF65-F5344CB8AC3E}">
        <p14:creationId xmlns:p14="http://schemas.microsoft.com/office/powerpoint/2010/main" val="22252009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66F81-20F1-28BE-181B-EAC3AE229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C3340D2-EAC0-1106-6B72-DDB1DA521E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0237" y="224046"/>
            <a:ext cx="7930575" cy="6409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30813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3C44A-EFDC-44D7-5BA5-64B6A3547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3252" y="442220"/>
            <a:ext cx="6110749" cy="1345269"/>
          </a:xfrm>
        </p:spPr>
        <p:txBody>
          <a:bodyPr/>
          <a:lstStyle/>
          <a:p>
            <a:r>
              <a:rPr lang="en-GB" dirty="0"/>
              <a:t>Youth work then vs now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79EE2-0461-9F6C-6388-B0C0AB95C8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3459" y="2764276"/>
            <a:ext cx="5299586" cy="3651504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In 1944 there were 22,000-24,000 members in the youth service (smith, 1988)</a:t>
            </a:r>
          </a:p>
          <a:p>
            <a:r>
              <a:rPr lang="en-GB" dirty="0"/>
              <a:t>The age range during the 1940s was 14-21 (Rose, 1997)</a:t>
            </a:r>
          </a:p>
          <a:p>
            <a:r>
              <a:rPr lang="en-GB" dirty="0"/>
              <a:t>Ministry of education 1945- purpose of youth service was to provide the opportunities to participate in activities different from school, voluntary and be for enjoyment (smith, 1988)</a:t>
            </a:r>
          </a:p>
          <a:p>
            <a:r>
              <a:rPr lang="en-GB" dirty="0"/>
              <a:t>Adult led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D44B76-D317-9AC4-03A3-80F92625421C}"/>
              </a:ext>
            </a:extLst>
          </p:cNvPr>
          <p:cNvSpPr txBox="1"/>
          <p:nvPr/>
        </p:nvSpPr>
        <p:spPr>
          <a:xfrm>
            <a:off x="5995219" y="2765687"/>
            <a:ext cx="6110748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According to the National Youth Agency youth work is serving at least 224,000 young people</a:t>
            </a:r>
          </a:p>
          <a:p>
            <a:endParaRPr lang="en-GB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GB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age range now is 11-25</a:t>
            </a:r>
          </a:p>
          <a:p>
            <a:endParaRPr lang="en-GB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GB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Youth work occupational standards states that the purpose of youth work is to enable young people to improve their personal, social and educational development</a:t>
            </a:r>
          </a:p>
          <a:p>
            <a:endParaRPr lang="en-GB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GB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GB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Youth led</a:t>
            </a:r>
          </a:p>
          <a:p>
            <a:endParaRPr lang="en-GB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(principles and purposes, 2022)</a:t>
            </a:r>
          </a:p>
          <a:p>
            <a:endParaRPr lang="en-GB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GB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99862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93B4D24-F4A8-4141-A20A-E0575D1996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CCEEF8A-4A3A-4B35-AA57-D804767F5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0"/>
            <a:ext cx="12191696" cy="6170490"/>
            <a:chOff x="-2" y="0"/>
            <a:chExt cx="12191696" cy="617049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5A741C2-AB82-4BF5-9324-5D0B56A3D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167675" y="-3167677"/>
              <a:ext cx="5856341" cy="12191695"/>
            </a:xfrm>
            <a:custGeom>
              <a:avLst/>
              <a:gdLst>
                <a:gd name="connsiteX0" fmla="*/ 0 w 5856341"/>
                <a:gd name="connsiteY0" fmla="*/ 12191695 h 12191695"/>
                <a:gd name="connsiteX1" fmla="*/ 0 w 5856341"/>
                <a:gd name="connsiteY1" fmla="*/ 0 h 12191695"/>
                <a:gd name="connsiteX2" fmla="*/ 243849 w 5856341"/>
                <a:gd name="connsiteY2" fmla="*/ 0 h 12191695"/>
                <a:gd name="connsiteX3" fmla="*/ 505121 w 5856341"/>
                <a:gd name="connsiteY3" fmla="*/ 0 h 12191695"/>
                <a:gd name="connsiteX4" fmla="*/ 723207 w 5856341"/>
                <a:gd name="connsiteY4" fmla="*/ 0 h 12191695"/>
                <a:gd name="connsiteX5" fmla="*/ 755828 w 5856341"/>
                <a:gd name="connsiteY5" fmla="*/ 0 h 12191695"/>
                <a:gd name="connsiteX6" fmla="*/ 1411868 w 5856341"/>
                <a:gd name="connsiteY6" fmla="*/ 0 h 12191695"/>
                <a:gd name="connsiteX7" fmla="*/ 1421034 w 5856341"/>
                <a:gd name="connsiteY7" fmla="*/ 0 h 12191695"/>
                <a:gd name="connsiteX8" fmla="*/ 1515206 w 5856341"/>
                <a:gd name="connsiteY8" fmla="*/ 0 h 12191695"/>
                <a:gd name="connsiteX9" fmla="*/ 2636151 w 5856341"/>
                <a:gd name="connsiteY9" fmla="*/ 0 h 12191695"/>
                <a:gd name="connsiteX10" fmla="*/ 4637890 w 5856341"/>
                <a:gd name="connsiteY10" fmla="*/ 0 h 12191695"/>
                <a:gd name="connsiteX11" fmla="*/ 4654499 w 5856341"/>
                <a:gd name="connsiteY11" fmla="*/ 26661 h 12191695"/>
                <a:gd name="connsiteX12" fmla="*/ 5856341 w 5856341"/>
                <a:gd name="connsiteY12" fmla="*/ 6438338 h 12191695"/>
                <a:gd name="connsiteX13" fmla="*/ 4449211 w 5856341"/>
                <a:gd name="connsiteY13" fmla="*/ 11332719 h 12191695"/>
                <a:gd name="connsiteX14" fmla="*/ 4061349 w 5856341"/>
                <a:gd name="connsiteY14" fmla="*/ 12054097 h 12191695"/>
                <a:gd name="connsiteX15" fmla="*/ 3977450 w 5856341"/>
                <a:gd name="connsiteY15" fmla="*/ 12191695 h 12191695"/>
                <a:gd name="connsiteX16" fmla="*/ 2636151 w 5856341"/>
                <a:gd name="connsiteY16" fmla="*/ 12191695 h 12191695"/>
                <a:gd name="connsiteX17" fmla="*/ 1421034 w 5856341"/>
                <a:gd name="connsiteY17" fmla="*/ 12191695 h 12191695"/>
                <a:gd name="connsiteX18" fmla="*/ 1411868 w 5856341"/>
                <a:gd name="connsiteY18" fmla="*/ 12191695 h 12191695"/>
                <a:gd name="connsiteX19" fmla="*/ 1283685 w 5856341"/>
                <a:gd name="connsiteY19" fmla="*/ 12191695 h 12191695"/>
                <a:gd name="connsiteX20" fmla="*/ 755828 w 5856341"/>
                <a:gd name="connsiteY20" fmla="*/ 12191695 h 12191695"/>
                <a:gd name="connsiteX21" fmla="*/ 723207 w 5856341"/>
                <a:gd name="connsiteY21" fmla="*/ 12191695 h 12191695"/>
                <a:gd name="connsiteX22" fmla="*/ 505121 w 5856341"/>
                <a:gd name="connsiteY22" fmla="*/ 12191695 h 12191695"/>
                <a:gd name="connsiteX23" fmla="*/ 243849 w 5856341"/>
                <a:gd name="connsiteY23" fmla="*/ 12191695 h 12191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856341" h="12191695">
                  <a:moveTo>
                    <a:pt x="0" y="12191695"/>
                  </a:moveTo>
                  <a:lnTo>
                    <a:pt x="0" y="0"/>
                  </a:lnTo>
                  <a:lnTo>
                    <a:pt x="243849" y="0"/>
                  </a:lnTo>
                  <a:lnTo>
                    <a:pt x="505121" y="0"/>
                  </a:lnTo>
                  <a:lnTo>
                    <a:pt x="723207" y="0"/>
                  </a:lnTo>
                  <a:lnTo>
                    <a:pt x="755828" y="0"/>
                  </a:lnTo>
                  <a:lnTo>
                    <a:pt x="1411868" y="0"/>
                  </a:lnTo>
                  <a:lnTo>
                    <a:pt x="1421034" y="0"/>
                  </a:lnTo>
                  <a:lnTo>
                    <a:pt x="1515206" y="0"/>
                  </a:lnTo>
                  <a:lnTo>
                    <a:pt x="2636151" y="0"/>
                  </a:lnTo>
                  <a:lnTo>
                    <a:pt x="4637890" y="0"/>
                  </a:lnTo>
                  <a:lnTo>
                    <a:pt x="4654499" y="26661"/>
                  </a:lnTo>
                  <a:cubicBezTo>
                    <a:pt x="5425621" y="1341551"/>
                    <a:pt x="5856341" y="3721137"/>
                    <a:pt x="5856341" y="6438338"/>
                  </a:cubicBezTo>
                  <a:cubicBezTo>
                    <a:pt x="5856341" y="8833790"/>
                    <a:pt x="5159120" y="9960353"/>
                    <a:pt x="4449211" y="11332719"/>
                  </a:cubicBezTo>
                  <a:cubicBezTo>
                    <a:pt x="4319934" y="11582638"/>
                    <a:pt x="4191839" y="11827452"/>
                    <a:pt x="4061349" y="12054097"/>
                  </a:cubicBezTo>
                  <a:lnTo>
                    <a:pt x="3977450" y="12191695"/>
                  </a:lnTo>
                  <a:lnTo>
                    <a:pt x="2636151" y="12191695"/>
                  </a:lnTo>
                  <a:lnTo>
                    <a:pt x="1421034" y="12191695"/>
                  </a:lnTo>
                  <a:lnTo>
                    <a:pt x="1411868" y="12191695"/>
                  </a:lnTo>
                  <a:lnTo>
                    <a:pt x="1283685" y="12191695"/>
                  </a:lnTo>
                  <a:lnTo>
                    <a:pt x="755828" y="12191695"/>
                  </a:lnTo>
                  <a:lnTo>
                    <a:pt x="723207" y="12191695"/>
                  </a:lnTo>
                  <a:lnTo>
                    <a:pt x="505121" y="12191695"/>
                  </a:lnTo>
                  <a:lnTo>
                    <a:pt x="243849" y="12191695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CD46807-BF17-4E5D-90A8-A062604C0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146277" y="-874927"/>
              <a:ext cx="1899138" cy="12191695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823926DB-76C8-474A-B5FB-F43C59E33F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143758" y="-1037574"/>
              <a:ext cx="1904176" cy="12191695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C1F5347-E00A-4E12-AC11-18E0B1AF2D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247015" y="-1314429"/>
              <a:ext cx="1697663" cy="12191695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44E9684-50A9-C00A-D047-98FD343A3C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626" y="273555"/>
            <a:ext cx="6857365" cy="785866"/>
          </a:xfrm>
        </p:spPr>
        <p:txBody>
          <a:bodyPr anchor="b">
            <a:normAutofit fontScale="90000"/>
          </a:bodyPr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2D539-B0FE-3E07-408A-7AED9F48EC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826" y="1072147"/>
            <a:ext cx="12260826" cy="5512298"/>
          </a:xfrm>
        </p:spPr>
        <p:txBody>
          <a:bodyPr>
            <a:noAutofit/>
          </a:bodyPr>
          <a:lstStyle/>
          <a:p>
            <a:r>
              <a:rPr lang="en-GB" sz="1050" dirty="0"/>
              <a:t>Christ Baptist Church. (2016) </a:t>
            </a:r>
            <a:r>
              <a:rPr lang="en-GB" sz="1050" i="1" dirty="0"/>
              <a:t>Robert Rikes and the Sunday school</a:t>
            </a:r>
            <a:r>
              <a:rPr lang="en-GB" sz="1050" dirty="0"/>
              <a:t>. Available at: </a:t>
            </a:r>
            <a:r>
              <a:rPr lang="en-GB" sz="1050" dirty="0">
                <a:hlinkClick r:id="rId2"/>
              </a:rPr>
              <a:t>https://www.crichbaptist.org/articles/robert-raikes-sunday-schools/</a:t>
            </a:r>
            <a:r>
              <a:rPr lang="en-GB" sz="1050" dirty="0"/>
              <a:t> (accessed: 9 January 2026).</a:t>
            </a:r>
          </a:p>
          <a:p>
            <a:r>
              <a:rPr lang="en-GB" sz="1050" dirty="0"/>
              <a:t>Imperial War Museums. </a:t>
            </a:r>
            <a:r>
              <a:rPr lang="en-GB" sz="1050" i="1" dirty="0"/>
              <a:t>Growing up in the Second World War</a:t>
            </a:r>
            <a:r>
              <a:rPr lang="en-GB" sz="1050" dirty="0"/>
              <a:t>. Available at: </a:t>
            </a:r>
            <a:r>
              <a:rPr lang="en-GB" sz="1050" dirty="0">
                <a:hlinkClick r:id="rId3"/>
              </a:rPr>
              <a:t>https://www.iwm.org.uk/history/growing-up-in-the-second-world-war</a:t>
            </a:r>
            <a:r>
              <a:rPr lang="en-GB" sz="1050" dirty="0"/>
              <a:t> (accessed: 9 January 2026).</a:t>
            </a:r>
          </a:p>
          <a:p>
            <a:r>
              <a:rPr lang="en-GB" sz="1050" dirty="0"/>
              <a:t>Rose, J. (1997) </a:t>
            </a:r>
            <a:r>
              <a:rPr lang="en-GB" sz="1050" i="1" dirty="0"/>
              <a:t>Milestones in the development of youth work</a:t>
            </a:r>
            <a:r>
              <a:rPr lang="en-GB" sz="1050" dirty="0"/>
              <a:t>. Wales Youth Agency. Available at: </a:t>
            </a:r>
            <a:r>
              <a:rPr lang="en-GB" sz="1050" dirty="0">
                <a:hlinkClick r:id="rId4"/>
              </a:rPr>
              <a:t>https://www.youthworkwales.org.uk/wp-content/uploads/2017/11/Milestones-in-the-Development-of-Youth-Work.pdf</a:t>
            </a:r>
            <a:r>
              <a:rPr lang="en-GB" sz="1050" dirty="0"/>
              <a:t> (accessed: 11 January 2026).</a:t>
            </a:r>
          </a:p>
          <a:p>
            <a:r>
              <a:rPr lang="en-GB" sz="1050" dirty="0"/>
              <a:t>Smith, M. (1988) </a:t>
            </a:r>
            <a:r>
              <a:rPr lang="en-GB" sz="1050" i="1" dirty="0"/>
              <a:t>The making of popular youth work</a:t>
            </a:r>
            <a:r>
              <a:rPr lang="en-GB" sz="1050" dirty="0"/>
              <a:t>. Developing Youth Work. Available at: </a:t>
            </a:r>
            <a:r>
              <a:rPr lang="en-GB" sz="1050" dirty="0">
                <a:hlinkClick r:id="rId5"/>
              </a:rPr>
              <a:t>https://infed.org/dir/welcome/developing-youth-work-chapter-2-the-making-of-popular-youth-work</a:t>
            </a:r>
            <a:endParaRPr lang="en-GB" sz="1050" dirty="0"/>
          </a:p>
          <a:p>
            <a:r>
              <a:rPr lang="en-GB" sz="1050" dirty="0"/>
              <a:t>Smith, M. K. (2013) </a:t>
            </a:r>
            <a:r>
              <a:rPr lang="en-GB" sz="1050" i="1" dirty="0"/>
              <a:t>What is youth work? Exploring the history, theory and practice of youth work</a:t>
            </a:r>
            <a:r>
              <a:rPr lang="en-GB" sz="1050" dirty="0"/>
              <a:t>. The </a:t>
            </a:r>
            <a:r>
              <a:rPr lang="en-GB" sz="1050" dirty="0" err="1"/>
              <a:t>Encyclopedia</a:t>
            </a:r>
            <a:r>
              <a:rPr lang="en-GB" sz="1050" dirty="0"/>
              <a:t> of Pedagogy and Informal Education. Available at: www.infed.org/mobi/what-is-youth-work-exploring-the-history-theory-and-practice-of-work-with-young-people/ (accessed: 9 January 2026).</a:t>
            </a:r>
          </a:p>
          <a:p>
            <a:r>
              <a:rPr lang="en-GB" sz="1050" dirty="0"/>
              <a:t>The Next Generation Blog. (2023) </a:t>
            </a:r>
            <a:r>
              <a:rPr lang="en-GB" sz="1050" i="1" dirty="0"/>
              <a:t>A history of youth work</a:t>
            </a:r>
            <a:r>
              <a:rPr lang="en-GB" sz="1050" dirty="0"/>
              <a:t>. Available at: </a:t>
            </a:r>
            <a:r>
              <a:rPr lang="en-GB" sz="1050" dirty="0">
                <a:hlinkClick r:id="rId6"/>
              </a:rPr>
              <a:t>https://thenextgeneration.blog/2023/07/11/youth-work-history/</a:t>
            </a:r>
            <a:r>
              <a:rPr lang="en-GB" sz="1050" dirty="0"/>
              <a:t> (accessed: 10 January 2026).</a:t>
            </a:r>
          </a:p>
          <a:p>
            <a:r>
              <a:rPr lang="en-GB" sz="1050" dirty="0"/>
              <a:t>Youth Work in Wales Review Group. (2022) </a:t>
            </a:r>
            <a:r>
              <a:rPr lang="en-GB" sz="1050" i="1" dirty="0"/>
              <a:t>Youth Work in Wales: Principles and Purposes</a:t>
            </a:r>
            <a:r>
              <a:rPr lang="en-GB" sz="1050" dirty="0"/>
              <a:t>. Cardiff: Youth Work in Wales Review Group. Available at: </a:t>
            </a:r>
            <a:r>
              <a:rPr lang="en-GB" sz="1050" dirty="0">
                <a:hlinkClick r:id="rId7"/>
              </a:rPr>
              <a:t>https://www.cwvys.org.uk/wp-content/uploads/2022/10/YOUTH-WORK-IN-WALES-2022-ENGLISH.pdf</a:t>
            </a:r>
            <a:r>
              <a:rPr lang="en-GB" sz="1050" dirty="0"/>
              <a:t> (accessed: 11 January 2026).</a:t>
            </a:r>
          </a:p>
          <a:p>
            <a:r>
              <a:rPr lang="en-GB" sz="1050" dirty="0"/>
              <a:t>Youth Work Wales. </a:t>
            </a:r>
            <a:r>
              <a:rPr lang="en-GB" sz="1050" i="1" dirty="0"/>
              <a:t>Youth service in Wales 1939–1974</a:t>
            </a:r>
            <a:r>
              <a:rPr lang="en-GB" sz="1050" dirty="0"/>
              <a:t>. Available at: </a:t>
            </a:r>
            <a:r>
              <a:rPr lang="en-GB" sz="1050" dirty="0">
                <a:hlinkClick r:id="rId8"/>
              </a:rPr>
              <a:t>https://www.youthworkwales.org.uk/wp-content/uploads/2017/11/Youth-Service-in-Wales-1939----B.Jones-and-J.-Rose-October-2004.pdf</a:t>
            </a:r>
            <a:endParaRPr lang="en-GB" sz="1050" dirty="0"/>
          </a:p>
          <a:p>
            <a:pPr>
              <a:lnSpc>
                <a:spcPct val="130000"/>
              </a:lnSpc>
            </a:pP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11938718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3C5F4-D905-DB6F-FD45-68AC309D8B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list- Image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C4791-2A49-5A90-7CB9-E5FED54110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646" y="2312276"/>
            <a:ext cx="10494166" cy="3651504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Clouting, L. (2018) </a:t>
            </a:r>
            <a:r>
              <a:rPr lang="en-GB" i="1" dirty="0"/>
              <a:t>The evacuated children of the Second World War</a:t>
            </a:r>
            <a:r>
              <a:rPr lang="en-GB" dirty="0"/>
              <a:t>. Imperial War Museums. Available at: </a:t>
            </a:r>
            <a:r>
              <a:rPr lang="en-GB" dirty="0">
                <a:hlinkClick r:id="rId2"/>
              </a:rPr>
              <a:t>https://www.iwm.org.uk/history/the-evacuated-children-of-the-second-world-war</a:t>
            </a:r>
            <a:r>
              <a:rPr lang="en-GB" dirty="0"/>
              <a:t> (accessed: 9 January 2026).</a:t>
            </a:r>
          </a:p>
          <a:p>
            <a:r>
              <a:rPr lang="en-GB" dirty="0"/>
              <a:t>Gracia, N. (2024) </a:t>
            </a:r>
            <a:r>
              <a:rPr lang="en-GB" i="1" dirty="0"/>
              <a:t>How can we help the next generation thrive?</a:t>
            </a:r>
            <a:r>
              <a:rPr lang="en-GB" dirty="0"/>
              <a:t> Trust for America’s Health. Available at: </a:t>
            </a:r>
            <a:r>
              <a:rPr lang="en-GB" dirty="0">
                <a:hlinkClick r:id="rId3"/>
              </a:rPr>
              <a:t>https://www.tfah.org/leadership-blog/how-can-we-help-the-next-generation-thrive/</a:t>
            </a:r>
            <a:r>
              <a:rPr lang="en-GB" dirty="0"/>
              <a:t> (accessed: 9 January 2026).</a:t>
            </a:r>
          </a:p>
          <a:p>
            <a:r>
              <a:rPr lang="en-GB" dirty="0"/>
              <a:t>Imperial War Museums. </a:t>
            </a:r>
            <a:r>
              <a:rPr lang="en-GB" i="1" dirty="0"/>
              <a:t>Growing up in the Second World War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https://www.iwm.org.uk/history/growing-up-in-the-second-world-war</a:t>
            </a:r>
            <a:r>
              <a:rPr lang="en-GB" dirty="0"/>
              <a:t> (accessed: 9 January 2026).</a:t>
            </a:r>
          </a:p>
          <a:p>
            <a:r>
              <a:rPr lang="en-GB" dirty="0"/>
              <a:t>The Royal British Legion. (2020) </a:t>
            </a:r>
            <a:r>
              <a:rPr lang="en-GB" i="1" dirty="0"/>
              <a:t>Why the world needed rebuilding after WW2</a:t>
            </a:r>
            <a:r>
              <a:rPr lang="en-GB" dirty="0"/>
              <a:t>. Available at: https://functions.rblcdn.co.uk/sitefinity/images/default-source/remembrance/coming-home/winston-churchill-visits-bombed-out-buildings-in-the-east-end-of-london-iwm-(h-3978).jpg (accessed: 11 January).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3475102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LinesVTI">
  <a:themeElements>
    <a:clrScheme name="SketchLines">
      <a:dk1>
        <a:sysClr val="windowText" lastClr="000000"/>
      </a:dk1>
      <a:lt1>
        <a:sysClr val="window" lastClr="FFFFFF"/>
      </a:lt1>
      <a:dk2>
        <a:srgbClr val="564E4E"/>
      </a:dk2>
      <a:lt2>
        <a:srgbClr val="EEEBE2"/>
      </a:lt2>
      <a:accent1>
        <a:srgbClr val="E54837"/>
      </a:accent1>
      <a:accent2>
        <a:srgbClr val="947F53"/>
      </a:accent2>
      <a:accent3>
        <a:srgbClr val="BE8D64"/>
      </a:accent3>
      <a:accent4>
        <a:srgbClr val="E0C171"/>
      </a:accent4>
      <a:accent5>
        <a:srgbClr val="968572"/>
      </a:accent5>
      <a:accent6>
        <a:srgbClr val="855D5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9" ma:contentTypeDescription="Create a new document." ma:contentTypeScope="" ma:versionID="45ae3b5f57db7154c038b5f4b9a833ba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548ec45741f5f5d7eec97874c493f1e0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924780B-5D2F-4D36-96B6-30FD4D05C86D}">
  <ds:schemaRefs>
    <ds:schemaRef ds:uri="http://schemas.microsoft.com/office/2006/metadata/properties"/>
    <ds:schemaRef ds:uri="http://www.w3.org/2000/xmlns/"/>
    <ds:schemaRef ds:uri="b4f9f7ee-5770-4a14-8925-17f3d16e50b7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59A284C3-4B4C-4B1A-B04C-BB49E695DA4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47884E7-7BB8-4227-B99F-25A8997C442A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b4f9f7ee-5770-4a14-8925-17f3d16e50b7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1384</TotalTime>
  <Words>1110</Words>
  <Application>Microsoft Office PowerPoint</Application>
  <PresentationFormat>Widescreen</PresentationFormat>
  <Paragraphs>86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SketchLinesVTI</vt:lpstr>
      <vt:lpstr>Youth work: 1940s vs Now</vt:lpstr>
      <vt:lpstr>Aim:</vt:lpstr>
      <vt:lpstr>Contents</vt:lpstr>
      <vt:lpstr>What is Youth Work?</vt:lpstr>
      <vt:lpstr>Origins of youth work</vt:lpstr>
      <vt:lpstr>World War 2 </vt:lpstr>
      <vt:lpstr>Youth clubs during the 1940s- Expansion</vt:lpstr>
      <vt:lpstr>Youth club in the 1940s-Decline</vt:lpstr>
      <vt:lpstr>Youth work in 1940s- Decline</vt:lpstr>
      <vt:lpstr>Now</vt:lpstr>
      <vt:lpstr>Now</vt:lpstr>
      <vt:lpstr>PowerPoint Presentation</vt:lpstr>
      <vt:lpstr>Youth work then vs now</vt:lpstr>
      <vt:lpstr>Reference list</vt:lpstr>
      <vt:lpstr>Reference list- Image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Youth work: 1940s vs Now</dc:title>
  <dc:creator>Jessica Thomas (2502324)</dc:creator>
  <cp:lastModifiedBy>Jessica Thomas (2502324)</cp:lastModifiedBy>
  <cp:revision>2</cp:revision>
  <dcterms:created xsi:type="dcterms:W3CDTF">2026-01-12T15:11:55Z</dcterms:created>
  <dcterms:modified xsi:type="dcterms:W3CDTF">2026-01-15T08:12:07Z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