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ink/ink1.xml" ContentType="application/inkml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  <p:sldMasterId id="2147483661" r:id="rId5"/>
  </p:sldMasterIdLst>
  <p:notesMasterIdLst>
    <p:notesMasterId r:id="rId22"/>
  </p:notesMasterIdLst>
  <p:sldIdLst>
    <p:sldId id="719" r:id="rId6"/>
    <p:sldId id="301" r:id="rId7"/>
    <p:sldId id="302" r:id="rId8"/>
    <p:sldId id="756" r:id="rId9"/>
    <p:sldId id="387" r:id="rId10"/>
    <p:sldId id="726" r:id="rId11"/>
    <p:sldId id="757" r:id="rId12"/>
    <p:sldId id="396" r:id="rId13"/>
    <p:sldId id="395" r:id="rId14"/>
    <p:sldId id="727" r:id="rId15"/>
    <p:sldId id="397" r:id="rId16"/>
    <p:sldId id="732" r:id="rId17"/>
    <p:sldId id="729" r:id="rId18"/>
    <p:sldId id="730" r:id="rId19"/>
    <p:sldId id="731" r:id="rId20"/>
    <p:sldId id="721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428D6E2-1123-4144-88BF-706B1C327D01}" v="7" dt="2024-10-07T09:34:59.11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82"/>
    <p:restoredTop sz="77253"/>
  </p:normalViewPr>
  <p:slideViewPr>
    <p:cSldViewPr snapToGrid="0">
      <p:cViewPr varScale="1">
        <p:scale>
          <a:sx n="76" d="100"/>
          <a:sy n="76" d="100"/>
        </p:scale>
        <p:origin x="858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notesMaster" Target="notesMasters/notes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alin Jacob Wilson Packia Dhas" userId="050d7d71-3621-4503-95e8-1c9a9d962492" providerId="ADAL" clId="{E428D6E2-1123-4144-88BF-706B1C327D01}"/>
    <pc:docChg chg="undo custSel addSld delSld modSld">
      <pc:chgData name="Stalin Jacob Wilson Packia Dhas" userId="050d7d71-3621-4503-95e8-1c9a9d962492" providerId="ADAL" clId="{E428D6E2-1123-4144-88BF-706B1C327D01}" dt="2024-10-07T09:38:09.912" v="146" actId="1076"/>
      <pc:docMkLst>
        <pc:docMk/>
      </pc:docMkLst>
      <pc:sldChg chg="modSp mod">
        <pc:chgData name="Stalin Jacob Wilson Packia Dhas" userId="050d7d71-3621-4503-95e8-1c9a9d962492" providerId="ADAL" clId="{E428D6E2-1123-4144-88BF-706B1C327D01}" dt="2024-10-07T09:28:02.748" v="94" actId="14100"/>
        <pc:sldMkLst>
          <pc:docMk/>
          <pc:sldMk cId="3657130640" sldId="301"/>
        </pc:sldMkLst>
        <pc:spChg chg="mod">
          <ac:chgData name="Stalin Jacob Wilson Packia Dhas" userId="050d7d71-3621-4503-95e8-1c9a9d962492" providerId="ADAL" clId="{E428D6E2-1123-4144-88BF-706B1C327D01}" dt="2024-10-07T09:27:47.050" v="53" actId="6549"/>
          <ac:spMkLst>
            <pc:docMk/>
            <pc:sldMk cId="3657130640" sldId="301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E428D6E2-1123-4144-88BF-706B1C327D01}" dt="2024-10-07T09:28:02.748" v="94" actId="14100"/>
          <ac:spMkLst>
            <pc:docMk/>
            <pc:sldMk cId="3657130640" sldId="301"/>
            <ac:spMk id="4" creationId="{7E2EBC05-CB4F-406D-2F45-D8D94E4ABFE4}"/>
          </ac:spMkLst>
        </pc:spChg>
      </pc:sldChg>
      <pc:sldChg chg="add">
        <pc:chgData name="Stalin Jacob Wilson Packia Dhas" userId="050d7d71-3621-4503-95e8-1c9a9d962492" providerId="ADAL" clId="{E428D6E2-1123-4144-88BF-706B1C327D01}" dt="2024-10-07T09:27:14.911" v="0"/>
        <pc:sldMkLst>
          <pc:docMk/>
          <pc:sldMk cId="3192266062" sldId="302"/>
        </pc:sldMkLst>
      </pc:sldChg>
      <pc:sldChg chg="del">
        <pc:chgData name="Stalin Jacob Wilson Packia Dhas" userId="050d7d71-3621-4503-95e8-1c9a9d962492" providerId="ADAL" clId="{E428D6E2-1123-4144-88BF-706B1C327D01}" dt="2024-10-07T09:31:36.298" v="120" actId="47"/>
        <pc:sldMkLst>
          <pc:docMk/>
          <pc:sldMk cId="1168994457" sldId="386"/>
        </pc:sldMkLst>
      </pc:sldChg>
      <pc:sldChg chg="addSp delSp modSp add mod addAnim delAnim modAnim">
        <pc:chgData name="Stalin Jacob Wilson Packia Dhas" userId="050d7d71-3621-4503-95e8-1c9a9d962492" providerId="ADAL" clId="{E428D6E2-1123-4144-88BF-706B1C327D01}" dt="2024-10-07T09:31:09.358" v="116" actId="27636"/>
        <pc:sldMkLst>
          <pc:docMk/>
          <pc:sldMk cId="3101842036" sldId="387"/>
        </pc:sldMkLst>
        <pc:spChg chg="mod">
          <ac:chgData name="Stalin Jacob Wilson Packia Dhas" userId="050d7d71-3621-4503-95e8-1c9a9d962492" providerId="ADAL" clId="{E428D6E2-1123-4144-88BF-706B1C327D01}" dt="2024-10-07T09:31:09.358" v="116" actId="27636"/>
          <ac:spMkLst>
            <pc:docMk/>
            <pc:sldMk cId="3101842036" sldId="387"/>
            <ac:spMk id="3" creationId="{00000000-0000-0000-0000-000000000000}"/>
          </ac:spMkLst>
        </pc:spChg>
        <pc:spChg chg="mod">
          <ac:chgData name="Stalin Jacob Wilson Packia Dhas" userId="050d7d71-3621-4503-95e8-1c9a9d962492" providerId="ADAL" clId="{E428D6E2-1123-4144-88BF-706B1C327D01}" dt="2024-10-07T09:30:36.598" v="98" actId="21"/>
          <ac:spMkLst>
            <pc:docMk/>
            <pc:sldMk cId="3101842036" sldId="387"/>
            <ac:spMk id="4" creationId="{00000000-0000-0000-0000-000000000000}"/>
          </ac:spMkLst>
        </pc:spChg>
        <pc:spChg chg="mod">
          <ac:chgData name="Stalin Jacob Wilson Packia Dhas" userId="050d7d71-3621-4503-95e8-1c9a9d962492" providerId="ADAL" clId="{E428D6E2-1123-4144-88BF-706B1C327D01}" dt="2024-10-07T09:31:09.358" v="115" actId="27636"/>
          <ac:spMkLst>
            <pc:docMk/>
            <pc:sldMk cId="3101842036" sldId="387"/>
            <ac:spMk id="6" creationId="{00000000-0000-0000-0000-000000000000}"/>
          </ac:spMkLst>
        </pc:spChg>
        <pc:spChg chg="add del mod">
          <ac:chgData name="Stalin Jacob Wilson Packia Dhas" userId="050d7d71-3621-4503-95e8-1c9a9d962492" providerId="ADAL" clId="{E428D6E2-1123-4144-88BF-706B1C327D01}" dt="2024-10-07T09:31:06.375" v="113"/>
          <ac:spMkLst>
            <pc:docMk/>
            <pc:sldMk cId="3101842036" sldId="387"/>
            <ac:spMk id="10" creationId="{3D48A9E3-704A-1501-D3F2-AFAF59CCB35A}"/>
          </ac:spMkLst>
        </pc:spChg>
      </pc:sldChg>
      <pc:sldChg chg="del">
        <pc:chgData name="Stalin Jacob Wilson Packia Dhas" userId="050d7d71-3621-4503-95e8-1c9a9d962492" providerId="ADAL" clId="{E428D6E2-1123-4144-88BF-706B1C327D01}" dt="2024-10-07T09:31:39.879" v="122" actId="47"/>
        <pc:sldMkLst>
          <pc:docMk/>
          <pc:sldMk cId="4075796340" sldId="388"/>
        </pc:sldMkLst>
      </pc:sldChg>
      <pc:sldChg chg="modSp add mod">
        <pc:chgData name="Stalin Jacob Wilson Packia Dhas" userId="050d7d71-3621-4503-95e8-1c9a9d962492" providerId="ADAL" clId="{E428D6E2-1123-4144-88BF-706B1C327D01}" dt="2024-10-07T09:31:22.195" v="118"/>
        <pc:sldMkLst>
          <pc:docMk/>
          <pc:sldMk cId="180367946" sldId="395"/>
        </pc:sldMkLst>
        <pc:spChg chg="mod">
          <ac:chgData name="Stalin Jacob Wilson Packia Dhas" userId="050d7d71-3621-4503-95e8-1c9a9d962492" providerId="ADAL" clId="{E428D6E2-1123-4144-88BF-706B1C327D01}" dt="2024-10-07T09:31:22.195" v="118"/>
          <ac:spMkLst>
            <pc:docMk/>
            <pc:sldMk cId="180367946" sldId="395"/>
            <ac:spMk id="7" creationId="{2974F68F-F9B9-8BA7-3E7E-E14422612176}"/>
          </ac:spMkLst>
        </pc:spChg>
      </pc:sldChg>
      <pc:sldChg chg="add">
        <pc:chgData name="Stalin Jacob Wilson Packia Dhas" userId="050d7d71-3621-4503-95e8-1c9a9d962492" providerId="ADAL" clId="{E428D6E2-1123-4144-88BF-706B1C327D01}" dt="2024-10-07T09:27:14.911" v="0"/>
        <pc:sldMkLst>
          <pc:docMk/>
          <pc:sldMk cId="1524010099" sldId="396"/>
        </pc:sldMkLst>
      </pc:sldChg>
      <pc:sldChg chg="add">
        <pc:chgData name="Stalin Jacob Wilson Packia Dhas" userId="050d7d71-3621-4503-95e8-1c9a9d962492" providerId="ADAL" clId="{E428D6E2-1123-4144-88BF-706B1C327D01}" dt="2024-10-07T09:27:14.911" v="0"/>
        <pc:sldMkLst>
          <pc:docMk/>
          <pc:sldMk cId="1568116949" sldId="397"/>
        </pc:sldMkLst>
      </pc:sldChg>
      <pc:sldChg chg="del">
        <pc:chgData name="Stalin Jacob Wilson Packia Dhas" userId="050d7d71-3621-4503-95e8-1c9a9d962492" providerId="ADAL" clId="{E428D6E2-1123-4144-88BF-706B1C327D01}" dt="2024-10-07T09:31:43.171" v="123" actId="47"/>
        <pc:sldMkLst>
          <pc:docMk/>
          <pc:sldMk cId="3380877915" sldId="400"/>
        </pc:sldMkLst>
      </pc:sldChg>
      <pc:sldChg chg="del">
        <pc:chgData name="Stalin Jacob Wilson Packia Dhas" userId="050d7d71-3621-4503-95e8-1c9a9d962492" providerId="ADAL" clId="{E428D6E2-1123-4144-88BF-706B1C327D01}" dt="2024-10-07T09:31:43.920" v="124" actId="47"/>
        <pc:sldMkLst>
          <pc:docMk/>
          <pc:sldMk cId="1253041376" sldId="401"/>
        </pc:sldMkLst>
      </pc:sldChg>
      <pc:sldChg chg="del">
        <pc:chgData name="Stalin Jacob Wilson Packia Dhas" userId="050d7d71-3621-4503-95e8-1c9a9d962492" providerId="ADAL" clId="{E428D6E2-1123-4144-88BF-706B1C327D01}" dt="2024-10-07T09:31:44.532" v="125" actId="47"/>
        <pc:sldMkLst>
          <pc:docMk/>
          <pc:sldMk cId="3138490021" sldId="402"/>
        </pc:sldMkLst>
      </pc:sldChg>
      <pc:sldChg chg="del">
        <pc:chgData name="Stalin Jacob Wilson Packia Dhas" userId="050d7d71-3621-4503-95e8-1c9a9d962492" providerId="ADAL" clId="{E428D6E2-1123-4144-88BF-706B1C327D01}" dt="2024-10-07T09:31:45.603" v="127" actId="47"/>
        <pc:sldMkLst>
          <pc:docMk/>
          <pc:sldMk cId="3413621115" sldId="403"/>
        </pc:sldMkLst>
      </pc:sldChg>
      <pc:sldChg chg="del">
        <pc:chgData name="Stalin Jacob Wilson Packia Dhas" userId="050d7d71-3621-4503-95e8-1c9a9d962492" providerId="ADAL" clId="{E428D6E2-1123-4144-88BF-706B1C327D01}" dt="2024-10-07T09:31:46.189" v="128" actId="47"/>
        <pc:sldMkLst>
          <pc:docMk/>
          <pc:sldMk cId="1811241004" sldId="412"/>
        </pc:sldMkLst>
      </pc:sldChg>
      <pc:sldChg chg="del">
        <pc:chgData name="Stalin Jacob Wilson Packia Dhas" userId="050d7d71-3621-4503-95e8-1c9a9d962492" providerId="ADAL" clId="{E428D6E2-1123-4144-88BF-706B1C327D01}" dt="2024-10-07T09:31:46.601" v="129" actId="47"/>
        <pc:sldMkLst>
          <pc:docMk/>
          <pc:sldMk cId="1106877260" sldId="413"/>
        </pc:sldMkLst>
      </pc:sldChg>
      <pc:sldChg chg="del">
        <pc:chgData name="Stalin Jacob Wilson Packia Dhas" userId="050d7d71-3621-4503-95e8-1c9a9d962492" providerId="ADAL" clId="{E428D6E2-1123-4144-88BF-706B1C327D01}" dt="2024-10-07T09:31:46.971" v="130" actId="47"/>
        <pc:sldMkLst>
          <pc:docMk/>
          <pc:sldMk cId="756743469" sldId="414"/>
        </pc:sldMkLst>
      </pc:sldChg>
      <pc:sldChg chg="del">
        <pc:chgData name="Stalin Jacob Wilson Packia Dhas" userId="050d7d71-3621-4503-95e8-1c9a9d962492" providerId="ADAL" clId="{E428D6E2-1123-4144-88BF-706B1C327D01}" dt="2024-10-07T09:31:47.526" v="131" actId="47"/>
        <pc:sldMkLst>
          <pc:docMk/>
          <pc:sldMk cId="1738478705" sldId="415"/>
        </pc:sldMkLst>
      </pc:sldChg>
      <pc:sldChg chg="del">
        <pc:chgData name="Stalin Jacob Wilson Packia Dhas" userId="050d7d71-3621-4503-95e8-1c9a9d962492" providerId="ADAL" clId="{E428D6E2-1123-4144-88BF-706B1C327D01}" dt="2024-10-07T09:31:48.001" v="132" actId="47"/>
        <pc:sldMkLst>
          <pc:docMk/>
          <pc:sldMk cId="3823516720" sldId="416"/>
        </pc:sldMkLst>
      </pc:sldChg>
      <pc:sldChg chg="modSp mod">
        <pc:chgData name="Stalin Jacob Wilson Packia Dhas" userId="050d7d71-3621-4503-95e8-1c9a9d962492" providerId="ADAL" clId="{E428D6E2-1123-4144-88BF-706B1C327D01}" dt="2024-10-07T09:27:41.504" v="51" actId="20577"/>
        <pc:sldMkLst>
          <pc:docMk/>
          <pc:sldMk cId="3119007398" sldId="719"/>
        </pc:sldMkLst>
        <pc:spChg chg="mod">
          <ac:chgData name="Stalin Jacob Wilson Packia Dhas" userId="050d7d71-3621-4503-95e8-1c9a9d962492" providerId="ADAL" clId="{E428D6E2-1123-4144-88BF-706B1C327D01}" dt="2024-10-07T09:27:41.504" v="51" actId="20577"/>
          <ac:spMkLst>
            <pc:docMk/>
            <pc:sldMk cId="3119007398" sldId="719"/>
            <ac:spMk id="2" creationId="{5AF40EAB-6954-8B5E-C784-2A455332F66A}"/>
          </ac:spMkLst>
        </pc:spChg>
      </pc:sldChg>
      <pc:sldChg chg="modSp add mod">
        <pc:chgData name="Stalin Jacob Wilson Packia Dhas" userId="050d7d71-3621-4503-95e8-1c9a9d962492" providerId="ADAL" clId="{E428D6E2-1123-4144-88BF-706B1C327D01}" dt="2024-10-07T09:31:15.022" v="117"/>
        <pc:sldMkLst>
          <pc:docMk/>
          <pc:sldMk cId="2433247320" sldId="726"/>
        </pc:sldMkLst>
        <pc:spChg chg="mod">
          <ac:chgData name="Stalin Jacob Wilson Packia Dhas" userId="050d7d71-3621-4503-95e8-1c9a9d962492" providerId="ADAL" clId="{E428D6E2-1123-4144-88BF-706B1C327D01}" dt="2024-10-07T09:31:15.022" v="117"/>
          <ac:spMkLst>
            <pc:docMk/>
            <pc:sldMk cId="2433247320" sldId="726"/>
            <ac:spMk id="10" creationId="{3D48A9E3-704A-1501-D3F2-AFAF59CCB35A}"/>
          </ac:spMkLst>
        </pc:spChg>
      </pc:sldChg>
      <pc:sldChg chg="del">
        <pc:chgData name="Stalin Jacob Wilson Packia Dhas" userId="050d7d71-3621-4503-95e8-1c9a9d962492" providerId="ADAL" clId="{E428D6E2-1123-4144-88BF-706B1C327D01}" dt="2024-10-07T09:34:54.031" v="133" actId="2696"/>
        <pc:sldMkLst>
          <pc:docMk/>
          <pc:sldMk cId="1618223965" sldId="727"/>
        </pc:sldMkLst>
      </pc:sldChg>
      <pc:sldChg chg="modSp add mod">
        <pc:chgData name="Stalin Jacob Wilson Packia Dhas" userId="050d7d71-3621-4503-95e8-1c9a9d962492" providerId="ADAL" clId="{E428D6E2-1123-4144-88BF-706B1C327D01}" dt="2024-10-07T09:36:43.725" v="140"/>
        <pc:sldMkLst>
          <pc:docMk/>
          <pc:sldMk cId="1648362585" sldId="727"/>
        </pc:sldMkLst>
        <pc:spChg chg="mod">
          <ac:chgData name="Stalin Jacob Wilson Packia Dhas" userId="050d7d71-3621-4503-95e8-1c9a9d962492" providerId="ADAL" clId="{E428D6E2-1123-4144-88BF-706B1C327D01}" dt="2024-10-07T09:36:43.725" v="140"/>
          <ac:spMkLst>
            <pc:docMk/>
            <pc:sldMk cId="1648362585" sldId="727"/>
            <ac:spMk id="7" creationId="{2974F68F-F9B9-8BA7-3E7E-E14422612176}"/>
          </ac:spMkLst>
        </pc:spChg>
        <pc:spChg chg="mod">
          <ac:chgData name="Stalin Jacob Wilson Packia Dhas" userId="050d7d71-3621-4503-95e8-1c9a9d962492" providerId="ADAL" clId="{E428D6E2-1123-4144-88BF-706B1C327D01}" dt="2024-10-07T09:36:24.318" v="139" actId="20577"/>
          <ac:spMkLst>
            <pc:docMk/>
            <pc:sldMk cId="1648362585" sldId="727"/>
            <ac:spMk id="8" creationId="{00000000-0000-0000-0000-000000000000}"/>
          </ac:spMkLst>
        </pc:spChg>
      </pc:sldChg>
      <pc:sldChg chg="modSp add mod">
        <pc:chgData name="Stalin Jacob Wilson Packia Dhas" userId="050d7d71-3621-4503-95e8-1c9a9d962492" providerId="ADAL" clId="{E428D6E2-1123-4144-88BF-706B1C327D01}" dt="2024-10-07T09:36:59.024" v="142"/>
        <pc:sldMkLst>
          <pc:docMk/>
          <pc:sldMk cId="1777267376" sldId="729"/>
        </pc:sldMkLst>
        <pc:spChg chg="mod">
          <ac:chgData name="Stalin Jacob Wilson Packia Dhas" userId="050d7d71-3621-4503-95e8-1c9a9d962492" providerId="ADAL" clId="{E428D6E2-1123-4144-88BF-706B1C327D01}" dt="2024-10-07T09:36:59.024" v="142"/>
          <ac:spMkLst>
            <pc:docMk/>
            <pc:sldMk cId="1777267376" sldId="729"/>
            <ac:spMk id="4" creationId="{00000000-0000-0000-0000-000000000000}"/>
          </ac:spMkLst>
        </pc:spChg>
      </pc:sldChg>
      <pc:sldChg chg="add">
        <pc:chgData name="Stalin Jacob Wilson Packia Dhas" userId="050d7d71-3621-4503-95e8-1c9a9d962492" providerId="ADAL" clId="{E428D6E2-1123-4144-88BF-706B1C327D01}" dt="2024-10-07T09:27:14.911" v="0"/>
        <pc:sldMkLst>
          <pc:docMk/>
          <pc:sldMk cId="98012058" sldId="730"/>
        </pc:sldMkLst>
      </pc:sldChg>
      <pc:sldChg chg="add">
        <pc:chgData name="Stalin Jacob Wilson Packia Dhas" userId="050d7d71-3621-4503-95e8-1c9a9d962492" providerId="ADAL" clId="{E428D6E2-1123-4144-88BF-706B1C327D01}" dt="2024-10-07T09:27:14.911" v="0"/>
        <pc:sldMkLst>
          <pc:docMk/>
          <pc:sldMk cId="1182186404" sldId="731"/>
        </pc:sldMkLst>
      </pc:sldChg>
      <pc:sldChg chg="addSp delSp modSp add mod">
        <pc:chgData name="Stalin Jacob Wilson Packia Dhas" userId="050d7d71-3621-4503-95e8-1c9a9d962492" providerId="ADAL" clId="{E428D6E2-1123-4144-88BF-706B1C327D01}" dt="2024-10-07T09:38:09.912" v="146" actId="1076"/>
        <pc:sldMkLst>
          <pc:docMk/>
          <pc:sldMk cId="257704747" sldId="732"/>
        </pc:sldMkLst>
        <pc:spChg chg="mod">
          <ac:chgData name="Stalin Jacob Wilson Packia Dhas" userId="050d7d71-3621-4503-95e8-1c9a9d962492" providerId="ADAL" clId="{E428D6E2-1123-4144-88BF-706B1C327D01}" dt="2024-10-07T09:36:53.175" v="141"/>
          <ac:spMkLst>
            <pc:docMk/>
            <pc:sldMk cId="257704747" sldId="732"/>
            <ac:spMk id="4" creationId="{00000000-0000-0000-0000-000000000000}"/>
          </ac:spMkLst>
        </pc:spChg>
        <pc:picChg chg="add mod">
          <ac:chgData name="Stalin Jacob Wilson Packia Dhas" userId="050d7d71-3621-4503-95e8-1c9a9d962492" providerId="ADAL" clId="{E428D6E2-1123-4144-88BF-706B1C327D01}" dt="2024-10-07T09:38:09.912" v="146" actId="1076"/>
          <ac:picMkLst>
            <pc:docMk/>
            <pc:sldMk cId="257704747" sldId="732"/>
            <ac:picMk id="7" creationId="{D1096BDB-4FB9-8992-C65A-52DC4ED610DA}"/>
          </ac:picMkLst>
        </pc:picChg>
        <pc:picChg chg="del">
          <ac:chgData name="Stalin Jacob Wilson Packia Dhas" userId="050d7d71-3621-4503-95e8-1c9a9d962492" providerId="ADAL" clId="{E428D6E2-1123-4144-88BF-706B1C327D01}" dt="2024-10-07T09:38:04.781" v="143" actId="478"/>
          <ac:picMkLst>
            <pc:docMk/>
            <pc:sldMk cId="257704747" sldId="732"/>
            <ac:picMk id="8" creationId="{C23BC9D4-10BA-7FDB-CDB8-866023AE79AE}"/>
          </ac:picMkLst>
        </pc:picChg>
      </pc:sldChg>
      <pc:sldChg chg="del">
        <pc:chgData name="Stalin Jacob Wilson Packia Dhas" userId="050d7d71-3621-4503-95e8-1c9a9d962492" providerId="ADAL" clId="{E428D6E2-1123-4144-88BF-706B1C327D01}" dt="2024-10-07T09:28:13.366" v="95" actId="47"/>
        <pc:sldMkLst>
          <pc:docMk/>
          <pc:sldMk cId="2445516149" sldId="737"/>
        </pc:sldMkLst>
      </pc:sldChg>
      <pc:sldChg chg="del">
        <pc:chgData name="Stalin Jacob Wilson Packia Dhas" userId="050d7d71-3621-4503-95e8-1c9a9d962492" providerId="ADAL" clId="{E428D6E2-1123-4144-88BF-706B1C327D01}" dt="2024-10-07T09:31:45.183" v="126" actId="47"/>
        <pc:sldMkLst>
          <pc:docMk/>
          <pc:sldMk cId="3047268905" sldId="738"/>
        </pc:sldMkLst>
      </pc:sldChg>
      <pc:sldChg chg="del">
        <pc:chgData name="Stalin Jacob Wilson Packia Dhas" userId="050d7d71-3621-4503-95e8-1c9a9d962492" providerId="ADAL" clId="{E428D6E2-1123-4144-88BF-706B1C327D01}" dt="2024-10-07T09:31:34.532" v="119" actId="47"/>
        <pc:sldMkLst>
          <pc:docMk/>
          <pc:sldMk cId="3477860179" sldId="754"/>
        </pc:sldMkLst>
      </pc:sldChg>
      <pc:sldChg chg="del">
        <pc:chgData name="Stalin Jacob Wilson Packia Dhas" userId="050d7d71-3621-4503-95e8-1c9a9d962492" providerId="ADAL" clId="{E428D6E2-1123-4144-88BF-706B1C327D01}" dt="2024-10-07T09:31:37.094" v="121" actId="47"/>
        <pc:sldMkLst>
          <pc:docMk/>
          <pc:sldMk cId="1390727509" sldId="755"/>
        </pc:sldMkLst>
      </pc:sldChg>
      <pc:sldChg chg="add">
        <pc:chgData name="Stalin Jacob Wilson Packia Dhas" userId="050d7d71-3621-4503-95e8-1c9a9d962492" providerId="ADAL" clId="{E428D6E2-1123-4144-88BF-706B1C327D01}" dt="2024-10-07T09:27:14.911" v="0"/>
        <pc:sldMkLst>
          <pc:docMk/>
          <pc:sldMk cId="1828788170" sldId="756"/>
        </pc:sldMkLst>
      </pc:sldChg>
      <pc:sldChg chg="add">
        <pc:chgData name="Stalin Jacob Wilson Packia Dhas" userId="050d7d71-3621-4503-95e8-1c9a9d962492" providerId="ADAL" clId="{E428D6E2-1123-4144-88BF-706B1C327D01}" dt="2024-10-07T09:27:14.911" v="0"/>
        <pc:sldMkLst>
          <pc:docMk/>
          <pc:sldMk cId="3578927565" sldId="757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6301.34619" units="1/cm"/>
          <inkml:channelProperty channel="Y" name="resolution" value="6301.34619" units="1/cm"/>
          <inkml:channelProperty channel="F" name="resolution" value="3999.51147" units="1/in"/>
          <inkml:channelProperty channel="T" name="resolution" value="1" units="1/dev"/>
        </inkml:channelProperties>
      </inkml:inkSource>
      <inkml:timestamp xml:id="ts0" timeString="2023-06-06T11:01:06.61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22176 10521 62 0,'0'-4'384'0,"-7"-1"31"0,7 0-2 0,-6 1-9 15,-1-4-199-15,7 4-156 0,-7 4-101 16,7-4-83-16,0 4-60 0,-6-5-74 0,6 5-47 16,0 0-12-16,0 0 16 0,0 0 42 15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89134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84760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56378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33476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3877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267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769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639175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21628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329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09963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170195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83200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74F67A-0874-45E3-BD6B-71B178B0D08F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331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CFE937-E861-45B9-B4A4-695641538E5E}" type="datetime1">
              <a:rPr lang="en-GB" smtClean="0"/>
              <a:t>07/10/2024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Lecture 4 / Electrical and Electronic Principles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36CA11-BCAC-496C-9A65-896D25757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468623-267C-47CE-A66E-0286DB0E21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3ED06A-2BCA-4D0D-AAD1-A643EBCE38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47A092-8843-4274-B9EC-7A514B3A3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E7AD58-C1E6-41CB-8301-C7CA8D9C02CD}" type="datetime1">
              <a:rPr lang="en-GB" smtClean="0"/>
              <a:t>07/10/2024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3CC446-6659-452A-A263-E32461975C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4 / Electrical and Electronic Principles</a:t>
            </a: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80D9FF-B056-48D2-B02A-5393221EA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AB4826-1CBB-4FF5-8E83-4BABF29656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234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5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5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3.png"/><Relationship Id="rId4" Type="http://schemas.openxmlformats.org/officeDocument/2006/relationships/customXml" Target="../ink/ink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889370"/>
            <a:ext cx="5315818" cy="3331157"/>
          </a:xfrm>
        </p:spPr>
        <p:txBody>
          <a:bodyPr/>
          <a:lstStyle/>
          <a:p>
            <a:r>
              <a:rPr lang="en-GB" sz="4800" dirty="0"/>
              <a:t>Electrical and Electronic </a:t>
            </a:r>
          </a:p>
          <a:p>
            <a:r>
              <a:rPr lang="en-GB" sz="4800" dirty="0"/>
              <a:t>Principles</a:t>
            </a:r>
          </a:p>
          <a:p>
            <a:r>
              <a:rPr lang="en-GB" sz="4800" dirty="0"/>
              <a:t>(ACDA4006)</a:t>
            </a:r>
          </a:p>
          <a:p>
            <a:r>
              <a:rPr lang="en-GB" sz="3600" i="1" dirty="0">
                <a:solidFill>
                  <a:srgbClr val="FFC000"/>
                </a:solidFill>
              </a:rPr>
              <a:t>Lecture - 4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2969" y="-52649"/>
            <a:ext cx="2721964" cy="1325563"/>
          </a:xfrm>
        </p:spPr>
        <p:txBody>
          <a:bodyPr>
            <a:normAutofit/>
          </a:bodyPr>
          <a:lstStyle/>
          <a:p>
            <a:pPr algn="ctr"/>
            <a:r>
              <a:rPr lang="en-IN" b="1" dirty="0">
                <a:solidFill>
                  <a:schemeClr val="bg1"/>
                </a:solidFill>
                <a:latin typeface="+mn-lt"/>
              </a:rPr>
              <a:t>Content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1380" y="1545700"/>
            <a:ext cx="9123354" cy="5230549"/>
          </a:xfrm>
        </p:spPr>
        <p:txBody>
          <a:bodyPr>
            <a:normAutofit/>
          </a:bodyPr>
          <a:lstStyle/>
          <a:p>
            <a:pPr algn="just"/>
            <a:r>
              <a:rPr lang="en-IN" sz="4400" dirty="0"/>
              <a:t>Voltage divider rule </a:t>
            </a:r>
          </a:p>
          <a:p>
            <a:pPr algn="just"/>
            <a:r>
              <a:rPr lang="en-IN" sz="4400" dirty="0"/>
              <a:t>Current divider Rule</a:t>
            </a:r>
          </a:p>
          <a:p>
            <a:pPr marL="0" indent="0">
              <a:buNone/>
            </a:pPr>
            <a:b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IN" sz="3083" dirty="0"/>
          </a:p>
          <a:p>
            <a:pPr marL="354629" lvl="1" indent="-354629" algn="just">
              <a:buFont typeface="Arial"/>
              <a:buChar char="•"/>
            </a:pPr>
            <a:endParaRPr lang="en-IN" sz="3083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2EBC05-CB4F-406D-2F45-D8D94E4AB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5359198" cy="365125"/>
          </a:xfrm>
        </p:spPr>
        <p:txBody>
          <a:bodyPr/>
          <a:lstStyle/>
          <a:p>
            <a:r>
              <a:rPr lang="en-GB" dirty="0"/>
              <a:t>Lecture 4 / Electrical and Electronic Principles</a:t>
            </a:r>
          </a:p>
        </p:txBody>
      </p:sp>
    </p:spTree>
    <p:extLst>
      <p:ext uri="{BB962C8B-B14F-4D97-AF65-F5344CB8AC3E}">
        <p14:creationId xmlns:p14="http://schemas.microsoft.com/office/powerpoint/2010/main" val="36571306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9308" y="0"/>
            <a:ext cx="5245300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Learning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419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3200" b="1" dirty="0"/>
              <a:t>The student upon completion of the lecture will be able to:</a:t>
            </a:r>
          </a:p>
          <a:p>
            <a:r>
              <a:rPr lang="en-IN" sz="3600" dirty="0"/>
              <a:t>Define Current divider rule and Voltage divider rule.</a:t>
            </a:r>
          </a:p>
          <a:p>
            <a:r>
              <a:rPr lang="en-IN" sz="3600" dirty="0"/>
              <a:t>Describe Current divider rule and Voltage Divider rule.</a:t>
            </a:r>
          </a:p>
          <a:p>
            <a:endParaRPr lang="en-IN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C3BA83-DFFF-457C-32C5-B0990E246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973843" y="6461781"/>
            <a:ext cx="6062744" cy="365125"/>
          </a:xfrm>
        </p:spPr>
        <p:txBody>
          <a:bodyPr/>
          <a:lstStyle/>
          <a:p>
            <a:r>
              <a:rPr lang="en-GB" i="1"/>
              <a:t>Lecture 4 / Electrical and Electronic Principles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1922660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43048" y="0"/>
            <a:ext cx="5669559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Voltage divider rule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317997" y="6461781"/>
            <a:ext cx="6718590" cy="365125"/>
          </a:xfrm>
        </p:spPr>
        <p:txBody>
          <a:bodyPr/>
          <a:lstStyle/>
          <a:p>
            <a:r>
              <a:rPr lang="en-GB" dirty="0"/>
              <a:t>Lecture 4 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4620" y="1600201"/>
            <a:ext cx="10696639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sz="2539" b="1" dirty="0"/>
              <a:t>Voltage divider rule</a:t>
            </a:r>
          </a:p>
          <a:p>
            <a:pPr marL="0" indent="0">
              <a:buNone/>
            </a:pPr>
            <a:r>
              <a:rPr lang="en-IN" sz="2539" dirty="0"/>
              <a:t>For easy calculation of voltage drop across each resistors in a </a:t>
            </a:r>
            <a:r>
              <a:rPr lang="en-IN" sz="2539" b="1" dirty="0"/>
              <a:t>series circuit</a:t>
            </a:r>
            <a:r>
              <a:rPr lang="en-IN" sz="2539" dirty="0"/>
              <a:t>, Voltage divider rule can be used. Consider the following circuit.</a:t>
            </a:r>
          </a:p>
          <a:p>
            <a:pPr marL="0" indent="0">
              <a:buNone/>
            </a:pPr>
            <a:endParaRPr lang="en-IN" sz="2539" dirty="0"/>
          </a:p>
          <a:p>
            <a:pPr marL="0" indent="0">
              <a:buNone/>
            </a:pPr>
            <a:endParaRPr lang="en-IN" sz="2539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5BC82B79-B44D-6C1C-2AAD-EFFB826C6C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756" y="3078164"/>
            <a:ext cx="576442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788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4887" y="0"/>
            <a:ext cx="4982225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Voltage divider rule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sz="half" idx="1"/>
              </p:nvPr>
            </p:nvSpPr>
            <p:spPr/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en-IN" sz="2539" dirty="0"/>
                  <a:t>In the above circuit, Using Ohm’s Law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IN" sz="2539" i="1">
                          <a:latin typeface="Cambria Math" panose="02040503050406030204" pitchFamily="18" charset="0"/>
                        </a:rPr>
                        <m:t>𝐼</m:t>
                      </m:r>
                      <m:r>
                        <a:rPr lang="en-IN" sz="2539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IN" sz="2539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IN" sz="2539" i="1">
                              <a:latin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sSub>
                            <m:sSubPr>
                              <m:ctrlPr>
                                <a:rPr lang="en-IN" sz="2539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sz="2539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IN" sz="2539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IN" sz="2539" i="1">
                              <a:latin typeface="Cambria Math" panose="02040503050406030204" pitchFamily="18" charset="0"/>
                            </a:rPr>
                            <m:t>+ </m:t>
                          </m:r>
                          <m:sSub>
                            <m:sSubPr>
                              <m:ctrlPr>
                                <a:rPr lang="en-IN" sz="2539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sz="2539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IN" sz="2539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IN" sz="2539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IN" sz="2539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sz="2539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IN" sz="2539" i="1">
                                  <a:latin typeface="Cambria Math" panose="02040503050406030204" pitchFamily="18" charset="0"/>
                                </a:rPr>
                                <m:t>3</m:t>
                              </m:r>
                            </m:sub>
                          </m:sSub>
                          <m:r>
                            <a:rPr lang="en-IN" sz="2539" i="1">
                              <a:latin typeface="Cambria Math" panose="02040503050406030204" pitchFamily="18" charset="0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en-IN" sz="2539" dirty="0"/>
              </a:p>
              <a:p>
                <a:pPr marL="0" indent="0">
                  <a:buNone/>
                </a:pPr>
                <a:r>
                  <a:rPr lang="en-IN" sz="2539" dirty="0"/>
                  <a:t>Applying Ohms law at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sz="2539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sz="2539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IN" sz="2539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en-IN" sz="2539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sz="2539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539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IN" sz="2539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IN" sz="2539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IN" sz="2539" i="1">
                          <a:latin typeface="Cambria Math" panose="02040503050406030204" pitchFamily="18" charset="0"/>
                        </a:rPr>
                        <m:t>𝐼</m:t>
                      </m:r>
                      <m:sSub>
                        <m:sSubPr>
                          <m:ctrlPr>
                            <a:rPr lang="en-IN" sz="2539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539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IN" sz="2539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IN" sz="2539" dirty="0"/>
              </a:p>
              <a:p>
                <a:pPr marL="0" indent="0">
                  <a:buNone/>
                </a:pPr>
                <a:r>
                  <a:rPr lang="en-IN" sz="2539" dirty="0"/>
                  <a:t>Sub I in the above eqn.</a:t>
                </a:r>
              </a:p>
              <a:p>
                <a:pPr marL="0" indent="0" algn="ctr">
                  <a:buNone/>
                </a:pPr>
                <a:r>
                  <a:rPr lang="en-IN" sz="2539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sz="2176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sz="2176" i="1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IN" sz="2176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IN" sz="2176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IN" sz="2176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IN" sz="2176" i="1">
                            <a:latin typeface="Cambria Math" panose="02040503050406030204" pitchFamily="18" charset="0"/>
                          </a:rPr>
                          <m:t>𝑉</m:t>
                        </m:r>
                      </m:num>
                      <m:den>
                        <m:sSub>
                          <m:sSubPr>
                            <m:ctrlPr>
                              <a:rPr lang="en-IN" sz="2176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IN" sz="2176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IN" sz="2176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  <m:r>
                          <a:rPr lang="en-IN" sz="2176" i="1">
                            <a:latin typeface="Cambria Math" panose="02040503050406030204" pitchFamily="18" charset="0"/>
                          </a:rPr>
                          <m:t>+ </m:t>
                        </m:r>
                        <m:sSub>
                          <m:sSubPr>
                            <m:ctrlPr>
                              <a:rPr lang="en-IN" sz="2176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IN" sz="2176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IN" sz="2176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IN" sz="2176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IN" sz="2176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IN" sz="2176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  <m:sub>
                            <m:r>
                              <a:rPr lang="en-IN" sz="2176" i="1">
                                <a:latin typeface="Cambria Math" panose="02040503050406030204" pitchFamily="18" charset="0"/>
                              </a:rPr>
                              <m:t>3</m:t>
                            </m:r>
                          </m:sub>
                        </m:sSub>
                      </m:den>
                    </m:f>
                    <m:sSub>
                      <m:sSubPr>
                        <m:ctrlPr>
                          <a:rPr lang="en-IN" sz="2176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sz="2176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IN" sz="2176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en-IN" sz="2539" dirty="0"/>
              </a:p>
              <a:p>
                <a:pPr marL="0" indent="0" algn="ctr">
                  <a:buNone/>
                </a:pPr>
                <a:endParaRPr lang="en-IN" sz="2539" dirty="0"/>
              </a:p>
              <a:p>
                <a:pPr marL="0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sz="2539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539" i="1"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IN" sz="2539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IN" sz="2539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IN" sz="2539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IN" sz="2539" i="1">
                              <a:latin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sSub>
                            <m:sSubPr>
                              <m:ctrlPr>
                                <a:rPr lang="en-IN" sz="2539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sz="2539" i="1"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IN" sz="2539" i="1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sub>
                          </m:sSub>
                        </m:den>
                      </m:f>
                      <m:sSub>
                        <m:sSubPr>
                          <m:ctrlPr>
                            <a:rPr lang="en-IN" sz="2539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539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IN" sz="2539" i="1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IN" sz="2539" dirty="0"/>
              </a:p>
              <a:p>
                <a:pPr marL="0" indent="0" algn="ctr">
                  <a:buNone/>
                </a:pPr>
                <a:r>
                  <a:rPr lang="en-IN" sz="2539" dirty="0"/>
                  <a:t>Where,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sz="2539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sz="2539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IN" sz="2539" i="1">
                            <a:latin typeface="Cambria Math" panose="02040503050406030204" pitchFamily="18" charset="0"/>
                          </a:rPr>
                          <m:t>𝑇</m:t>
                        </m:r>
                      </m:sub>
                    </m:sSub>
                    <m:r>
                      <a:rPr lang="en-IN" sz="2539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IN" sz="2539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sz="2539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IN" sz="2539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IN" sz="2539" i="1">
                        <a:latin typeface="Cambria Math" panose="02040503050406030204" pitchFamily="18" charset="0"/>
                      </a:rPr>
                      <m:t>+ </m:t>
                    </m:r>
                    <m:sSub>
                      <m:sSubPr>
                        <m:ctrlPr>
                          <a:rPr lang="en-IN" sz="2539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sz="2539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IN" sz="2539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IN" sz="2539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IN" sz="2539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sz="2539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IN" sz="2539" i="1">
                            <a:latin typeface="Cambria Math" panose="02040503050406030204" pitchFamily="18" charset="0"/>
                          </a:rPr>
                          <m:t>3</m:t>
                        </m:r>
                      </m:sub>
                    </m:sSub>
                  </m:oMath>
                </a14:m>
                <a:endParaRPr lang="en-IN" sz="2539" dirty="0"/>
              </a:p>
              <a:p>
                <a:pPr marL="0" indent="0" algn="ctr">
                  <a:buNone/>
                </a:pPr>
                <a:endParaRPr lang="en-IN" sz="2539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>
                <a:blip r:embed="rId3"/>
                <a:stretch>
                  <a:fillRect l="-1765" t="-1821" b="-26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5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ounded Rectangle 6"/>
              <p:cNvSpPr/>
              <p:nvPr/>
            </p:nvSpPr>
            <p:spPr>
              <a:xfrm>
                <a:off x="6701166" y="2285894"/>
                <a:ext cx="3829775" cy="3286423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IN" sz="2176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sSub>
                            <m:sSubPr>
                              <m:ctrlPr>
                                <a:rPr lang="en-IN" sz="2176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sz="2176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IN" sz="2176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sub>
                          </m:sSub>
                        </m:den>
                      </m:f>
                      <m:sSub>
                        <m:sSubPr>
                          <m:ctrlP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IN" sz="1632" dirty="0"/>
              </a:p>
              <a:p>
                <a:pPr algn="ctr"/>
                <a:endParaRPr lang="en-IN" sz="1632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IN" sz="2176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sSub>
                            <m:sSubPr>
                              <m:ctrlPr>
                                <a:rPr lang="en-IN" sz="2176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sz="2176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IN" sz="2176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sub>
                          </m:sSub>
                        </m:den>
                      </m:f>
                      <m:sSub>
                        <m:sSubPr>
                          <m:ctrlP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IN" sz="1632" dirty="0"/>
              </a:p>
              <a:p>
                <a:pPr algn="ctr"/>
                <a:endParaRPr lang="en-IN" sz="1632" dirty="0"/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e>
                        <m:sub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  <m:r>
                        <a:rPr lang="en-IN" sz="2176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𝑉</m:t>
                          </m:r>
                        </m:num>
                        <m:den>
                          <m:sSub>
                            <m:sSubPr>
                              <m:ctrlPr>
                                <a:rPr lang="en-IN" sz="2176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sz="2176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𝑅</m:t>
                              </m:r>
                            </m:e>
                            <m:sub>
                              <m:r>
                                <a:rPr lang="en-IN" sz="2176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sub>
                          </m:sSub>
                        </m:den>
                      </m:f>
                      <m:sSub>
                        <m:sSubPr>
                          <m:ctrlP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IN" sz="2176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3</m:t>
                          </m:r>
                        </m:sub>
                      </m:sSub>
                    </m:oMath>
                  </m:oMathPara>
                </a14:m>
                <a:endParaRPr lang="en-IN" sz="1632" dirty="0"/>
              </a:p>
            </p:txBody>
          </p:sp>
        </mc:Choice>
        <mc:Fallback xmlns=""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01166" y="2285894"/>
                <a:ext cx="3829775" cy="3286423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>
            <a:extLst>
              <a:ext uri="{FF2B5EF4-FFF2-40B4-BE49-F238E27FC236}">
                <a16:creationId xmlns:a16="http://schemas.microsoft.com/office/drawing/2014/main" id="{3D48A9E3-704A-1501-D3F2-AFAF59CCB35A}"/>
              </a:ext>
            </a:extLst>
          </p:cNvPr>
          <p:cNvSpPr txBox="1"/>
          <p:nvPr/>
        </p:nvSpPr>
        <p:spPr>
          <a:xfrm>
            <a:off x="2217879" y="6307693"/>
            <a:ext cx="6167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1800" dirty="0"/>
              <a:t>Lecture 4 / Electrical and Electronic Principles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101842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04887" y="0"/>
            <a:ext cx="4982225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Voltage divider rule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1026795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IN" sz="4000" dirty="0"/>
              <a:t>The voltage divider rule states that the voltage drop across any resistor in a </a:t>
            </a:r>
            <a:r>
              <a:rPr lang="en-IN" sz="4000" b="1" dirty="0"/>
              <a:t>series circuit </a:t>
            </a:r>
            <a:r>
              <a:rPr lang="en-IN" sz="4000" dirty="0"/>
              <a:t>is the ratio of the product of the </a:t>
            </a:r>
            <a:r>
              <a:rPr lang="en-IN" sz="4000" b="1" dirty="0"/>
              <a:t>total voltage and its own resistance </a:t>
            </a:r>
            <a:r>
              <a:rPr lang="en-IN" sz="4000" dirty="0"/>
              <a:t>to the </a:t>
            </a:r>
            <a:r>
              <a:rPr lang="en-IN" sz="4000" b="1" dirty="0"/>
              <a:t>total resistance </a:t>
            </a:r>
            <a:r>
              <a:rPr lang="en-IN" sz="4000" dirty="0"/>
              <a:t>of the series circuits. </a:t>
            </a:r>
          </a:p>
          <a:p>
            <a:pPr marL="0" indent="0" algn="ctr">
              <a:buNone/>
            </a:pPr>
            <a:endParaRPr lang="en-IN" sz="2539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4 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D48A9E3-704A-1501-D3F2-AFAF59CCB35A}"/>
              </a:ext>
            </a:extLst>
          </p:cNvPr>
          <p:cNvSpPr txBox="1"/>
          <p:nvPr/>
        </p:nvSpPr>
        <p:spPr>
          <a:xfrm>
            <a:off x="2217879" y="6307693"/>
            <a:ext cx="6167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1800" dirty="0"/>
              <a:t>Lecture 4 / Electrical and Electronic Principles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4332473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22436" y="31094"/>
            <a:ext cx="4644695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Current divider rule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024292" y="6461781"/>
            <a:ext cx="6012295" cy="365125"/>
          </a:xfrm>
        </p:spPr>
        <p:txBody>
          <a:bodyPr/>
          <a:lstStyle/>
          <a:p>
            <a:r>
              <a:rPr lang="en-GB" i="1"/>
              <a:t>Lecture 4 / Electrical and Electronic Principles</a:t>
            </a:r>
            <a:endParaRPr lang="en-US" i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1950" y="1600202"/>
            <a:ext cx="10972800" cy="205104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b="1" dirty="0"/>
              <a:t>Current divider rule:</a:t>
            </a:r>
          </a:p>
          <a:p>
            <a:pPr marL="0" indent="0">
              <a:buNone/>
            </a:pPr>
            <a:r>
              <a:rPr lang="en-IN" dirty="0"/>
              <a:t>Current divider rule is used in </a:t>
            </a:r>
            <a:r>
              <a:rPr lang="en-IN" b="1" dirty="0"/>
              <a:t>parallel circuits </a:t>
            </a:r>
            <a:r>
              <a:rPr lang="en-IN" dirty="0"/>
              <a:t>to find the branch currents, if the </a:t>
            </a:r>
            <a:r>
              <a:rPr lang="en-IN" b="1" dirty="0"/>
              <a:t>total current is known</a:t>
            </a:r>
            <a:r>
              <a:rPr lang="en-IN" dirty="0"/>
              <a:t>. </a:t>
            </a:r>
            <a:endParaRPr lang="en-IN" b="1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262" y="2951648"/>
            <a:ext cx="4158338" cy="2943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9275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9512" y="177274"/>
            <a:ext cx="4853350" cy="1015880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Current divider rule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910781" y="6461781"/>
            <a:ext cx="6125806" cy="365125"/>
          </a:xfrm>
        </p:spPr>
        <p:txBody>
          <a:bodyPr/>
          <a:lstStyle/>
          <a:p>
            <a:r>
              <a:rPr lang="en-GB" dirty="0"/>
              <a:t>Lecture 4 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8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822347" y="1147604"/>
                <a:ext cx="9635264" cy="4989310"/>
              </a:xfrm>
            </p:spPr>
            <p:txBody>
              <a:bodyPr>
                <a:normAutofit fontScale="55000" lnSpcReduction="2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IN" b="1" dirty="0"/>
                  <a:t>In the circuit, Voltage across AB can be written using Ohms Law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IN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 smtClean="0">
                            <a:latin typeface="Cambria Math" panose="02040503050406030204" pitchFamily="18" charset="0"/>
                          </a:rPr>
                          <m:t>𝑽</m:t>
                        </m:r>
                      </m:e>
                      <m:sub>
                        <m:r>
                          <a:rPr lang="en-IN" b="1" i="1" smtClean="0">
                            <a:latin typeface="Cambria Math" panose="02040503050406030204" pitchFamily="18" charset="0"/>
                          </a:rPr>
                          <m:t>𝑨𝑩</m:t>
                        </m:r>
                      </m:sub>
                    </m:sSub>
                    <m:r>
                      <a:rPr lang="en-IN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IN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IN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en-IN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 smtClean="0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IN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IN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IN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IN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IN" b="1" dirty="0"/>
                  <a:t> ……………….(1)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IN" b="1" dirty="0"/>
                  <a:t>Total current in the circuit is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IN" b="1" i="1" smtClean="0">
                        <a:latin typeface="Cambria Math" panose="02040503050406030204" pitchFamily="18" charset="0"/>
                      </a:rPr>
                      <m:t>𝑰</m:t>
                    </m:r>
                    <m:r>
                      <a:rPr lang="en-IN" b="1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IN" b="1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IN" b="1" i="1" smtClean="0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IN" b="1" dirty="0"/>
                  <a:t> ………………………….(2)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IN" b="1" dirty="0"/>
                  <a:t>Rearranging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IN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IN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IN" b="1" i="1">
                        <a:latin typeface="Cambria Math" panose="02040503050406030204" pitchFamily="18" charset="0"/>
                      </a:rPr>
                      <m:t>𝑰</m:t>
                    </m:r>
                    <m:r>
                      <a:rPr lang="en-IN" b="1" i="1">
                        <a:latin typeface="Cambria Math" panose="02040503050406030204" pitchFamily="18" charset="0"/>
                      </a:rPr>
                      <m:t> −</m:t>
                    </m:r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</m:oMath>
                </a14:m>
                <a:r>
                  <a:rPr lang="en-IN" b="1" dirty="0"/>
                  <a:t>…………….. (3)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IN" b="1" dirty="0"/>
                  <a:t>Sub </a:t>
                </a:r>
                <a:r>
                  <a:rPr lang="en-IN" b="1" dirty="0" err="1"/>
                  <a:t>eq</a:t>
                </a:r>
                <a:r>
                  <a:rPr lang="en-IN" b="1" dirty="0"/>
                  <a:t> (3) in </a:t>
                </a:r>
                <a:r>
                  <a:rPr lang="en-IN" b="1" dirty="0" err="1"/>
                  <a:t>eq</a:t>
                </a:r>
                <a:r>
                  <a:rPr lang="en-IN" b="1" dirty="0"/>
                  <a:t> (1)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IN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IN" b="1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IN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IN" b="1" i="1" smtClean="0">
                            <a:latin typeface="Cambria Math" panose="02040503050406030204" pitchFamily="18" charset="0"/>
                          </a:rPr>
                          <m:t>𝑰</m:t>
                        </m:r>
                        <m:r>
                          <a:rPr lang="en-IN" b="1" i="1" smtClean="0">
                            <a:latin typeface="Cambria Math" panose="02040503050406030204" pitchFamily="18" charset="0"/>
                          </a:rPr>
                          <m:t> −</m:t>
                        </m:r>
                        <m:sSub>
                          <m:sSubPr>
                            <m:ctrlPr>
                              <a:rPr lang="en-IN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IN" b="1" i="1">
                                <a:latin typeface="Cambria Math" panose="02040503050406030204" pitchFamily="18" charset="0"/>
                              </a:rPr>
                              <m:t>𝑰</m:t>
                            </m:r>
                          </m:e>
                          <m:sub>
                            <m:r>
                              <a:rPr lang="en-IN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</m:e>
                    </m:d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IN" b="1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IN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IN" b="1" i="1" smtClean="0">
                        <a:latin typeface="Cambria Math" panose="02040503050406030204" pitchFamily="18" charset="0"/>
                      </a:rPr>
                      <m:t>𝑰</m:t>
                    </m:r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IN" b="1" i="1" smtClean="0">
                        <a:latin typeface="Cambria Math" panose="02040503050406030204" pitchFamily="18" charset="0"/>
                      </a:rPr>
                      <m:t> −</m:t>
                    </m:r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IN" b="1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d>
                      <m:dPr>
                        <m:ctrlPr>
                          <a:rPr lang="en-IN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en-IN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IN" b="1" i="1">
                                <a:latin typeface="Cambria Math" panose="02040503050406030204" pitchFamily="18" charset="0"/>
                              </a:rPr>
                              <m:t>𝑹</m:t>
                            </m:r>
                          </m:e>
                          <m:sub>
                            <m:r>
                              <a:rPr lang="en-IN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IN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IN" b="1" i="1">
                                <a:latin typeface="Cambria Math" panose="02040503050406030204" pitchFamily="18" charset="0"/>
                              </a:rPr>
                              <m:t>𝑹</m:t>
                            </m:r>
                          </m:e>
                          <m:sub>
                            <m:r>
                              <a:rPr lang="en-IN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e>
                    </m:d>
                    <m:r>
                      <a:rPr lang="en-IN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IN" b="1" i="1">
                        <a:latin typeface="Cambria Math" panose="02040503050406030204" pitchFamily="18" charset="0"/>
                      </a:rPr>
                      <m:t>𝑰</m:t>
                    </m:r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𝑹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</m:oMath>
                </a14:m>
                <a:r>
                  <a:rPr lang="en-IN" b="1" dirty="0"/>
                  <a:t>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𝟏</m:t>
                        </m:r>
                      </m:sub>
                    </m:sSub>
                    <m:r>
                      <a:rPr lang="en-IN" b="1" i="1" smtClean="0">
                        <a:latin typeface="Cambria Math" panose="02040503050406030204" pitchFamily="18" charset="0"/>
                      </a:rPr>
                      <m:t>= </m:t>
                    </m:r>
                    <m:f>
                      <m:fPr>
                        <m:ctrlPr>
                          <a:rPr lang="en-IN" b="1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𝑰</m:t>
                        </m:r>
                        <m:sSub>
                          <m:sSubPr>
                            <m:ctrlPr>
                              <a:rPr lang="en-IN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IN" b="1" i="1">
                                <a:latin typeface="Cambria Math" panose="02040503050406030204" pitchFamily="18" charset="0"/>
                              </a:rPr>
                              <m:t>𝑹</m:t>
                            </m:r>
                          </m:e>
                          <m:sub>
                            <m:r>
                              <a:rPr lang="en-IN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IN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IN" b="1" i="1">
                                <a:latin typeface="Cambria Math" panose="02040503050406030204" pitchFamily="18" charset="0"/>
                              </a:rPr>
                              <m:t>𝑹</m:t>
                            </m:r>
                          </m:e>
                          <m:sub>
                            <m:r>
                              <a:rPr lang="en-IN" b="1" i="1">
                                <a:latin typeface="Cambria Math" panose="02040503050406030204" pitchFamily="18" charset="0"/>
                              </a:rPr>
                              <m:t>𝟏</m:t>
                            </m:r>
                          </m:sub>
                        </m:s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IN" b="1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IN" b="1" i="1">
                                <a:latin typeface="Cambria Math" panose="02040503050406030204" pitchFamily="18" charset="0"/>
                              </a:rPr>
                              <m:t>𝑹</m:t>
                            </m:r>
                          </m:e>
                          <m:sub>
                            <m:r>
                              <a:rPr lang="en-IN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b>
                        </m:sSub>
                      </m:den>
                    </m:f>
                    <m:r>
                      <a:rPr lang="en-GB" b="1" i="0" smtClean="0">
                        <a:latin typeface="Cambria Math" panose="02040503050406030204" pitchFamily="18" charset="0"/>
                      </a:rPr>
                      <m:t>  </m:t>
                    </m:r>
                  </m:oMath>
                </a14:m>
                <a:r>
                  <a:rPr lang="en-IN" b="1" dirty="0"/>
                  <a:t>………………(4)</a:t>
                </a: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22347" y="1147604"/>
                <a:ext cx="9635264" cy="4989310"/>
              </a:xfrm>
              <a:blipFill>
                <a:blip r:embed="rId3"/>
                <a:stretch>
                  <a:fillRect l="-2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6441FAA3-FF72-02D2-A8E7-C172F2ED4543}"/>
                  </a:ext>
                </a:extLst>
              </p14:cNvPr>
              <p14:cNvContentPartPr/>
              <p14:nvPr/>
            </p14:nvContentPartPr>
            <p14:xfrm>
              <a:off x="7971480" y="3773520"/>
              <a:ext cx="12240" cy="1440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6441FAA3-FF72-02D2-A8E7-C172F2ED4543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962120" y="3764160"/>
                <a:ext cx="30960" cy="33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24010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5106" y="-39318"/>
            <a:ext cx="5422037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Current divider rule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5"/>
              <p:cNvSpPr>
                <a:spLocks noGrp="1"/>
              </p:cNvSpPr>
              <p:nvPr>
                <p:ph sz="half" idx="1"/>
              </p:nvPr>
            </p:nvSpPr>
            <p:spPr>
              <a:xfrm>
                <a:off x="838200" y="1352550"/>
                <a:ext cx="5181600" cy="5137150"/>
              </a:xfrm>
            </p:spPr>
            <p:txBody>
              <a:bodyPr>
                <a:normAutofit fontScale="62500" lnSpcReduction="2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IN" b="1" dirty="0"/>
                  <a:t>Equation (3)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IN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IN" b="1" i="1"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en-IN" b="1" i="1">
                          <a:latin typeface="Cambria Math" panose="02040503050406030204" pitchFamily="18" charset="0"/>
                        </a:rPr>
                        <m:t> −</m:t>
                      </m:r>
                      <m:sSub>
                        <m:sSubPr>
                          <m:ctrlPr>
                            <a:rPr lang="en-IN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</m:oMath>
                  </m:oMathPara>
                </a14:m>
                <a:endParaRPr lang="en-IN" b="1" dirty="0"/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IN" b="1" dirty="0"/>
                  <a:t>Sub. </a:t>
                </a:r>
                <a:r>
                  <a:rPr lang="en-IN" b="1" dirty="0" err="1"/>
                  <a:t>Eq</a:t>
                </a:r>
                <a:r>
                  <a:rPr lang="en-IN" b="1" dirty="0"/>
                  <a:t> (4) in the above </a:t>
                </a:r>
                <a:r>
                  <a:rPr lang="en-IN" b="1" dirty="0" err="1"/>
                  <a:t>eqn</a:t>
                </a:r>
                <a:r>
                  <a:rPr lang="en-IN" b="1" dirty="0"/>
                  <a:t> (2)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IN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IN" b="1" i="1"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en-IN" b="1" i="1">
                          <a:latin typeface="Cambria Math" panose="02040503050406030204" pitchFamily="18" charset="0"/>
                        </a:rPr>
                        <m:t> −</m:t>
                      </m:r>
                      <m:f>
                        <m:fPr>
                          <m:ctrlPr>
                            <a:rPr lang="en-IN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𝑰</m:t>
                          </m:r>
                          <m:sSub>
                            <m:sSubPr>
                              <m:ctrlPr>
                                <a:rPr lang="en-IN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b="1" i="1">
                                  <a:latin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IN" b="1" i="1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IN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b="1" i="1">
                                  <a:latin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IN" b="1" i="1">
                                  <a:latin typeface="Cambria Math" panose="02040503050406030204" pitchFamily="18" charset="0"/>
                                </a:rPr>
                                <m:t>𝟏</m:t>
                              </m:r>
                            </m:sub>
                          </m:sSub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IN" b="1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IN" b="1" i="1">
                                  <a:latin typeface="Cambria Math" panose="02040503050406030204" pitchFamily="18" charset="0"/>
                                </a:rPr>
                                <m:t>𝑹</m:t>
                              </m:r>
                            </m:e>
                            <m:sub>
                              <m:r>
                                <a:rPr lang="en-IN" b="1" i="1">
                                  <a:latin typeface="Cambria Math" panose="02040503050406030204" pitchFamily="18" charset="0"/>
                                </a:rPr>
                                <m:t>𝟐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IN" b="1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IN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IN" b="1" i="1"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en-IN" b="1" i="1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IN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𝟏</m:t>
                          </m:r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IN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r>
                                <a:rPr lang="en-IN" b="1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IN" b="1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IN" b="1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IN" b="1" i="1"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en-IN" b="1" i="1"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IN" b="1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IN" b="1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r>
                                <a:rPr lang="en-IN" b="1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  <m:r>
                                <a:rPr lang="en-IN" b="1" i="1"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r>
                                <a:rPr lang="en-IN" b="1" i="1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IN" b="1" dirty="0"/>
              </a:p>
              <a:p>
                <a:pPr marL="0" indent="0" algn="ctr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𝑰</m:t>
                        </m:r>
                      </m:e>
                      <m:sub>
                        <m:r>
                          <a:rPr lang="en-IN" b="1" i="1">
                            <a:latin typeface="Cambria Math" panose="02040503050406030204" pitchFamily="18" charset="0"/>
                          </a:rPr>
                          <m:t>𝟐</m:t>
                        </m:r>
                      </m:sub>
                    </m:sSub>
                    <m:r>
                      <a:rPr lang="en-IN" b="1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IN" b="1" i="1">
                        <a:latin typeface="Cambria Math" panose="02040503050406030204" pitchFamily="18" charset="0"/>
                      </a:rPr>
                      <m:t>𝑰</m:t>
                    </m:r>
                    <m:r>
                      <a:rPr lang="en-IN" b="1" i="1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n-IN" b="1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IN" b="1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IN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IN" b="1" i="1">
                                    <a:latin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IN" b="1" i="1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IN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IN" b="1" i="1">
                                    <a:latin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IN" b="1" i="1">
                                    <a:latin typeface="Cambria Math" panose="02040503050406030204" pitchFamily="18" charset="0"/>
                                  </a:rPr>
                                  <m:t>𝟏</m:t>
                                </m:r>
                              </m:sub>
                            </m:sSub>
                            <m:r>
                              <a:rPr lang="en-IN" b="1" i="1">
                                <a:latin typeface="Cambria Math" panose="02040503050406030204" pitchFamily="18" charset="0"/>
                              </a:rPr>
                              <m:t>+</m:t>
                            </m:r>
                            <m:sSub>
                              <m:sSubPr>
                                <m:ctrlPr>
                                  <a:rPr lang="en-IN" b="1" i="1">
                                    <a:latin typeface="Cambria Math" panose="02040503050406030204" pitchFamily="18" charset="0"/>
                                  </a:rPr>
                                </m:ctrlPr>
                              </m:sSubPr>
                              <m:e>
                                <m:r>
                                  <a:rPr lang="en-IN" b="1" i="1">
                                    <a:latin typeface="Cambria Math" panose="02040503050406030204" pitchFamily="18" charset="0"/>
                                  </a:rPr>
                                  <m:t>𝑹</m:t>
                                </m:r>
                              </m:e>
                              <m:sub>
                                <m:r>
                                  <a:rPr lang="en-IN" b="1" i="1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b>
                            </m:sSub>
                          </m:den>
                        </m:f>
                      </m:e>
                    </m:d>
                  </m:oMath>
                </a14:m>
                <a:r>
                  <a:rPr lang="en-IN" b="1" dirty="0"/>
                  <a:t> ……….. (5)</a:t>
                </a:r>
              </a:p>
              <a:p>
                <a:endParaRPr lang="en-IN" dirty="0"/>
              </a:p>
            </p:txBody>
          </p:sp>
        </mc:Choice>
        <mc:Fallback xmlns="">
          <p:sp>
            <p:nvSpPr>
              <p:cNvPr id="6" name="Content Placeholder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xfrm>
                <a:off x="838200" y="1352550"/>
                <a:ext cx="5181600" cy="5137150"/>
              </a:xfrm>
              <a:blipFill>
                <a:blip r:embed="rId3"/>
                <a:stretch>
                  <a:fillRect l="-10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4 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9</a:t>
            </a:fld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Rounded Rectangle 8"/>
              <p:cNvSpPr/>
              <p:nvPr/>
            </p:nvSpPr>
            <p:spPr>
              <a:xfrm>
                <a:off x="6563981" y="2081792"/>
                <a:ext cx="4190447" cy="3108204"/>
              </a:xfrm>
              <a:prstGeom prst="roundRect">
                <a:avLst/>
              </a:prstGeom>
              <a:ln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0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GB" sz="20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IN" sz="20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IN" sz="20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en-IN" sz="20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IN" sz="20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IN" sz="20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GB" sz="20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r>
                                <a:rPr lang="en-IN" sz="20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IN" sz="2000" b="1" dirty="0">
                  <a:solidFill>
                    <a:schemeClr val="tx1"/>
                  </a:solidFill>
                </a:endParaRPr>
              </a:p>
              <a:p>
                <a:pPr algn="ctr"/>
                <a:endParaRPr lang="en-IN" sz="2000" b="1" dirty="0">
                  <a:solidFill>
                    <a:schemeClr val="tx1"/>
                  </a:solidFill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sz="20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0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IN" sz="20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IN" sz="20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IN" sz="20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𝑰</m:t>
                      </m:r>
                      <m:r>
                        <a:rPr lang="en-IN" sz="20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d>
                        <m:dPr>
                          <m:ctrlPr>
                            <a:rPr lang="en-IN" sz="20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IN" sz="20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sub>
                              </m:sSub>
                              <m:r>
                                <a:rPr lang="en-IN" sz="20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𝑹</m:t>
                                  </m:r>
                                </m:e>
                                <m:sub>
                                  <m:r>
                                    <a:rPr lang="en-IN" sz="2000" b="1" i="1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𝟐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IN" sz="2000" dirty="0">
                  <a:solidFill>
                    <a:schemeClr val="tx1"/>
                  </a:solidFill>
                </a:endParaRPr>
              </a:p>
              <a:p>
                <a:pPr algn="ctr"/>
                <a:endParaRPr lang="en-IN" sz="1632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9" name="Rounded 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3981" y="2081792"/>
                <a:ext cx="4190447" cy="3108204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/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2974F68F-F9B9-8BA7-3E7E-E14422612176}"/>
              </a:ext>
            </a:extLst>
          </p:cNvPr>
          <p:cNvSpPr txBox="1"/>
          <p:nvPr/>
        </p:nvSpPr>
        <p:spPr>
          <a:xfrm>
            <a:off x="2040523" y="6337788"/>
            <a:ext cx="6167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GB" sz="1800" dirty="0"/>
              <a:t>Lecture 4 / Electrical and Electronic Principles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80367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5106" y="-39318"/>
            <a:ext cx="5422037" cy="1325563"/>
          </a:xfrm>
        </p:spPr>
        <p:txBody>
          <a:bodyPr/>
          <a:lstStyle/>
          <a:p>
            <a:pPr algn="l"/>
            <a:r>
              <a:rPr lang="en-IN" b="1" dirty="0">
                <a:solidFill>
                  <a:schemeClr val="bg1"/>
                </a:solidFill>
              </a:rPr>
              <a:t>Current divider rule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Content Placeholder 7"/>
              <p:cNvSpPr>
                <a:spLocks noGrp="1"/>
              </p:cNvSpPr>
              <p:nvPr>
                <p:ph sz="half" idx="2"/>
              </p:nvPr>
            </p:nvSpPr>
            <p:spPr>
              <a:xfrm>
                <a:off x="895989" y="1751982"/>
                <a:ext cx="10516921" cy="4351338"/>
              </a:xfrm>
            </p:spPr>
            <p:txBody>
              <a:bodyPr>
                <a:normAutofit fontScale="70000" lnSpcReduction="20000"/>
              </a:bodyPr>
              <a:lstStyle/>
              <a:p>
                <a:r>
                  <a:rPr lang="en-IN" dirty="0"/>
                  <a:t>When there are three resistors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8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</m:sSub>
                      <m:r>
                        <a:rPr lang="en-IN" sz="28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IN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d>
                        <m:dPr>
                          <m:ctrlPr>
                            <a:rPr lang="en-IN" sz="28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IN" sz="28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f>
                                <m:fPr>
                                  <m:ctrlPr>
                                    <a:rPr lang="en-IN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𝑹</m:t>
                                      </m:r>
                                    </m:e>
                                    <m:sub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𝟏</m:t>
                                      </m:r>
                                    </m:sub>
                                  </m:sSub>
                                </m:den>
                              </m:f>
                            </m:num>
                            <m:den>
                              <m:f>
                                <m:f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𝑹</m:t>
                                      </m:r>
                                    </m:e>
                                    <m:sub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𝟏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𝑹</m:t>
                                      </m:r>
                                    </m:e>
                                    <m:sub>
                                      <m:r>
                                        <a:rPr lang="en-GB" b="1" i="1" smtClean="0"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𝑹</m:t>
                                      </m:r>
                                    </m:e>
                                    <m:sub>
                                      <m:r>
                                        <a:rPr lang="en-GB" b="1" i="1" smtClean="0">
                                          <a:latin typeface="Cambria Math" panose="02040503050406030204" pitchFamily="18" charset="0"/>
                                        </a:rPr>
                                        <m:t>𝟑</m:t>
                                      </m:r>
                                    </m:sub>
                                  </m:sSub>
                                </m:den>
                              </m:f>
                            </m:den>
                          </m:f>
                        </m:e>
                      </m:d>
                    </m:oMath>
                  </m:oMathPara>
                </a14:m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8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  <m:r>
                        <a:rPr lang="en-IN" sz="28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IN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d>
                        <m:dPr>
                          <m:ctrlPr>
                            <a:rPr lang="en-IN" sz="28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IN" sz="28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f>
                                <m:fPr>
                                  <m:ctrlPr>
                                    <a:rPr lang="en-IN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𝑹</m:t>
                                      </m:r>
                                    </m:e>
                                    <m:sub>
                                      <m:r>
                                        <a:rPr lang="en-GB" b="1" i="1" smtClean="0"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</m:den>
                              </m:f>
                            </m:num>
                            <m:den>
                              <m:f>
                                <m:f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𝑹</m:t>
                                      </m:r>
                                    </m:e>
                                    <m:sub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𝟏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𝑹</m:t>
                                      </m:r>
                                    </m:e>
                                    <m:sub>
                                      <m:r>
                                        <a:rPr lang="en-GB" b="1" i="1" smtClean="0"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𝑹</m:t>
                                      </m:r>
                                    </m:e>
                                    <m:sub>
                                      <m:r>
                                        <a:rPr lang="en-GB" b="1" i="1" smtClean="0">
                                          <a:latin typeface="Cambria Math" panose="02040503050406030204" pitchFamily="18" charset="0"/>
                                        </a:rPr>
                                        <m:t>𝟑</m:t>
                                      </m:r>
                                    </m:sub>
                                  </m:sSub>
                                </m:den>
                              </m:f>
                            </m:den>
                          </m:f>
                        </m:e>
                      </m:d>
                    </m:oMath>
                  </m:oMathPara>
                </a14:m>
                <a:endParaRPr lang="en-IN" dirty="0"/>
              </a:p>
              <a:p>
                <a:pPr marL="0" indent="0">
                  <a:buNone/>
                </a:pPr>
                <a:endParaRPr lang="en-IN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IN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sz="28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GB" sz="2800" b="1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sub>
                      </m:sSub>
                      <m:r>
                        <a:rPr lang="en-IN" sz="2800" b="1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IN" b="1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IN" b="1" i="1">
                              <a:latin typeface="Cambria Math" panose="02040503050406030204" pitchFamily="18" charset="0"/>
                            </a:rPr>
                            <m:t>𝑰</m:t>
                          </m:r>
                        </m:e>
                        <m:sub>
                          <m:r>
                            <a:rPr lang="en-GB" b="1" i="1" smtClean="0">
                              <a:latin typeface="Cambria Math" panose="02040503050406030204" pitchFamily="18" charset="0"/>
                            </a:rPr>
                            <m:t>𝒕𝒐𝒕𝒂𝒍</m:t>
                          </m:r>
                        </m:sub>
                      </m:sSub>
                      <m:d>
                        <m:dPr>
                          <m:ctrlPr>
                            <a:rPr lang="en-IN" sz="2800" b="1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IN" sz="2800" b="1" i="1">
                                  <a:solidFill>
                                    <a:schemeClr val="tx1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f>
                                <m:fPr>
                                  <m:ctrlPr>
                                    <a:rPr lang="en-IN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2800" b="1" i="1" smtClean="0">
                                      <a:solidFill>
                                        <a:schemeClr val="tx1"/>
                                      </a:solidFill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𝑹</m:t>
                                      </m:r>
                                    </m:e>
                                    <m:sub>
                                      <m:r>
                                        <a:rPr lang="en-GB" b="1" i="1" smtClean="0">
                                          <a:latin typeface="Cambria Math" panose="02040503050406030204" pitchFamily="18" charset="0"/>
                                        </a:rPr>
                                        <m:t>𝟑</m:t>
                                      </m:r>
                                    </m:sub>
                                  </m:sSub>
                                </m:den>
                              </m:f>
                            </m:num>
                            <m:den>
                              <m:f>
                                <m:f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𝑹</m:t>
                                      </m:r>
                                    </m:e>
                                    <m:sub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𝟏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𝑹</m:t>
                                      </m:r>
                                    </m:e>
                                    <m:sub>
                                      <m:r>
                                        <a:rPr lang="en-GB" b="1" i="1" smtClean="0">
                                          <a:latin typeface="Cambria Math" panose="02040503050406030204" pitchFamily="18" charset="0"/>
                                        </a:rPr>
                                        <m:t>𝟐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en-GB" b="1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f>
                                <m:fPr>
                                  <m:ctrlPr>
                                    <a:rPr lang="en-IN" b="1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b="1" i="1">
                                      <a:latin typeface="Cambria Math" panose="02040503050406030204" pitchFamily="18" charset="0"/>
                                    </a:rPr>
                                    <m:t>𝟏</m:t>
                                  </m:r>
                                </m:num>
                                <m:den>
                                  <m:sSub>
                                    <m:sSubPr>
                                      <m:ctrlP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IN" b="1" i="1">
                                          <a:latin typeface="Cambria Math" panose="02040503050406030204" pitchFamily="18" charset="0"/>
                                        </a:rPr>
                                        <m:t>𝑹</m:t>
                                      </m:r>
                                    </m:e>
                                    <m:sub>
                                      <m:r>
                                        <a:rPr lang="en-GB" b="1" i="1" smtClean="0">
                                          <a:latin typeface="Cambria Math" panose="02040503050406030204" pitchFamily="18" charset="0"/>
                                        </a:rPr>
                                        <m:t>𝟑</m:t>
                                      </m:r>
                                    </m:sub>
                                  </m:sSub>
                                </m:den>
                              </m:f>
                            </m:den>
                          </m:f>
                        </m:e>
                      </m:d>
                    </m:oMath>
                  </m:oMathPara>
                </a14:m>
                <a:endParaRPr lang="en-IN" dirty="0"/>
              </a:p>
            </p:txBody>
          </p:sp>
        </mc:Choice>
        <mc:Fallback>
          <p:sp>
            <p:nvSpPr>
              <p:cNvPr id="8" name="Content Placeholder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895989" y="1751982"/>
                <a:ext cx="10516921" cy="4351338"/>
              </a:xfrm>
              <a:blipFill>
                <a:blip r:embed="rId3"/>
                <a:stretch>
                  <a:fillRect l="-522" t="-2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Lecture 4 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974F68F-F9B9-8BA7-3E7E-E14422612176}"/>
              </a:ext>
            </a:extLst>
          </p:cNvPr>
          <p:cNvSpPr txBox="1"/>
          <p:nvPr/>
        </p:nvSpPr>
        <p:spPr>
          <a:xfrm>
            <a:off x="2040523" y="6337788"/>
            <a:ext cx="6167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Lecture 4 / Electrical and Electronic Principles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83625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8722" y="31094"/>
            <a:ext cx="3078128" cy="1325563"/>
          </a:xfrm>
        </p:spPr>
        <p:txBody>
          <a:bodyPr>
            <a:normAutofit/>
          </a:bodyPr>
          <a:lstStyle/>
          <a:p>
            <a:pPr algn="l"/>
            <a:r>
              <a:rPr lang="en-IN" sz="4800" dirty="0">
                <a:solidFill>
                  <a:schemeClr val="bg1"/>
                </a:solidFill>
              </a:rPr>
              <a:t>Exercise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1600201"/>
            <a:ext cx="10133761" cy="4757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dirty="0"/>
              <a:t>Calculate the current flowing through the various resistors in the circuit.</a:t>
            </a:r>
          </a:p>
          <a:p>
            <a:pPr marL="0" indent="0">
              <a:buNone/>
            </a:pPr>
            <a:endParaRPr lang="en-IN" dirty="0"/>
          </a:p>
          <a:p>
            <a:pPr marL="673707" indent="-673707">
              <a:buFont typeface="+mj-lt"/>
              <a:buAutoNum type="arabicPeriod"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644693" y="6461781"/>
            <a:ext cx="6391894" cy="365125"/>
          </a:xfrm>
        </p:spPr>
        <p:txBody>
          <a:bodyPr/>
          <a:lstStyle/>
          <a:p>
            <a:r>
              <a:rPr lang="en-GB" dirty="0"/>
              <a:t>Lecture 4 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30A6450-F6A2-367A-2743-AEEF6195E8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898" y="2867664"/>
            <a:ext cx="4400550" cy="29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1169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8722" y="31094"/>
            <a:ext cx="3078128" cy="1325563"/>
          </a:xfrm>
        </p:spPr>
        <p:txBody>
          <a:bodyPr>
            <a:normAutofit/>
          </a:bodyPr>
          <a:lstStyle/>
          <a:p>
            <a:pPr algn="l"/>
            <a:r>
              <a:rPr lang="en-IN" sz="4800" dirty="0">
                <a:solidFill>
                  <a:schemeClr val="bg1"/>
                </a:solidFill>
              </a:rPr>
              <a:t>Exercise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1600201"/>
            <a:ext cx="10133761" cy="4757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dirty="0"/>
              <a:t>Calculate the current flowing through the various resistors in the circuit.</a:t>
            </a:r>
          </a:p>
          <a:p>
            <a:pPr marL="0" indent="0">
              <a:buNone/>
            </a:pPr>
            <a:endParaRPr lang="en-IN" dirty="0"/>
          </a:p>
          <a:p>
            <a:pPr marL="673707" indent="-673707">
              <a:buFont typeface="+mj-lt"/>
              <a:buAutoNum type="arabicPeriod"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798115" y="6461781"/>
            <a:ext cx="6238472" cy="365125"/>
          </a:xfrm>
        </p:spPr>
        <p:txBody>
          <a:bodyPr/>
          <a:lstStyle/>
          <a:p>
            <a:r>
              <a:rPr lang="en-GB" dirty="0"/>
              <a:t>Lecture 4 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1096BDB-4FB9-8992-C65A-52DC4ED610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961" y="2712352"/>
            <a:ext cx="4831671" cy="284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047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8722" y="31094"/>
            <a:ext cx="3078128" cy="1325563"/>
          </a:xfrm>
        </p:spPr>
        <p:txBody>
          <a:bodyPr>
            <a:normAutofit/>
          </a:bodyPr>
          <a:lstStyle/>
          <a:p>
            <a:pPr algn="l"/>
            <a:r>
              <a:rPr lang="en-IN" sz="4800" dirty="0">
                <a:solidFill>
                  <a:schemeClr val="bg1"/>
                </a:solidFill>
              </a:rPr>
              <a:t>Exercise 3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1600201"/>
            <a:ext cx="10133761" cy="4757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dirty="0"/>
              <a:t>Calculate the Voltage across various resistors in the circuit.</a:t>
            </a:r>
          </a:p>
          <a:p>
            <a:pPr marL="0" indent="0">
              <a:buNone/>
            </a:pPr>
            <a:endParaRPr lang="en-IN" dirty="0"/>
          </a:p>
          <a:p>
            <a:pPr marL="673707" indent="-673707">
              <a:buFont typeface="+mj-lt"/>
              <a:buAutoNum type="arabicPeriod"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669240" y="6461781"/>
            <a:ext cx="6367347" cy="365125"/>
          </a:xfrm>
        </p:spPr>
        <p:txBody>
          <a:bodyPr/>
          <a:lstStyle/>
          <a:p>
            <a:r>
              <a:rPr lang="en-GB" dirty="0"/>
              <a:t>Lecture 4 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13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9502C9C-CD12-091C-C5F1-BB286E6D6A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112" y="2674021"/>
            <a:ext cx="5934075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2673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8722" y="31094"/>
            <a:ext cx="3078128" cy="1325563"/>
          </a:xfrm>
        </p:spPr>
        <p:txBody>
          <a:bodyPr>
            <a:normAutofit/>
          </a:bodyPr>
          <a:lstStyle/>
          <a:p>
            <a:pPr algn="l"/>
            <a:r>
              <a:rPr lang="en-IN" sz="4800" dirty="0">
                <a:solidFill>
                  <a:schemeClr val="bg1"/>
                </a:solidFill>
              </a:rPr>
              <a:t>Exercise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23850" y="1600201"/>
                <a:ext cx="10133761" cy="4757490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IN" dirty="0"/>
                  <a:t>Three resistors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IN" dirty="0"/>
                  <a:t>are connected in series to a 250V Voltage Source.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𝑐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=50</m:t>
                    </m:r>
                    <m:r>
                      <m:rPr>
                        <m:sty m:val="p"/>
                      </m:rPr>
                      <a:rPr lang="el-GR" b="0" i="1" smtClean="0">
                        <a:latin typeface="Cambria Math" panose="02040503050406030204" pitchFamily="18" charset="0"/>
                      </a:rPr>
                      <m:t>Ω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𝑉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GB" b="0" i="1" smtClean="0">
                        <a:latin typeface="Cambria Math" panose="02040503050406030204" pitchFamily="18" charset="0"/>
                      </a:rPr>
                      <m:t>=80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𝑉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IN" dirty="0"/>
                  <a:t> Total current = 2A. Calculate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IN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  <m:sSub>
                      <m:sSubPr>
                        <m:ctrlPr>
                          <a:rPr lang="en-GB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i="1">
                            <a:latin typeface="Cambria Math" panose="02040503050406030204" pitchFamily="18" charset="0"/>
                          </a:rPr>
                          <m:t>𝑅</m:t>
                        </m:r>
                      </m:e>
                      <m:sub>
                        <m:r>
                          <a:rPr lang="en-GB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endParaRPr lang="en-IN" dirty="0"/>
              </a:p>
              <a:p>
                <a:pPr marL="673707" indent="-673707">
                  <a:buFont typeface="+mj-lt"/>
                  <a:buAutoNum type="arabicPeriod"/>
                </a:pPr>
                <a:endParaRPr lang="en-IN" dirty="0"/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850" y="1600201"/>
                <a:ext cx="10133761" cy="4757490"/>
              </a:xfrm>
              <a:blipFill>
                <a:blip r:embed="rId3"/>
                <a:stretch>
                  <a:fillRect l="-1203" t="-217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472859" y="6461781"/>
            <a:ext cx="6563728" cy="365125"/>
          </a:xfrm>
        </p:spPr>
        <p:txBody>
          <a:bodyPr/>
          <a:lstStyle/>
          <a:p>
            <a:r>
              <a:rPr lang="en-GB"/>
              <a:t>Lecture 4 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0120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8722" y="31094"/>
            <a:ext cx="3078128" cy="1325563"/>
          </a:xfrm>
        </p:spPr>
        <p:txBody>
          <a:bodyPr>
            <a:normAutofit/>
          </a:bodyPr>
          <a:lstStyle/>
          <a:p>
            <a:pPr algn="l"/>
            <a:r>
              <a:rPr lang="en-IN" sz="4800" dirty="0">
                <a:solidFill>
                  <a:schemeClr val="bg1"/>
                </a:solidFill>
              </a:rPr>
              <a:t>Exercise 5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1600201"/>
            <a:ext cx="10133761" cy="47574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IN" dirty="0"/>
              <a:t>Three resistors 5</a:t>
            </a:r>
            <a:r>
              <a:rPr lang="el-GR" dirty="0"/>
              <a:t>Ω</a:t>
            </a:r>
            <a:r>
              <a:rPr lang="en-GB" dirty="0"/>
              <a:t>, 10</a:t>
            </a:r>
            <a:r>
              <a:rPr lang="el-GR" dirty="0"/>
              <a:t>Ω</a:t>
            </a:r>
            <a:r>
              <a:rPr lang="en-GB" dirty="0"/>
              <a:t>, and 15</a:t>
            </a:r>
            <a:r>
              <a:rPr lang="el-GR" dirty="0"/>
              <a:t>Ω</a:t>
            </a:r>
            <a:r>
              <a:rPr lang="en-GB" dirty="0"/>
              <a:t> </a:t>
            </a:r>
            <a:r>
              <a:rPr lang="en-IN" dirty="0"/>
              <a:t>are connected in parallel. If the Current in 10</a:t>
            </a:r>
            <a:r>
              <a:rPr lang="el-GR" dirty="0"/>
              <a:t>Ω</a:t>
            </a:r>
            <a:r>
              <a:rPr lang="en-GB" dirty="0"/>
              <a:t> resistor is 3A. Calculate the current in other resistors, total current and the voltage applied to the circuit.</a:t>
            </a:r>
            <a:endParaRPr lang="en-IN" dirty="0"/>
          </a:p>
          <a:p>
            <a:pPr marL="673707" indent="-673707">
              <a:buFont typeface="+mj-lt"/>
              <a:buAutoNum type="arabicPeriod"/>
            </a:pPr>
            <a:endParaRPr lang="en-IN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669240" y="6461781"/>
            <a:ext cx="6367347" cy="365125"/>
          </a:xfrm>
        </p:spPr>
        <p:txBody>
          <a:bodyPr/>
          <a:lstStyle/>
          <a:p>
            <a:r>
              <a:rPr lang="en-GB"/>
              <a:t>Lecture 4 / Electrical and Electronic Principles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65DFF1-0632-DC41-8079-D9882AFED7B7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1864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843DB1F-90B0-42CC-ABF2-3259D70B3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dirty="0">
                <a:solidFill>
                  <a:srgbClr val="FFFFFF"/>
                </a:solidFill>
              </a:rPr>
            </a:br>
            <a:r>
              <a:rPr lang="en-US" sz="40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Thank You</a:t>
            </a: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b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endParaRPr lang="en-US" sz="36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27" name="Graphic 26" descr="Smiling Face with No Fill">
            <a:extLst>
              <a:ext uri="{FF2B5EF4-FFF2-40B4-BE49-F238E27FC236}">
                <a16:creationId xmlns:a16="http://schemas.microsoft.com/office/drawing/2014/main" id="{3384C516-C4F0-0622-6119-DE19AF0FA9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83296" y="643466"/>
            <a:ext cx="5568739" cy="5568739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151967-A607-1C5C-E865-FAA75F0DC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28700" y="6356350"/>
            <a:ext cx="6210300" cy="3651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spcAft>
                <a:spcPts val="600"/>
              </a:spcAft>
              <a:defRPr/>
            </a:pPr>
            <a:r>
              <a:rPr lang="en-GB" sz="1200" kern="1200">
                <a:solidFill>
                  <a:schemeClr val="tx1">
                    <a:alpha val="80000"/>
                  </a:schemeClr>
                </a:solidFill>
                <a:latin typeface="+mn-lt"/>
                <a:ea typeface="+mn-ea"/>
                <a:cs typeface="+mn-cs"/>
              </a:rPr>
              <a:t>Lecture 4 / Electrical and Electronic Principles</a:t>
            </a:r>
            <a:endParaRPr lang="en-US" sz="1200" kern="1200" dirty="0">
              <a:solidFill>
                <a:schemeClr val="tx1">
                  <a:alpha val="8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32C3C7A6-E982-4ABF-9D9D-B78A86B2D4DF}"/>
              </a:ext>
            </a:extLst>
          </p:cNvPr>
          <p:cNvSpPr txBox="1">
            <a:spLocks/>
          </p:cNvSpPr>
          <p:nvPr/>
        </p:nvSpPr>
        <p:spPr>
          <a:xfrm>
            <a:off x="4089118" y="251169"/>
            <a:ext cx="4803709" cy="72008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Aft>
                <a:spcPts val="600"/>
              </a:spcAft>
            </a:pPr>
            <a:endParaRPr lang="en-GB" sz="4000" b="1" dirty="0">
              <a:solidFill>
                <a:schemeClr val="bg1"/>
              </a:solidFill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9F19F10-3701-F54D-6D52-66C3EE8AD3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AC82685A-BD3A-4230-8D85-804689F67293}" type="slidenum">
              <a:rPr lang="en-GB" smtClean="0"/>
              <a:pPr>
                <a:spcAft>
                  <a:spcPts val="600"/>
                </a:spcAft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782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microsoft.com/office/2006/documentManagement/types"/>
    <ds:schemaRef ds:uri="http://purl.org/dc/dcmitype/"/>
    <ds:schemaRef ds:uri="http://purl.org/dc/elements/1.1/"/>
    <ds:schemaRef ds:uri="303dbf9b-b85b-46a0-94f1-894078c07ecd"/>
    <ds:schemaRef ds:uri="http://schemas.openxmlformats.org/package/2006/metadata/core-properties"/>
    <ds:schemaRef ds:uri="211f9404-bca0-4bcf-9c1d-965ccb6f8d2d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655</Words>
  <Application>Microsoft Office PowerPoint</Application>
  <PresentationFormat>Widescreen</PresentationFormat>
  <Paragraphs>123</Paragraphs>
  <Slides>16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Cambria Math</vt:lpstr>
      <vt:lpstr>UWTSD 200_Title Page 2</vt:lpstr>
      <vt:lpstr>UWTSD 200_Text 4</vt:lpstr>
      <vt:lpstr>PowerPoint Presentation</vt:lpstr>
      <vt:lpstr>Content</vt:lpstr>
      <vt:lpstr>Learning Outcome</vt:lpstr>
      <vt:lpstr>Voltage divider rule</vt:lpstr>
      <vt:lpstr>Voltage divider rule</vt:lpstr>
      <vt:lpstr>Voltage divider rule</vt:lpstr>
      <vt:lpstr>Current divider rule</vt:lpstr>
      <vt:lpstr>Current divider rule</vt:lpstr>
      <vt:lpstr>Current divider rule</vt:lpstr>
      <vt:lpstr>Current divider rule</vt:lpstr>
      <vt:lpstr>Exercise 1</vt:lpstr>
      <vt:lpstr>Exercise 2</vt:lpstr>
      <vt:lpstr>Exercise 3</vt:lpstr>
      <vt:lpstr>Exercise 4</vt:lpstr>
      <vt:lpstr>Exercise 5</vt:lpstr>
      <vt:lpstr>   Thank You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Stalin Jacob Wilson Packia Dhas</cp:lastModifiedBy>
  <cp:revision>144</cp:revision>
  <dcterms:created xsi:type="dcterms:W3CDTF">2021-03-09T15:35:42Z</dcterms:created>
  <dcterms:modified xsi:type="dcterms:W3CDTF">2024-10-07T09:38:14Z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