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Override1.xml" ContentType="application/vnd.openxmlformats-officedocument.themeOverride+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7.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5"/>
  </p:notesMasterIdLst>
  <p:sldIdLst>
    <p:sldId id="256" r:id="rId2"/>
    <p:sldId id="280" r:id="rId3"/>
    <p:sldId id="281" r:id="rId4"/>
    <p:sldId id="282" r:id="rId5"/>
    <p:sldId id="417" r:id="rId6"/>
    <p:sldId id="418" r:id="rId7"/>
    <p:sldId id="419" r:id="rId8"/>
    <p:sldId id="275" r:id="rId9"/>
    <p:sldId id="257" r:id="rId10"/>
    <p:sldId id="258" r:id="rId11"/>
    <p:sldId id="259" r:id="rId12"/>
    <p:sldId id="260" r:id="rId13"/>
    <p:sldId id="261" r:id="rId14"/>
    <p:sldId id="262" r:id="rId15"/>
    <p:sldId id="263" r:id="rId16"/>
    <p:sldId id="265" r:id="rId17"/>
    <p:sldId id="266" r:id="rId18"/>
    <p:sldId id="267" r:id="rId19"/>
    <p:sldId id="268" r:id="rId20"/>
    <p:sldId id="270" r:id="rId21"/>
    <p:sldId id="271" r:id="rId22"/>
    <p:sldId id="272" r:id="rId23"/>
    <p:sldId id="273" r:id="rId24"/>
  </p:sldIdLst>
  <p:sldSz cx="9144000" cy="6858000" type="screen4x3"/>
  <p:notesSz cx="6858000" cy="9144000"/>
  <p:defaultTextStyle>
    <a:defPPr>
      <a:defRPr lang="en-GB"/>
    </a:defPPr>
    <a:lvl1pPr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1pPr>
    <a:lvl2pPr marL="4572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2pPr>
    <a:lvl3pPr marL="9144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3pPr>
    <a:lvl4pPr marL="13716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4pPr>
    <a:lvl5pPr marL="18288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5pPr>
    <a:lvl6pPr marL="2286000" algn="l" defTabSz="914400" rtl="0" eaLnBrk="1" latinLnBrk="0" hangingPunct="1">
      <a:defRPr sz="2400" kern="1200">
        <a:solidFill>
          <a:schemeClr val="tx1"/>
        </a:solidFill>
        <a:latin typeface="Times New Roman" panose="02020603050405020304" pitchFamily="18" charset="0"/>
        <a:ea typeface="+mn-ea"/>
        <a:cs typeface="+mn-cs"/>
      </a:defRPr>
    </a:lvl6pPr>
    <a:lvl7pPr marL="2743200" algn="l" defTabSz="914400" rtl="0" eaLnBrk="1" latinLnBrk="0" hangingPunct="1">
      <a:defRPr sz="2400" kern="1200">
        <a:solidFill>
          <a:schemeClr val="tx1"/>
        </a:solidFill>
        <a:latin typeface="Times New Roman" panose="02020603050405020304" pitchFamily="18" charset="0"/>
        <a:ea typeface="+mn-ea"/>
        <a:cs typeface="+mn-cs"/>
      </a:defRPr>
    </a:lvl7pPr>
    <a:lvl8pPr marL="3200400" algn="l" defTabSz="914400" rtl="0" eaLnBrk="1" latinLnBrk="0" hangingPunct="1">
      <a:defRPr sz="2400" kern="1200">
        <a:solidFill>
          <a:schemeClr val="tx1"/>
        </a:solidFill>
        <a:latin typeface="Times New Roman" panose="02020603050405020304" pitchFamily="18" charset="0"/>
        <a:ea typeface="+mn-ea"/>
        <a:cs typeface="+mn-cs"/>
      </a:defRPr>
    </a:lvl8pPr>
    <a:lvl9pPr marL="3657600" algn="l" defTabSz="914400" rtl="0" eaLnBrk="1" latinLnBrk="0" hangingPunct="1">
      <a:defRPr sz="2400" kern="1200">
        <a:solidFill>
          <a:schemeClr val="tx1"/>
        </a:solidFill>
        <a:latin typeface="Times New Roman" panose="02020603050405020304" pitchFamily="18"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32787"/>
    <p:restoredTop sz="90929"/>
  </p:normalViewPr>
  <p:slideViewPr>
    <p:cSldViewPr>
      <p:cViewPr varScale="1">
        <p:scale>
          <a:sx n="60" d="100"/>
          <a:sy n="60" d="100"/>
        </p:scale>
        <p:origin x="114" y="6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8552907-1E8A-44DC-9E36-6016B3086C71}"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77067E24-B708-49E5-861D-77AF0E418E2C}">
      <dgm:prSet/>
      <dgm:spPr/>
      <dgm:t>
        <a:bodyPr/>
        <a:lstStyle/>
        <a:p>
          <a:r>
            <a:rPr lang="en-GB" b="0" i="0" dirty="0"/>
            <a:t>For challenge to be effective, </a:t>
          </a:r>
          <a:r>
            <a:rPr lang="en-GB" b="0" i="1" dirty="0"/>
            <a:t>both support and challenge must be clearly offered by the therapist.</a:t>
          </a:r>
          <a:endParaRPr lang="en-US" dirty="0"/>
        </a:p>
      </dgm:t>
    </dgm:pt>
    <dgm:pt modelId="{461BA60C-66F9-44B1-89FD-BF2A8B1D180C}" type="parTrans" cxnId="{48825F68-5431-48FE-9DB9-D5680EBAD310}">
      <dgm:prSet/>
      <dgm:spPr/>
      <dgm:t>
        <a:bodyPr/>
        <a:lstStyle/>
        <a:p>
          <a:endParaRPr lang="en-US"/>
        </a:p>
      </dgm:t>
    </dgm:pt>
    <dgm:pt modelId="{86A94041-742F-430A-98FA-952C7FA974E0}" type="sibTrans" cxnId="{48825F68-5431-48FE-9DB9-D5680EBAD310}">
      <dgm:prSet/>
      <dgm:spPr/>
      <dgm:t>
        <a:bodyPr/>
        <a:lstStyle/>
        <a:p>
          <a:endParaRPr lang="en-US"/>
        </a:p>
      </dgm:t>
    </dgm:pt>
    <dgm:pt modelId="{D833B7E6-DB6B-498E-BA0C-3A0E63F9DF67}">
      <dgm:prSet/>
      <dgm:spPr/>
      <dgm:t>
        <a:bodyPr/>
        <a:lstStyle/>
        <a:p>
          <a:r>
            <a:rPr lang="en-GB" b="0" i="1"/>
            <a:t>High challenge needs high support – core conditions, therapeutic relationship</a:t>
          </a:r>
          <a:endParaRPr lang="en-US"/>
        </a:p>
      </dgm:t>
    </dgm:pt>
    <dgm:pt modelId="{34DA5044-C430-4615-8DE3-E74D1959B794}" type="parTrans" cxnId="{5E251FC2-A43B-4F7B-A2B0-A28C546FAD76}">
      <dgm:prSet/>
      <dgm:spPr/>
      <dgm:t>
        <a:bodyPr/>
        <a:lstStyle/>
        <a:p>
          <a:endParaRPr lang="en-US"/>
        </a:p>
      </dgm:t>
    </dgm:pt>
    <dgm:pt modelId="{A1AD8D57-9ACD-4593-9B4F-43618CAB3C0E}" type="sibTrans" cxnId="{5E251FC2-A43B-4F7B-A2B0-A28C546FAD76}">
      <dgm:prSet/>
      <dgm:spPr/>
      <dgm:t>
        <a:bodyPr/>
        <a:lstStyle/>
        <a:p>
          <a:endParaRPr lang="en-US"/>
        </a:p>
      </dgm:t>
    </dgm:pt>
    <dgm:pt modelId="{10F31CE1-4B3E-43F6-AAA4-65D0B50B8ADB}" type="pres">
      <dgm:prSet presAssocID="{B8552907-1E8A-44DC-9E36-6016B3086C71}" presName="vert0" presStyleCnt="0">
        <dgm:presLayoutVars>
          <dgm:dir/>
          <dgm:animOne val="branch"/>
          <dgm:animLvl val="lvl"/>
        </dgm:presLayoutVars>
      </dgm:prSet>
      <dgm:spPr/>
    </dgm:pt>
    <dgm:pt modelId="{BB66337D-5E06-4558-AD1E-C98BC0A48394}" type="pres">
      <dgm:prSet presAssocID="{77067E24-B708-49E5-861D-77AF0E418E2C}" presName="thickLine" presStyleLbl="alignNode1" presStyleIdx="0" presStyleCnt="2"/>
      <dgm:spPr/>
    </dgm:pt>
    <dgm:pt modelId="{AF757EF5-AED5-4A46-8683-8E2120A5E55A}" type="pres">
      <dgm:prSet presAssocID="{77067E24-B708-49E5-861D-77AF0E418E2C}" presName="horz1" presStyleCnt="0"/>
      <dgm:spPr/>
    </dgm:pt>
    <dgm:pt modelId="{238CBFC0-2811-4454-91EA-6946D1A151A6}" type="pres">
      <dgm:prSet presAssocID="{77067E24-B708-49E5-861D-77AF0E418E2C}" presName="tx1" presStyleLbl="revTx" presStyleIdx="0" presStyleCnt="2"/>
      <dgm:spPr/>
    </dgm:pt>
    <dgm:pt modelId="{A7337ECD-14AC-47AD-952D-96DA37181949}" type="pres">
      <dgm:prSet presAssocID="{77067E24-B708-49E5-861D-77AF0E418E2C}" presName="vert1" presStyleCnt="0"/>
      <dgm:spPr/>
    </dgm:pt>
    <dgm:pt modelId="{571F3A97-27FD-4665-85DD-C4A6E4AE26AD}" type="pres">
      <dgm:prSet presAssocID="{D833B7E6-DB6B-498E-BA0C-3A0E63F9DF67}" presName="thickLine" presStyleLbl="alignNode1" presStyleIdx="1" presStyleCnt="2"/>
      <dgm:spPr/>
    </dgm:pt>
    <dgm:pt modelId="{3872BB0B-C9A0-4574-96F6-779076EB08F9}" type="pres">
      <dgm:prSet presAssocID="{D833B7E6-DB6B-498E-BA0C-3A0E63F9DF67}" presName="horz1" presStyleCnt="0"/>
      <dgm:spPr/>
    </dgm:pt>
    <dgm:pt modelId="{47219B02-82F2-4050-8FFB-1000BBEAA0E7}" type="pres">
      <dgm:prSet presAssocID="{D833B7E6-DB6B-498E-BA0C-3A0E63F9DF67}" presName="tx1" presStyleLbl="revTx" presStyleIdx="1" presStyleCnt="2"/>
      <dgm:spPr/>
    </dgm:pt>
    <dgm:pt modelId="{CC64DBD8-2600-4025-93F6-A1BECBA5C8F7}" type="pres">
      <dgm:prSet presAssocID="{D833B7E6-DB6B-498E-BA0C-3A0E63F9DF67}" presName="vert1" presStyleCnt="0"/>
      <dgm:spPr/>
    </dgm:pt>
  </dgm:ptLst>
  <dgm:cxnLst>
    <dgm:cxn modelId="{47F6075F-3431-461C-8F5C-126D66FA8461}" type="presOf" srcId="{D833B7E6-DB6B-498E-BA0C-3A0E63F9DF67}" destId="{47219B02-82F2-4050-8FFB-1000BBEAA0E7}" srcOrd="0" destOrd="0" presId="urn:microsoft.com/office/officeart/2008/layout/LinedList"/>
    <dgm:cxn modelId="{48825F68-5431-48FE-9DB9-D5680EBAD310}" srcId="{B8552907-1E8A-44DC-9E36-6016B3086C71}" destId="{77067E24-B708-49E5-861D-77AF0E418E2C}" srcOrd="0" destOrd="0" parTransId="{461BA60C-66F9-44B1-89FD-BF2A8B1D180C}" sibTransId="{86A94041-742F-430A-98FA-952C7FA974E0}"/>
    <dgm:cxn modelId="{2C49D188-DCE8-40DC-A1EA-991BB5256153}" type="presOf" srcId="{77067E24-B708-49E5-861D-77AF0E418E2C}" destId="{238CBFC0-2811-4454-91EA-6946D1A151A6}" srcOrd="0" destOrd="0" presId="urn:microsoft.com/office/officeart/2008/layout/LinedList"/>
    <dgm:cxn modelId="{5E251FC2-A43B-4F7B-A2B0-A28C546FAD76}" srcId="{B8552907-1E8A-44DC-9E36-6016B3086C71}" destId="{D833B7E6-DB6B-498E-BA0C-3A0E63F9DF67}" srcOrd="1" destOrd="0" parTransId="{34DA5044-C430-4615-8DE3-E74D1959B794}" sibTransId="{A1AD8D57-9ACD-4593-9B4F-43618CAB3C0E}"/>
    <dgm:cxn modelId="{11E7BCCB-B144-4EB4-9EFC-33F28E5ABAAB}" type="presOf" srcId="{B8552907-1E8A-44DC-9E36-6016B3086C71}" destId="{10F31CE1-4B3E-43F6-AAA4-65D0B50B8ADB}" srcOrd="0" destOrd="0" presId="urn:microsoft.com/office/officeart/2008/layout/LinedList"/>
    <dgm:cxn modelId="{283E3B80-274E-4C26-B0F3-D49FBEEFB52A}" type="presParOf" srcId="{10F31CE1-4B3E-43F6-AAA4-65D0B50B8ADB}" destId="{BB66337D-5E06-4558-AD1E-C98BC0A48394}" srcOrd="0" destOrd="0" presId="urn:microsoft.com/office/officeart/2008/layout/LinedList"/>
    <dgm:cxn modelId="{149EEE0B-AF25-4F5B-BBF0-FA03F124B407}" type="presParOf" srcId="{10F31CE1-4B3E-43F6-AAA4-65D0B50B8ADB}" destId="{AF757EF5-AED5-4A46-8683-8E2120A5E55A}" srcOrd="1" destOrd="0" presId="urn:microsoft.com/office/officeart/2008/layout/LinedList"/>
    <dgm:cxn modelId="{CC299718-F82A-46F9-8234-0B4E24E60156}" type="presParOf" srcId="{AF757EF5-AED5-4A46-8683-8E2120A5E55A}" destId="{238CBFC0-2811-4454-91EA-6946D1A151A6}" srcOrd="0" destOrd="0" presId="urn:microsoft.com/office/officeart/2008/layout/LinedList"/>
    <dgm:cxn modelId="{43ED9904-7BAB-4DEA-877D-D81901C21B29}" type="presParOf" srcId="{AF757EF5-AED5-4A46-8683-8E2120A5E55A}" destId="{A7337ECD-14AC-47AD-952D-96DA37181949}" srcOrd="1" destOrd="0" presId="urn:microsoft.com/office/officeart/2008/layout/LinedList"/>
    <dgm:cxn modelId="{EC48A86F-4990-4D1E-980C-D0510C691803}" type="presParOf" srcId="{10F31CE1-4B3E-43F6-AAA4-65D0B50B8ADB}" destId="{571F3A97-27FD-4665-85DD-C4A6E4AE26AD}" srcOrd="2" destOrd="0" presId="urn:microsoft.com/office/officeart/2008/layout/LinedList"/>
    <dgm:cxn modelId="{9C7CF9D1-87E6-414A-B742-EABD4B51DF48}" type="presParOf" srcId="{10F31CE1-4B3E-43F6-AAA4-65D0B50B8ADB}" destId="{3872BB0B-C9A0-4574-96F6-779076EB08F9}" srcOrd="3" destOrd="0" presId="urn:microsoft.com/office/officeart/2008/layout/LinedList"/>
    <dgm:cxn modelId="{4022E0AE-15CC-4785-B7FE-35BA3945B8CB}" type="presParOf" srcId="{3872BB0B-C9A0-4574-96F6-779076EB08F9}" destId="{47219B02-82F2-4050-8FFB-1000BBEAA0E7}" srcOrd="0" destOrd="0" presId="urn:microsoft.com/office/officeart/2008/layout/LinedList"/>
    <dgm:cxn modelId="{911A134D-C01F-4A48-B2E1-D69A031A1F0F}" type="presParOf" srcId="{3872BB0B-C9A0-4574-96F6-779076EB08F9}" destId="{CC64DBD8-2600-4025-93F6-A1BECBA5C8F7}"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5FEC170-6705-463F-AA0B-5F87680E69D1}" type="doc">
      <dgm:prSet loTypeId="urn:microsoft.com/office/officeart/2008/layout/LinedList" loCatId="list" qsTypeId="urn:microsoft.com/office/officeart/2005/8/quickstyle/simple1" qsCatId="simple" csTypeId="urn:microsoft.com/office/officeart/2005/8/colors/colorful5" csCatId="colorful"/>
      <dgm:spPr/>
      <dgm:t>
        <a:bodyPr/>
        <a:lstStyle/>
        <a:p>
          <a:endParaRPr lang="en-US"/>
        </a:p>
      </dgm:t>
    </dgm:pt>
    <dgm:pt modelId="{E21E7E87-A39E-47EB-A681-178E0728AFF3}">
      <dgm:prSet/>
      <dgm:spPr/>
      <dgm:t>
        <a:bodyPr/>
        <a:lstStyle/>
        <a:p>
          <a:r>
            <a:rPr lang="en-GB"/>
            <a:t>Should have a </a:t>
          </a:r>
          <a:r>
            <a:rPr lang="en-GB" i="1"/>
            <a:t>clear therapeutic purpose</a:t>
          </a:r>
          <a:r>
            <a:rPr lang="en-GB"/>
            <a:t> – never challenge for the sake of it.</a:t>
          </a:r>
          <a:endParaRPr lang="en-US"/>
        </a:p>
      </dgm:t>
    </dgm:pt>
    <dgm:pt modelId="{19CA613E-03CA-46E1-8018-1B6B5F1726A7}" type="parTrans" cxnId="{7BE5754E-6DE7-4484-99E5-7C76BCF147EC}">
      <dgm:prSet/>
      <dgm:spPr/>
      <dgm:t>
        <a:bodyPr/>
        <a:lstStyle/>
        <a:p>
          <a:endParaRPr lang="en-US"/>
        </a:p>
      </dgm:t>
    </dgm:pt>
    <dgm:pt modelId="{B1BDEAFB-CEC1-43BB-835D-816DBAFC99E8}" type="sibTrans" cxnId="{7BE5754E-6DE7-4484-99E5-7C76BCF147EC}">
      <dgm:prSet/>
      <dgm:spPr/>
      <dgm:t>
        <a:bodyPr/>
        <a:lstStyle/>
        <a:p>
          <a:endParaRPr lang="en-US"/>
        </a:p>
      </dgm:t>
    </dgm:pt>
    <dgm:pt modelId="{C5C2BD96-BD22-482B-A73B-8C68A2DF196D}">
      <dgm:prSet/>
      <dgm:spPr/>
      <dgm:t>
        <a:bodyPr/>
        <a:lstStyle/>
        <a:p>
          <a:r>
            <a:rPr lang="en-GB" dirty="0"/>
            <a:t>Should take place within an established therapeutic relationship. It is important that the therapist knows their client and has an idea of how they might respond to challenge.</a:t>
          </a:r>
          <a:endParaRPr lang="en-US" dirty="0"/>
        </a:p>
      </dgm:t>
    </dgm:pt>
    <dgm:pt modelId="{7177F759-16C6-45A5-B74C-BEF5E90C72B8}" type="parTrans" cxnId="{B6DBFF71-73FC-4C13-A272-C9ADA309C4BA}">
      <dgm:prSet/>
      <dgm:spPr/>
      <dgm:t>
        <a:bodyPr/>
        <a:lstStyle/>
        <a:p>
          <a:endParaRPr lang="en-US"/>
        </a:p>
      </dgm:t>
    </dgm:pt>
    <dgm:pt modelId="{40D3CFD2-403E-46B8-BD85-962493689B6A}" type="sibTrans" cxnId="{B6DBFF71-73FC-4C13-A272-C9ADA309C4BA}">
      <dgm:prSet/>
      <dgm:spPr/>
      <dgm:t>
        <a:bodyPr/>
        <a:lstStyle/>
        <a:p>
          <a:endParaRPr lang="en-US"/>
        </a:p>
      </dgm:t>
    </dgm:pt>
    <dgm:pt modelId="{929F92D0-DAF6-4AE1-B03E-D01331788C14}">
      <dgm:prSet/>
      <dgm:spPr/>
      <dgm:t>
        <a:bodyPr/>
        <a:lstStyle/>
        <a:p>
          <a:r>
            <a:rPr lang="en-GB" dirty="0"/>
            <a:t>It is important that challenge is offered in an </a:t>
          </a:r>
          <a:r>
            <a:rPr lang="en-GB" b="1" dirty="0"/>
            <a:t>encouraging and non-judgmental</a:t>
          </a:r>
          <a:r>
            <a:rPr lang="en-GB" dirty="0"/>
            <a:t> way, and that the therapist is empathic, acknowledging that seeking therapeutic change is likely to be difficult for the client.</a:t>
          </a:r>
          <a:endParaRPr lang="en-US" dirty="0"/>
        </a:p>
      </dgm:t>
    </dgm:pt>
    <dgm:pt modelId="{69E217D5-F68C-44E4-90C3-DB511A79BF50}" type="parTrans" cxnId="{E7CF2592-A7F5-47C9-9130-0BA8280B74A9}">
      <dgm:prSet/>
      <dgm:spPr/>
      <dgm:t>
        <a:bodyPr/>
        <a:lstStyle/>
        <a:p>
          <a:endParaRPr lang="en-US"/>
        </a:p>
      </dgm:t>
    </dgm:pt>
    <dgm:pt modelId="{3E4095CC-A031-4459-AEF6-6E7257BAFB98}" type="sibTrans" cxnId="{E7CF2592-A7F5-47C9-9130-0BA8280B74A9}">
      <dgm:prSet/>
      <dgm:spPr/>
      <dgm:t>
        <a:bodyPr/>
        <a:lstStyle/>
        <a:p>
          <a:endParaRPr lang="en-US"/>
        </a:p>
      </dgm:t>
    </dgm:pt>
    <dgm:pt modelId="{0FC9F726-1098-4552-8C16-38091B1606ED}" type="pres">
      <dgm:prSet presAssocID="{B5FEC170-6705-463F-AA0B-5F87680E69D1}" presName="vert0" presStyleCnt="0">
        <dgm:presLayoutVars>
          <dgm:dir/>
          <dgm:animOne val="branch"/>
          <dgm:animLvl val="lvl"/>
        </dgm:presLayoutVars>
      </dgm:prSet>
      <dgm:spPr/>
    </dgm:pt>
    <dgm:pt modelId="{E9494F45-9A25-4116-9580-D29298C30C44}" type="pres">
      <dgm:prSet presAssocID="{E21E7E87-A39E-47EB-A681-178E0728AFF3}" presName="thickLine" presStyleLbl="alignNode1" presStyleIdx="0" presStyleCnt="3"/>
      <dgm:spPr/>
    </dgm:pt>
    <dgm:pt modelId="{353FFB7A-1180-4DE9-8C2A-CD13EA96B890}" type="pres">
      <dgm:prSet presAssocID="{E21E7E87-A39E-47EB-A681-178E0728AFF3}" presName="horz1" presStyleCnt="0"/>
      <dgm:spPr/>
    </dgm:pt>
    <dgm:pt modelId="{8D75D674-9B33-4337-A63C-95117FEBEE5F}" type="pres">
      <dgm:prSet presAssocID="{E21E7E87-A39E-47EB-A681-178E0728AFF3}" presName="tx1" presStyleLbl="revTx" presStyleIdx="0" presStyleCnt="3"/>
      <dgm:spPr/>
    </dgm:pt>
    <dgm:pt modelId="{AC910136-41FF-4EEF-98CA-0F89D9D25F97}" type="pres">
      <dgm:prSet presAssocID="{E21E7E87-A39E-47EB-A681-178E0728AFF3}" presName="vert1" presStyleCnt="0"/>
      <dgm:spPr/>
    </dgm:pt>
    <dgm:pt modelId="{E738B160-DBE0-4694-91C0-CD0E42FBA01D}" type="pres">
      <dgm:prSet presAssocID="{C5C2BD96-BD22-482B-A73B-8C68A2DF196D}" presName="thickLine" presStyleLbl="alignNode1" presStyleIdx="1" presStyleCnt="3"/>
      <dgm:spPr/>
    </dgm:pt>
    <dgm:pt modelId="{0F8E7C2A-A86B-41A9-9139-AB3850F04203}" type="pres">
      <dgm:prSet presAssocID="{C5C2BD96-BD22-482B-A73B-8C68A2DF196D}" presName="horz1" presStyleCnt="0"/>
      <dgm:spPr/>
    </dgm:pt>
    <dgm:pt modelId="{CF47EE15-3D7F-480D-AC7A-22C13267AFBF}" type="pres">
      <dgm:prSet presAssocID="{C5C2BD96-BD22-482B-A73B-8C68A2DF196D}" presName="tx1" presStyleLbl="revTx" presStyleIdx="1" presStyleCnt="3"/>
      <dgm:spPr/>
    </dgm:pt>
    <dgm:pt modelId="{5737E80F-FE48-40DE-B711-22953D920FDB}" type="pres">
      <dgm:prSet presAssocID="{C5C2BD96-BD22-482B-A73B-8C68A2DF196D}" presName="vert1" presStyleCnt="0"/>
      <dgm:spPr/>
    </dgm:pt>
    <dgm:pt modelId="{16C821AC-8B4F-440D-9198-2E5DFF6E29A3}" type="pres">
      <dgm:prSet presAssocID="{929F92D0-DAF6-4AE1-B03E-D01331788C14}" presName="thickLine" presStyleLbl="alignNode1" presStyleIdx="2" presStyleCnt="3"/>
      <dgm:spPr/>
    </dgm:pt>
    <dgm:pt modelId="{17109362-E956-4972-8AC8-F9053A1861CE}" type="pres">
      <dgm:prSet presAssocID="{929F92D0-DAF6-4AE1-B03E-D01331788C14}" presName="horz1" presStyleCnt="0"/>
      <dgm:spPr/>
    </dgm:pt>
    <dgm:pt modelId="{495A2F34-E6AA-432A-AFC1-F77917ACFCC6}" type="pres">
      <dgm:prSet presAssocID="{929F92D0-DAF6-4AE1-B03E-D01331788C14}" presName="tx1" presStyleLbl="revTx" presStyleIdx="2" presStyleCnt="3"/>
      <dgm:spPr/>
    </dgm:pt>
    <dgm:pt modelId="{3ADF9352-1E63-4E86-95B3-AC65205DC1FF}" type="pres">
      <dgm:prSet presAssocID="{929F92D0-DAF6-4AE1-B03E-D01331788C14}" presName="vert1" presStyleCnt="0"/>
      <dgm:spPr/>
    </dgm:pt>
  </dgm:ptLst>
  <dgm:cxnLst>
    <dgm:cxn modelId="{D03E3331-4813-45EC-9B99-5DEE429A97D1}" type="presOf" srcId="{E21E7E87-A39E-47EB-A681-178E0728AFF3}" destId="{8D75D674-9B33-4337-A63C-95117FEBEE5F}" srcOrd="0" destOrd="0" presId="urn:microsoft.com/office/officeart/2008/layout/LinedList"/>
    <dgm:cxn modelId="{35B20C4A-A33E-41E3-A37A-3B86487F0000}" type="presOf" srcId="{929F92D0-DAF6-4AE1-B03E-D01331788C14}" destId="{495A2F34-E6AA-432A-AFC1-F77917ACFCC6}" srcOrd="0" destOrd="0" presId="urn:microsoft.com/office/officeart/2008/layout/LinedList"/>
    <dgm:cxn modelId="{7BE5754E-6DE7-4484-99E5-7C76BCF147EC}" srcId="{B5FEC170-6705-463F-AA0B-5F87680E69D1}" destId="{E21E7E87-A39E-47EB-A681-178E0728AFF3}" srcOrd="0" destOrd="0" parTransId="{19CA613E-03CA-46E1-8018-1B6B5F1726A7}" sibTransId="{B1BDEAFB-CEC1-43BB-835D-816DBAFC99E8}"/>
    <dgm:cxn modelId="{B6DBFF71-73FC-4C13-A272-C9ADA309C4BA}" srcId="{B5FEC170-6705-463F-AA0B-5F87680E69D1}" destId="{C5C2BD96-BD22-482B-A73B-8C68A2DF196D}" srcOrd="1" destOrd="0" parTransId="{7177F759-16C6-45A5-B74C-BEF5E90C72B8}" sibTransId="{40D3CFD2-403E-46B8-BD85-962493689B6A}"/>
    <dgm:cxn modelId="{E7CF2592-A7F5-47C9-9130-0BA8280B74A9}" srcId="{B5FEC170-6705-463F-AA0B-5F87680E69D1}" destId="{929F92D0-DAF6-4AE1-B03E-D01331788C14}" srcOrd="2" destOrd="0" parTransId="{69E217D5-F68C-44E4-90C3-DB511A79BF50}" sibTransId="{3E4095CC-A031-4459-AEF6-6E7257BAFB98}"/>
    <dgm:cxn modelId="{B3B2B7AA-0AA5-4550-A4E3-10C87A394E7B}" type="presOf" srcId="{C5C2BD96-BD22-482B-A73B-8C68A2DF196D}" destId="{CF47EE15-3D7F-480D-AC7A-22C13267AFBF}" srcOrd="0" destOrd="0" presId="urn:microsoft.com/office/officeart/2008/layout/LinedList"/>
    <dgm:cxn modelId="{286069E0-3397-4163-B741-8CEA9FCF0908}" type="presOf" srcId="{B5FEC170-6705-463F-AA0B-5F87680E69D1}" destId="{0FC9F726-1098-4552-8C16-38091B1606ED}" srcOrd="0" destOrd="0" presId="urn:microsoft.com/office/officeart/2008/layout/LinedList"/>
    <dgm:cxn modelId="{8A50DD1E-95FA-416D-9373-78F4E1868F01}" type="presParOf" srcId="{0FC9F726-1098-4552-8C16-38091B1606ED}" destId="{E9494F45-9A25-4116-9580-D29298C30C44}" srcOrd="0" destOrd="0" presId="urn:microsoft.com/office/officeart/2008/layout/LinedList"/>
    <dgm:cxn modelId="{48C6B346-2E97-487E-85C6-47CBD6C53DF9}" type="presParOf" srcId="{0FC9F726-1098-4552-8C16-38091B1606ED}" destId="{353FFB7A-1180-4DE9-8C2A-CD13EA96B890}" srcOrd="1" destOrd="0" presId="urn:microsoft.com/office/officeart/2008/layout/LinedList"/>
    <dgm:cxn modelId="{D465EA72-D130-4A19-B6EC-5EC1AF038C9F}" type="presParOf" srcId="{353FFB7A-1180-4DE9-8C2A-CD13EA96B890}" destId="{8D75D674-9B33-4337-A63C-95117FEBEE5F}" srcOrd="0" destOrd="0" presId="urn:microsoft.com/office/officeart/2008/layout/LinedList"/>
    <dgm:cxn modelId="{668D34AF-8D72-4405-8C8B-1C56AE131DB8}" type="presParOf" srcId="{353FFB7A-1180-4DE9-8C2A-CD13EA96B890}" destId="{AC910136-41FF-4EEF-98CA-0F89D9D25F97}" srcOrd="1" destOrd="0" presId="urn:microsoft.com/office/officeart/2008/layout/LinedList"/>
    <dgm:cxn modelId="{4D248A6D-5CC0-44E4-9611-5527669CD455}" type="presParOf" srcId="{0FC9F726-1098-4552-8C16-38091B1606ED}" destId="{E738B160-DBE0-4694-91C0-CD0E42FBA01D}" srcOrd="2" destOrd="0" presId="urn:microsoft.com/office/officeart/2008/layout/LinedList"/>
    <dgm:cxn modelId="{FC9A449D-448C-48A3-8CB0-0E2657D3D860}" type="presParOf" srcId="{0FC9F726-1098-4552-8C16-38091B1606ED}" destId="{0F8E7C2A-A86B-41A9-9139-AB3850F04203}" srcOrd="3" destOrd="0" presId="urn:microsoft.com/office/officeart/2008/layout/LinedList"/>
    <dgm:cxn modelId="{44D4875E-09DC-47BB-98FC-81A8DE83500D}" type="presParOf" srcId="{0F8E7C2A-A86B-41A9-9139-AB3850F04203}" destId="{CF47EE15-3D7F-480D-AC7A-22C13267AFBF}" srcOrd="0" destOrd="0" presId="urn:microsoft.com/office/officeart/2008/layout/LinedList"/>
    <dgm:cxn modelId="{7EC70682-A078-4485-830A-2E79F2821E53}" type="presParOf" srcId="{0F8E7C2A-A86B-41A9-9139-AB3850F04203}" destId="{5737E80F-FE48-40DE-B711-22953D920FDB}" srcOrd="1" destOrd="0" presId="urn:microsoft.com/office/officeart/2008/layout/LinedList"/>
    <dgm:cxn modelId="{1FB38622-D2AB-4FDA-B8B7-0698CBACBF01}" type="presParOf" srcId="{0FC9F726-1098-4552-8C16-38091B1606ED}" destId="{16C821AC-8B4F-440D-9198-2E5DFF6E29A3}" srcOrd="4" destOrd="0" presId="urn:microsoft.com/office/officeart/2008/layout/LinedList"/>
    <dgm:cxn modelId="{734A612C-FA03-4FE0-BF18-7CAE19A57A68}" type="presParOf" srcId="{0FC9F726-1098-4552-8C16-38091B1606ED}" destId="{17109362-E956-4972-8AC8-F9053A1861CE}" srcOrd="5" destOrd="0" presId="urn:microsoft.com/office/officeart/2008/layout/LinedList"/>
    <dgm:cxn modelId="{806EE269-F114-44A3-BF72-0657A90D3D90}" type="presParOf" srcId="{17109362-E956-4972-8AC8-F9053A1861CE}" destId="{495A2F34-E6AA-432A-AFC1-F77917ACFCC6}" srcOrd="0" destOrd="0" presId="urn:microsoft.com/office/officeart/2008/layout/LinedList"/>
    <dgm:cxn modelId="{F36B01CF-69E0-4C9B-B0CA-E8498FDD36C6}" type="presParOf" srcId="{17109362-E956-4972-8AC8-F9053A1861CE}" destId="{3ADF9352-1E63-4E86-95B3-AC65205DC1FF}"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B3F9B9A-2D64-41A3-B48C-10216AA37C28}"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E254BC49-B159-43D3-9B84-9708D794E97C}">
      <dgm:prSet/>
      <dgm:spPr/>
      <dgm:t>
        <a:bodyPr/>
        <a:lstStyle/>
        <a:p>
          <a:r>
            <a:rPr lang="en-GB"/>
            <a:t>Between verbal, voice and body messages</a:t>
          </a:r>
          <a:endParaRPr lang="en-US"/>
        </a:p>
      </dgm:t>
    </dgm:pt>
    <dgm:pt modelId="{AEDA3031-2165-4782-945D-BDADBDD9F64B}" type="parTrans" cxnId="{60D1E754-AC8B-4F7D-AE18-19DE0749E378}">
      <dgm:prSet/>
      <dgm:spPr/>
      <dgm:t>
        <a:bodyPr/>
        <a:lstStyle/>
        <a:p>
          <a:endParaRPr lang="en-US"/>
        </a:p>
      </dgm:t>
    </dgm:pt>
    <dgm:pt modelId="{39853993-0E2F-4CCB-B683-1336B45FF156}" type="sibTrans" cxnId="{60D1E754-AC8B-4F7D-AE18-19DE0749E378}">
      <dgm:prSet/>
      <dgm:spPr/>
      <dgm:t>
        <a:bodyPr/>
        <a:lstStyle/>
        <a:p>
          <a:endParaRPr lang="en-US"/>
        </a:p>
      </dgm:t>
    </dgm:pt>
    <dgm:pt modelId="{A8184D74-D943-48CC-978E-83F006167055}">
      <dgm:prSet/>
      <dgm:spPr/>
      <dgm:t>
        <a:bodyPr/>
        <a:lstStyle/>
        <a:p>
          <a:r>
            <a:rPr lang="en-GB"/>
            <a:t>“You are saying something sad, yet I notice that you are smiling”</a:t>
          </a:r>
          <a:endParaRPr lang="en-US"/>
        </a:p>
      </dgm:t>
    </dgm:pt>
    <dgm:pt modelId="{9B52D47D-595B-4817-BA12-E6FD01F425B6}" type="parTrans" cxnId="{D9F9B25D-2E82-4919-9D7C-952FC8C1B01B}">
      <dgm:prSet/>
      <dgm:spPr/>
      <dgm:t>
        <a:bodyPr/>
        <a:lstStyle/>
        <a:p>
          <a:endParaRPr lang="en-US"/>
        </a:p>
      </dgm:t>
    </dgm:pt>
    <dgm:pt modelId="{515AB89F-28C4-47BB-844E-8A1F235C0FF3}" type="sibTrans" cxnId="{D9F9B25D-2E82-4919-9D7C-952FC8C1B01B}">
      <dgm:prSet/>
      <dgm:spPr/>
      <dgm:t>
        <a:bodyPr/>
        <a:lstStyle/>
        <a:p>
          <a:endParaRPr lang="en-US"/>
        </a:p>
      </dgm:t>
    </dgm:pt>
    <dgm:pt modelId="{9F302DDC-ECEF-448F-A79B-ACE0DA66FC3F}" type="pres">
      <dgm:prSet presAssocID="{7B3F9B9A-2D64-41A3-B48C-10216AA37C28}" presName="linear" presStyleCnt="0">
        <dgm:presLayoutVars>
          <dgm:animLvl val="lvl"/>
          <dgm:resizeHandles val="exact"/>
        </dgm:presLayoutVars>
      </dgm:prSet>
      <dgm:spPr/>
    </dgm:pt>
    <dgm:pt modelId="{D327EEA3-00C8-4290-9EB3-D79B3C717FB6}" type="pres">
      <dgm:prSet presAssocID="{E254BC49-B159-43D3-9B84-9708D794E97C}" presName="parentText" presStyleLbl="node1" presStyleIdx="0" presStyleCnt="2">
        <dgm:presLayoutVars>
          <dgm:chMax val="0"/>
          <dgm:bulletEnabled val="1"/>
        </dgm:presLayoutVars>
      </dgm:prSet>
      <dgm:spPr/>
    </dgm:pt>
    <dgm:pt modelId="{B2212173-8B7B-40CC-9741-8AB5C0BC358B}" type="pres">
      <dgm:prSet presAssocID="{39853993-0E2F-4CCB-B683-1336B45FF156}" presName="spacer" presStyleCnt="0"/>
      <dgm:spPr/>
    </dgm:pt>
    <dgm:pt modelId="{D1101966-6949-42FD-9098-F67F22BFB893}" type="pres">
      <dgm:prSet presAssocID="{A8184D74-D943-48CC-978E-83F006167055}" presName="parentText" presStyleLbl="node1" presStyleIdx="1" presStyleCnt="2">
        <dgm:presLayoutVars>
          <dgm:chMax val="0"/>
          <dgm:bulletEnabled val="1"/>
        </dgm:presLayoutVars>
      </dgm:prSet>
      <dgm:spPr/>
    </dgm:pt>
  </dgm:ptLst>
  <dgm:cxnLst>
    <dgm:cxn modelId="{D9F9B25D-2E82-4919-9D7C-952FC8C1B01B}" srcId="{7B3F9B9A-2D64-41A3-B48C-10216AA37C28}" destId="{A8184D74-D943-48CC-978E-83F006167055}" srcOrd="1" destOrd="0" parTransId="{9B52D47D-595B-4817-BA12-E6FD01F425B6}" sibTransId="{515AB89F-28C4-47BB-844E-8A1F235C0FF3}"/>
    <dgm:cxn modelId="{60D1E754-AC8B-4F7D-AE18-19DE0749E378}" srcId="{7B3F9B9A-2D64-41A3-B48C-10216AA37C28}" destId="{E254BC49-B159-43D3-9B84-9708D794E97C}" srcOrd="0" destOrd="0" parTransId="{AEDA3031-2165-4782-945D-BDADBDD9F64B}" sibTransId="{39853993-0E2F-4CCB-B683-1336B45FF156}"/>
    <dgm:cxn modelId="{32F14275-30A6-4A2F-920D-AAB9DA6BDD81}" type="presOf" srcId="{7B3F9B9A-2D64-41A3-B48C-10216AA37C28}" destId="{9F302DDC-ECEF-448F-A79B-ACE0DA66FC3F}" srcOrd="0" destOrd="0" presId="urn:microsoft.com/office/officeart/2005/8/layout/vList2"/>
    <dgm:cxn modelId="{5873677C-21EC-4C7A-B0CE-FB0E3FD1B588}" type="presOf" srcId="{A8184D74-D943-48CC-978E-83F006167055}" destId="{D1101966-6949-42FD-9098-F67F22BFB893}" srcOrd="0" destOrd="0" presId="urn:microsoft.com/office/officeart/2005/8/layout/vList2"/>
    <dgm:cxn modelId="{FCF8EABF-BCCE-4018-8356-6379D72376EF}" type="presOf" srcId="{E254BC49-B159-43D3-9B84-9708D794E97C}" destId="{D327EEA3-00C8-4290-9EB3-D79B3C717FB6}" srcOrd="0" destOrd="0" presId="urn:microsoft.com/office/officeart/2005/8/layout/vList2"/>
    <dgm:cxn modelId="{96DBBB70-B636-4428-BEA0-BA68BEA25F36}" type="presParOf" srcId="{9F302DDC-ECEF-448F-A79B-ACE0DA66FC3F}" destId="{D327EEA3-00C8-4290-9EB3-D79B3C717FB6}" srcOrd="0" destOrd="0" presId="urn:microsoft.com/office/officeart/2005/8/layout/vList2"/>
    <dgm:cxn modelId="{CBBB217B-9556-422D-BBC1-403745B7832E}" type="presParOf" srcId="{9F302DDC-ECEF-448F-A79B-ACE0DA66FC3F}" destId="{B2212173-8B7B-40CC-9741-8AB5C0BC358B}" srcOrd="1" destOrd="0" presId="urn:microsoft.com/office/officeart/2005/8/layout/vList2"/>
    <dgm:cxn modelId="{5CA27639-560B-405B-80B9-B1C1FB7C2283}" type="presParOf" srcId="{9F302DDC-ECEF-448F-A79B-ACE0DA66FC3F}" destId="{D1101966-6949-42FD-9098-F67F22BFB893}"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F2BD1D35-DF14-4B50-ADB7-9A17041802E1}"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BEDD474B-8994-417E-9A01-2D4FA07E9CF6}">
      <dgm:prSet/>
      <dgm:spPr/>
      <dgm:t>
        <a:bodyPr/>
        <a:lstStyle/>
        <a:p>
          <a:r>
            <a:rPr lang="en-GB"/>
            <a:t>Reflecting inconsistencies can be seen as sensitive challenge</a:t>
          </a:r>
          <a:endParaRPr lang="en-US"/>
        </a:p>
      </dgm:t>
    </dgm:pt>
    <dgm:pt modelId="{53FB24BE-40A5-47AE-9522-162E1B889178}" type="parTrans" cxnId="{D5FDCB07-6E09-408D-9445-6238BE721CEF}">
      <dgm:prSet/>
      <dgm:spPr/>
      <dgm:t>
        <a:bodyPr/>
        <a:lstStyle/>
        <a:p>
          <a:endParaRPr lang="en-US"/>
        </a:p>
      </dgm:t>
    </dgm:pt>
    <dgm:pt modelId="{277C7EB0-4411-4894-8FF0-41C6D00C1799}" type="sibTrans" cxnId="{D5FDCB07-6E09-408D-9445-6238BE721CEF}">
      <dgm:prSet/>
      <dgm:spPr/>
      <dgm:t>
        <a:bodyPr/>
        <a:lstStyle/>
        <a:p>
          <a:endParaRPr lang="en-US"/>
        </a:p>
      </dgm:t>
    </dgm:pt>
    <dgm:pt modelId="{C38AAFA1-198B-4685-96EF-6E3CAFAF3029}">
      <dgm:prSet/>
      <dgm:spPr/>
      <dgm:t>
        <a:bodyPr/>
        <a:lstStyle/>
        <a:p>
          <a:r>
            <a:rPr lang="en-GB"/>
            <a:t>Allows helpees to choose their own version or conclusion</a:t>
          </a:r>
          <a:endParaRPr lang="en-US"/>
        </a:p>
      </dgm:t>
    </dgm:pt>
    <dgm:pt modelId="{7F8C0BAB-762D-4605-B8A1-542CEAA64776}" type="parTrans" cxnId="{4C7EF8FA-E41F-40B2-98CA-F1B31432BB97}">
      <dgm:prSet/>
      <dgm:spPr/>
      <dgm:t>
        <a:bodyPr/>
        <a:lstStyle/>
        <a:p>
          <a:endParaRPr lang="en-US"/>
        </a:p>
      </dgm:t>
    </dgm:pt>
    <dgm:pt modelId="{78D473F0-2E4B-49B2-ADDA-00D55A2E22FB}" type="sibTrans" cxnId="{4C7EF8FA-E41F-40B2-98CA-F1B31432BB97}">
      <dgm:prSet/>
      <dgm:spPr/>
      <dgm:t>
        <a:bodyPr/>
        <a:lstStyle/>
        <a:p>
          <a:endParaRPr lang="en-US"/>
        </a:p>
      </dgm:t>
    </dgm:pt>
    <dgm:pt modelId="{02AAB138-00B5-4348-906A-429217D680EE}" type="pres">
      <dgm:prSet presAssocID="{F2BD1D35-DF14-4B50-ADB7-9A17041802E1}" presName="hierChild1" presStyleCnt="0">
        <dgm:presLayoutVars>
          <dgm:chPref val="1"/>
          <dgm:dir/>
          <dgm:animOne val="branch"/>
          <dgm:animLvl val="lvl"/>
          <dgm:resizeHandles/>
        </dgm:presLayoutVars>
      </dgm:prSet>
      <dgm:spPr/>
    </dgm:pt>
    <dgm:pt modelId="{CC09D0F6-C3A2-4AB6-8B3F-DFA0468F6C81}" type="pres">
      <dgm:prSet presAssocID="{BEDD474B-8994-417E-9A01-2D4FA07E9CF6}" presName="hierRoot1" presStyleCnt="0"/>
      <dgm:spPr/>
    </dgm:pt>
    <dgm:pt modelId="{53AA8897-DAEC-45D5-B618-F72230D93F53}" type="pres">
      <dgm:prSet presAssocID="{BEDD474B-8994-417E-9A01-2D4FA07E9CF6}" presName="composite" presStyleCnt="0"/>
      <dgm:spPr/>
    </dgm:pt>
    <dgm:pt modelId="{FD4C0063-2DB8-4575-B93D-E6C52720167D}" type="pres">
      <dgm:prSet presAssocID="{BEDD474B-8994-417E-9A01-2D4FA07E9CF6}" presName="background" presStyleLbl="node0" presStyleIdx="0" presStyleCnt="2"/>
      <dgm:spPr/>
    </dgm:pt>
    <dgm:pt modelId="{FBCFB4FE-965A-435C-A716-E5C3B3D5F89B}" type="pres">
      <dgm:prSet presAssocID="{BEDD474B-8994-417E-9A01-2D4FA07E9CF6}" presName="text" presStyleLbl="fgAcc0" presStyleIdx="0" presStyleCnt="2">
        <dgm:presLayoutVars>
          <dgm:chPref val="3"/>
        </dgm:presLayoutVars>
      </dgm:prSet>
      <dgm:spPr/>
    </dgm:pt>
    <dgm:pt modelId="{C605D31B-1DD6-4594-97DA-A9618010C0E6}" type="pres">
      <dgm:prSet presAssocID="{BEDD474B-8994-417E-9A01-2D4FA07E9CF6}" presName="hierChild2" presStyleCnt="0"/>
      <dgm:spPr/>
    </dgm:pt>
    <dgm:pt modelId="{22275413-616B-4713-8C24-9BBAE36CE338}" type="pres">
      <dgm:prSet presAssocID="{C38AAFA1-198B-4685-96EF-6E3CAFAF3029}" presName="hierRoot1" presStyleCnt="0"/>
      <dgm:spPr/>
    </dgm:pt>
    <dgm:pt modelId="{84F44CB5-E9A7-43F9-B75B-455C4A5D968C}" type="pres">
      <dgm:prSet presAssocID="{C38AAFA1-198B-4685-96EF-6E3CAFAF3029}" presName="composite" presStyleCnt="0"/>
      <dgm:spPr/>
    </dgm:pt>
    <dgm:pt modelId="{55663F64-4243-4379-BC5F-36E027FEFB88}" type="pres">
      <dgm:prSet presAssocID="{C38AAFA1-198B-4685-96EF-6E3CAFAF3029}" presName="background" presStyleLbl="node0" presStyleIdx="1" presStyleCnt="2"/>
      <dgm:spPr/>
    </dgm:pt>
    <dgm:pt modelId="{76663C0A-592B-4581-B193-744B88C2D5E1}" type="pres">
      <dgm:prSet presAssocID="{C38AAFA1-198B-4685-96EF-6E3CAFAF3029}" presName="text" presStyleLbl="fgAcc0" presStyleIdx="1" presStyleCnt="2">
        <dgm:presLayoutVars>
          <dgm:chPref val="3"/>
        </dgm:presLayoutVars>
      </dgm:prSet>
      <dgm:spPr/>
    </dgm:pt>
    <dgm:pt modelId="{B9FF248A-6240-453D-93DB-9FC467EE0CBC}" type="pres">
      <dgm:prSet presAssocID="{C38AAFA1-198B-4685-96EF-6E3CAFAF3029}" presName="hierChild2" presStyleCnt="0"/>
      <dgm:spPr/>
    </dgm:pt>
  </dgm:ptLst>
  <dgm:cxnLst>
    <dgm:cxn modelId="{D5FDCB07-6E09-408D-9445-6238BE721CEF}" srcId="{F2BD1D35-DF14-4B50-ADB7-9A17041802E1}" destId="{BEDD474B-8994-417E-9A01-2D4FA07E9CF6}" srcOrd="0" destOrd="0" parTransId="{53FB24BE-40A5-47AE-9522-162E1B889178}" sibTransId="{277C7EB0-4411-4894-8FF0-41C6D00C1799}"/>
    <dgm:cxn modelId="{BE34BA10-3116-4543-99DB-1A89CB687BCE}" type="presOf" srcId="{C38AAFA1-198B-4685-96EF-6E3CAFAF3029}" destId="{76663C0A-592B-4581-B193-744B88C2D5E1}" srcOrd="0" destOrd="0" presId="urn:microsoft.com/office/officeart/2005/8/layout/hierarchy1"/>
    <dgm:cxn modelId="{6383CD5C-51B2-4945-B540-470E21287853}" type="presOf" srcId="{BEDD474B-8994-417E-9A01-2D4FA07E9CF6}" destId="{FBCFB4FE-965A-435C-A716-E5C3B3D5F89B}" srcOrd="0" destOrd="0" presId="urn:microsoft.com/office/officeart/2005/8/layout/hierarchy1"/>
    <dgm:cxn modelId="{F7C2D69B-F33F-4F6F-A9CC-857CB4C436B7}" type="presOf" srcId="{F2BD1D35-DF14-4B50-ADB7-9A17041802E1}" destId="{02AAB138-00B5-4348-906A-429217D680EE}" srcOrd="0" destOrd="0" presId="urn:microsoft.com/office/officeart/2005/8/layout/hierarchy1"/>
    <dgm:cxn modelId="{4C7EF8FA-E41F-40B2-98CA-F1B31432BB97}" srcId="{F2BD1D35-DF14-4B50-ADB7-9A17041802E1}" destId="{C38AAFA1-198B-4685-96EF-6E3CAFAF3029}" srcOrd="1" destOrd="0" parTransId="{7F8C0BAB-762D-4605-B8A1-542CEAA64776}" sibTransId="{78D473F0-2E4B-49B2-ADDA-00D55A2E22FB}"/>
    <dgm:cxn modelId="{25610DC2-D216-464F-9BD8-D7F31111068B}" type="presParOf" srcId="{02AAB138-00B5-4348-906A-429217D680EE}" destId="{CC09D0F6-C3A2-4AB6-8B3F-DFA0468F6C81}" srcOrd="0" destOrd="0" presId="urn:microsoft.com/office/officeart/2005/8/layout/hierarchy1"/>
    <dgm:cxn modelId="{478528E6-1183-4DC8-8B0F-AD4A14354EA4}" type="presParOf" srcId="{CC09D0F6-C3A2-4AB6-8B3F-DFA0468F6C81}" destId="{53AA8897-DAEC-45D5-B618-F72230D93F53}" srcOrd="0" destOrd="0" presId="urn:microsoft.com/office/officeart/2005/8/layout/hierarchy1"/>
    <dgm:cxn modelId="{FCCBAC29-E097-4C67-A0CB-571A21657ECC}" type="presParOf" srcId="{53AA8897-DAEC-45D5-B618-F72230D93F53}" destId="{FD4C0063-2DB8-4575-B93D-E6C52720167D}" srcOrd="0" destOrd="0" presId="urn:microsoft.com/office/officeart/2005/8/layout/hierarchy1"/>
    <dgm:cxn modelId="{25F6173C-060A-42E8-9B66-08F2A3D4F554}" type="presParOf" srcId="{53AA8897-DAEC-45D5-B618-F72230D93F53}" destId="{FBCFB4FE-965A-435C-A716-E5C3B3D5F89B}" srcOrd="1" destOrd="0" presId="urn:microsoft.com/office/officeart/2005/8/layout/hierarchy1"/>
    <dgm:cxn modelId="{B20E6325-35EC-4F54-8BFE-DFCF0E442479}" type="presParOf" srcId="{CC09D0F6-C3A2-4AB6-8B3F-DFA0468F6C81}" destId="{C605D31B-1DD6-4594-97DA-A9618010C0E6}" srcOrd="1" destOrd="0" presId="urn:microsoft.com/office/officeart/2005/8/layout/hierarchy1"/>
    <dgm:cxn modelId="{B9FC4BBF-E299-4647-A702-5DAD1CF998FA}" type="presParOf" srcId="{02AAB138-00B5-4348-906A-429217D680EE}" destId="{22275413-616B-4713-8C24-9BBAE36CE338}" srcOrd="1" destOrd="0" presId="urn:microsoft.com/office/officeart/2005/8/layout/hierarchy1"/>
    <dgm:cxn modelId="{03C3BC89-A32C-438A-8F77-1B819C0697F1}" type="presParOf" srcId="{22275413-616B-4713-8C24-9BBAE36CE338}" destId="{84F44CB5-E9A7-43F9-B75B-455C4A5D968C}" srcOrd="0" destOrd="0" presId="urn:microsoft.com/office/officeart/2005/8/layout/hierarchy1"/>
    <dgm:cxn modelId="{C23651CE-6099-4CDC-AC68-0C969B7EA6C8}" type="presParOf" srcId="{84F44CB5-E9A7-43F9-B75B-455C4A5D968C}" destId="{55663F64-4243-4379-BC5F-36E027FEFB88}" srcOrd="0" destOrd="0" presId="urn:microsoft.com/office/officeart/2005/8/layout/hierarchy1"/>
    <dgm:cxn modelId="{116A0172-3EDF-4014-A85D-6A937F364DCD}" type="presParOf" srcId="{84F44CB5-E9A7-43F9-B75B-455C4A5D968C}" destId="{76663C0A-592B-4581-B193-744B88C2D5E1}" srcOrd="1" destOrd="0" presId="urn:microsoft.com/office/officeart/2005/8/layout/hierarchy1"/>
    <dgm:cxn modelId="{FFC4EBA1-4081-44FE-A82E-74B245353E3F}" type="presParOf" srcId="{22275413-616B-4713-8C24-9BBAE36CE338}" destId="{B9FF248A-6240-453D-93DB-9FC467EE0CBC}"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E73DAE12-2536-4A25-B4B6-223747591B43}" type="doc">
      <dgm:prSet loTypeId="urn:microsoft.com/office/officeart/2008/layout/LinedList" loCatId="list" qsTypeId="urn:microsoft.com/office/officeart/2005/8/quickstyle/simple1" qsCatId="simple" csTypeId="urn:microsoft.com/office/officeart/2005/8/colors/colorful5" csCatId="colorful"/>
      <dgm:spPr/>
      <dgm:t>
        <a:bodyPr/>
        <a:lstStyle/>
        <a:p>
          <a:endParaRPr lang="en-US"/>
        </a:p>
      </dgm:t>
    </dgm:pt>
    <dgm:pt modelId="{56D25BF0-623D-4F42-89EE-3D453DFFFE7B}">
      <dgm:prSet/>
      <dgm:spPr/>
      <dgm:t>
        <a:bodyPr/>
        <a:lstStyle/>
        <a:p>
          <a:r>
            <a:rPr lang="en-GB" b="1"/>
            <a:t>Never</a:t>
          </a:r>
          <a:r>
            <a:rPr lang="en-GB"/>
            <a:t> early on in a helping exchange</a:t>
          </a:r>
          <a:endParaRPr lang="en-US"/>
        </a:p>
      </dgm:t>
    </dgm:pt>
    <dgm:pt modelId="{B2B84CE1-FBDA-4F48-B81F-F4B0A16540B9}" type="parTrans" cxnId="{AAD35935-3204-4D3C-BB8B-0ACB623D2D7E}">
      <dgm:prSet/>
      <dgm:spPr/>
      <dgm:t>
        <a:bodyPr/>
        <a:lstStyle/>
        <a:p>
          <a:endParaRPr lang="en-US"/>
        </a:p>
      </dgm:t>
    </dgm:pt>
    <dgm:pt modelId="{6CB6AC29-FE31-4E3B-B232-A95FD9925D30}" type="sibTrans" cxnId="{AAD35935-3204-4D3C-BB8B-0ACB623D2D7E}">
      <dgm:prSet/>
      <dgm:spPr/>
      <dgm:t>
        <a:bodyPr/>
        <a:lstStyle/>
        <a:p>
          <a:endParaRPr lang="en-US"/>
        </a:p>
      </dgm:t>
    </dgm:pt>
    <dgm:pt modelId="{D0E92020-A446-4379-BAA9-926D90EB40C2}">
      <dgm:prSet/>
      <dgm:spPr/>
      <dgm:t>
        <a:bodyPr/>
        <a:lstStyle/>
        <a:p>
          <a:r>
            <a:rPr lang="en-GB" b="1"/>
            <a:t>Only</a:t>
          </a:r>
          <a:r>
            <a:rPr lang="en-GB"/>
            <a:t> when a therapeutic relationship is in place</a:t>
          </a:r>
          <a:endParaRPr lang="en-US"/>
        </a:p>
      </dgm:t>
    </dgm:pt>
    <dgm:pt modelId="{7417428B-CF34-4C96-BFF4-C42CC47D1FAB}" type="parTrans" cxnId="{8D6C3E55-1834-4A68-92EF-E26776F7A6A9}">
      <dgm:prSet/>
      <dgm:spPr/>
      <dgm:t>
        <a:bodyPr/>
        <a:lstStyle/>
        <a:p>
          <a:endParaRPr lang="en-US"/>
        </a:p>
      </dgm:t>
    </dgm:pt>
    <dgm:pt modelId="{48F9183F-18B5-4321-B133-3DAA925A4618}" type="sibTrans" cxnId="{8D6C3E55-1834-4A68-92EF-E26776F7A6A9}">
      <dgm:prSet/>
      <dgm:spPr/>
      <dgm:t>
        <a:bodyPr/>
        <a:lstStyle/>
        <a:p>
          <a:endParaRPr lang="en-US"/>
        </a:p>
      </dgm:t>
    </dgm:pt>
    <dgm:pt modelId="{45F6F37E-6F4D-4F11-B1D8-8CF439BCDD3A}">
      <dgm:prSet/>
      <dgm:spPr/>
      <dgm:t>
        <a:bodyPr/>
        <a:lstStyle/>
        <a:p>
          <a:r>
            <a:rPr lang="en-GB"/>
            <a:t>Helpee first of all has to feel heard, understood and accepted [core conditions] – THE THERAPEUTIC RELATIONSHIP HAS TO BE IN PLACE</a:t>
          </a:r>
          <a:endParaRPr lang="en-US"/>
        </a:p>
      </dgm:t>
    </dgm:pt>
    <dgm:pt modelId="{8D3DC557-30D7-4D55-9A16-A8A8FCE635B6}" type="parTrans" cxnId="{85D10B60-8C2D-45D1-882D-8556E2D45B24}">
      <dgm:prSet/>
      <dgm:spPr/>
      <dgm:t>
        <a:bodyPr/>
        <a:lstStyle/>
        <a:p>
          <a:endParaRPr lang="en-US"/>
        </a:p>
      </dgm:t>
    </dgm:pt>
    <dgm:pt modelId="{6F5D8146-D1A5-4CC3-BCD8-C79752EAF841}" type="sibTrans" cxnId="{85D10B60-8C2D-45D1-882D-8556E2D45B24}">
      <dgm:prSet/>
      <dgm:spPr/>
      <dgm:t>
        <a:bodyPr/>
        <a:lstStyle/>
        <a:p>
          <a:endParaRPr lang="en-US"/>
        </a:p>
      </dgm:t>
    </dgm:pt>
    <dgm:pt modelId="{65A99985-BDDC-4A4D-98B3-4D43C67DECD4}" type="pres">
      <dgm:prSet presAssocID="{E73DAE12-2536-4A25-B4B6-223747591B43}" presName="vert0" presStyleCnt="0">
        <dgm:presLayoutVars>
          <dgm:dir/>
          <dgm:animOne val="branch"/>
          <dgm:animLvl val="lvl"/>
        </dgm:presLayoutVars>
      </dgm:prSet>
      <dgm:spPr/>
    </dgm:pt>
    <dgm:pt modelId="{CAD8ABE8-7D89-4EC0-ADE4-E5457004D151}" type="pres">
      <dgm:prSet presAssocID="{56D25BF0-623D-4F42-89EE-3D453DFFFE7B}" presName="thickLine" presStyleLbl="alignNode1" presStyleIdx="0" presStyleCnt="3"/>
      <dgm:spPr/>
    </dgm:pt>
    <dgm:pt modelId="{43AF7D31-F3A6-4F46-BB7B-4ABBE44DE1C0}" type="pres">
      <dgm:prSet presAssocID="{56D25BF0-623D-4F42-89EE-3D453DFFFE7B}" presName="horz1" presStyleCnt="0"/>
      <dgm:spPr/>
    </dgm:pt>
    <dgm:pt modelId="{3386B3CB-2D78-4B28-9DB8-2A37AD63C9D0}" type="pres">
      <dgm:prSet presAssocID="{56D25BF0-623D-4F42-89EE-3D453DFFFE7B}" presName="tx1" presStyleLbl="revTx" presStyleIdx="0" presStyleCnt="3"/>
      <dgm:spPr/>
    </dgm:pt>
    <dgm:pt modelId="{36762CA2-E43F-41D2-8BA7-8ECE22E18680}" type="pres">
      <dgm:prSet presAssocID="{56D25BF0-623D-4F42-89EE-3D453DFFFE7B}" presName="vert1" presStyleCnt="0"/>
      <dgm:spPr/>
    </dgm:pt>
    <dgm:pt modelId="{29E986DB-A74B-4DD5-BF81-8A63A2822F07}" type="pres">
      <dgm:prSet presAssocID="{D0E92020-A446-4379-BAA9-926D90EB40C2}" presName="thickLine" presStyleLbl="alignNode1" presStyleIdx="1" presStyleCnt="3"/>
      <dgm:spPr/>
    </dgm:pt>
    <dgm:pt modelId="{9553B3D5-14F4-46F4-B6FF-03B38AA19730}" type="pres">
      <dgm:prSet presAssocID="{D0E92020-A446-4379-BAA9-926D90EB40C2}" presName="horz1" presStyleCnt="0"/>
      <dgm:spPr/>
    </dgm:pt>
    <dgm:pt modelId="{696F6799-D7A9-464B-AE09-73C56FEEDBC3}" type="pres">
      <dgm:prSet presAssocID="{D0E92020-A446-4379-BAA9-926D90EB40C2}" presName="tx1" presStyleLbl="revTx" presStyleIdx="1" presStyleCnt="3"/>
      <dgm:spPr/>
    </dgm:pt>
    <dgm:pt modelId="{E50B97F8-D916-41D1-8115-1BA2F64B0937}" type="pres">
      <dgm:prSet presAssocID="{D0E92020-A446-4379-BAA9-926D90EB40C2}" presName="vert1" presStyleCnt="0"/>
      <dgm:spPr/>
    </dgm:pt>
    <dgm:pt modelId="{64CD2928-4F58-4C37-BF83-B14D53E19475}" type="pres">
      <dgm:prSet presAssocID="{45F6F37E-6F4D-4F11-B1D8-8CF439BCDD3A}" presName="thickLine" presStyleLbl="alignNode1" presStyleIdx="2" presStyleCnt="3"/>
      <dgm:spPr/>
    </dgm:pt>
    <dgm:pt modelId="{E5C6EDB9-7A45-473C-9F82-82FF94AB7C73}" type="pres">
      <dgm:prSet presAssocID="{45F6F37E-6F4D-4F11-B1D8-8CF439BCDD3A}" presName="horz1" presStyleCnt="0"/>
      <dgm:spPr/>
    </dgm:pt>
    <dgm:pt modelId="{B35146E1-FBA8-4A29-94A5-6BBE15C46BD3}" type="pres">
      <dgm:prSet presAssocID="{45F6F37E-6F4D-4F11-B1D8-8CF439BCDD3A}" presName="tx1" presStyleLbl="revTx" presStyleIdx="2" presStyleCnt="3"/>
      <dgm:spPr/>
    </dgm:pt>
    <dgm:pt modelId="{A924EF4A-BD36-44E4-BBB5-D76C90D38B4D}" type="pres">
      <dgm:prSet presAssocID="{45F6F37E-6F4D-4F11-B1D8-8CF439BCDD3A}" presName="vert1" presStyleCnt="0"/>
      <dgm:spPr/>
    </dgm:pt>
  </dgm:ptLst>
  <dgm:cxnLst>
    <dgm:cxn modelId="{421B5031-BD18-44F3-AC8F-2085A4CDFAB8}" type="presOf" srcId="{E73DAE12-2536-4A25-B4B6-223747591B43}" destId="{65A99985-BDDC-4A4D-98B3-4D43C67DECD4}" srcOrd="0" destOrd="0" presId="urn:microsoft.com/office/officeart/2008/layout/LinedList"/>
    <dgm:cxn modelId="{AAD35935-3204-4D3C-BB8B-0ACB623D2D7E}" srcId="{E73DAE12-2536-4A25-B4B6-223747591B43}" destId="{56D25BF0-623D-4F42-89EE-3D453DFFFE7B}" srcOrd="0" destOrd="0" parTransId="{B2B84CE1-FBDA-4F48-B81F-F4B0A16540B9}" sibTransId="{6CB6AC29-FE31-4E3B-B232-A95FD9925D30}"/>
    <dgm:cxn modelId="{85D10B60-8C2D-45D1-882D-8556E2D45B24}" srcId="{E73DAE12-2536-4A25-B4B6-223747591B43}" destId="{45F6F37E-6F4D-4F11-B1D8-8CF439BCDD3A}" srcOrd="2" destOrd="0" parTransId="{8D3DC557-30D7-4D55-9A16-A8A8FCE635B6}" sibTransId="{6F5D8146-D1A5-4CC3-BCD8-C79752EAF841}"/>
    <dgm:cxn modelId="{8D6C3E55-1834-4A68-92EF-E26776F7A6A9}" srcId="{E73DAE12-2536-4A25-B4B6-223747591B43}" destId="{D0E92020-A446-4379-BAA9-926D90EB40C2}" srcOrd="1" destOrd="0" parTransId="{7417428B-CF34-4C96-BFF4-C42CC47D1FAB}" sibTransId="{48F9183F-18B5-4321-B133-3DAA925A4618}"/>
    <dgm:cxn modelId="{EB6E607A-C99C-471E-9CAA-386A9987D23C}" type="presOf" srcId="{45F6F37E-6F4D-4F11-B1D8-8CF439BCDD3A}" destId="{B35146E1-FBA8-4A29-94A5-6BBE15C46BD3}" srcOrd="0" destOrd="0" presId="urn:microsoft.com/office/officeart/2008/layout/LinedList"/>
    <dgm:cxn modelId="{6D71E3C5-E204-4F18-A768-175C99627682}" type="presOf" srcId="{D0E92020-A446-4379-BAA9-926D90EB40C2}" destId="{696F6799-D7A9-464B-AE09-73C56FEEDBC3}" srcOrd="0" destOrd="0" presId="urn:microsoft.com/office/officeart/2008/layout/LinedList"/>
    <dgm:cxn modelId="{A9376AE7-1508-4534-B340-961DC1267459}" type="presOf" srcId="{56D25BF0-623D-4F42-89EE-3D453DFFFE7B}" destId="{3386B3CB-2D78-4B28-9DB8-2A37AD63C9D0}" srcOrd="0" destOrd="0" presId="urn:microsoft.com/office/officeart/2008/layout/LinedList"/>
    <dgm:cxn modelId="{0AD316BC-69E2-457C-A897-DD7031D3124F}" type="presParOf" srcId="{65A99985-BDDC-4A4D-98B3-4D43C67DECD4}" destId="{CAD8ABE8-7D89-4EC0-ADE4-E5457004D151}" srcOrd="0" destOrd="0" presId="urn:microsoft.com/office/officeart/2008/layout/LinedList"/>
    <dgm:cxn modelId="{3A7196C0-B1D7-42D9-BAC0-3AC358929644}" type="presParOf" srcId="{65A99985-BDDC-4A4D-98B3-4D43C67DECD4}" destId="{43AF7D31-F3A6-4F46-BB7B-4ABBE44DE1C0}" srcOrd="1" destOrd="0" presId="urn:microsoft.com/office/officeart/2008/layout/LinedList"/>
    <dgm:cxn modelId="{66286B79-8B77-440D-BD10-C2AB426340B2}" type="presParOf" srcId="{43AF7D31-F3A6-4F46-BB7B-4ABBE44DE1C0}" destId="{3386B3CB-2D78-4B28-9DB8-2A37AD63C9D0}" srcOrd="0" destOrd="0" presId="urn:microsoft.com/office/officeart/2008/layout/LinedList"/>
    <dgm:cxn modelId="{1E5FD738-50FA-46BA-975E-A6B6F9052F24}" type="presParOf" srcId="{43AF7D31-F3A6-4F46-BB7B-4ABBE44DE1C0}" destId="{36762CA2-E43F-41D2-8BA7-8ECE22E18680}" srcOrd="1" destOrd="0" presId="urn:microsoft.com/office/officeart/2008/layout/LinedList"/>
    <dgm:cxn modelId="{8ADE32CA-1B32-4C68-BDE8-9371CF6EFD68}" type="presParOf" srcId="{65A99985-BDDC-4A4D-98B3-4D43C67DECD4}" destId="{29E986DB-A74B-4DD5-BF81-8A63A2822F07}" srcOrd="2" destOrd="0" presId="urn:microsoft.com/office/officeart/2008/layout/LinedList"/>
    <dgm:cxn modelId="{2903B83A-1D9B-474A-AF79-2FBA23CAF389}" type="presParOf" srcId="{65A99985-BDDC-4A4D-98B3-4D43C67DECD4}" destId="{9553B3D5-14F4-46F4-B6FF-03B38AA19730}" srcOrd="3" destOrd="0" presId="urn:microsoft.com/office/officeart/2008/layout/LinedList"/>
    <dgm:cxn modelId="{0766B69F-CAC8-4C86-8A07-4330C3A3F8BC}" type="presParOf" srcId="{9553B3D5-14F4-46F4-B6FF-03B38AA19730}" destId="{696F6799-D7A9-464B-AE09-73C56FEEDBC3}" srcOrd="0" destOrd="0" presId="urn:microsoft.com/office/officeart/2008/layout/LinedList"/>
    <dgm:cxn modelId="{2ADEFC48-ABAC-4BDC-9CA3-E7009DA526B0}" type="presParOf" srcId="{9553B3D5-14F4-46F4-B6FF-03B38AA19730}" destId="{E50B97F8-D916-41D1-8115-1BA2F64B0937}" srcOrd="1" destOrd="0" presId="urn:microsoft.com/office/officeart/2008/layout/LinedList"/>
    <dgm:cxn modelId="{F7A64BF9-B5A5-4EBB-A154-CC572CD57598}" type="presParOf" srcId="{65A99985-BDDC-4A4D-98B3-4D43C67DECD4}" destId="{64CD2928-4F58-4C37-BF83-B14D53E19475}" srcOrd="4" destOrd="0" presId="urn:microsoft.com/office/officeart/2008/layout/LinedList"/>
    <dgm:cxn modelId="{2FAEAAC8-40D5-4960-A1C1-D5BFA1A4BBEF}" type="presParOf" srcId="{65A99985-BDDC-4A4D-98B3-4D43C67DECD4}" destId="{E5C6EDB9-7A45-473C-9F82-82FF94AB7C73}" srcOrd="5" destOrd="0" presId="urn:microsoft.com/office/officeart/2008/layout/LinedList"/>
    <dgm:cxn modelId="{B0FC9241-66D1-4D2B-9BC4-3C411F5EAF67}" type="presParOf" srcId="{E5C6EDB9-7A45-473C-9F82-82FF94AB7C73}" destId="{B35146E1-FBA8-4A29-94A5-6BBE15C46BD3}" srcOrd="0" destOrd="0" presId="urn:microsoft.com/office/officeart/2008/layout/LinedList"/>
    <dgm:cxn modelId="{ACA62C0A-B481-499C-B1EE-6C9F20C1F2A8}" type="presParOf" srcId="{E5C6EDB9-7A45-473C-9F82-82FF94AB7C73}" destId="{A924EF4A-BD36-44E4-BBB5-D76C90D38B4D}"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66337D-5E06-4558-AD1E-C98BC0A48394}">
      <dsp:nvSpPr>
        <dsp:cNvPr id="0" name=""/>
        <dsp:cNvSpPr/>
      </dsp:nvSpPr>
      <dsp:spPr>
        <a:xfrm>
          <a:off x="0" y="0"/>
          <a:ext cx="4691063" cy="0"/>
        </a:xfrm>
        <a:prstGeom prst="line">
          <a:avLst/>
        </a:prstGeom>
        <a:solidFill>
          <a:schemeClr val="accent1">
            <a:hueOff val="0"/>
            <a:satOff val="0"/>
            <a:lumOff val="0"/>
            <a:alphaOff val="0"/>
          </a:schemeClr>
        </a:solidFill>
        <a:ln w="12700" cap="flat" cmpd="sng" algn="in">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38CBFC0-2811-4454-91EA-6946D1A151A6}">
      <dsp:nvSpPr>
        <dsp:cNvPr id="0" name=""/>
        <dsp:cNvSpPr/>
      </dsp:nvSpPr>
      <dsp:spPr>
        <a:xfrm>
          <a:off x="0" y="0"/>
          <a:ext cx="4691063" cy="27044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GB" sz="3600" b="0" i="0" kern="1200" dirty="0"/>
            <a:t>For challenge to be effective, </a:t>
          </a:r>
          <a:r>
            <a:rPr lang="en-GB" sz="3600" b="0" i="1" kern="1200" dirty="0"/>
            <a:t>both support and challenge must be clearly offered by the therapist.</a:t>
          </a:r>
          <a:endParaRPr lang="en-US" sz="3600" kern="1200" dirty="0"/>
        </a:p>
      </dsp:txBody>
      <dsp:txXfrm>
        <a:off x="0" y="0"/>
        <a:ext cx="4691063" cy="2704432"/>
      </dsp:txXfrm>
    </dsp:sp>
    <dsp:sp modelId="{571F3A97-27FD-4665-85DD-C4A6E4AE26AD}">
      <dsp:nvSpPr>
        <dsp:cNvPr id="0" name=""/>
        <dsp:cNvSpPr/>
      </dsp:nvSpPr>
      <dsp:spPr>
        <a:xfrm>
          <a:off x="0" y="2704432"/>
          <a:ext cx="4691063" cy="0"/>
        </a:xfrm>
        <a:prstGeom prst="line">
          <a:avLst/>
        </a:prstGeom>
        <a:solidFill>
          <a:schemeClr val="accent1">
            <a:hueOff val="0"/>
            <a:satOff val="0"/>
            <a:lumOff val="0"/>
            <a:alphaOff val="0"/>
          </a:schemeClr>
        </a:solidFill>
        <a:ln w="12700" cap="flat" cmpd="sng" algn="in">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7219B02-82F2-4050-8FFB-1000BBEAA0E7}">
      <dsp:nvSpPr>
        <dsp:cNvPr id="0" name=""/>
        <dsp:cNvSpPr/>
      </dsp:nvSpPr>
      <dsp:spPr>
        <a:xfrm>
          <a:off x="0" y="2704432"/>
          <a:ext cx="4691063" cy="27044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GB" sz="3600" b="0" i="1" kern="1200"/>
            <a:t>High challenge needs high support – core conditions, therapeutic relationship</a:t>
          </a:r>
          <a:endParaRPr lang="en-US" sz="3600" kern="1200"/>
        </a:p>
      </dsp:txBody>
      <dsp:txXfrm>
        <a:off x="0" y="2704432"/>
        <a:ext cx="4691063" cy="270443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9494F45-9A25-4116-9580-D29298C30C44}">
      <dsp:nvSpPr>
        <dsp:cNvPr id="0" name=""/>
        <dsp:cNvSpPr/>
      </dsp:nvSpPr>
      <dsp:spPr>
        <a:xfrm>
          <a:off x="0" y="2729"/>
          <a:ext cx="7634288" cy="0"/>
        </a:xfrm>
        <a:prstGeom prst="line">
          <a:avLst/>
        </a:prstGeom>
        <a:solidFill>
          <a:schemeClr val="accent5">
            <a:hueOff val="0"/>
            <a:satOff val="0"/>
            <a:lumOff val="0"/>
            <a:alphaOff val="0"/>
          </a:schemeClr>
        </a:solidFill>
        <a:ln w="12700" cap="flat" cmpd="sng" algn="in">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D75D674-9B33-4337-A63C-95117FEBEE5F}">
      <dsp:nvSpPr>
        <dsp:cNvPr id="0" name=""/>
        <dsp:cNvSpPr/>
      </dsp:nvSpPr>
      <dsp:spPr>
        <a:xfrm>
          <a:off x="0" y="2729"/>
          <a:ext cx="7634288" cy="18612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Should have a </a:t>
          </a:r>
          <a:r>
            <a:rPr lang="en-GB" sz="2600" i="1" kern="1200"/>
            <a:t>clear therapeutic purpose</a:t>
          </a:r>
          <a:r>
            <a:rPr lang="en-GB" sz="2600" kern="1200"/>
            <a:t> – never challenge for the sake of it.</a:t>
          </a:r>
          <a:endParaRPr lang="en-US" sz="2600" kern="1200"/>
        </a:p>
      </dsp:txBody>
      <dsp:txXfrm>
        <a:off x="0" y="2729"/>
        <a:ext cx="7634288" cy="1861260"/>
      </dsp:txXfrm>
    </dsp:sp>
    <dsp:sp modelId="{E738B160-DBE0-4694-91C0-CD0E42FBA01D}">
      <dsp:nvSpPr>
        <dsp:cNvPr id="0" name=""/>
        <dsp:cNvSpPr/>
      </dsp:nvSpPr>
      <dsp:spPr>
        <a:xfrm>
          <a:off x="0" y="1863989"/>
          <a:ext cx="7634288" cy="0"/>
        </a:xfrm>
        <a:prstGeom prst="line">
          <a:avLst/>
        </a:prstGeom>
        <a:solidFill>
          <a:schemeClr val="accent5">
            <a:hueOff val="9557340"/>
            <a:satOff val="-20419"/>
            <a:lumOff val="-8529"/>
            <a:alphaOff val="0"/>
          </a:schemeClr>
        </a:solidFill>
        <a:ln w="12700" cap="flat" cmpd="sng" algn="in">
          <a:solidFill>
            <a:schemeClr val="accent5">
              <a:hueOff val="9557340"/>
              <a:satOff val="-20419"/>
              <a:lumOff val="-8529"/>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F47EE15-3D7F-480D-AC7A-22C13267AFBF}">
      <dsp:nvSpPr>
        <dsp:cNvPr id="0" name=""/>
        <dsp:cNvSpPr/>
      </dsp:nvSpPr>
      <dsp:spPr>
        <a:xfrm>
          <a:off x="0" y="1863989"/>
          <a:ext cx="7634288" cy="18612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dirty="0"/>
            <a:t>Should take place within an established therapeutic relationship. It is important that the therapist knows their client and has an idea of how they might respond to challenge.</a:t>
          </a:r>
          <a:endParaRPr lang="en-US" sz="2600" kern="1200" dirty="0"/>
        </a:p>
      </dsp:txBody>
      <dsp:txXfrm>
        <a:off x="0" y="1863989"/>
        <a:ext cx="7634288" cy="1861260"/>
      </dsp:txXfrm>
    </dsp:sp>
    <dsp:sp modelId="{16C821AC-8B4F-440D-9198-2E5DFF6E29A3}">
      <dsp:nvSpPr>
        <dsp:cNvPr id="0" name=""/>
        <dsp:cNvSpPr/>
      </dsp:nvSpPr>
      <dsp:spPr>
        <a:xfrm>
          <a:off x="0" y="3725250"/>
          <a:ext cx="7634288" cy="0"/>
        </a:xfrm>
        <a:prstGeom prst="line">
          <a:avLst/>
        </a:prstGeom>
        <a:solidFill>
          <a:schemeClr val="accent5">
            <a:hueOff val="19114680"/>
            <a:satOff val="-40837"/>
            <a:lumOff val="-17059"/>
            <a:alphaOff val="0"/>
          </a:schemeClr>
        </a:solidFill>
        <a:ln w="12700" cap="flat" cmpd="sng" algn="in">
          <a:solidFill>
            <a:schemeClr val="accent5">
              <a:hueOff val="19114680"/>
              <a:satOff val="-40837"/>
              <a:lumOff val="-17059"/>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95A2F34-E6AA-432A-AFC1-F77917ACFCC6}">
      <dsp:nvSpPr>
        <dsp:cNvPr id="0" name=""/>
        <dsp:cNvSpPr/>
      </dsp:nvSpPr>
      <dsp:spPr>
        <a:xfrm>
          <a:off x="0" y="3725250"/>
          <a:ext cx="7634288" cy="18612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dirty="0"/>
            <a:t>It is important that challenge is offered in an </a:t>
          </a:r>
          <a:r>
            <a:rPr lang="en-GB" sz="2600" b="1" kern="1200" dirty="0"/>
            <a:t>encouraging and non-judgmental</a:t>
          </a:r>
          <a:r>
            <a:rPr lang="en-GB" sz="2600" kern="1200" dirty="0"/>
            <a:t> way, and that the therapist is empathic, acknowledging that seeking therapeutic change is likely to be difficult for the client.</a:t>
          </a:r>
          <a:endParaRPr lang="en-US" sz="2600" kern="1200" dirty="0"/>
        </a:p>
      </dsp:txBody>
      <dsp:txXfrm>
        <a:off x="0" y="3725250"/>
        <a:ext cx="7634288" cy="186126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327EEA3-00C8-4290-9EB3-D79B3C717FB6}">
      <dsp:nvSpPr>
        <dsp:cNvPr id="0" name=""/>
        <dsp:cNvSpPr/>
      </dsp:nvSpPr>
      <dsp:spPr>
        <a:xfrm>
          <a:off x="0" y="17695"/>
          <a:ext cx="4495800" cy="2630854"/>
        </a:xfrm>
        <a:prstGeom prst="roundRect">
          <a:avLst/>
        </a:prstGeom>
        <a:solidFill>
          <a:schemeClr val="accent2">
            <a:hueOff val="0"/>
            <a:satOff val="0"/>
            <a:lumOff val="0"/>
            <a:alphaOff val="0"/>
          </a:schemeClr>
        </a:solidFill>
        <a:ln w="1270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l" defTabSz="1733550">
            <a:lnSpc>
              <a:spcPct val="90000"/>
            </a:lnSpc>
            <a:spcBef>
              <a:spcPct val="0"/>
            </a:spcBef>
            <a:spcAft>
              <a:spcPct val="35000"/>
            </a:spcAft>
            <a:buNone/>
          </a:pPr>
          <a:r>
            <a:rPr lang="en-GB" sz="3900" kern="1200"/>
            <a:t>Between verbal, voice and body messages</a:t>
          </a:r>
          <a:endParaRPr lang="en-US" sz="3900" kern="1200"/>
        </a:p>
      </dsp:txBody>
      <dsp:txXfrm>
        <a:off x="128428" y="146123"/>
        <a:ext cx="4238944" cy="2373998"/>
      </dsp:txXfrm>
    </dsp:sp>
    <dsp:sp modelId="{D1101966-6949-42FD-9098-F67F22BFB893}">
      <dsp:nvSpPr>
        <dsp:cNvPr id="0" name=""/>
        <dsp:cNvSpPr/>
      </dsp:nvSpPr>
      <dsp:spPr>
        <a:xfrm>
          <a:off x="0" y="2760870"/>
          <a:ext cx="4495800" cy="2630854"/>
        </a:xfrm>
        <a:prstGeom prst="roundRect">
          <a:avLst/>
        </a:prstGeom>
        <a:solidFill>
          <a:schemeClr val="accent2">
            <a:hueOff val="6238661"/>
            <a:satOff val="35504"/>
            <a:lumOff val="10980"/>
            <a:alphaOff val="0"/>
          </a:schemeClr>
        </a:solidFill>
        <a:ln w="1270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l" defTabSz="1733550">
            <a:lnSpc>
              <a:spcPct val="90000"/>
            </a:lnSpc>
            <a:spcBef>
              <a:spcPct val="0"/>
            </a:spcBef>
            <a:spcAft>
              <a:spcPct val="35000"/>
            </a:spcAft>
            <a:buNone/>
          </a:pPr>
          <a:r>
            <a:rPr lang="en-GB" sz="3900" kern="1200"/>
            <a:t>“You are saying something sad, yet I notice that you are smiling”</a:t>
          </a:r>
          <a:endParaRPr lang="en-US" sz="3900" kern="1200"/>
        </a:p>
      </dsp:txBody>
      <dsp:txXfrm>
        <a:off x="128428" y="2889298"/>
        <a:ext cx="4238944" cy="237399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D4C0063-2DB8-4575-B93D-E6C52720167D}">
      <dsp:nvSpPr>
        <dsp:cNvPr id="0" name=""/>
        <dsp:cNvSpPr/>
      </dsp:nvSpPr>
      <dsp:spPr>
        <a:xfrm>
          <a:off x="931" y="585856"/>
          <a:ext cx="3271038" cy="2077109"/>
        </a:xfrm>
        <a:prstGeom prst="roundRect">
          <a:avLst>
            <a:gd name="adj" fmla="val 10000"/>
          </a:avLst>
        </a:prstGeom>
        <a:solidFill>
          <a:schemeClr val="accent1">
            <a:hueOff val="0"/>
            <a:satOff val="0"/>
            <a:lumOff val="0"/>
            <a:alphaOff val="0"/>
          </a:schemeClr>
        </a:solidFill>
        <a:ln w="1270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BCFB4FE-965A-435C-A716-E5C3B3D5F89B}">
      <dsp:nvSpPr>
        <dsp:cNvPr id="0" name=""/>
        <dsp:cNvSpPr/>
      </dsp:nvSpPr>
      <dsp:spPr>
        <a:xfrm>
          <a:off x="364380" y="931133"/>
          <a:ext cx="3271038" cy="2077109"/>
        </a:xfrm>
        <a:prstGeom prst="roundRect">
          <a:avLst>
            <a:gd name="adj" fmla="val 10000"/>
          </a:avLst>
        </a:prstGeom>
        <a:solidFill>
          <a:schemeClr val="lt1">
            <a:alpha val="90000"/>
            <a:hueOff val="0"/>
            <a:satOff val="0"/>
            <a:lumOff val="0"/>
            <a:alphaOff val="0"/>
          </a:schemeClr>
        </a:solidFill>
        <a:ln w="12700" cap="flat" cmpd="sng" algn="in">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a:t>Reflecting inconsistencies can be seen as sensitive challenge</a:t>
          </a:r>
          <a:endParaRPr lang="en-US" sz="3100" kern="1200"/>
        </a:p>
      </dsp:txBody>
      <dsp:txXfrm>
        <a:off x="425216" y="991969"/>
        <a:ext cx="3149366" cy="1955437"/>
      </dsp:txXfrm>
    </dsp:sp>
    <dsp:sp modelId="{55663F64-4243-4379-BC5F-36E027FEFB88}">
      <dsp:nvSpPr>
        <dsp:cNvPr id="0" name=""/>
        <dsp:cNvSpPr/>
      </dsp:nvSpPr>
      <dsp:spPr>
        <a:xfrm>
          <a:off x="3998868" y="585856"/>
          <a:ext cx="3271038" cy="2077109"/>
        </a:xfrm>
        <a:prstGeom prst="roundRect">
          <a:avLst>
            <a:gd name="adj" fmla="val 10000"/>
          </a:avLst>
        </a:prstGeom>
        <a:solidFill>
          <a:schemeClr val="accent1">
            <a:hueOff val="0"/>
            <a:satOff val="0"/>
            <a:lumOff val="0"/>
            <a:alphaOff val="0"/>
          </a:schemeClr>
        </a:solidFill>
        <a:ln w="1270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6663C0A-592B-4581-B193-744B88C2D5E1}">
      <dsp:nvSpPr>
        <dsp:cNvPr id="0" name=""/>
        <dsp:cNvSpPr/>
      </dsp:nvSpPr>
      <dsp:spPr>
        <a:xfrm>
          <a:off x="4362317" y="931133"/>
          <a:ext cx="3271038" cy="2077109"/>
        </a:xfrm>
        <a:prstGeom prst="roundRect">
          <a:avLst>
            <a:gd name="adj" fmla="val 10000"/>
          </a:avLst>
        </a:prstGeom>
        <a:solidFill>
          <a:schemeClr val="lt1">
            <a:alpha val="90000"/>
            <a:hueOff val="0"/>
            <a:satOff val="0"/>
            <a:lumOff val="0"/>
            <a:alphaOff val="0"/>
          </a:schemeClr>
        </a:solidFill>
        <a:ln w="12700" cap="flat" cmpd="sng" algn="in">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a:t>Allows helpees to choose their own version or conclusion</a:t>
          </a:r>
          <a:endParaRPr lang="en-US" sz="3100" kern="1200"/>
        </a:p>
      </dsp:txBody>
      <dsp:txXfrm>
        <a:off x="4423153" y="991969"/>
        <a:ext cx="3149366" cy="195543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AD8ABE8-7D89-4EC0-ADE4-E5457004D151}">
      <dsp:nvSpPr>
        <dsp:cNvPr id="0" name=""/>
        <dsp:cNvSpPr/>
      </dsp:nvSpPr>
      <dsp:spPr>
        <a:xfrm>
          <a:off x="0" y="1754"/>
          <a:ext cx="7634288" cy="0"/>
        </a:xfrm>
        <a:prstGeom prst="line">
          <a:avLst/>
        </a:prstGeom>
        <a:solidFill>
          <a:schemeClr val="accent5">
            <a:hueOff val="0"/>
            <a:satOff val="0"/>
            <a:lumOff val="0"/>
            <a:alphaOff val="0"/>
          </a:schemeClr>
        </a:solidFill>
        <a:ln w="12700" cap="flat" cmpd="sng" algn="in">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386B3CB-2D78-4B28-9DB8-2A37AD63C9D0}">
      <dsp:nvSpPr>
        <dsp:cNvPr id="0" name=""/>
        <dsp:cNvSpPr/>
      </dsp:nvSpPr>
      <dsp:spPr>
        <a:xfrm>
          <a:off x="0" y="1754"/>
          <a:ext cx="7634288" cy="11968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b="1" kern="1200"/>
            <a:t>Never</a:t>
          </a:r>
          <a:r>
            <a:rPr lang="en-GB" sz="2500" kern="1200"/>
            <a:t> early on in a helping exchange</a:t>
          </a:r>
          <a:endParaRPr lang="en-US" sz="2500" kern="1200"/>
        </a:p>
      </dsp:txBody>
      <dsp:txXfrm>
        <a:off x="0" y="1754"/>
        <a:ext cx="7634288" cy="1196863"/>
      </dsp:txXfrm>
    </dsp:sp>
    <dsp:sp modelId="{29E986DB-A74B-4DD5-BF81-8A63A2822F07}">
      <dsp:nvSpPr>
        <dsp:cNvPr id="0" name=""/>
        <dsp:cNvSpPr/>
      </dsp:nvSpPr>
      <dsp:spPr>
        <a:xfrm>
          <a:off x="0" y="1198618"/>
          <a:ext cx="7634288" cy="0"/>
        </a:xfrm>
        <a:prstGeom prst="line">
          <a:avLst/>
        </a:prstGeom>
        <a:solidFill>
          <a:schemeClr val="accent5">
            <a:hueOff val="9557340"/>
            <a:satOff val="-20419"/>
            <a:lumOff val="-8529"/>
            <a:alphaOff val="0"/>
          </a:schemeClr>
        </a:solidFill>
        <a:ln w="12700" cap="flat" cmpd="sng" algn="in">
          <a:solidFill>
            <a:schemeClr val="accent5">
              <a:hueOff val="9557340"/>
              <a:satOff val="-20419"/>
              <a:lumOff val="-8529"/>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96F6799-D7A9-464B-AE09-73C56FEEDBC3}">
      <dsp:nvSpPr>
        <dsp:cNvPr id="0" name=""/>
        <dsp:cNvSpPr/>
      </dsp:nvSpPr>
      <dsp:spPr>
        <a:xfrm>
          <a:off x="0" y="1198618"/>
          <a:ext cx="7634288" cy="11968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b="1" kern="1200"/>
            <a:t>Only</a:t>
          </a:r>
          <a:r>
            <a:rPr lang="en-GB" sz="2500" kern="1200"/>
            <a:t> when a therapeutic relationship is in place</a:t>
          </a:r>
          <a:endParaRPr lang="en-US" sz="2500" kern="1200"/>
        </a:p>
      </dsp:txBody>
      <dsp:txXfrm>
        <a:off x="0" y="1198618"/>
        <a:ext cx="7634288" cy="1196863"/>
      </dsp:txXfrm>
    </dsp:sp>
    <dsp:sp modelId="{64CD2928-4F58-4C37-BF83-B14D53E19475}">
      <dsp:nvSpPr>
        <dsp:cNvPr id="0" name=""/>
        <dsp:cNvSpPr/>
      </dsp:nvSpPr>
      <dsp:spPr>
        <a:xfrm>
          <a:off x="0" y="2395481"/>
          <a:ext cx="7634288" cy="0"/>
        </a:xfrm>
        <a:prstGeom prst="line">
          <a:avLst/>
        </a:prstGeom>
        <a:solidFill>
          <a:schemeClr val="accent5">
            <a:hueOff val="19114680"/>
            <a:satOff val="-40837"/>
            <a:lumOff val="-17059"/>
            <a:alphaOff val="0"/>
          </a:schemeClr>
        </a:solidFill>
        <a:ln w="12700" cap="flat" cmpd="sng" algn="in">
          <a:solidFill>
            <a:schemeClr val="accent5">
              <a:hueOff val="19114680"/>
              <a:satOff val="-40837"/>
              <a:lumOff val="-17059"/>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35146E1-FBA8-4A29-94A5-6BBE15C46BD3}">
      <dsp:nvSpPr>
        <dsp:cNvPr id="0" name=""/>
        <dsp:cNvSpPr/>
      </dsp:nvSpPr>
      <dsp:spPr>
        <a:xfrm>
          <a:off x="0" y="2395481"/>
          <a:ext cx="7634288" cy="11968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Helpee first of all has to feel heard, understood and accepted [core conditions] – THE THERAPEUTIC RELATIONSHIP HAS TO BE IN PLACE</a:t>
          </a:r>
          <a:endParaRPr lang="en-US" sz="2500" kern="1200"/>
        </a:p>
      </dsp:txBody>
      <dsp:txXfrm>
        <a:off x="0" y="2395481"/>
        <a:ext cx="7634288" cy="1196863"/>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42" name="Rectangle 2">
            <a:extLst>
              <a:ext uri="{FF2B5EF4-FFF2-40B4-BE49-F238E27FC236}">
                <a16:creationId xmlns:a16="http://schemas.microsoft.com/office/drawing/2014/main" id="{E58DDDB8-9ED3-CED5-5EFE-C6743097E0CD}"/>
              </a:ext>
            </a:extLst>
          </p:cNvPr>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1" hangingPunct="1">
              <a:defRPr sz="1200">
                <a:latin typeface="Times New Roman" charset="0"/>
              </a:defRPr>
            </a:lvl1pPr>
          </a:lstStyle>
          <a:p>
            <a:pPr>
              <a:defRPr/>
            </a:pPr>
            <a:endParaRPr lang="en-GB"/>
          </a:p>
        </p:txBody>
      </p:sp>
      <p:sp>
        <p:nvSpPr>
          <p:cNvPr id="10243" name="Rectangle 3">
            <a:extLst>
              <a:ext uri="{FF2B5EF4-FFF2-40B4-BE49-F238E27FC236}">
                <a16:creationId xmlns:a16="http://schemas.microsoft.com/office/drawing/2014/main" id="{7B94EE07-ADC0-809A-98DE-5617488DCB3D}"/>
              </a:ext>
            </a:extLst>
          </p:cNvPr>
          <p:cNvSpPr>
            <a:spLocks noGrp="1" noChangeArrowheads="1"/>
          </p:cNvSpPr>
          <p:nvPr>
            <p:ph type="dt" idx="1"/>
          </p:nvPr>
        </p:nvSpPr>
        <p:spPr bwMode="auto">
          <a:xfrm>
            <a:off x="388620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hangingPunct="1">
              <a:defRPr sz="1200">
                <a:latin typeface="Times New Roman" charset="0"/>
              </a:defRPr>
            </a:lvl1pPr>
          </a:lstStyle>
          <a:p>
            <a:pPr>
              <a:defRPr/>
            </a:pPr>
            <a:endParaRPr lang="en-GB"/>
          </a:p>
        </p:txBody>
      </p:sp>
      <p:sp>
        <p:nvSpPr>
          <p:cNvPr id="8196" name="Rectangle 4">
            <a:extLst>
              <a:ext uri="{FF2B5EF4-FFF2-40B4-BE49-F238E27FC236}">
                <a16:creationId xmlns:a16="http://schemas.microsoft.com/office/drawing/2014/main" id="{D95469B0-BCD2-5FD6-4755-15B04A4B244E}"/>
              </a:ext>
            </a:extLst>
          </p:cNvPr>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0245" name="Rectangle 5">
            <a:extLst>
              <a:ext uri="{FF2B5EF4-FFF2-40B4-BE49-F238E27FC236}">
                <a16:creationId xmlns:a16="http://schemas.microsoft.com/office/drawing/2014/main" id="{B5611A29-753B-8AA8-79D5-0D072D230532}"/>
              </a:ext>
            </a:extLst>
          </p:cNvPr>
          <p:cNvSpPr>
            <a:spLocks noGrp="1" noChangeArrowheads="1"/>
          </p:cNvSpPr>
          <p:nvPr>
            <p:ph type="body" sz="quarter" idx="3"/>
          </p:nvPr>
        </p:nvSpPr>
        <p:spPr bwMode="auto">
          <a:xfrm>
            <a:off x="914400" y="4343400"/>
            <a:ext cx="50292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10246" name="Rectangle 6">
            <a:extLst>
              <a:ext uri="{FF2B5EF4-FFF2-40B4-BE49-F238E27FC236}">
                <a16:creationId xmlns:a16="http://schemas.microsoft.com/office/drawing/2014/main" id="{E0F9DE48-6EDD-72BE-D1B9-0017EDC93978}"/>
              </a:ext>
            </a:extLst>
          </p:cNvPr>
          <p:cNvSpPr>
            <a:spLocks noGrp="1" noChangeArrowheads="1"/>
          </p:cNvSpPr>
          <p:nvPr>
            <p:ph type="ftr" sz="quarter" idx="4"/>
          </p:nvPr>
        </p:nvSpPr>
        <p:spPr bwMode="auto">
          <a:xfrm>
            <a:off x="0" y="8686800"/>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eaLnBrk="1" hangingPunct="1">
              <a:defRPr sz="1200">
                <a:latin typeface="Times New Roman" charset="0"/>
              </a:defRPr>
            </a:lvl1pPr>
          </a:lstStyle>
          <a:p>
            <a:pPr>
              <a:defRPr/>
            </a:pPr>
            <a:endParaRPr lang="en-GB"/>
          </a:p>
        </p:txBody>
      </p:sp>
      <p:sp>
        <p:nvSpPr>
          <p:cNvPr id="10247" name="Rectangle 7">
            <a:extLst>
              <a:ext uri="{FF2B5EF4-FFF2-40B4-BE49-F238E27FC236}">
                <a16:creationId xmlns:a16="http://schemas.microsoft.com/office/drawing/2014/main" id="{67205528-134A-B011-86D4-522D4C266DA8}"/>
              </a:ext>
            </a:extLst>
          </p:cNvPr>
          <p:cNvSpPr>
            <a:spLocks noGrp="1" noChangeArrowheads="1"/>
          </p:cNvSpPr>
          <p:nvPr>
            <p:ph type="sldNum" sz="quarter" idx="5"/>
          </p:nvPr>
        </p:nvSpPr>
        <p:spPr bwMode="auto">
          <a:xfrm>
            <a:off x="3886200" y="8686800"/>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hangingPunct="1">
              <a:defRPr sz="1200" smtClean="0"/>
            </a:lvl1pPr>
          </a:lstStyle>
          <a:p>
            <a:pPr>
              <a:defRPr/>
            </a:pPr>
            <a:fld id="{6C652097-980A-49D4-BA61-1926E8054D7D}"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Times New Roman" charset="0"/>
        <a:ea typeface="+mn-ea"/>
        <a:cs typeface="+mn-cs"/>
      </a:defRPr>
    </a:lvl1pPr>
    <a:lvl2pPr marL="457200" algn="l" rtl="0" eaLnBrk="0" fontAlgn="base" hangingPunct="0">
      <a:spcBef>
        <a:spcPct val="30000"/>
      </a:spcBef>
      <a:spcAft>
        <a:spcPct val="0"/>
      </a:spcAft>
      <a:defRPr sz="1200" kern="1200">
        <a:solidFill>
          <a:schemeClr val="tx1"/>
        </a:solidFill>
        <a:latin typeface="Times New Roman" charset="0"/>
        <a:ea typeface="+mn-ea"/>
        <a:cs typeface="+mn-cs"/>
      </a:defRPr>
    </a:lvl2pPr>
    <a:lvl3pPr marL="914400" algn="l" rtl="0" eaLnBrk="0" fontAlgn="base" hangingPunct="0">
      <a:spcBef>
        <a:spcPct val="30000"/>
      </a:spcBef>
      <a:spcAft>
        <a:spcPct val="0"/>
      </a:spcAft>
      <a:defRPr sz="1200" kern="1200">
        <a:solidFill>
          <a:schemeClr val="tx1"/>
        </a:solidFill>
        <a:latin typeface="Times New Roman" charset="0"/>
        <a:ea typeface="+mn-ea"/>
        <a:cs typeface="+mn-cs"/>
      </a:defRPr>
    </a:lvl3pPr>
    <a:lvl4pPr marL="1371600" algn="l" rtl="0" eaLnBrk="0" fontAlgn="base" hangingPunct="0">
      <a:spcBef>
        <a:spcPct val="30000"/>
      </a:spcBef>
      <a:spcAft>
        <a:spcPct val="0"/>
      </a:spcAft>
      <a:defRPr sz="1200" kern="1200">
        <a:solidFill>
          <a:schemeClr val="tx1"/>
        </a:solidFill>
        <a:latin typeface="Times New Roman" charset="0"/>
        <a:ea typeface="+mn-ea"/>
        <a:cs typeface="+mn-cs"/>
      </a:defRPr>
    </a:lvl4pPr>
    <a:lvl5pPr marL="1828800" algn="l" rtl="0" eaLnBrk="0" fontAlgn="base" hangingPunct="0">
      <a:spcBef>
        <a:spcPct val="30000"/>
      </a:spcBef>
      <a:spcAft>
        <a:spcPct val="0"/>
      </a:spcAft>
      <a:defRPr sz="1200" kern="1200">
        <a:solidFill>
          <a:schemeClr val="tx1"/>
        </a:solidFill>
        <a:latin typeface="Times New Roman"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7">
            <a:extLst>
              <a:ext uri="{FF2B5EF4-FFF2-40B4-BE49-F238E27FC236}">
                <a16:creationId xmlns:a16="http://schemas.microsoft.com/office/drawing/2014/main" id="{C64A1E58-A653-EE15-354B-91593E2BFAB7}"/>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1EF6E744-584F-4AFC-AB67-4126CCBF0422}" type="slidenum">
              <a:rPr lang="en-GB" altLang="en-US"/>
              <a:pPr>
                <a:spcBef>
                  <a:spcPct val="0"/>
                </a:spcBef>
              </a:pPr>
              <a:t>1</a:t>
            </a:fld>
            <a:endParaRPr lang="en-GB" altLang="en-US"/>
          </a:p>
        </p:txBody>
      </p:sp>
      <p:sp>
        <p:nvSpPr>
          <p:cNvPr id="10243" name="Rectangle 2">
            <a:extLst>
              <a:ext uri="{FF2B5EF4-FFF2-40B4-BE49-F238E27FC236}">
                <a16:creationId xmlns:a16="http://schemas.microsoft.com/office/drawing/2014/main" id="{88597A6B-C24F-A50C-E22C-973B078F499A}"/>
              </a:ext>
            </a:extLst>
          </p:cNvPr>
          <p:cNvSpPr>
            <a:spLocks noGrp="1" noRot="1" noChangeAspect="1" noChangeArrowheads="1" noTextEdit="1"/>
          </p:cNvSpPr>
          <p:nvPr>
            <p:ph type="sldImg"/>
          </p:nvPr>
        </p:nvSpPr>
        <p:spPr>
          <a:ln/>
        </p:spPr>
      </p:sp>
      <p:sp>
        <p:nvSpPr>
          <p:cNvPr id="10244" name="Rectangle 3">
            <a:extLst>
              <a:ext uri="{FF2B5EF4-FFF2-40B4-BE49-F238E27FC236}">
                <a16:creationId xmlns:a16="http://schemas.microsoft.com/office/drawing/2014/main" id="{FD94E2F2-7A99-C0EC-534F-C2C883EE5815}"/>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Times New Roman" panose="02020603050405020304" pitchFamily="18"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7">
            <a:extLst>
              <a:ext uri="{FF2B5EF4-FFF2-40B4-BE49-F238E27FC236}">
                <a16:creationId xmlns:a16="http://schemas.microsoft.com/office/drawing/2014/main" id="{EBB04D7F-BC25-4745-9E70-FBD35BA3A41D}"/>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2D29A587-613B-4A44-BC23-A70F35905223}" type="slidenum">
              <a:rPr lang="en-GB" altLang="en-US"/>
              <a:pPr>
                <a:spcBef>
                  <a:spcPct val="0"/>
                </a:spcBef>
              </a:pPr>
              <a:t>8</a:t>
            </a:fld>
            <a:endParaRPr lang="en-GB" altLang="en-US"/>
          </a:p>
        </p:txBody>
      </p:sp>
      <p:sp>
        <p:nvSpPr>
          <p:cNvPr id="18435" name="Rectangle 2">
            <a:extLst>
              <a:ext uri="{FF2B5EF4-FFF2-40B4-BE49-F238E27FC236}">
                <a16:creationId xmlns:a16="http://schemas.microsoft.com/office/drawing/2014/main" id="{B5FB6ACF-9E02-C860-E56A-FE80048ECBE4}"/>
              </a:ext>
            </a:extLst>
          </p:cNvPr>
          <p:cNvSpPr>
            <a:spLocks noGrp="1" noRot="1" noChangeAspect="1" noChangeArrowheads="1" noTextEdit="1"/>
          </p:cNvSpPr>
          <p:nvPr>
            <p:ph type="sldImg"/>
          </p:nvPr>
        </p:nvSpPr>
        <p:spPr>
          <a:ln/>
        </p:spPr>
      </p:sp>
      <p:sp>
        <p:nvSpPr>
          <p:cNvPr id="18436" name="Rectangle 3">
            <a:extLst>
              <a:ext uri="{FF2B5EF4-FFF2-40B4-BE49-F238E27FC236}">
                <a16:creationId xmlns:a16="http://schemas.microsoft.com/office/drawing/2014/main" id="{7BE53B5C-6DDE-C15E-86D6-1AF737BEED21}"/>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Times New Roman" panose="02020603050405020304" pitchFamily="18"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7">
            <a:extLst>
              <a:ext uri="{FF2B5EF4-FFF2-40B4-BE49-F238E27FC236}">
                <a16:creationId xmlns:a16="http://schemas.microsoft.com/office/drawing/2014/main" id="{8F52FF7D-B886-88AA-CC51-D584F3D5E1FB}"/>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870B3AF4-E219-452F-A57F-41E1DE6A8BA6}" type="slidenum">
              <a:rPr lang="en-GB" altLang="en-US"/>
              <a:pPr>
                <a:spcBef>
                  <a:spcPct val="0"/>
                </a:spcBef>
              </a:pPr>
              <a:t>9</a:t>
            </a:fld>
            <a:endParaRPr lang="en-GB" altLang="en-US"/>
          </a:p>
        </p:txBody>
      </p:sp>
      <p:sp>
        <p:nvSpPr>
          <p:cNvPr id="20483" name="Rectangle 2">
            <a:extLst>
              <a:ext uri="{FF2B5EF4-FFF2-40B4-BE49-F238E27FC236}">
                <a16:creationId xmlns:a16="http://schemas.microsoft.com/office/drawing/2014/main" id="{F6D0BCAC-1BE7-ED42-BB8B-981B84BB06F4}"/>
              </a:ext>
            </a:extLst>
          </p:cNvPr>
          <p:cNvSpPr>
            <a:spLocks noGrp="1" noRot="1" noChangeAspect="1" noChangeArrowheads="1" noTextEdit="1"/>
          </p:cNvSpPr>
          <p:nvPr>
            <p:ph type="sldImg"/>
          </p:nvPr>
        </p:nvSpPr>
        <p:spPr>
          <a:ln/>
        </p:spPr>
      </p:sp>
      <p:sp>
        <p:nvSpPr>
          <p:cNvPr id="20484" name="Rectangle 3">
            <a:extLst>
              <a:ext uri="{FF2B5EF4-FFF2-40B4-BE49-F238E27FC236}">
                <a16:creationId xmlns:a16="http://schemas.microsoft.com/office/drawing/2014/main" id="{D13459BB-F753-01E9-5EF7-0041B52A27B0}"/>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Times New Roman" panose="02020603050405020304" pitchFamily="18"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7">
            <a:extLst>
              <a:ext uri="{FF2B5EF4-FFF2-40B4-BE49-F238E27FC236}">
                <a16:creationId xmlns:a16="http://schemas.microsoft.com/office/drawing/2014/main" id="{DDE50D2E-9CC0-E8A0-6DED-812B46BF6821}"/>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BB339B8C-396E-41EE-9DEF-F4351A3C26C9}" type="slidenum">
              <a:rPr lang="en-GB" altLang="en-US"/>
              <a:pPr>
                <a:spcBef>
                  <a:spcPct val="0"/>
                </a:spcBef>
              </a:pPr>
              <a:t>10</a:t>
            </a:fld>
            <a:endParaRPr lang="en-GB" altLang="en-US"/>
          </a:p>
        </p:txBody>
      </p:sp>
      <p:sp>
        <p:nvSpPr>
          <p:cNvPr id="22531" name="Rectangle 2">
            <a:extLst>
              <a:ext uri="{FF2B5EF4-FFF2-40B4-BE49-F238E27FC236}">
                <a16:creationId xmlns:a16="http://schemas.microsoft.com/office/drawing/2014/main" id="{7C9F0F2F-C080-764F-7BC2-1136E413F776}"/>
              </a:ext>
            </a:extLst>
          </p:cNvPr>
          <p:cNvSpPr>
            <a:spLocks noGrp="1" noRot="1" noChangeAspect="1" noChangeArrowheads="1" noTextEdit="1"/>
          </p:cNvSpPr>
          <p:nvPr>
            <p:ph type="sldImg"/>
          </p:nvPr>
        </p:nvSpPr>
        <p:spPr>
          <a:ln/>
        </p:spPr>
      </p:sp>
      <p:sp>
        <p:nvSpPr>
          <p:cNvPr id="22532" name="Rectangle 3">
            <a:extLst>
              <a:ext uri="{FF2B5EF4-FFF2-40B4-BE49-F238E27FC236}">
                <a16:creationId xmlns:a16="http://schemas.microsoft.com/office/drawing/2014/main" id="{F9D2F97E-45DB-F224-3DA1-A169F88659EA}"/>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Times New Roman" panose="02020603050405020304" pitchFamily="18"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7">
            <a:extLst>
              <a:ext uri="{FF2B5EF4-FFF2-40B4-BE49-F238E27FC236}">
                <a16:creationId xmlns:a16="http://schemas.microsoft.com/office/drawing/2014/main" id="{FE69DA98-0924-97E8-E57E-1AD982CED6C0}"/>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4750D86B-38EA-4DE6-92C3-A84DC23036F0}" type="slidenum">
              <a:rPr lang="en-GB" altLang="en-US"/>
              <a:pPr>
                <a:spcBef>
                  <a:spcPct val="0"/>
                </a:spcBef>
              </a:pPr>
              <a:t>11</a:t>
            </a:fld>
            <a:endParaRPr lang="en-GB" altLang="en-US"/>
          </a:p>
        </p:txBody>
      </p:sp>
      <p:sp>
        <p:nvSpPr>
          <p:cNvPr id="24579" name="Rectangle 2">
            <a:extLst>
              <a:ext uri="{FF2B5EF4-FFF2-40B4-BE49-F238E27FC236}">
                <a16:creationId xmlns:a16="http://schemas.microsoft.com/office/drawing/2014/main" id="{09118953-8452-6E0F-E5C6-93723128270C}"/>
              </a:ext>
            </a:extLst>
          </p:cNvPr>
          <p:cNvSpPr>
            <a:spLocks noGrp="1" noRot="1" noChangeAspect="1" noChangeArrowheads="1" noTextEdit="1"/>
          </p:cNvSpPr>
          <p:nvPr>
            <p:ph type="sldImg"/>
          </p:nvPr>
        </p:nvSpPr>
        <p:spPr>
          <a:ln/>
        </p:spPr>
      </p:sp>
      <p:sp>
        <p:nvSpPr>
          <p:cNvPr id="24580" name="Rectangle 3">
            <a:extLst>
              <a:ext uri="{FF2B5EF4-FFF2-40B4-BE49-F238E27FC236}">
                <a16:creationId xmlns:a16="http://schemas.microsoft.com/office/drawing/2014/main" id="{1F0B657E-AA8B-7C10-39C0-F8A4196DEB12}"/>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Times New Roman" panose="02020603050405020304" pitchFamily="18"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7">
            <a:extLst>
              <a:ext uri="{FF2B5EF4-FFF2-40B4-BE49-F238E27FC236}">
                <a16:creationId xmlns:a16="http://schemas.microsoft.com/office/drawing/2014/main" id="{1654AEFA-7134-D43F-48FC-2C858412918C}"/>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BD3B59FB-FE9A-45F3-BB74-13FCB276D1FE}" type="slidenum">
              <a:rPr lang="en-GB" altLang="en-US"/>
              <a:pPr>
                <a:spcBef>
                  <a:spcPct val="0"/>
                </a:spcBef>
              </a:pPr>
              <a:t>12</a:t>
            </a:fld>
            <a:endParaRPr lang="en-GB" altLang="en-US"/>
          </a:p>
        </p:txBody>
      </p:sp>
      <p:sp>
        <p:nvSpPr>
          <p:cNvPr id="26627" name="Rectangle 2">
            <a:extLst>
              <a:ext uri="{FF2B5EF4-FFF2-40B4-BE49-F238E27FC236}">
                <a16:creationId xmlns:a16="http://schemas.microsoft.com/office/drawing/2014/main" id="{DE929A0A-F141-955C-4CA3-8585DD0C3225}"/>
              </a:ext>
            </a:extLst>
          </p:cNvPr>
          <p:cNvSpPr>
            <a:spLocks noGrp="1" noRot="1" noChangeAspect="1" noChangeArrowheads="1" noTextEdit="1"/>
          </p:cNvSpPr>
          <p:nvPr>
            <p:ph type="sldImg"/>
          </p:nvPr>
        </p:nvSpPr>
        <p:spPr>
          <a:ln/>
        </p:spPr>
      </p:sp>
      <p:sp>
        <p:nvSpPr>
          <p:cNvPr id="26628" name="Rectangle 3">
            <a:extLst>
              <a:ext uri="{FF2B5EF4-FFF2-40B4-BE49-F238E27FC236}">
                <a16:creationId xmlns:a16="http://schemas.microsoft.com/office/drawing/2014/main" id="{2A148530-B122-7506-B080-25743090AC8A}"/>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Times New Roman" panose="02020603050405020304" pitchFamily="18"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7">
            <a:extLst>
              <a:ext uri="{FF2B5EF4-FFF2-40B4-BE49-F238E27FC236}">
                <a16:creationId xmlns:a16="http://schemas.microsoft.com/office/drawing/2014/main" id="{8AEBE18C-D62A-4546-1B37-400DA87270EA}"/>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7F74D98C-DA65-4F96-A767-539BB836C000}" type="slidenum">
              <a:rPr lang="en-GB" altLang="en-US"/>
              <a:pPr>
                <a:spcBef>
                  <a:spcPct val="0"/>
                </a:spcBef>
              </a:pPr>
              <a:t>13</a:t>
            </a:fld>
            <a:endParaRPr lang="en-GB" altLang="en-US"/>
          </a:p>
        </p:txBody>
      </p:sp>
      <p:sp>
        <p:nvSpPr>
          <p:cNvPr id="28675" name="Rectangle 2">
            <a:extLst>
              <a:ext uri="{FF2B5EF4-FFF2-40B4-BE49-F238E27FC236}">
                <a16:creationId xmlns:a16="http://schemas.microsoft.com/office/drawing/2014/main" id="{F00368A0-4707-DE09-131F-A9195FA65951}"/>
              </a:ext>
            </a:extLst>
          </p:cNvPr>
          <p:cNvSpPr>
            <a:spLocks noGrp="1" noRot="1" noChangeAspect="1" noChangeArrowheads="1" noTextEdit="1"/>
          </p:cNvSpPr>
          <p:nvPr>
            <p:ph type="sldImg"/>
          </p:nvPr>
        </p:nvSpPr>
        <p:spPr>
          <a:ln/>
        </p:spPr>
      </p:sp>
      <p:sp>
        <p:nvSpPr>
          <p:cNvPr id="28676" name="Rectangle 3">
            <a:extLst>
              <a:ext uri="{FF2B5EF4-FFF2-40B4-BE49-F238E27FC236}">
                <a16:creationId xmlns:a16="http://schemas.microsoft.com/office/drawing/2014/main" id="{48BACE26-D1D4-50F1-A90F-C40287DAB5D5}"/>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Times New Roman" panose="02020603050405020304" pitchFamily="18"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7">
            <a:extLst>
              <a:ext uri="{FF2B5EF4-FFF2-40B4-BE49-F238E27FC236}">
                <a16:creationId xmlns:a16="http://schemas.microsoft.com/office/drawing/2014/main" id="{F7BF85E3-3B75-85D5-4875-B7F012829A00}"/>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BC2A59E1-A9EC-4CE5-9910-1BFF7F71B3B0}" type="slidenum">
              <a:rPr lang="en-GB" altLang="en-US"/>
              <a:pPr>
                <a:spcBef>
                  <a:spcPct val="0"/>
                </a:spcBef>
              </a:pPr>
              <a:t>14</a:t>
            </a:fld>
            <a:endParaRPr lang="en-GB" altLang="en-US"/>
          </a:p>
        </p:txBody>
      </p:sp>
      <p:sp>
        <p:nvSpPr>
          <p:cNvPr id="30723" name="Rectangle 2">
            <a:extLst>
              <a:ext uri="{FF2B5EF4-FFF2-40B4-BE49-F238E27FC236}">
                <a16:creationId xmlns:a16="http://schemas.microsoft.com/office/drawing/2014/main" id="{CC780661-3BD6-C45E-6ED6-500738FDB437}"/>
              </a:ext>
            </a:extLst>
          </p:cNvPr>
          <p:cNvSpPr>
            <a:spLocks noGrp="1" noRot="1" noChangeAspect="1" noChangeArrowheads="1" noTextEdit="1"/>
          </p:cNvSpPr>
          <p:nvPr>
            <p:ph type="sldImg"/>
          </p:nvPr>
        </p:nvSpPr>
        <p:spPr>
          <a:ln/>
        </p:spPr>
      </p:sp>
      <p:sp>
        <p:nvSpPr>
          <p:cNvPr id="30724" name="Rectangle 3">
            <a:extLst>
              <a:ext uri="{FF2B5EF4-FFF2-40B4-BE49-F238E27FC236}">
                <a16:creationId xmlns:a16="http://schemas.microsoft.com/office/drawing/2014/main" id="{2D61447C-88DC-5D63-972D-D25447CF3D4C}"/>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Times New Roman" panose="02020603050405020304" pitchFamily="18" charset="0"/>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7">
            <a:extLst>
              <a:ext uri="{FF2B5EF4-FFF2-40B4-BE49-F238E27FC236}">
                <a16:creationId xmlns:a16="http://schemas.microsoft.com/office/drawing/2014/main" id="{145E4A1C-F915-6C5E-062D-CC77CC24740E}"/>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702DBA75-E8E6-4F6D-8FE9-FE7B910214AA}" type="slidenum">
              <a:rPr lang="en-GB" altLang="en-US"/>
              <a:pPr>
                <a:spcBef>
                  <a:spcPct val="0"/>
                </a:spcBef>
              </a:pPr>
              <a:t>15</a:t>
            </a:fld>
            <a:endParaRPr lang="en-GB" altLang="en-US"/>
          </a:p>
        </p:txBody>
      </p:sp>
      <p:sp>
        <p:nvSpPr>
          <p:cNvPr id="32771" name="Rectangle 2">
            <a:extLst>
              <a:ext uri="{FF2B5EF4-FFF2-40B4-BE49-F238E27FC236}">
                <a16:creationId xmlns:a16="http://schemas.microsoft.com/office/drawing/2014/main" id="{F80D319B-60EC-221C-ED73-DB3969DE0B0C}"/>
              </a:ext>
            </a:extLst>
          </p:cNvPr>
          <p:cNvSpPr>
            <a:spLocks noGrp="1" noRot="1" noChangeAspect="1" noChangeArrowheads="1" noTextEdit="1"/>
          </p:cNvSpPr>
          <p:nvPr>
            <p:ph type="sldImg"/>
          </p:nvPr>
        </p:nvSpPr>
        <p:spPr>
          <a:ln/>
        </p:spPr>
      </p:sp>
      <p:sp>
        <p:nvSpPr>
          <p:cNvPr id="32772" name="Rectangle 3">
            <a:extLst>
              <a:ext uri="{FF2B5EF4-FFF2-40B4-BE49-F238E27FC236}">
                <a16:creationId xmlns:a16="http://schemas.microsoft.com/office/drawing/2014/main" id="{13A5BA9B-1DE7-AA2A-1381-21D7FFEE73D1}"/>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Times New Roman" panose="02020603050405020304" pitchFamily="18" charset="0"/>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7">
            <a:extLst>
              <a:ext uri="{FF2B5EF4-FFF2-40B4-BE49-F238E27FC236}">
                <a16:creationId xmlns:a16="http://schemas.microsoft.com/office/drawing/2014/main" id="{37E0CCA5-0A1A-7BBE-0635-75836F4F7432}"/>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B5B5BC1A-03C7-4BC7-8213-B546D8271DB3}" type="slidenum">
              <a:rPr lang="en-GB" altLang="en-US"/>
              <a:pPr>
                <a:spcBef>
                  <a:spcPct val="0"/>
                </a:spcBef>
              </a:pPr>
              <a:t>16</a:t>
            </a:fld>
            <a:endParaRPr lang="en-GB" altLang="en-US"/>
          </a:p>
        </p:txBody>
      </p:sp>
      <p:sp>
        <p:nvSpPr>
          <p:cNvPr id="34819" name="Rectangle 2">
            <a:extLst>
              <a:ext uri="{FF2B5EF4-FFF2-40B4-BE49-F238E27FC236}">
                <a16:creationId xmlns:a16="http://schemas.microsoft.com/office/drawing/2014/main" id="{F0543267-DA2B-8FAB-1DDE-72C4A704BB8D}"/>
              </a:ext>
            </a:extLst>
          </p:cNvPr>
          <p:cNvSpPr>
            <a:spLocks noGrp="1" noRot="1" noChangeAspect="1" noChangeArrowheads="1" noTextEdit="1"/>
          </p:cNvSpPr>
          <p:nvPr>
            <p:ph type="sldImg"/>
          </p:nvPr>
        </p:nvSpPr>
        <p:spPr>
          <a:ln/>
        </p:spPr>
      </p:sp>
      <p:sp>
        <p:nvSpPr>
          <p:cNvPr id="34820" name="Rectangle 3">
            <a:extLst>
              <a:ext uri="{FF2B5EF4-FFF2-40B4-BE49-F238E27FC236}">
                <a16:creationId xmlns:a16="http://schemas.microsoft.com/office/drawing/2014/main" id="{E312429F-102B-3F99-85FB-9B1A28943AEC}"/>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Times New Roman" panose="02020603050405020304" pitchFamily="18" charset="0"/>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7">
            <a:extLst>
              <a:ext uri="{FF2B5EF4-FFF2-40B4-BE49-F238E27FC236}">
                <a16:creationId xmlns:a16="http://schemas.microsoft.com/office/drawing/2014/main" id="{A2016D9E-48C6-4475-9783-7A8844C10DBA}"/>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28B283DF-433C-4091-8765-ED4F550F3C86}" type="slidenum">
              <a:rPr lang="en-GB" altLang="en-US"/>
              <a:pPr>
                <a:spcBef>
                  <a:spcPct val="0"/>
                </a:spcBef>
              </a:pPr>
              <a:t>17</a:t>
            </a:fld>
            <a:endParaRPr lang="en-GB" altLang="en-US"/>
          </a:p>
        </p:txBody>
      </p:sp>
      <p:sp>
        <p:nvSpPr>
          <p:cNvPr id="36867" name="Rectangle 2">
            <a:extLst>
              <a:ext uri="{FF2B5EF4-FFF2-40B4-BE49-F238E27FC236}">
                <a16:creationId xmlns:a16="http://schemas.microsoft.com/office/drawing/2014/main" id="{50C23A4B-5FD2-6842-00D9-13A32704F34A}"/>
              </a:ext>
            </a:extLst>
          </p:cNvPr>
          <p:cNvSpPr>
            <a:spLocks noGrp="1" noRot="1" noChangeAspect="1" noChangeArrowheads="1" noTextEdit="1"/>
          </p:cNvSpPr>
          <p:nvPr>
            <p:ph type="sldImg"/>
          </p:nvPr>
        </p:nvSpPr>
        <p:spPr>
          <a:ln/>
        </p:spPr>
      </p:sp>
      <p:sp>
        <p:nvSpPr>
          <p:cNvPr id="36868" name="Rectangle 3">
            <a:extLst>
              <a:ext uri="{FF2B5EF4-FFF2-40B4-BE49-F238E27FC236}">
                <a16:creationId xmlns:a16="http://schemas.microsoft.com/office/drawing/2014/main" id="{E4A55A71-2FE3-283B-7259-7F75F75BA0A1}"/>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Times New Roman" panose="02020603050405020304" pitchFamily="18" charset="0"/>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7">
            <a:extLst>
              <a:ext uri="{FF2B5EF4-FFF2-40B4-BE49-F238E27FC236}">
                <a16:creationId xmlns:a16="http://schemas.microsoft.com/office/drawing/2014/main" id="{8680179C-EEC3-AA47-753A-A82F1FF01D8A}"/>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5E2F986E-F296-40EC-8CF9-69D6323BEA80}" type="slidenum">
              <a:rPr lang="en-GB" altLang="en-US"/>
              <a:pPr>
                <a:spcBef>
                  <a:spcPct val="0"/>
                </a:spcBef>
              </a:pPr>
              <a:t>18</a:t>
            </a:fld>
            <a:endParaRPr lang="en-GB" altLang="en-US"/>
          </a:p>
        </p:txBody>
      </p:sp>
      <p:sp>
        <p:nvSpPr>
          <p:cNvPr id="38915" name="Rectangle 2">
            <a:extLst>
              <a:ext uri="{FF2B5EF4-FFF2-40B4-BE49-F238E27FC236}">
                <a16:creationId xmlns:a16="http://schemas.microsoft.com/office/drawing/2014/main" id="{68074A84-A6AA-0F70-6466-BFEDF2DF6249}"/>
              </a:ext>
            </a:extLst>
          </p:cNvPr>
          <p:cNvSpPr>
            <a:spLocks noGrp="1" noRot="1" noChangeAspect="1" noChangeArrowheads="1" noTextEdit="1"/>
          </p:cNvSpPr>
          <p:nvPr>
            <p:ph type="sldImg"/>
          </p:nvPr>
        </p:nvSpPr>
        <p:spPr>
          <a:ln/>
        </p:spPr>
      </p:sp>
      <p:sp>
        <p:nvSpPr>
          <p:cNvPr id="38916" name="Rectangle 3">
            <a:extLst>
              <a:ext uri="{FF2B5EF4-FFF2-40B4-BE49-F238E27FC236}">
                <a16:creationId xmlns:a16="http://schemas.microsoft.com/office/drawing/2014/main" id="{A68FA126-AA0D-B569-EC67-ACF254615635}"/>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Times New Roman" panose="02020603050405020304" pitchFamily="18" charset="0"/>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7">
            <a:extLst>
              <a:ext uri="{FF2B5EF4-FFF2-40B4-BE49-F238E27FC236}">
                <a16:creationId xmlns:a16="http://schemas.microsoft.com/office/drawing/2014/main" id="{C889308B-D2C3-E064-BEDB-5CB6A23A5F61}"/>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284EA70D-41CF-4F7E-9D83-5B82BDB3810F}" type="slidenum">
              <a:rPr lang="en-GB" altLang="en-US"/>
              <a:pPr>
                <a:spcBef>
                  <a:spcPct val="0"/>
                </a:spcBef>
              </a:pPr>
              <a:t>19</a:t>
            </a:fld>
            <a:endParaRPr lang="en-GB" altLang="en-US"/>
          </a:p>
        </p:txBody>
      </p:sp>
      <p:sp>
        <p:nvSpPr>
          <p:cNvPr id="43011" name="Rectangle 2">
            <a:extLst>
              <a:ext uri="{FF2B5EF4-FFF2-40B4-BE49-F238E27FC236}">
                <a16:creationId xmlns:a16="http://schemas.microsoft.com/office/drawing/2014/main" id="{BE00FE5E-D15A-59CE-83CB-D3C345EEE869}"/>
              </a:ext>
            </a:extLst>
          </p:cNvPr>
          <p:cNvSpPr>
            <a:spLocks noGrp="1" noRot="1" noChangeAspect="1" noChangeArrowheads="1" noTextEdit="1"/>
          </p:cNvSpPr>
          <p:nvPr>
            <p:ph type="sldImg"/>
          </p:nvPr>
        </p:nvSpPr>
        <p:spPr>
          <a:ln/>
        </p:spPr>
      </p:sp>
      <p:sp>
        <p:nvSpPr>
          <p:cNvPr id="43012" name="Rectangle 3">
            <a:extLst>
              <a:ext uri="{FF2B5EF4-FFF2-40B4-BE49-F238E27FC236}">
                <a16:creationId xmlns:a16="http://schemas.microsoft.com/office/drawing/2014/main" id="{6736E189-9583-C948-70C9-F5A9F0C03659}"/>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Times New Roman" panose="02020603050405020304" pitchFamily="18" charset="0"/>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7">
            <a:extLst>
              <a:ext uri="{FF2B5EF4-FFF2-40B4-BE49-F238E27FC236}">
                <a16:creationId xmlns:a16="http://schemas.microsoft.com/office/drawing/2014/main" id="{4EAAC961-2A5C-2B14-01DD-193EAD6D90BA}"/>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9C76E742-DF22-4FFA-89D5-B21297CC9227}" type="slidenum">
              <a:rPr lang="en-GB" altLang="en-US"/>
              <a:pPr>
                <a:spcBef>
                  <a:spcPct val="0"/>
                </a:spcBef>
              </a:pPr>
              <a:t>20</a:t>
            </a:fld>
            <a:endParaRPr lang="en-GB" altLang="en-US"/>
          </a:p>
        </p:txBody>
      </p:sp>
      <p:sp>
        <p:nvSpPr>
          <p:cNvPr id="45059" name="Rectangle 2">
            <a:extLst>
              <a:ext uri="{FF2B5EF4-FFF2-40B4-BE49-F238E27FC236}">
                <a16:creationId xmlns:a16="http://schemas.microsoft.com/office/drawing/2014/main" id="{28D402FF-C48B-0FC3-0A7C-2B0D09EF019F}"/>
              </a:ext>
            </a:extLst>
          </p:cNvPr>
          <p:cNvSpPr>
            <a:spLocks noGrp="1" noRot="1" noChangeAspect="1" noChangeArrowheads="1" noTextEdit="1"/>
          </p:cNvSpPr>
          <p:nvPr>
            <p:ph type="sldImg"/>
          </p:nvPr>
        </p:nvSpPr>
        <p:spPr>
          <a:ln/>
        </p:spPr>
      </p:sp>
      <p:sp>
        <p:nvSpPr>
          <p:cNvPr id="45060" name="Rectangle 3">
            <a:extLst>
              <a:ext uri="{FF2B5EF4-FFF2-40B4-BE49-F238E27FC236}">
                <a16:creationId xmlns:a16="http://schemas.microsoft.com/office/drawing/2014/main" id="{C91BD367-FFEC-3C14-3E1D-3B372C9DB680}"/>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Times New Roman" panose="02020603050405020304" pitchFamily="18" charset="0"/>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7">
            <a:extLst>
              <a:ext uri="{FF2B5EF4-FFF2-40B4-BE49-F238E27FC236}">
                <a16:creationId xmlns:a16="http://schemas.microsoft.com/office/drawing/2014/main" id="{C763D930-9EE5-D21E-8EDC-F4741C71E447}"/>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A04AC783-D1D5-4169-9D50-27FC5438ADFD}" type="slidenum">
              <a:rPr lang="en-GB" altLang="en-US"/>
              <a:pPr>
                <a:spcBef>
                  <a:spcPct val="0"/>
                </a:spcBef>
              </a:pPr>
              <a:t>21</a:t>
            </a:fld>
            <a:endParaRPr lang="en-GB" altLang="en-US"/>
          </a:p>
        </p:txBody>
      </p:sp>
      <p:sp>
        <p:nvSpPr>
          <p:cNvPr id="47107" name="Rectangle 2">
            <a:extLst>
              <a:ext uri="{FF2B5EF4-FFF2-40B4-BE49-F238E27FC236}">
                <a16:creationId xmlns:a16="http://schemas.microsoft.com/office/drawing/2014/main" id="{43206498-DF27-25AE-B097-682D1F08CA60}"/>
              </a:ext>
            </a:extLst>
          </p:cNvPr>
          <p:cNvSpPr>
            <a:spLocks noGrp="1" noRot="1" noChangeAspect="1" noChangeArrowheads="1" noTextEdit="1"/>
          </p:cNvSpPr>
          <p:nvPr>
            <p:ph type="sldImg"/>
          </p:nvPr>
        </p:nvSpPr>
        <p:spPr>
          <a:ln/>
        </p:spPr>
      </p:sp>
      <p:sp>
        <p:nvSpPr>
          <p:cNvPr id="47108" name="Rectangle 3">
            <a:extLst>
              <a:ext uri="{FF2B5EF4-FFF2-40B4-BE49-F238E27FC236}">
                <a16:creationId xmlns:a16="http://schemas.microsoft.com/office/drawing/2014/main" id="{27E48946-3728-E618-1DC7-4411031DA9CD}"/>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Times New Roman" panose="02020603050405020304" pitchFamily="18" charset="0"/>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7">
            <a:extLst>
              <a:ext uri="{FF2B5EF4-FFF2-40B4-BE49-F238E27FC236}">
                <a16:creationId xmlns:a16="http://schemas.microsoft.com/office/drawing/2014/main" id="{78F7CB61-2EC6-E1E3-3B92-11BF7DF61BE8}"/>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1B26A104-42AB-4816-A1F2-C55D59139B8A}" type="slidenum">
              <a:rPr lang="en-GB" altLang="en-US"/>
              <a:pPr>
                <a:spcBef>
                  <a:spcPct val="0"/>
                </a:spcBef>
              </a:pPr>
              <a:t>22</a:t>
            </a:fld>
            <a:endParaRPr lang="en-GB" altLang="en-US"/>
          </a:p>
        </p:txBody>
      </p:sp>
      <p:sp>
        <p:nvSpPr>
          <p:cNvPr id="49155" name="Rectangle 2">
            <a:extLst>
              <a:ext uri="{FF2B5EF4-FFF2-40B4-BE49-F238E27FC236}">
                <a16:creationId xmlns:a16="http://schemas.microsoft.com/office/drawing/2014/main" id="{28AFBB4F-D448-EE9E-845B-849931A81078}"/>
              </a:ext>
            </a:extLst>
          </p:cNvPr>
          <p:cNvSpPr>
            <a:spLocks noGrp="1" noRot="1" noChangeAspect="1" noChangeArrowheads="1" noTextEdit="1"/>
          </p:cNvSpPr>
          <p:nvPr>
            <p:ph type="sldImg"/>
          </p:nvPr>
        </p:nvSpPr>
        <p:spPr>
          <a:ln/>
        </p:spPr>
      </p:sp>
      <p:sp>
        <p:nvSpPr>
          <p:cNvPr id="49156" name="Rectangle 3">
            <a:extLst>
              <a:ext uri="{FF2B5EF4-FFF2-40B4-BE49-F238E27FC236}">
                <a16:creationId xmlns:a16="http://schemas.microsoft.com/office/drawing/2014/main" id="{B2060666-1F43-FC39-D76D-EA5D0CFDABE3}"/>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Times New Roman" panose="02020603050405020304" pitchFamily="18" charset="0"/>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7">
            <a:extLst>
              <a:ext uri="{FF2B5EF4-FFF2-40B4-BE49-F238E27FC236}">
                <a16:creationId xmlns:a16="http://schemas.microsoft.com/office/drawing/2014/main" id="{2533C04E-AB8B-99BA-E104-547C5591C7B9}"/>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96BEB29C-9A28-4928-B4BE-C9ACF26FC6E8}" type="slidenum">
              <a:rPr lang="en-GB" altLang="en-US"/>
              <a:pPr>
                <a:spcBef>
                  <a:spcPct val="0"/>
                </a:spcBef>
              </a:pPr>
              <a:t>23</a:t>
            </a:fld>
            <a:endParaRPr lang="en-GB" altLang="en-US"/>
          </a:p>
        </p:txBody>
      </p:sp>
      <p:sp>
        <p:nvSpPr>
          <p:cNvPr id="51203" name="Rectangle 2">
            <a:extLst>
              <a:ext uri="{FF2B5EF4-FFF2-40B4-BE49-F238E27FC236}">
                <a16:creationId xmlns:a16="http://schemas.microsoft.com/office/drawing/2014/main" id="{052FB62D-5C38-21C7-944D-DCB7931921E4}"/>
              </a:ext>
            </a:extLst>
          </p:cNvPr>
          <p:cNvSpPr>
            <a:spLocks noGrp="1" noRot="1" noChangeAspect="1" noChangeArrowheads="1" noTextEdit="1"/>
          </p:cNvSpPr>
          <p:nvPr>
            <p:ph type="sldImg"/>
          </p:nvPr>
        </p:nvSpPr>
        <p:spPr>
          <a:ln/>
        </p:spPr>
      </p:sp>
      <p:sp>
        <p:nvSpPr>
          <p:cNvPr id="51204" name="Rectangle 3">
            <a:extLst>
              <a:ext uri="{FF2B5EF4-FFF2-40B4-BE49-F238E27FC236}">
                <a16:creationId xmlns:a16="http://schemas.microsoft.com/office/drawing/2014/main" id="{8AB1F8BC-BD36-52DA-B86C-588A89F0B8C0}"/>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Times New Roman" panose="02020603050405020304" pitchFamily="18"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themeOverride" Target="../theme/themeOverride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4" name="Freeform 6" title="scalloped circle">
            <a:extLst>
              <a:ext uri="{FF2B5EF4-FFF2-40B4-BE49-F238E27FC236}">
                <a16:creationId xmlns:a16="http://schemas.microsoft.com/office/drawing/2014/main" id="{FFFB0174-F681-AE8D-ED59-B0E0FD69CD1B}"/>
              </a:ext>
            </a:extLst>
          </p:cNvPr>
          <p:cNvSpPr/>
          <p:nvPr/>
        </p:nvSpPr>
        <p:spPr bwMode="auto">
          <a:xfrm>
            <a:off x="2063750" y="630238"/>
            <a:ext cx="5229225" cy="5229225"/>
          </a:xfrm>
          <a:custGeom>
            <a:avLst/>
            <a:gdLst/>
            <a:ahLst/>
            <a:cxnLst/>
            <a:rect l="0" t="0" r="r" b="b"/>
            <a:pathLst>
              <a:path w="3298" h="3294">
                <a:moveTo>
                  <a:pt x="1649" y="0"/>
                </a:moveTo>
                <a:lnTo>
                  <a:pt x="1681" y="3"/>
                </a:lnTo>
                <a:lnTo>
                  <a:pt x="1712" y="11"/>
                </a:lnTo>
                <a:lnTo>
                  <a:pt x="1742" y="23"/>
                </a:lnTo>
                <a:lnTo>
                  <a:pt x="1773" y="38"/>
                </a:lnTo>
                <a:lnTo>
                  <a:pt x="1802" y="55"/>
                </a:lnTo>
                <a:lnTo>
                  <a:pt x="1832" y="73"/>
                </a:lnTo>
                <a:lnTo>
                  <a:pt x="1862" y="89"/>
                </a:lnTo>
                <a:lnTo>
                  <a:pt x="1892" y="105"/>
                </a:lnTo>
                <a:lnTo>
                  <a:pt x="1921" y="117"/>
                </a:lnTo>
                <a:lnTo>
                  <a:pt x="1953" y="125"/>
                </a:lnTo>
                <a:lnTo>
                  <a:pt x="1984" y="129"/>
                </a:lnTo>
                <a:lnTo>
                  <a:pt x="2017" y="129"/>
                </a:lnTo>
                <a:lnTo>
                  <a:pt x="2051" y="127"/>
                </a:lnTo>
                <a:lnTo>
                  <a:pt x="2085" y="123"/>
                </a:lnTo>
                <a:lnTo>
                  <a:pt x="2119" y="118"/>
                </a:lnTo>
                <a:lnTo>
                  <a:pt x="2153" y="114"/>
                </a:lnTo>
                <a:lnTo>
                  <a:pt x="2187" y="111"/>
                </a:lnTo>
                <a:lnTo>
                  <a:pt x="2219" y="112"/>
                </a:lnTo>
                <a:lnTo>
                  <a:pt x="2250" y="116"/>
                </a:lnTo>
                <a:lnTo>
                  <a:pt x="2280" y="125"/>
                </a:lnTo>
                <a:lnTo>
                  <a:pt x="2305" y="138"/>
                </a:lnTo>
                <a:lnTo>
                  <a:pt x="2329" y="155"/>
                </a:lnTo>
                <a:lnTo>
                  <a:pt x="2350" y="175"/>
                </a:lnTo>
                <a:lnTo>
                  <a:pt x="2371" y="198"/>
                </a:lnTo>
                <a:lnTo>
                  <a:pt x="2390" y="222"/>
                </a:lnTo>
                <a:lnTo>
                  <a:pt x="2409" y="247"/>
                </a:lnTo>
                <a:lnTo>
                  <a:pt x="2428" y="272"/>
                </a:lnTo>
                <a:lnTo>
                  <a:pt x="2447" y="296"/>
                </a:lnTo>
                <a:lnTo>
                  <a:pt x="2467" y="319"/>
                </a:lnTo>
                <a:lnTo>
                  <a:pt x="2490" y="339"/>
                </a:lnTo>
                <a:lnTo>
                  <a:pt x="2512" y="357"/>
                </a:lnTo>
                <a:lnTo>
                  <a:pt x="2537" y="371"/>
                </a:lnTo>
                <a:lnTo>
                  <a:pt x="2564" y="383"/>
                </a:lnTo>
                <a:lnTo>
                  <a:pt x="2593" y="393"/>
                </a:lnTo>
                <a:lnTo>
                  <a:pt x="2623" y="402"/>
                </a:lnTo>
                <a:lnTo>
                  <a:pt x="2653" y="410"/>
                </a:lnTo>
                <a:lnTo>
                  <a:pt x="2684" y="418"/>
                </a:lnTo>
                <a:lnTo>
                  <a:pt x="2713" y="427"/>
                </a:lnTo>
                <a:lnTo>
                  <a:pt x="2742" y="437"/>
                </a:lnTo>
                <a:lnTo>
                  <a:pt x="2769" y="449"/>
                </a:lnTo>
                <a:lnTo>
                  <a:pt x="2793" y="464"/>
                </a:lnTo>
                <a:lnTo>
                  <a:pt x="2815" y="482"/>
                </a:lnTo>
                <a:lnTo>
                  <a:pt x="2833" y="504"/>
                </a:lnTo>
                <a:lnTo>
                  <a:pt x="2848" y="528"/>
                </a:lnTo>
                <a:lnTo>
                  <a:pt x="2860" y="555"/>
                </a:lnTo>
                <a:lnTo>
                  <a:pt x="2870" y="584"/>
                </a:lnTo>
                <a:lnTo>
                  <a:pt x="2879" y="613"/>
                </a:lnTo>
                <a:lnTo>
                  <a:pt x="2887" y="644"/>
                </a:lnTo>
                <a:lnTo>
                  <a:pt x="2895" y="674"/>
                </a:lnTo>
                <a:lnTo>
                  <a:pt x="2904" y="704"/>
                </a:lnTo>
                <a:lnTo>
                  <a:pt x="2914" y="733"/>
                </a:lnTo>
                <a:lnTo>
                  <a:pt x="2926" y="760"/>
                </a:lnTo>
                <a:lnTo>
                  <a:pt x="2940" y="785"/>
                </a:lnTo>
                <a:lnTo>
                  <a:pt x="2958" y="807"/>
                </a:lnTo>
                <a:lnTo>
                  <a:pt x="2978" y="830"/>
                </a:lnTo>
                <a:lnTo>
                  <a:pt x="3001" y="850"/>
                </a:lnTo>
                <a:lnTo>
                  <a:pt x="3025" y="869"/>
                </a:lnTo>
                <a:lnTo>
                  <a:pt x="3051" y="888"/>
                </a:lnTo>
                <a:lnTo>
                  <a:pt x="3076" y="907"/>
                </a:lnTo>
                <a:lnTo>
                  <a:pt x="3100" y="926"/>
                </a:lnTo>
                <a:lnTo>
                  <a:pt x="3123" y="947"/>
                </a:lnTo>
                <a:lnTo>
                  <a:pt x="3143" y="968"/>
                </a:lnTo>
                <a:lnTo>
                  <a:pt x="3160" y="992"/>
                </a:lnTo>
                <a:lnTo>
                  <a:pt x="3173" y="1017"/>
                </a:lnTo>
                <a:lnTo>
                  <a:pt x="3182" y="1047"/>
                </a:lnTo>
                <a:lnTo>
                  <a:pt x="3186" y="1078"/>
                </a:lnTo>
                <a:lnTo>
                  <a:pt x="3187" y="1110"/>
                </a:lnTo>
                <a:lnTo>
                  <a:pt x="3184" y="1144"/>
                </a:lnTo>
                <a:lnTo>
                  <a:pt x="3180" y="1178"/>
                </a:lnTo>
                <a:lnTo>
                  <a:pt x="3175" y="1212"/>
                </a:lnTo>
                <a:lnTo>
                  <a:pt x="3171" y="1246"/>
                </a:lnTo>
                <a:lnTo>
                  <a:pt x="3169" y="1280"/>
                </a:lnTo>
                <a:lnTo>
                  <a:pt x="3169" y="1313"/>
                </a:lnTo>
                <a:lnTo>
                  <a:pt x="3173" y="1344"/>
                </a:lnTo>
                <a:lnTo>
                  <a:pt x="3181" y="1375"/>
                </a:lnTo>
                <a:lnTo>
                  <a:pt x="3193" y="1404"/>
                </a:lnTo>
                <a:lnTo>
                  <a:pt x="3209" y="1434"/>
                </a:lnTo>
                <a:lnTo>
                  <a:pt x="3225" y="1464"/>
                </a:lnTo>
                <a:lnTo>
                  <a:pt x="3243" y="1494"/>
                </a:lnTo>
                <a:lnTo>
                  <a:pt x="3260" y="1523"/>
                </a:lnTo>
                <a:lnTo>
                  <a:pt x="3275" y="1554"/>
                </a:lnTo>
                <a:lnTo>
                  <a:pt x="3287" y="1584"/>
                </a:lnTo>
                <a:lnTo>
                  <a:pt x="3295" y="1615"/>
                </a:lnTo>
                <a:lnTo>
                  <a:pt x="3298" y="1647"/>
                </a:lnTo>
                <a:lnTo>
                  <a:pt x="3295" y="1679"/>
                </a:lnTo>
                <a:lnTo>
                  <a:pt x="3287" y="1710"/>
                </a:lnTo>
                <a:lnTo>
                  <a:pt x="3275" y="1740"/>
                </a:lnTo>
                <a:lnTo>
                  <a:pt x="3260" y="1771"/>
                </a:lnTo>
                <a:lnTo>
                  <a:pt x="3243" y="1800"/>
                </a:lnTo>
                <a:lnTo>
                  <a:pt x="3225" y="1830"/>
                </a:lnTo>
                <a:lnTo>
                  <a:pt x="3209" y="1860"/>
                </a:lnTo>
                <a:lnTo>
                  <a:pt x="3193" y="1890"/>
                </a:lnTo>
                <a:lnTo>
                  <a:pt x="3181" y="1919"/>
                </a:lnTo>
                <a:lnTo>
                  <a:pt x="3173" y="1950"/>
                </a:lnTo>
                <a:lnTo>
                  <a:pt x="3169" y="1981"/>
                </a:lnTo>
                <a:lnTo>
                  <a:pt x="3169" y="2014"/>
                </a:lnTo>
                <a:lnTo>
                  <a:pt x="3171" y="2048"/>
                </a:lnTo>
                <a:lnTo>
                  <a:pt x="3175" y="2082"/>
                </a:lnTo>
                <a:lnTo>
                  <a:pt x="3180" y="2116"/>
                </a:lnTo>
                <a:lnTo>
                  <a:pt x="3184" y="2150"/>
                </a:lnTo>
                <a:lnTo>
                  <a:pt x="3187" y="2184"/>
                </a:lnTo>
                <a:lnTo>
                  <a:pt x="3186" y="2216"/>
                </a:lnTo>
                <a:lnTo>
                  <a:pt x="3182" y="2247"/>
                </a:lnTo>
                <a:lnTo>
                  <a:pt x="3173" y="2277"/>
                </a:lnTo>
                <a:lnTo>
                  <a:pt x="3160" y="2302"/>
                </a:lnTo>
                <a:lnTo>
                  <a:pt x="3143" y="2326"/>
                </a:lnTo>
                <a:lnTo>
                  <a:pt x="3123" y="2347"/>
                </a:lnTo>
                <a:lnTo>
                  <a:pt x="3100" y="2368"/>
                </a:lnTo>
                <a:lnTo>
                  <a:pt x="3076" y="2387"/>
                </a:lnTo>
                <a:lnTo>
                  <a:pt x="3051" y="2406"/>
                </a:lnTo>
                <a:lnTo>
                  <a:pt x="3025" y="2425"/>
                </a:lnTo>
                <a:lnTo>
                  <a:pt x="3001" y="2444"/>
                </a:lnTo>
                <a:lnTo>
                  <a:pt x="2978" y="2464"/>
                </a:lnTo>
                <a:lnTo>
                  <a:pt x="2958" y="2487"/>
                </a:lnTo>
                <a:lnTo>
                  <a:pt x="2940" y="2509"/>
                </a:lnTo>
                <a:lnTo>
                  <a:pt x="2926" y="2534"/>
                </a:lnTo>
                <a:lnTo>
                  <a:pt x="2914" y="2561"/>
                </a:lnTo>
                <a:lnTo>
                  <a:pt x="2904" y="2590"/>
                </a:lnTo>
                <a:lnTo>
                  <a:pt x="2895" y="2620"/>
                </a:lnTo>
                <a:lnTo>
                  <a:pt x="2887" y="2650"/>
                </a:lnTo>
                <a:lnTo>
                  <a:pt x="2879" y="2681"/>
                </a:lnTo>
                <a:lnTo>
                  <a:pt x="2870" y="2710"/>
                </a:lnTo>
                <a:lnTo>
                  <a:pt x="2860" y="2739"/>
                </a:lnTo>
                <a:lnTo>
                  <a:pt x="2848" y="2766"/>
                </a:lnTo>
                <a:lnTo>
                  <a:pt x="2833" y="2790"/>
                </a:lnTo>
                <a:lnTo>
                  <a:pt x="2815" y="2812"/>
                </a:lnTo>
                <a:lnTo>
                  <a:pt x="2793" y="2830"/>
                </a:lnTo>
                <a:lnTo>
                  <a:pt x="2769" y="2845"/>
                </a:lnTo>
                <a:lnTo>
                  <a:pt x="2742" y="2857"/>
                </a:lnTo>
                <a:lnTo>
                  <a:pt x="2713" y="2867"/>
                </a:lnTo>
                <a:lnTo>
                  <a:pt x="2684" y="2876"/>
                </a:lnTo>
                <a:lnTo>
                  <a:pt x="2653" y="2884"/>
                </a:lnTo>
                <a:lnTo>
                  <a:pt x="2623" y="2892"/>
                </a:lnTo>
                <a:lnTo>
                  <a:pt x="2593" y="2901"/>
                </a:lnTo>
                <a:lnTo>
                  <a:pt x="2564" y="2911"/>
                </a:lnTo>
                <a:lnTo>
                  <a:pt x="2537" y="2923"/>
                </a:lnTo>
                <a:lnTo>
                  <a:pt x="2512" y="2937"/>
                </a:lnTo>
                <a:lnTo>
                  <a:pt x="2490" y="2955"/>
                </a:lnTo>
                <a:lnTo>
                  <a:pt x="2467" y="2975"/>
                </a:lnTo>
                <a:lnTo>
                  <a:pt x="2447" y="2998"/>
                </a:lnTo>
                <a:lnTo>
                  <a:pt x="2428" y="3022"/>
                </a:lnTo>
                <a:lnTo>
                  <a:pt x="2409" y="3047"/>
                </a:lnTo>
                <a:lnTo>
                  <a:pt x="2390" y="3072"/>
                </a:lnTo>
                <a:lnTo>
                  <a:pt x="2371" y="3096"/>
                </a:lnTo>
                <a:lnTo>
                  <a:pt x="2350" y="3119"/>
                </a:lnTo>
                <a:lnTo>
                  <a:pt x="2329" y="3139"/>
                </a:lnTo>
                <a:lnTo>
                  <a:pt x="2305" y="3156"/>
                </a:lnTo>
                <a:lnTo>
                  <a:pt x="2280" y="3169"/>
                </a:lnTo>
                <a:lnTo>
                  <a:pt x="2250" y="3178"/>
                </a:lnTo>
                <a:lnTo>
                  <a:pt x="2219" y="3182"/>
                </a:lnTo>
                <a:lnTo>
                  <a:pt x="2187" y="3183"/>
                </a:lnTo>
                <a:lnTo>
                  <a:pt x="2153" y="3180"/>
                </a:lnTo>
                <a:lnTo>
                  <a:pt x="2119" y="3176"/>
                </a:lnTo>
                <a:lnTo>
                  <a:pt x="2085" y="3171"/>
                </a:lnTo>
                <a:lnTo>
                  <a:pt x="2051" y="3167"/>
                </a:lnTo>
                <a:lnTo>
                  <a:pt x="2017" y="3165"/>
                </a:lnTo>
                <a:lnTo>
                  <a:pt x="1984" y="3165"/>
                </a:lnTo>
                <a:lnTo>
                  <a:pt x="1953" y="3169"/>
                </a:lnTo>
                <a:lnTo>
                  <a:pt x="1921" y="3177"/>
                </a:lnTo>
                <a:lnTo>
                  <a:pt x="1892" y="3189"/>
                </a:lnTo>
                <a:lnTo>
                  <a:pt x="1862" y="3205"/>
                </a:lnTo>
                <a:lnTo>
                  <a:pt x="1832" y="3221"/>
                </a:lnTo>
                <a:lnTo>
                  <a:pt x="1802" y="3239"/>
                </a:lnTo>
                <a:lnTo>
                  <a:pt x="1773" y="3256"/>
                </a:lnTo>
                <a:lnTo>
                  <a:pt x="1742" y="3271"/>
                </a:lnTo>
                <a:lnTo>
                  <a:pt x="1712" y="3283"/>
                </a:lnTo>
                <a:lnTo>
                  <a:pt x="1681" y="3291"/>
                </a:lnTo>
                <a:lnTo>
                  <a:pt x="1649" y="3294"/>
                </a:lnTo>
                <a:lnTo>
                  <a:pt x="1617" y="3291"/>
                </a:lnTo>
                <a:lnTo>
                  <a:pt x="1586" y="3283"/>
                </a:lnTo>
                <a:lnTo>
                  <a:pt x="1556" y="3271"/>
                </a:lnTo>
                <a:lnTo>
                  <a:pt x="1525" y="3256"/>
                </a:lnTo>
                <a:lnTo>
                  <a:pt x="1496" y="3239"/>
                </a:lnTo>
                <a:lnTo>
                  <a:pt x="1466" y="3221"/>
                </a:lnTo>
                <a:lnTo>
                  <a:pt x="1436" y="3205"/>
                </a:lnTo>
                <a:lnTo>
                  <a:pt x="1406" y="3189"/>
                </a:lnTo>
                <a:lnTo>
                  <a:pt x="1376" y="3177"/>
                </a:lnTo>
                <a:lnTo>
                  <a:pt x="1345" y="3169"/>
                </a:lnTo>
                <a:lnTo>
                  <a:pt x="1314" y="3165"/>
                </a:lnTo>
                <a:lnTo>
                  <a:pt x="1281" y="3165"/>
                </a:lnTo>
                <a:lnTo>
                  <a:pt x="1247" y="3167"/>
                </a:lnTo>
                <a:lnTo>
                  <a:pt x="1213" y="3171"/>
                </a:lnTo>
                <a:lnTo>
                  <a:pt x="1179" y="3176"/>
                </a:lnTo>
                <a:lnTo>
                  <a:pt x="1145" y="3180"/>
                </a:lnTo>
                <a:lnTo>
                  <a:pt x="1111" y="3183"/>
                </a:lnTo>
                <a:lnTo>
                  <a:pt x="1079" y="3182"/>
                </a:lnTo>
                <a:lnTo>
                  <a:pt x="1048" y="3178"/>
                </a:lnTo>
                <a:lnTo>
                  <a:pt x="1018" y="3169"/>
                </a:lnTo>
                <a:lnTo>
                  <a:pt x="993" y="3156"/>
                </a:lnTo>
                <a:lnTo>
                  <a:pt x="969" y="3139"/>
                </a:lnTo>
                <a:lnTo>
                  <a:pt x="948" y="3119"/>
                </a:lnTo>
                <a:lnTo>
                  <a:pt x="927" y="3096"/>
                </a:lnTo>
                <a:lnTo>
                  <a:pt x="908" y="3072"/>
                </a:lnTo>
                <a:lnTo>
                  <a:pt x="889" y="3047"/>
                </a:lnTo>
                <a:lnTo>
                  <a:pt x="870" y="3022"/>
                </a:lnTo>
                <a:lnTo>
                  <a:pt x="851" y="2998"/>
                </a:lnTo>
                <a:lnTo>
                  <a:pt x="831" y="2975"/>
                </a:lnTo>
                <a:lnTo>
                  <a:pt x="808" y="2955"/>
                </a:lnTo>
                <a:lnTo>
                  <a:pt x="786" y="2937"/>
                </a:lnTo>
                <a:lnTo>
                  <a:pt x="761" y="2923"/>
                </a:lnTo>
                <a:lnTo>
                  <a:pt x="734" y="2911"/>
                </a:lnTo>
                <a:lnTo>
                  <a:pt x="705" y="2901"/>
                </a:lnTo>
                <a:lnTo>
                  <a:pt x="675" y="2892"/>
                </a:lnTo>
                <a:lnTo>
                  <a:pt x="645" y="2884"/>
                </a:lnTo>
                <a:lnTo>
                  <a:pt x="614" y="2876"/>
                </a:lnTo>
                <a:lnTo>
                  <a:pt x="585" y="2867"/>
                </a:lnTo>
                <a:lnTo>
                  <a:pt x="556" y="2857"/>
                </a:lnTo>
                <a:lnTo>
                  <a:pt x="529" y="2845"/>
                </a:lnTo>
                <a:lnTo>
                  <a:pt x="505" y="2830"/>
                </a:lnTo>
                <a:lnTo>
                  <a:pt x="483" y="2812"/>
                </a:lnTo>
                <a:lnTo>
                  <a:pt x="465" y="2790"/>
                </a:lnTo>
                <a:lnTo>
                  <a:pt x="450" y="2766"/>
                </a:lnTo>
                <a:lnTo>
                  <a:pt x="438" y="2739"/>
                </a:lnTo>
                <a:lnTo>
                  <a:pt x="428" y="2710"/>
                </a:lnTo>
                <a:lnTo>
                  <a:pt x="419" y="2681"/>
                </a:lnTo>
                <a:lnTo>
                  <a:pt x="411" y="2650"/>
                </a:lnTo>
                <a:lnTo>
                  <a:pt x="403" y="2620"/>
                </a:lnTo>
                <a:lnTo>
                  <a:pt x="394" y="2590"/>
                </a:lnTo>
                <a:lnTo>
                  <a:pt x="384" y="2561"/>
                </a:lnTo>
                <a:lnTo>
                  <a:pt x="372" y="2534"/>
                </a:lnTo>
                <a:lnTo>
                  <a:pt x="358" y="2509"/>
                </a:lnTo>
                <a:lnTo>
                  <a:pt x="340" y="2487"/>
                </a:lnTo>
                <a:lnTo>
                  <a:pt x="320" y="2464"/>
                </a:lnTo>
                <a:lnTo>
                  <a:pt x="297" y="2444"/>
                </a:lnTo>
                <a:lnTo>
                  <a:pt x="272" y="2425"/>
                </a:lnTo>
                <a:lnTo>
                  <a:pt x="247" y="2406"/>
                </a:lnTo>
                <a:lnTo>
                  <a:pt x="222" y="2387"/>
                </a:lnTo>
                <a:lnTo>
                  <a:pt x="198" y="2368"/>
                </a:lnTo>
                <a:lnTo>
                  <a:pt x="175" y="2347"/>
                </a:lnTo>
                <a:lnTo>
                  <a:pt x="155" y="2326"/>
                </a:lnTo>
                <a:lnTo>
                  <a:pt x="138" y="2302"/>
                </a:lnTo>
                <a:lnTo>
                  <a:pt x="125" y="2277"/>
                </a:lnTo>
                <a:lnTo>
                  <a:pt x="116" y="2247"/>
                </a:lnTo>
                <a:lnTo>
                  <a:pt x="112" y="2216"/>
                </a:lnTo>
                <a:lnTo>
                  <a:pt x="111" y="2184"/>
                </a:lnTo>
                <a:lnTo>
                  <a:pt x="114" y="2150"/>
                </a:lnTo>
                <a:lnTo>
                  <a:pt x="118" y="2116"/>
                </a:lnTo>
                <a:lnTo>
                  <a:pt x="123" y="2082"/>
                </a:lnTo>
                <a:lnTo>
                  <a:pt x="127" y="2048"/>
                </a:lnTo>
                <a:lnTo>
                  <a:pt x="129" y="2014"/>
                </a:lnTo>
                <a:lnTo>
                  <a:pt x="129" y="1981"/>
                </a:lnTo>
                <a:lnTo>
                  <a:pt x="125" y="1950"/>
                </a:lnTo>
                <a:lnTo>
                  <a:pt x="117" y="1919"/>
                </a:lnTo>
                <a:lnTo>
                  <a:pt x="105" y="1890"/>
                </a:lnTo>
                <a:lnTo>
                  <a:pt x="90" y="1860"/>
                </a:lnTo>
                <a:lnTo>
                  <a:pt x="73" y="1830"/>
                </a:lnTo>
                <a:lnTo>
                  <a:pt x="55" y="1800"/>
                </a:lnTo>
                <a:lnTo>
                  <a:pt x="38" y="1771"/>
                </a:lnTo>
                <a:lnTo>
                  <a:pt x="23" y="1740"/>
                </a:lnTo>
                <a:lnTo>
                  <a:pt x="11" y="1710"/>
                </a:lnTo>
                <a:lnTo>
                  <a:pt x="3" y="1679"/>
                </a:lnTo>
                <a:lnTo>
                  <a:pt x="0" y="1647"/>
                </a:lnTo>
                <a:lnTo>
                  <a:pt x="3" y="1615"/>
                </a:lnTo>
                <a:lnTo>
                  <a:pt x="11" y="1584"/>
                </a:lnTo>
                <a:lnTo>
                  <a:pt x="23" y="1554"/>
                </a:lnTo>
                <a:lnTo>
                  <a:pt x="38" y="1523"/>
                </a:lnTo>
                <a:lnTo>
                  <a:pt x="55" y="1494"/>
                </a:lnTo>
                <a:lnTo>
                  <a:pt x="73" y="1464"/>
                </a:lnTo>
                <a:lnTo>
                  <a:pt x="90" y="1434"/>
                </a:lnTo>
                <a:lnTo>
                  <a:pt x="105" y="1404"/>
                </a:lnTo>
                <a:lnTo>
                  <a:pt x="117" y="1375"/>
                </a:lnTo>
                <a:lnTo>
                  <a:pt x="125" y="1344"/>
                </a:lnTo>
                <a:lnTo>
                  <a:pt x="129" y="1313"/>
                </a:lnTo>
                <a:lnTo>
                  <a:pt x="129" y="1280"/>
                </a:lnTo>
                <a:lnTo>
                  <a:pt x="127" y="1246"/>
                </a:lnTo>
                <a:lnTo>
                  <a:pt x="123" y="1212"/>
                </a:lnTo>
                <a:lnTo>
                  <a:pt x="118" y="1178"/>
                </a:lnTo>
                <a:lnTo>
                  <a:pt x="114" y="1144"/>
                </a:lnTo>
                <a:lnTo>
                  <a:pt x="111" y="1110"/>
                </a:lnTo>
                <a:lnTo>
                  <a:pt x="112" y="1078"/>
                </a:lnTo>
                <a:lnTo>
                  <a:pt x="116" y="1047"/>
                </a:lnTo>
                <a:lnTo>
                  <a:pt x="125" y="1017"/>
                </a:lnTo>
                <a:lnTo>
                  <a:pt x="138" y="992"/>
                </a:lnTo>
                <a:lnTo>
                  <a:pt x="155" y="968"/>
                </a:lnTo>
                <a:lnTo>
                  <a:pt x="175" y="947"/>
                </a:lnTo>
                <a:lnTo>
                  <a:pt x="198" y="926"/>
                </a:lnTo>
                <a:lnTo>
                  <a:pt x="222" y="907"/>
                </a:lnTo>
                <a:lnTo>
                  <a:pt x="247" y="888"/>
                </a:lnTo>
                <a:lnTo>
                  <a:pt x="272" y="869"/>
                </a:lnTo>
                <a:lnTo>
                  <a:pt x="297" y="850"/>
                </a:lnTo>
                <a:lnTo>
                  <a:pt x="320" y="830"/>
                </a:lnTo>
                <a:lnTo>
                  <a:pt x="340" y="807"/>
                </a:lnTo>
                <a:lnTo>
                  <a:pt x="358" y="785"/>
                </a:lnTo>
                <a:lnTo>
                  <a:pt x="372" y="760"/>
                </a:lnTo>
                <a:lnTo>
                  <a:pt x="384" y="733"/>
                </a:lnTo>
                <a:lnTo>
                  <a:pt x="394" y="704"/>
                </a:lnTo>
                <a:lnTo>
                  <a:pt x="403" y="674"/>
                </a:lnTo>
                <a:lnTo>
                  <a:pt x="411" y="644"/>
                </a:lnTo>
                <a:lnTo>
                  <a:pt x="419" y="613"/>
                </a:lnTo>
                <a:lnTo>
                  <a:pt x="428" y="584"/>
                </a:lnTo>
                <a:lnTo>
                  <a:pt x="438" y="555"/>
                </a:lnTo>
                <a:lnTo>
                  <a:pt x="450" y="528"/>
                </a:lnTo>
                <a:lnTo>
                  <a:pt x="465" y="504"/>
                </a:lnTo>
                <a:lnTo>
                  <a:pt x="483" y="482"/>
                </a:lnTo>
                <a:lnTo>
                  <a:pt x="505" y="464"/>
                </a:lnTo>
                <a:lnTo>
                  <a:pt x="529" y="449"/>
                </a:lnTo>
                <a:lnTo>
                  <a:pt x="556" y="437"/>
                </a:lnTo>
                <a:lnTo>
                  <a:pt x="585" y="427"/>
                </a:lnTo>
                <a:lnTo>
                  <a:pt x="614" y="418"/>
                </a:lnTo>
                <a:lnTo>
                  <a:pt x="645" y="410"/>
                </a:lnTo>
                <a:lnTo>
                  <a:pt x="675" y="402"/>
                </a:lnTo>
                <a:lnTo>
                  <a:pt x="705" y="393"/>
                </a:lnTo>
                <a:lnTo>
                  <a:pt x="734" y="383"/>
                </a:lnTo>
                <a:lnTo>
                  <a:pt x="761" y="371"/>
                </a:lnTo>
                <a:lnTo>
                  <a:pt x="786" y="357"/>
                </a:lnTo>
                <a:lnTo>
                  <a:pt x="808" y="339"/>
                </a:lnTo>
                <a:lnTo>
                  <a:pt x="831" y="319"/>
                </a:lnTo>
                <a:lnTo>
                  <a:pt x="851" y="296"/>
                </a:lnTo>
                <a:lnTo>
                  <a:pt x="870" y="272"/>
                </a:lnTo>
                <a:lnTo>
                  <a:pt x="889" y="247"/>
                </a:lnTo>
                <a:lnTo>
                  <a:pt x="908" y="222"/>
                </a:lnTo>
                <a:lnTo>
                  <a:pt x="927" y="198"/>
                </a:lnTo>
                <a:lnTo>
                  <a:pt x="948" y="175"/>
                </a:lnTo>
                <a:lnTo>
                  <a:pt x="969" y="155"/>
                </a:lnTo>
                <a:lnTo>
                  <a:pt x="993" y="138"/>
                </a:lnTo>
                <a:lnTo>
                  <a:pt x="1018" y="125"/>
                </a:lnTo>
                <a:lnTo>
                  <a:pt x="1048" y="116"/>
                </a:lnTo>
                <a:lnTo>
                  <a:pt x="1079" y="112"/>
                </a:lnTo>
                <a:lnTo>
                  <a:pt x="1111" y="111"/>
                </a:lnTo>
                <a:lnTo>
                  <a:pt x="1145" y="114"/>
                </a:lnTo>
                <a:lnTo>
                  <a:pt x="1179" y="118"/>
                </a:lnTo>
                <a:lnTo>
                  <a:pt x="1213" y="123"/>
                </a:lnTo>
                <a:lnTo>
                  <a:pt x="1247" y="127"/>
                </a:lnTo>
                <a:lnTo>
                  <a:pt x="1281" y="129"/>
                </a:lnTo>
                <a:lnTo>
                  <a:pt x="1314" y="129"/>
                </a:lnTo>
                <a:lnTo>
                  <a:pt x="1345" y="125"/>
                </a:lnTo>
                <a:lnTo>
                  <a:pt x="1376" y="117"/>
                </a:lnTo>
                <a:lnTo>
                  <a:pt x="1406" y="105"/>
                </a:lnTo>
                <a:lnTo>
                  <a:pt x="1436" y="89"/>
                </a:lnTo>
                <a:lnTo>
                  <a:pt x="1466" y="73"/>
                </a:lnTo>
                <a:lnTo>
                  <a:pt x="1496" y="55"/>
                </a:lnTo>
                <a:lnTo>
                  <a:pt x="1525" y="38"/>
                </a:lnTo>
                <a:lnTo>
                  <a:pt x="1556" y="23"/>
                </a:lnTo>
                <a:lnTo>
                  <a:pt x="1586" y="11"/>
                </a:lnTo>
                <a:lnTo>
                  <a:pt x="1617" y="3"/>
                </a:lnTo>
                <a:lnTo>
                  <a:pt x="1649" y="0"/>
                </a:lnTo>
                <a:close/>
              </a:path>
            </a:pathLst>
          </a:custGeom>
          <a:solidFill>
            <a:schemeClr val="bg2"/>
          </a:solidFill>
          <a:ln w="0">
            <a:noFill/>
            <a:prstDash val="solid"/>
            <a:round/>
            <a:headEnd/>
            <a:tailEnd/>
          </a:ln>
        </p:spPr>
        <p:txBody>
          <a:bodyPr/>
          <a:lstStyle/>
          <a:p>
            <a:endParaRPr lang="en-GB"/>
          </a:p>
        </p:txBody>
      </p:sp>
      <p:sp>
        <p:nvSpPr>
          <p:cNvPr id="5" name="Rectangle 4">
            <a:extLst>
              <a:ext uri="{FF2B5EF4-FFF2-40B4-BE49-F238E27FC236}">
                <a16:creationId xmlns:a16="http://schemas.microsoft.com/office/drawing/2014/main" id="{7D61239D-443B-2873-0BEF-9C78FA6186F9}"/>
              </a:ext>
            </a:extLst>
          </p:cNvPr>
          <p:cNvSpPr/>
          <p:nvPr/>
        </p:nvSpPr>
        <p:spPr>
          <a:xfrm>
            <a:off x="0" y="0"/>
            <a:ext cx="212725"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6" name="Rectangle 5" title="left edge border">
            <a:extLst>
              <a:ext uri="{FF2B5EF4-FFF2-40B4-BE49-F238E27FC236}">
                <a16:creationId xmlns:a16="http://schemas.microsoft.com/office/drawing/2014/main" id="{05CE0471-D034-DACB-2341-E603A0863D8A}"/>
              </a:ext>
            </a:extLst>
          </p:cNvPr>
          <p:cNvSpPr/>
          <p:nvPr/>
        </p:nvSpPr>
        <p:spPr>
          <a:xfrm>
            <a:off x="0" y="0"/>
            <a:ext cx="212725"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ctrTitle"/>
          </p:nvPr>
        </p:nvSpPr>
        <p:spPr>
          <a:xfrm>
            <a:off x="808892" y="1098388"/>
            <a:ext cx="7738814" cy="4394988"/>
          </a:xfrm>
        </p:spPr>
        <p:txBody>
          <a:bodyPr anchor="ctr">
            <a:noAutofit/>
          </a:bodyPr>
          <a:lstStyle>
            <a:lvl1pPr algn="ctr">
              <a:defRPr sz="7500" spc="600" baseline="0"/>
            </a:lvl1pPr>
          </a:lstStyle>
          <a:p>
            <a:r>
              <a:rPr lang="en-US"/>
              <a:t>Click to edit Master title style</a:t>
            </a:r>
            <a:endParaRPr lang="en-US" dirty="0"/>
          </a:p>
        </p:txBody>
      </p:sp>
      <p:sp>
        <p:nvSpPr>
          <p:cNvPr id="3" name="Subtitle 2"/>
          <p:cNvSpPr>
            <a:spLocks noGrp="1"/>
          </p:cNvSpPr>
          <p:nvPr>
            <p:ph type="subTitle" idx="1"/>
          </p:nvPr>
        </p:nvSpPr>
        <p:spPr>
          <a:xfrm>
            <a:off x="1661284" y="5979197"/>
            <a:ext cx="6034030" cy="742279"/>
          </a:xfrm>
        </p:spPr>
        <p:txBody>
          <a:bodyPr>
            <a:normAutofit/>
          </a:bodyPr>
          <a:lstStyle>
            <a:lvl1pPr marL="0" indent="0" algn="ctr">
              <a:lnSpc>
                <a:spcPct val="100000"/>
              </a:lnSpc>
              <a:buNone/>
              <a:defRPr sz="1500" b="1" i="0" cap="all" spc="300" baseline="0">
                <a:solidFill>
                  <a:schemeClr val="tx2"/>
                </a:solidFill>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US" dirty="0"/>
          </a:p>
        </p:txBody>
      </p:sp>
      <p:sp>
        <p:nvSpPr>
          <p:cNvPr id="7" name="Date Placeholder 3">
            <a:extLst>
              <a:ext uri="{FF2B5EF4-FFF2-40B4-BE49-F238E27FC236}">
                <a16:creationId xmlns:a16="http://schemas.microsoft.com/office/drawing/2014/main" id="{6B4189EE-B553-7439-D3CE-777E08C8DEA9}"/>
              </a:ext>
            </a:extLst>
          </p:cNvPr>
          <p:cNvSpPr>
            <a:spLocks noGrp="1"/>
          </p:cNvSpPr>
          <p:nvPr>
            <p:ph type="dt" sz="half" idx="10"/>
          </p:nvPr>
        </p:nvSpPr>
        <p:spPr>
          <a:xfrm>
            <a:off x="809625" y="6375400"/>
            <a:ext cx="1746250" cy="349250"/>
          </a:xfrm>
        </p:spPr>
        <p:txBody>
          <a:bodyPr/>
          <a:lstStyle>
            <a:lvl1pPr>
              <a:defRPr baseline="0">
                <a:solidFill>
                  <a:schemeClr val="accent1">
                    <a:lumMod val="50000"/>
                  </a:schemeClr>
                </a:solidFill>
              </a:defRPr>
            </a:lvl1pPr>
          </a:lstStyle>
          <a:p>
            <a:pPr>
              <a:defRPr/>
            </a:pPr>
            <a:endParaRPr lang="en-GB"/>
          </a:p>
        </p:txBody>
      </p:sp>
      <p:sp>
        <p:nvSpPr>
          <p:cNvPr id="8" name="Footer Placeholder 4">
            <a:extLst>
              <a:ext uri="{FF2B5EF4-FFF2-40B4-BE49-F238E27FC236}">
                <a16:creationId xmlns:a16="http://schemas.microsoft.com/office/drawing/2014/main" id="{892AD4C5-03E6-D0E4-C33B-DC278F4690D6}"/>
              </a:ext>
            </a:extLst>
          </p:cNvPr>
          <p:cNvSpPr>
            <a:spLocks noGrp="1"/>
          </p:cNvSpPr>
          <p:nvPr>
            <p:ph type="ftr" sz="quarter" idx="11"/>
          </p:nvPr>
        </p:nvSpPr>
        <p:spPr>
          <a:xfrm>
            <a:off x="3135313" y="6375400"/>
            <a:ext cx="3086100" cy="346075"/>
          </a:xfrm>
        </p:spPr>
        <p:txBody>
          <a:bodyPr/>
          <a:lstStyle>
            <a:lvl1pPr>
              <a:defRPr baseline="0">
                <a:solidFill>
                  <a:schemeClr val="accent1">
                    <a:lumMod val="50000"/>
                  </a:schemeClr>
                </a:solidFill>
              </a:defRPr>
            </a:lvl1pPr>
          </a:lstStyle>
          <a:p>
            <a:pPr>
              <a:defRPr/>
            </a:pPr>
            <a:endParaRPr lang="en-GB"/>
          </a:p>
        </p:txBody>
      </p:sp>
      <p:sp>
        <p:nvSpPr>
          <p:cNvPr id="9" name="Slide Number Placeholder 5">
            <a:extLst>
              <a:ext uri="{FF2B5EF4-FFF2-40B4-BE49-F238E27FC236}">
                <a16:creationId xmlns:a16="http://schemas.microsoft.com/office/drawing/2014/main" id="{53016F7E-7015-799A-B41C-3B6D02FDAA15}"/>
              </a:ext>
            </a:extLst>
          </p:cNvPr>
          <p:cNvSpPr>
            <a:spLocks noGrp="1"/>
          </p:cNvSpPr>
          <p:nvPr>
            <p:ph type="sldNum" sz="quarter" idx="12"/>
          </p:nvPr>
        </p:nvSpPr>
        <p:spPr>
          <a:xfrm>
            <a:off x="6800850" y="6375400"/>
            <a:ext cx="1746250" cy="346075"/>
          </a:xfrm>
        </p:spPr>
        <p:txBody>
          <a:bodyPr/>
          <a:lstStyle>
            <a:lvl1pPr>
              <a:defRPr smtClean="0">
                <a:solidFill>
                  <a:srgbClr val="895E04"/>
                </a:solidFill>
              </a:defRPr>
            </a:lvl1pPr>
          </a:lstStyle>
          <a:p>
            <a:pPr>
              <a:defRPr/>
            </a:pPr>
            <a:fld id="{88048669-C235-4FE2-81A1-D5A3BBAA0F84}" type="slidenum">
              <a:rPr lang="en-GB" altLang="en-US"/>
              <a:pPr>
                <a:defRPr/>
              </a:pPr>
              <a:t>‹#›</a:t>
            </a:fld>
            <a:endParaRPr lang="en-GB" altLang="en-US"/>
          </a:p>
        </p:txBody>
      </p:sp>
    </p:spTree>
    <p:extLst>
      <p:ext uri="{BB962C8B-B14F-4D97-AF65-F5344CB8AC3E}">
        <p14:creationId xmlns:p14="http://schemas.microsoft.com/office/powerpoint/2010/main" val="75088412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A58DD22F-33CF-A29F-A81B-3548D25630DA}"/>
              </a:ext>
            </a:extLst>
          </p:cNvPr>
          <p:cNvSpPr>
            <a:spLocks noGrp="1"/>
          </p:cNvSpPr>
          <p:nvPr>
            <p:ph type="dt" sz="half" idx="10"/>
          </p:nvPr>
        </p:nvSpPr>
        <p:spPr/>
        <p:txBody>
          <a:bodyPr/>
          <a:lstStyle>
            <a:lvl1pPr>
              <a:defRPr/>
            </a:lvl1pPr>
          </a:lstStyle>
          <a:p>
            <a:pPr>
              <a:defRPr/>
            </a:pPr>
            <a:endParaRPr lang="en-GB"/>
          </a:p>
        </p:txBody>
      </p:sp>
      <p:sp>
        <p:nvSpPr>
          <p:cNvPr id="5" name="Footer Placeholder 4">
            <a:extLst>
              <a:ext uri="{FF2B5EF4-FFF2-40B4-BE49-F238E27FC236}">
                <a16:creationId xmlns:a16="http://schemas.microsoft.com/office/drawing/2014/main" id="{08561CEE-F908-3B85-C1EE-BEE64AB95EBB}"/>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A8508CBD-E1D3-9F7D-14E1-248D095F2D31}"/>
              </a:ext>
            </a:extLst>
          </p:cNvPr>
          <p:cNvSpPr>
            <a:spLocks noGrp="1"/>
          </p:cNvSpPr>
          <p:nvPr>
            <p:ph type="sldNum" sz="quarter" idx="12"/>
          </p:nvPr>
        </p:nvSpPr>
        <p:spPr/>
        <p:txBody>
          <a:bodyPr/>
          <a:lstStyle>
            <a:lvl1pPr>
              <a:defRPr/>
            </a:lvl1pPr>
          </a:lstStyle>
          <a:p>
            <a:pPr>
              <a:defRPr/>
            </a:pPr>
            <a:fld id="{B17E8339-2495-4297-AB7C-7F2027B6E7FE}" type="slidenum">
              <a:rPr lang="en-GB" altLang="en-US"/>
              <a:pPr>
                <a:defRPr/>
              </a:pPr>
              <a:t>‹#›</a:t>
            </a:fld>
            <a:endParaRPr lang="en-GB" altLang="en-US"/>
          </a:p>
        </p:txBody>
      </p:sp>
    </p:spTree>
    <p:extLst>
      <p:ext uri="{BB962C8B-B14F-4D97-AF65-F5344CB8AC3E}">
        <p14:creationId xmlns:p14="http://schemas.microsoft.com/office/powerpoint/2010/main" val="253412615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4" name="Freeform 6">
            <a:extLst>
              <a:ext uri="{FF2B5EF4-FFF2-40B4-BE49-F238E27FC236}">
                <a16:creationId xmlns:a16="http://schemas.microsoft.com/office/drawing/2014/main" id="{373A1D33-EC80-AA05-F76F-EB7E793AA3A9}"/>
              </a:ext>
            </a:extLst>
          </p:cNvPr>
          <p:cNvSpPr>
            <a:spLocks/>
          </p:cNvSpPr>
          <p:nvPr/>
        </p:nvSpPr>
        <p:spPr bwMode="auto">
          <a:xfrm>
            <a:off x="0" y="0"/>
            <a:ext cx="2111375" cy="6858000"/>
          </a:xfrm>
          <a:custGeom>
            <a:avLst/>
            <a:gdLst>
              <a:gd name="T0" fmla="*/ 1061046 w 1773"/>
              <a:gd name="T1" fmla="*/ 0 h 4320"/>
              <a:gd name="T2" fmla="*/ 1096772 w 1773"/>
              <a:gd name="T3" fmla="*/ 176213 h 4320"/>
              <a:gd name="T4" fmla="*/ 1139642 w 1773"/>
              <a:gd name="T5" fmla="*/ 344488 h 4320"/>
              <a:gd name="T6" fmla="*/ 1199185 w 1773"/>
              <a:gd name="T7" fmla="*/ 495300 h 4320"/>
              <a:gd name="T8" fmla="*/ 1273017 w 1773"/>
              <a:gd name="T9" fmla="*/ 614363 h 4320"/>
              <a:gd name="T10" fmla="*/ 1363522 w 1773"/>
              <a:gd name="T11" fmla="*/ 723900 h 4320"/>
              <a:gd name="T12" fmla="*/ 1461172 w 1773"/>
              <a:gd name="T13" fmla="*/ 825500 h 4320"/>
              <a:gd name="T14" fmla="*/ 1561203 w 1773"/>
              <a:gd name="T15" fmla="*/ 927100 h 4320"/>
              <a:gd name="T16" fmla="*/ 1655280 w 1773"/>
              <a:gd name="T17" fmla="*/ 1033463 h 4320"/>
              <a:gd name="T18" fmla="*/ 1733876 w 1773"/>
              <a:gd name="T19" fmla="*/ 1150938 h 4320"/>
              <a:gd name="T20" fmla="*/ 1792228 w 1773"/>
              <a:gd name="T21" fmla="*/ 1282700 h 4320"/>
              <a:gd name="T22" fmla="*/ 1821999 w 1773"/>
              <a:gd name="T23" fmla="*/ 1439863 h 4320"/>
              <a:gd name="T24" fmla="*/ 1826762 w 1773"/>
              <a:gd name="T25" fmla="*/ 1608138 h 4320"/>
              <a:gd name="T26" fmla="*/ 1813663 w 1773"/>
              <a:gd name="T27" fmla="*/ 1785938 h 4320"/>
              <a:gd name="T28" fmla="*/ 1795800 w 1773"/>
              <a:gd name="T29" fmla="*/ 1963738 h 4320"/>
              <a:gd name="T30" fmla="*/ 1781510 w 1773"/>
              <a:gd name="T31" fmla="*/ 2143125 h 4320"/>
              <a:gd name="T32" fmla="*/ 1782701 w 1773"/>
              <a:gd name="T33" fmla="*/ 2314575 h 4320"/>
              <a:gd name="T34" fmla="*/ 1806518 w 1773"/>
              <a:gd name="T35" fmla="*/ 2476500 h 4320"/>
              <a:gd name="T36" fmla="*/ 1854152 w 1773"/>
              <a:gd name="T37" fmla="*/ 2633663 h 4320"/>
              <a:gd name="T38" fmla="*/ 1918457 w 1773"/>
              <a:gd name="T39" fmla="*/ 2789238 h 4320"/>
              <a:gd name="T40" fmla="*/ 1987527 w 1773"/>
              <a:gd name="T41" fmla="*/ 2944813 h 4320"/>
              <a:gd name="T42" fmla="*/ 2049451 w 1773"/>
              <a:gd name="T43" fmla="*/ 3101975 h 4320"/>
              <a:gd name="T44" fmla="*/ 2094703 w 1773"/>
              <a:gd name="T45" fmla="*/ 3265488 h 4320"/>
              <a:gd name="T46" fmla="*/ 2111375 w 1773"/>
              <a:gd name="T47" fmla="*/ 3429000 h 4320"/>
              <a:gd name="T48" fmla="*/ 2094703 w 1773"/>
              <a:gd name="T49" fmla="*/ 3592513 h 4320"/>
              <a:gd name="T50" fmla="*/ 2049451 w 1773"/>
              <a:gd name="T51" fmla="*/ 3756025 h 4320"/>
              <a:gd name="T52" fmla="*/ 1987527 w 1773"/>
              <a:gd name="T53" fmla="*/ 3913188 h 4320"/>
              <a:gd name="T54" fmla="*/ 1918457 w 1773"/>
              <a:gd name="T55" fmla="*/ 4068763 h 4320"/>
              <a:gd name="T56" fmla="*/ 1854152 w 1773"/>
              <a:gd name="T57" fmla="*/ 4224338 h 4320"/>
              <a:gd name="T58" fmla="*/ 1806518 w 1773"/>
              <a:gd name="T59" fmla="*/ 4381500 h 4320"/>
              <a:gd name="T60" fmla="*/ 1782701 w 1773"/>
              <a:gd name="T61" fmla="*/ 4543425 h 4320"/>
              <a:gd name="T62" fmla="*/ 1781510 w 1773"/>
              <a:gd name="T63" fmla="*/ 4714875 h 4320"/>
              <a:gd name="T64" fmla="*/ 1795800 w 1773"/>
              <a:gd name="T65" fmla="*/ 4894263 h 4320"/>
              <a:gd name="T66" fmla="*/ 1813663 w 1773"/>
              <a:gd name="T67" fmla="*/ 5072063 h 4320"/>
              <a:gd name="T68" fmla="*/ 1826762 w 1773"/>
              <a:gd name="T69" fmla="*/ 5249863 h 4320"/>
              <a:gd name="T70" fmla="*/ 1821999 w 1773"/>
              <a:gd name="T71" fmla="*/ 5418138 h 4320"/>
              <a:gd name="T72" fmla="*/ 1792228 w 1773"/>
              <a:gd name="T73" fmla="*/ 5575300 h 4320"/>
              <a:gd name="T74" fmla="*/ 1733876 w 1773"/>
              <a:gd name="T75" fmla="*/ 5707063 h 4320"/>
              <a:gd name="T76" fmla="*/ 1655280 w 1773"/>
              <a:gd name="T77" fmla="*/ 5824538 h 4320"/>
              <a:gd name="T78" fmla="*/ 1561203 w 1773"/>
              <a:gd name="T79" fmla="*/ 5930900 h 4320"/>
              <a:gd name="T80" fmla="*/ 1461172 w 1773"/>
              <a:gd name="T81" fmla="*/ 6032500 h 4320"/>
              <a:gd name="T82" fmla="*/ 1363522 w 1773"/>
              <a:gd name="T83" fmla="*/ 6134100 h 4320"/>
              <a:gd name="T84" fmla="*/ 1273017 w 1773"/>
              <a:gd name="T85" fmla="*/ 6243638 h 4320"/>
              <a:gd name="T86" fmla="*/ 1199185 w 1773"/>
              <a:gd name="T87" fmla="*/ 6362700 h 4320"/>
              <a:gd name="T88" fmla="*/ 1139642 w 1773"/>
              <a:gd name="T89" fmla="*/ 6513513 h 4320"/>
              <a:gd name="T90" fmla="*/ 1096772 w 1773"/>
              <a:gd name="T91" fmla="*/ 6681788 h 4320"/>
              <a:gd name="T92" fmla="*/ 1061046 w 1773"/>
              <a:gd name="T93" fmla="*/ 6858000 h 4320"/>
              <a:gd name="T94" fmla="*/ 0 w 1773"/>
              <a:gd name="T95" fmla="*/ 0 h 4320"/>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0" t="0" r="r" b="b"/>
            <a:pathLst>
              <a:path w="1773" h="4320">
                <a:moveTo>
                  <a:pt x="0" y="0"/>
                </a:moveTo>
                <a:lnTo>
                  <a:pt x="891" y="0"/>
                </a:lnTo>
                <a:lnTo>
                  <a:pt x="906" y="56"/>
                </a:lnTo>
                <a:lnTo>
                  <a:pt x="921" y="111"/>
                </a:lnTo>
                <a:lnTo>
                  <a:pt x="938" y="165"/>
                </a:lnTo>
                <a:lnTo>
                  <a:pt x="957" y="217"/>
                </a:lnTo>
                <a:lnTo>
                  <a:pt x="980" y="266"/>
                </a:lnTo>
                <a:lnTo>
                  <a:pt x="1007" y="312"/>
                </a:lnTo>
                <a:lnTo>
                  <a:pt x="1036" y="351"/>
                </a:lnTo>
                <a:lnTo>
                  <a:pt x="1069" y="387"/>
                </a:lnTo>
                <a:lnTo>
                  <a:pt x="1105" y="422"/>
                </a:lnTo>
                <a:lnTo>
                  <a:pt x="1145" y="456"/>
                </a:lnTo>
                <a:lnTo>
                  <a:pt x="1185" y="487"/>
                </a:lnTo>
                <a:lnTo>
                  <a:pt x="1227" y="520"/>
                </a:lnTo>
                <a:lnTo>
                  <a:pt x="1270" y="551"/>
                </a:lnTo>
                <a:lnTo>
                  <a:pt x="1311" y="584"/>
                </a:lnTo>
                <a:lnTo>
                  <a:pt x="1352" y="617"/>
                </a:lnTo>
                <a:lnTo>
                  <a:pt x="1390" y="651"/>
                </a:lnTo>
                <a:lnTo>
                  <a:pt x="1425" y="687"/>
                </a:lnTo>
                <a:lnTo>
                  <a:pt x="1456" y="725"/>
                </a:lnTo>
                <a:lnTo>
                  <a:pt x="1484" y="765"/>
                </a:lnTo>
                <a:lnTo>
                  <a:pt x="1505" y="808"/>
                </a:lnTo>
                <a:lnTo>
                  <a:pt x="1521" y="856"/>
                </a:lnTo>
                <a:lnTo>
                  <a:pt x="1530" y="907"/>
                </a:lnTo>
                <a:lnTo>
                  <a:pt x="1534" y="960"/>
                </a:lnTo>
                <a:lnTo>
                  <a:pt x="1534" y="1013"/>
                </a:lnTo>
                <a:lnTo>
                  <a:pt x="1530" y="1068"/>
                </a:lnTo>
                <a:lnTo>
                  <a:pt x="1523" y="1125"/>
                </a:lnTo>
                <a:lnTo>
                  <a:pt x="1515" y="1181"/>
                </a:lnTo>
                <a:lnTo>
                  <a:pt x="1508" y="1237"/>
                </a:lnTo>
                <a:lnTo>
                  <a:pt x="1501" y="1293"/>
                </a:lnTo>
                <a:lnTo>
                  <a:pt x="1496" y="1350"/>
                </a:lnTo>
                <a:lnTo>
                  <a:pt x="1494" y="1405"/>
                </a:lnTo>
                <a:lnTo>
                  <a:pt x="1497" y="1458"/>
                </a:lnTo>
                <a:lnTo>
                  <a:pt x="1504" y="1511"/>
                </a:lnTo>
                <a:lnTo>
                  <a:pt x="1517" y="1560"/>
                </a:lnTo>
                <a:lnTo>
                  <a:pt x="1535" y="1610"/>
                </a:lnTo>
                <a:lnTo>
                  <a:pt x="1557" y="1659"/>
                </a:lnTo>
                <a:lnTo>
                  <a:pt x="1583" y="1708"/>
                </a:lnTo>
                <a:lnTo>
                  <a:pt x="1611" y="1757"/>
                </a:lnTo>
                <a:lnTo>
                  <a:pt x="1640" y="1807"/>
                </a:lnTo>
                <a:lnTo>
                  <a:pt x="1669" y="1855"/>
                </a:lnTo>
                <a:lnTo>
                  <a:pt x="1696" y="1905"/>
                </a:lnTo>
                <a:lnTo>
                  <a:pt x="1721" y="1954"/>
                </a:lnTo>
                <a:lnTo>
                  <a:pt x="1742" y="2006"/>
                </a:lnTo>
                <a:lnTo>
                  <a:pt x="1759" y="2057"/>
                </a:lnTo>
                <a:lnTo>
                  <a:pt x="1769" y="2108"/>
                </a:lnTo>
                <a:lnTo>
                  <a:pt x="1773" y="2160"/>
                </a:lnTo>
                <a:lnTo>
                  <a:pt x="1769" y="2212"/>
                </a:lnTo>
                <a:lnTo>
                  <a:pt x="1759" y="2263"/>
                </a:lnTo>
                <a:lnTo>
                  <a:pt x="1742" y="2314"/>
                </a:lnTo>
                <a:lnTo>
                  <a:pt x="1721" y="2366"/>
                </a:lnTo>
                <a:lnTo>
                  <a:pt x="1696" y="2415"/>
                </a:lnTo>
                <a:lnTo>
                  <a:pt x="1669" y="2465"/>
                </a:lnTo>
                <a:lnTo>
                  <a:pt x="1640" y="2513"/>
                </a:lnTo>
                <a:lnTo>
                  <a:pt x="1611" y="2563"/>
                </a:lnTo>
                <a:lnTo>
                  <a:pt x="1583" y="2612"/>
                </a:lnTo>
                <a:lnTo>
                  <a:pt x="1557" y="2661"/>
                </a:lnTo>
                <a:lnTo>
                  <a:pt x="1535" y="2710"/>
                </a:lnTo>
                <a:lnTo>
                  <a:pt x="1517" y="2760"/>
                </a:lnTo>
                <a:lnTo>
                  <a:pt x="1504" y="2809"/>
                </a:lnTo>
                <a:lnTo>
                  <a:pt x="1497" y="2862"/>
                </a:lnTo>
                <a:lnTo>
                  <a:pt x="1494" y="2915"/>
                </a:lnTo>
                <a:lnTo>
                  <a:pt x="1496" y="2970"/>
                </a:lnTo>
                <a:lnTo>
                  <a:pt x="1501" y="3027"/>
                </a:lnTo>
                <a:lnTo>
                  <a:pt x="1508" y="3083"/>
                </a:lnTo>
                <a:lnTo>
                  <a:pt x="1515" y="3139"/>
                </a:lnTo>
                <a:lnTo>
                  <a:pt x="1523" y="3195"/>
                </a:lnTo>
                <a:lnTo>
                  <a:pt x="1530" y="3252"/>
                </a:lnTo>
                <a:lnTo>
                  <a:pt x="1534" y="3307"/>
                </a:lnTo>
                <a:lnTo>
                  <a:pt x="1534" y="3360"/>
                </a:lnTo>
                <a:lnTo>
                  <a:pt x="1530" y="3413"/>
                </a:lnTo>
                <a:lnTo>
                  <a:pt x="1521" y="3464"/>
                </a:lnTo>
                <a:lnTo>
                  <a:pt x="1505" y="3512"/>
                </a:lnTo>
                <a:lnTo>
                  <a:pt x="1484" y="3555"/>
                </a:lnTo>
                <a:lnTo>
                  <a:pt x="1456" y="3595"/>
                </a:lnTo>
                <a:lnTo>
                  <a:pt x="1425" y="3633"/>
                </a:lnTo>
                <a:lnTo>
                  <a:pt x="1390" y="3669"/>
                </a:lnTo>
                <a:lnTo>
                  <a:pt x="1352" y="3703"/>
                </a:lnTo>
                <a:lnTo>
                  <a:pt x="1311" y="3736"/>
                </a:lnTo>
                <a:lnTo>
                  <a:pt x="1270" y="3769"/>
                </a:lnTo>
                <a:lnTo>
                  <a:pt x="1227" y="3800"/>
                </a:lnTo>
                <a:lnTo>
                  <a:pt x="1185" y="3833"/>
                </a:lnTo>
                <a:lnTo>
                  <a:pt x="1145" y="3864"/>
                </a:lnTo>
                <a:lnTo>
                  <a:pt x="1105" y="3898"/>
                </a:lnTo>
                <a:lnTo>
                  <a:pt x="1069" y="3933"/>
                </a:lnTo>
                <a:lnTo>
                  <a:pt x="1036" y="3969"/>
                </a:lnTo>
                <a:lnTo>
                  <a:pt x="1007" y="4008"/>
                </a:lnTo>
                <a:lnTo>
                  <a:pt x="980" y="4054"/>
                </a:lnTo>
                <a:lnTo>
                  <a:pt x="957" y="4103"/>
                </a:lnTo>
                <a:lnTo>
                  <a:pt x="938" y="4155"/>
                </a:lnTo>
                <a:lnTo>
                  <a:pt x="921" y="4209"/>
                </a:lnTo>
                <a:lnTo>
                  <a:pt x="906" y="4264"/>
                </a:lnTo>
                <a:lnTo>
                  <a:pt x="891" y="4320"/>
                </a:lnTo>
                <a:lnTo>
                  <a:pt x="0" y="4320"/>
                </a:lnTo>
                <a:lnTo>
                  <a:pt x="0" y="0"/>
                </a:lnTo>
                <a:close/>
              </a:path>
            </a:pathLst>
          </a:custGeom>
          <a:solidFill>
            <a:schemeClr val="bg2"/>
          </a:solidFill>
          <a:ln>
            <a:noFill/>
          </a:ln>
          <a:extLst>
            <a:ext uri="{91240B29-F687-4F45-9708-019B960494DF}">
              <a14:hiddenLine xmlns:a14="http://schemas.microsoft.com/office/drawing/2010/main" w="0">
                <a:solidFill>
                  <a:srgbClr val="000000"/>
                </a:solidFill>
                <a:prstDash val="solid"/>
                <a:round/>
                <a:headEnd/>
                <a:tailEnd/>
              </a14:hiddenLine>
            </a:ext>
          </a:extLst>
        </p:spPr>
        <p:txBody>
          <a:bodyPr/>
          <a:lstStyle/>
          <a:p>
            <a:endParaRPr lang="en-GB"/>
          </a:p>
        </p:txBody>
      </p:sp>
      <p:sp>
        <p:nvSpPr>
          <p:cNvPr id="5" name="Freeform 11">
            <a:extLst>
              <a:ext uri="{FF2B5EF4-FFF2-40B4-BE49-F238E27FC236}">
                <a16:creationId xmlns:a16="http://schemas.microsoft.com/office/drawing/2014/main" id="{87F4B6DC-79D8-711D-FB7E-2C85FC1F7D28}"/>
              </a:ext>
            </a:extLst>
          </p:cNvPr>
          <p:cNvSpPr>
            <a:spLocks/>
          </p:cNvSpPr>
          <p:nvPr/>
        </p:nvSpPr>
        <p:spPr bwMode="auto">
          <a:xfrm>
            <a:off x="655638" y="0"/>
            <a:ext cx="1235075" cy="6858000"/>
          </a:xfrm>
          <a:custGeom>
            <a:avLst/>
            <a:gdLst>
              <a:gd name="T0" fmla="*/ 223909 w 1037"/>
              <a:gd name="T1" fmla="*/ 87313 h 4320"/>
              <a:gd name="T2" fmla="*/ 278696 w 1037"/>
              <a:gd name="T3" fmla="*/ 354013 h 4320"/>
              <a:gd name="T4" fmla="*/ 347774 w 1037"/>
              <a:gd name="T5" fmla="*/ 604838 h 4320"/>
              <a:gd name="T6" fmla="*/ 454965 w 1037"/>
              <a:gd name="T7" fmla="*/ 798513 h 4320"/>
              <a:gd name="T8" fmla="*/ 597886 w 1037"/>
              <a:gd name="T9" fmla="*/ 957263 h 4320"/>
              <a:gd name="T10" fmla="*/ 747953 w 1037"/>
              <a:gd name="T11" fmla="*/ 1111250 h 4320"/>
              <a:gd name="T12" fmla="*/ 876582 w 1037"/>
              <a:gd name="T13" fmla="*/ 1282700 h 4320"/>
              <a:gd name="T14" fmla="*/ 952806 w 1037"/>
              <a:gd name="T15" fmla="*/ 1487488 h 4320"/>
              <a:gd name="T16" fmla="*/ 967098 w 1037"/>
              <a:gd name="T17" fmla="*/ 1722438 h 4320"/>
              <a:gd name="T18" fmla="*/ 948042 w 1037"/>
              <a:gd name="T19" fmla="*/ 1971675 h 4320"/>
              <a:gd name="T20" fmla="*/ 926604 w 1037"/>
              <a:gd name="T21" fmla="*/ 2224088 h 4320"/>
              <a:gd name="T22" fmla="*/ 933750 w 1037"/>
              <a:gd name="T23" fmla="*/ 2462213 h 4320"/>
              <a:gd name="T24" fmla="*/ 1001637 w 1037"/>
              <a:gd name="T25" fmla="*/ 2701925 h 4320"/>
              <a:gd name="T26" fmla="*/ 1102873 w 1037"/>
              <a:gd name="T27" fmla="*/ 2938463 h 4320"/>
              <a:gd name="T28" fmla="*/ 1194581 w 1037"/>
              <a:gd name="T29" fmla="*/ 3179763 h 4320"/>
              <a:gd name="T30" fmla="*/ 1235075 w 1037"/>
              <a:gd name="T31" fmla="*/ 3429000 h 4320"/>
              <a:gd name="T32" fmla="*/ 1194581 w 1037"/>
              <a:gd name="T33" fmla="*/ 3678238 h 4320"/>
              <a:gd name="T34" fmla="*/ 1102873 w 1037"/>
              <a:gd name="T35" fmla="*/ 3919538 h 4320"/>
              <a:gd name="T36" fmla="*/ 1001637 w 1037"/>
              <a:gd name="T37" fmla="*/ 4156075 h 4320"/>
              <a:gd name="T38" fmla="*/ 933750 w 1037"/>
              <a:gd name="T39" fmla="*/ 4395788 h 4320"/>
              <a:gd name="T40" fmla="*/ 926604 w 1037"/>
              <a:gd name="T41" fmla="*/ 4633913 h 4320"/>
              <a:gd name="T42" fmla="*/ 948042 w 1037"/>
              <a:gd name="T43" fmla="*/ 4886325 h 4320"/>
              <a:gd name="T44" fmla="*/ 967098 w 1037"/>
              <a:gd name="T45" fmla="*/ 5135563 h 4320"/>
              <a:gd name="T46" fmla="*/ 952806 w 1037"/>
              <a:gd name="T47" fmla="*/ 5370513 h 4320"/>
              <a:gd name="T48" fmla="*/ 876582 w 1037"/>
              <a:gd name="T49" fmla="*/ 5575300 h 4320"/>
              <a:gd name="T50" fmla="*/ 747953 w 1037"/>
              <a:gd name="T51" fmla="*/ 5746750 h 4320"/>
              <a:gd name="T52" fmla="*/ 597886 w 1037"/>
              <a:gd name="T53" fmla="*/ 5900738 h 4320"/>
              <a:gd name="T54" fmla="*/ 454965 w 1037"/>
              <a:gd name="T55" fmla="*/ 6059488 h 4320"/>
              <a:gd name="T56" fmla="*/ 347774 w 1037"/>
              <a:gd name="T57" fmla="*/ 6253163 h 4320"/>
              <a:gd name="T58" fmla="*/ 278696 w 1037"/>
              <a:gd name="T59" fmla="*/ 6503988 h 4320"/>
              <a:gd name="T60" fmla="*/ 223909 w 1037"/>
              <a:gd name="T61" fmla="*/ 6770688 h 4320"/>
              <a:gd name="T62" fmla="*/ 20247 w 1037"/>
              <a:gd name="T63" fmla="*/ 6791325 h 4320"/>
              <a:gd name="T64" fmla="*/ 71460 w 1037"/>
              <a:gd name="T65" fmla="*/ 6557963 h 4320"/>
              <a:gd name="T66" fmla="*/ 129820 w 1037"/>
              <a:gd name="T67" fmla="*/ 6292850 h 4320"/>
              <a:gd name="T68" fmla="*/ 221527 w 1037"/>
              <a:gd name="T69" fmla="*/ 6038850 h 4320"/>
              <a:gd name="T70" fmla="*/ 360875 w 1037"/>
              <a:gd name="T71" fmla="*/ 5829300 h 4320"/>
              <a:gd name="T72" fmla="*/ 521661 w 1037"/>
              <a:gd name="T73" fmla="*/ 5659438 h 4320"/>
              <a:gd name="T74" fmla="*/ 668155 w 1037"/>
              <a:gd name="T75" fmla="*/ 5502275 h 4320"/>
              <a:gd name="T76" fmla="*/ 759863 w 1037"/>
              <a:gd name="T77" fmla="*/ 5345113 h 4320"/>
              <a:gd name="T78" fmla="*/ 778919 w 1037"/>
              <a:gd name="T79" fmla="*/ 5183188 h 4320"/>
              <a:gd name="T80" fmla="*/ 764627 w 1037"/>
              <a:gd name="T81" fmla="*/ 4979988 h 4320"/>
              <a:gd name="T82" fmla="*/ 738425 w 1037"/>
              <a:gd name="T83" fmla="*/ 4686300 h 4320"/>
              <a:gd name="T84" fmla="*/ 747953 w 1037"/>
              <a:gd name="T85" fmla="*/ 4344988 h 4320"/>
              <a:gd name="T86" fmla="*/ 815840 w 1037"/>
              <a:gd name="T87" fmla="*/ 4086225 h 4320"/>
              <a:gd name="T88" fmla="*/ 913503 w 1037"/>
              <a:gd name="T89" fmla="*/ 3846513 h 4320"/>
              <a:gd name="T90" fmla="*/ 993300 w 1037"/>
              <a:gd name="T91" fmla="*/ 3656013 h 4320"/>
              <a:gd name="T92" fmla="*/ 1039750 w 1037"/>
              <a:gd name="T93" fmla="*/ 3482975 h 4320"/>
              <a:gd name="T94" fmla="*/ 1029031 w 1037"/>
              <a:gd name="T95" fmla="*/ 3321050 h 4320"/>
              <a:gd name="T96" fmla="*/ 968289 w 1037"/>
              <a:gd name="T97" fmla="*/ 3140075 h 4320"/>
              <a:gd name="T98" fmla="*/ 880155 w 1037"/>
              <a:gd name="T99" fmla="*/ 2933700 h 4320"/>
              <a:gd name="T100" fmla="*/ 787256 w 1037"/>
              <a:gd name="T101" fmla="*/ 2689225 h 4320"/>
              <a:gd name="T102" fmla="*/ 736043 w 1037"/>
              <a:gd name="T103" fmla="*/ 2398713 h 4320"/>
              <a:gd name="T104" fmla="*/ 745571 w 1037"/>
              <a:gd name="T105" fmla="*/ 2062163 h 4320"/>
              <a:gd name="T106" fmla="*/ 770582 w 1037"/>
              <a:gd name="T107" fmla="*/ 1808163 h 4320"/>
              <a:gd name="T108" fmla="*/ 776537 w 1037"/>
              <a:gd name="T109" fmla="*/ 1616075 h 4320"/>
              <a:gd name="T110" fmla="*/ 738425 w 1037"/>
              <a:gd name="T111" fmla="*/ 1460500 h 4320"/>
              <a:gd name="T112" fmla="*/ 622897 w 1037"/>
              <a:gd name="T113" fmla="*/ 1304925 h 4320"/>
              <a:gd name="T114" fmla="*/ 466875 w 1037"/>
              <a:gd name="T115" fmla="*/ 1144588 h 4320"/>
              <a:gd name="T116" fmla="*/ 310853 w 1037"/>
              <a:gd name="T117" fmla="*/ 963613 h 4320"/>
              <a:gd name="T118" fmla="*/ 185797 w 1037"/>
              <a:gd name="T119" fmla="*/ 738188 h 4320"/>
              <a:gd name="T120" fmla="*/ 107191 w 1037"/>
              <a:gd name="T121" fmla="*/ 477838 h 4320"/>
              <a:gd name="T122" fmla="*/ 54786 w 1037"/>
              <a:gd name="T123" fmla="*/ 217488 h 4320"/>
              <a:gd name="T124" fmla="*/ 0 w 1037"/>
              <a:gd name="T125" fmla="*/ 0 h 4320"/>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60000 65536"/>
              <a:gd name="T187" fmla="*/ 0 60000 65536"/>
              <a:gd name="T188" fmla="*/ 0 60000 65536"/>
            </a:gdLst>
            <a:ahLst/>
            <a:cxnLst>
              <a:cxn ang="T126">
                <a:pos x="T0" y="T1"/>
              </a:cxn>
              <a:cxn ang="T127">
                <a:pos x="T2" y="T3"/>
              </a:cxn>
              <a:cxn ang="T128">
                <a:pos x="T4" y="T5"/>
              </a:cxn>
              <a:cxn ang="T129">
                <a:pos x="T6" y="T7"/>
              </a:cxn>
              <a:cxn ang="T130">
                <a:pos x="T8" y="T9"/>
              </a:cxn>
              <a:cxn ang="T131">
                <a:pos x="T10" y="T11"/>
              </a:cxn>
              <a:cxn ang="T132">
                <a:pos x="T12" y="T13"/>
              </a:cxn>
              <a:cxn ang="T133">
                <a:pos x="T14" y="T15"/>
              </a:cxn>
              <a:cxn ang="T134">
                <a:pos x="T16" y="T17"/>
              </a:cxn>
              <a:cxn ang="T135">
                <a:pos x="T18" y="T19"/>
              </a:cxn>
              <a:cxn ang="T136">
                <a:pos x="T20" y="T21"/>
              </a:cxn>
              <a:cxn ang="T137">
                <a:pos x="T22" y="T23"/>
              </a:cxn>
              <a:cxn ang="T138">
                <a:pos x="T24" y="T25"/>
              </a:cxn>
              <a:cxn ang="T139">
                <a:pos x="T26" y="T27"/>
              </a:cxn>
              <a:cxn ang="T140">
                <a:pos x="T28" y="T29"/>
              </a:cxn>
              <a:cxn ang="T141">
                <a:pos x="T30" y="T31"/>
              </a:cxn>
              <a:cxn ang="T142">
                <a:pos x="T32" y="T33"/>
              </a:cxn>
              <a:cxn ang="T143">
                <a:pos x="T34" y="T35"/>
              </a:cxn>
              <a:cxn ang="T144">
                <a:pos x="T36" y="T37"/>
              </a:cxn>
              <a:cxn ang="T145">
                <a:pos x="T38" y="T39"/>
              </a:cxn>
              <a:cxn ang="T146">
                <a:pos x="T40" y="T41"/>
              </a:cxn>
              <a:cxn ang="T147">
                <a:pos x="T42" y="T43"/>
              </a:cxn>
              <a:cxn ang="T148">
                <a:pos x="T44" y="T45"/>
              </a:cxn>
              <a:cxn ang="T149">
                <a:pos x="T46" y="T47"/>
              </a:cxn>
              <a:cxn ang="T150">
                <a:pos x="T48" y="T49"/>
              </a:cxn>
              <a:cxn ang="T151">
                <a:pos x="T50" y="T51"/>
              </a:cxn>
              <a:cxn ang="T152">
                <a:pos x="T52" y="T53"/>
              </a:cxn>
              <a:cxn ang="T153">
                <a:pos x="T54" y="T55"/>
              </a:cxn>
              <a:cxn ang="T154">
                <a:pos x="T56" y="T57"/>
              </a:cxn>
              <a:cxn ang="T155">
                <a:pos x="T58" y="T59"/>
              </a:cxn>
              <a:cxn ang="T156">
                <a:pos x="T60" y="T61"/>
              </a:cxn>
              <a:cxn ang="T157">
                <a:pos x="T62" y="T63"/>
              </a:cxn>
              <a:cxn ang="T158">
                <a:pos x="T64" y="T65"/>
              </a:cxn>
              <a:cxn ang="T159">
                <a:pos x="T66" y="T67"/>
              </a:cxn>
              <a:cxn ang="T160">
                <a:pos x="T68" y="T69"/>
              </a:cxn>
              <a:cxn ang="T161">
                <a:pos x="T70" y="T71"/>
              </a:cxn>
              <a:cxn ang="T162">
                <a:pos x="T72" y="T73"/>
              </a:cxn>
              <a:cxn ang="T163">
                <a:pos x="T74" y="T75"/>
              </a:cxn>
              <a:cxn ang="T164">
                <a:pos x="T76" y="T77"/>
              </a:cxn>
              <a:cxn ang="T165">
                <a:pos x="T78" y="T79"/>
              </a:cxn>
              <a:cxn ang="T166">
                <a:pos x="T80" y="T81"/>
              </a:cxn>
              <a:cxn ang="T167">
                <a:pos x="T82" y="T83"/>
              </a:cxn>
              <a:cxn ang="T168">
                <a:pos x="T84" y="T85"/>
              </a:cxn>
              <a:cxn ang="T169">
                <a:pos x="T86" y="T87"/>
              </a:cxn>
              <a:cxn ang="T170">
                <a:pos x="T88" y="T89"/>
              </a:cxn>
              <a:cxn ang="T171">
                <a:pos x="T90" y="T91"/>
              </a:cxn>
              <a:cxn ang="T172">
                <a:pos x="T92" y="T93"/>
              </a:cxn>
              <a:cxn ang="T173">
                <a:pos x="T94" y="T95"/>
              </a:cxn>
              <a:cxn ang="T174">
                <a:pos x="T96" y="T97"/>
              </a:cxn>
              <a:cxn ang="T175">
                <a:pos x="T98" y="T99"/>
              </a:cxn>
              <a:cxn ang="T176">
                <a:pos x="T100" y="T101"/>
              </a:cxn>
              <a:cxn ang="T177">
                <a:pos x="T102" y="T103"/>
              </a:cxn>
              <a:cxn ang="T178">
                <a:pos x="T104" y="T105"/>
              </a:cxn>
              <a:cxn ang="T179">
                <a:pos x="T106" y="T107"/>
              </a:cxn>
              <a:cxn ang="T180">
                <a:pos x="T108" y="T109"/>
              </a:cxn>
              <a:cxn ang="T181">
                <a:pos x="T110" y="T111"/>
              </a:cxn>
              <a:cxn ang="T182">
                <a:pos x="T112" y="T113"/>
              </a:cxn>
              <a:cxn ang="T183">
                <a:pos x="T114" y="T115"/>
              </a:cxn>
              <a:cxn ang="T184">
                <a:pos x="T116" y="T117"/>
              </a:cxn>
              <a:cxn ang="T185">
                <a:pos x="T118" y="T119"/>
              </a:cxn>
              <a:cxn ang="T186">
                <a:pos x="T120" y="T121"/>
              </a:cxn>
              <a:cxn ang="T187">
                <a:pos x="T122" y="T123"/>
              </a:cxn>
              <a:cxn ang="T188">
                <a:pos x="T124" y="T125"/>
              </a:cxn>
            </a:cxnLst>
            <a:rect l="0" t="0" r="r" b="b"/>
            <a:pathLst>
              <a:path w="1037" h="4320">
                <a:moveTo>
                  <a:pt x="0" y="0"/>
                </a:moveTo>
                <a:lnTo>
                  <a:pt x="171" y="0"/>
                </a:lnTo>
                <a:lnTo>
                  <a:pt x="188" y="55"/>
                </a:lnTo>
                <a:lnTo>
                  <a:pt x="204" y="110"/>
                </a:lnTo>
                <a:lnTo>
                  <a:pt x="220" y="166"/>
                </a:lnTo>
                <a:lnTo>
                  <a:pt x="234" y="223"/>
                </a:lnTo>
                <a:lnTo>
                  <a:pt x="251" y="278"/>
                </a:lnTo>
                <a:lnTo>
                  <a:pt x="269" y="331"/>
                </a:lnTo>
                <a:lnTo>
                  <a:pt x="292" y="381"/>
                </a:lnTo>
                <a:lnTo>
                  <a:pt x="319" y="427"/>
                </a:lnTo>
                <a:lnTo>
                  <a:pt x="349" y="466"/>
                </a:lnTo>
                <a:lnTo>
                  <a:pt x="382" y="503"/>
                </a:lnTo>
                <a:lnTo>
                  <a:pt x="420" y="537"/>
                </a:lnTo>
                <a:lnTo>
                  <a:pt x="460" y="571"/>
                </a:lnTo>
                <a:lnTo>
                  <a:pt x="502" y="603"/>
                </a:lnTo>
                <a:lnTo>
                  <a:pt x="544" y="635"/>
                </a:lnTo>
                <a:lnTo>
                  <a:pt x="587" y="668"/>
                </a:lnTo>
                <a:lnTo>
                  <a:pt x="628" y="700"/>
                </a:lnTo>
                <a:lnTo>
                  <a:pt x="667" y="734"/>
                </a:lnTo>
                <a:lnTo>
                  <a:pt x="703" y="771"/>
                </a:lnTo>
                <a:lnTo>
                  <a:pt x="736" y="808"/>
                </a:lnTo>
                <a:lnTo>
                  <a:pt x="763" y="848"/>
                </a:lnTo>
                <a:lnTo>
                  <a:pt x="786" y="893"/>
                </a:lnTo>
                <a:lnTo>
                  <a:pt x="800" y="937"/>
                </a:lnTo>
                <a:lnTo>
                  <a:pt x="809" y="986"/>
                </a:lnTo>
                <a:lnTo>
                  <a:pt x="813" y="1034"/>
                </a:lnTo>
                <a:lnTo>
                  <a:pt x="812" y="1085"/>
                </a:lnTo>
                <a:lnTo>
                  <a:pt x="808" y="1136"/>
                </a:lnTo>
                <a:lnTo>
                  <a:pt x="803" y="1189"/>
                </a:lnTo>
                <a:lnTo>
                  <a:pt x="796" y="1242"/>
                </a:lnTo>
                <a:lnTo>
                  <a:pt x="788" y="1295"/>
                </a:lnTo>
                <a:lnTo>
                  <a:pt x="782" y="1348"/>
                </a:lnTo>
                <a:lnTo>
                  <a:pt x="778" y="1401"/>
                </a:lnTo>
                <a:lnTo>
                  <a:pt x="775" y="1452"/>
                </a:lnTo>
                <a:lnTo>
                  <a:pt x="778" y="1502"/>
                </a:lnTo>
                <a:lnTo>
                  <a:pt x="784" y="1551"/>
                </a:lnTo>
                <a:lnTo>
                  <a:pt x="797" y="1602"/>
                </a:lnTo>
                <a:lnTo>
                  <a:pt x="817" y="1652"/>
                </a:lnTo>
                <a:lnTo>
                  <a:pt x="841" y="1702"/>
                </a:lnTo>
                <a:lnTo>
                  <a:pt x="868" y="1752"/>
                </a:lnTo>
                <a:lnTo>
                  <a:pt x="896" y="1801"/>
                </a:lnTo>
                <a:lnTo>
                  <a:pt x="926" y="1851"/>
                </a:lnTo>
                <a:lnTo>
                  <a:pt x="953" y="1901"/>
                </a:lnTo>
                <a:lnTo>
                  <a:pt x="980" y="1952"/>
                </a:lnTo>
                <a:lnTo>
                  <a:pt x="1003" y="2003"/>
                </a:lnTo>
                <a:lnTo>
                  <a:pt x="1021" y="2054"/>
                </a:lnTo>
                <a:lnTo>
                  <a:pt x="1031" y="2106"/>
                </a:lnTo>
                <a:lnTo>
                  <a:pt x="1037" y="2160"/>
                </a:lnTo>
                <a:lnTo>
                  <a:pt x="1031" y="2214"/>
                </a:lnTo>
                <a:lnTo>
                  <a:pt x="1021" y="2266"/>
                </a:lnTo>
                <a:lnTo>
                  <a:pt x="1003" y="2317"/>
                </a:lnTo>
                <a:lnTo>
                  <a:pt x="980" y="2368"/>
                </a:lnTo>
                <a:lnTo>
                  <a:pt x="953" y="2419"/>
                </a:lnTo>
                <a:lnTo>
                  <a:pt x="926" y="2469"/>
                </a:lnTo>
                <a:lnTo>
                  <a:pt x="896" y="2519"/>
                </a:lnTo>
                <a:lnTo>
                  <a:pt x="868" y="2568"/>
                </a:lnTo>
                <a:lnTo>
                  <a:pt x="841" y="2618"/>
                </a:lnTo>
                <a:lnTo>
                  <a:pt x="817" y="2668"/>
                </a:lnTo>
                <a:lnTo>
                  <a:pt x="797" y="2718"/>
                </a:lnTo>
                <a:lnTo>
                  <a:pt x="784" y="2769"/>
                </a:lnTo>
                <a:lnTo>
                  <a:pt x="778" y="2818"/>
                </a:lnTo>
                <a:lnTo>
                  <a:pt x="775" y="2868"/>
                </a:lnTo>
                <a:lnTo>
                  <a:pt x="778" y="2919"/>
                </a:lnTo>
                <a:lnTo>
                  <a:pt x="782" y="2972"/>
                </a:lnTo>
                <a:lnTo>
                  <a:pt x="788" y="3025"/>
                </a:lnTo>
                <a:lnTo>
                  <a:pt x="796" y="3078"/>
                </a:lnTo>
                <a:lnTo>
                  <a:pt x="803" y="3131"/>
                </a:lnTo>
                <a:lnTo>
                  <a:pt x="808" y="3184"/>
                </a:lnTo>
                <a:lnTo>
                  <a:pt x="812" y="3235"/>
                </a:lnTo>
                <a:lnTo>
                  <a:pt x="813" y="3286"/>
                </a:lnTo>
                <a:lnTo>
                  <a:pt x="809" y="3334"/>
                </a:lnTo>
                <a:lnTo>
                  <a:pt x="800" y="3383"/>
                </a:lnTo>
                <a:lnTo>
                  <a:pt x="786" y="3427"/>
                </a:lnTo>
                <a:lnTo>
                  <a:pt x="763" y="3472"/>
                </a:lnTo>
                <a:lnTo>
                  <a:pt x="736" y="3512"/>
                </a:lnTo>
                <a:lnTo>
                  <a:pt x="703" y="3549"/>
                </a:lnTo>
                <a:lnTo>
                  <a:pt x="667" y="3586"/>
                </a:lnTo>
                <a:lnTo>
                  <a:pt x="628" y="3620"/>
                </a:lnTo>
                <a:lnTo>
                  <a:pt x="587" y="3652"/>
                </a:lnTo>
                <a:lnTo>
                  <a:pt x="544" y="3685"/>
                </a:lnTo>
                <a:lnTo>
                  <a:pt x="502" y="3717"/>
                </a:lnTo>
                <a:lnTo>
                  <a:pt x="460" y="3749"/>
                </a:lnTo>
                <a:lnTo>
                  <a:pt x="420" y="3783"/>
                </a:lnTo>
                <a:lnTo>
                  <a:pt x="382" y="3817"/>
                </a:lnTo>
                <a:lnTo>
                  <a:pt x="349" y="3854"/>
                </a:lnTo>
                <a:lnTo>
                  <a:pt x="319" y="3893"/>
                </a:lnTo>
                <a:lnTo>
                  <a:pt x="292" y="3939"/>
                </a:lnTo>
                <a:lnTo>
                  <a:pt x="269" y="3989"/>
                </a:lnTo>
                <a:lnTo>
                  <a:pt x="251" y="4042"/>
                </a:lnTo>
                <a:lnTo>
                  <a:pt x="234" y="4097"/>
                </a:lnTo>
                <a:lnTo>
                  <a:pt x="220" y="4154"/>
                </a:lnTo>
                <a:lnTo>
                  <a:pt x="204" y="4210"/>
                </a:lnTo>
                <a:lnTo>
                  <a:pt x="188" y="4265"/>
                </a:lnTo>
                <a:lnTo>
                  <a:pt x="171" y="4320"/>
                </a:lnTo>
                <a:lnTo>
                  <a:pt x="0" y="4320"/>
                </a:lnTo>
                <a:lnTo>
                  <a:pt x="17" y="4278"/>
                </a:lnTo>
                <a:lnTo>
                  <a:pt x="33" y="4232"/>
                </a:lnTo>
                <a:lnTo>
                  <a:pt x="46" y="4183"/>
                </a:lnTo>
                <a:lnTo>
                  <a:pt x="60" y="4131"/>
                </a:lnTo>
                <a:lnTo>
                  <a:pt x="75" y="4075"/>
                </a:lnTo>
                <a:lnTo>
                  <a:pt x="90" y="4019"/>
                </a:lnTo>
                <a:lnTo>
                  <a:pt x="109" y="3964"/>
                </a:lnTo>
                <a:lnTo>
                  <a:pt x="129" y="3909"/>
                </a:lnTo>
                <a:lnTo>
                  <a:pt x="156" y="3855"/>
                </a:lnTo>
                <a:lnTo>
                  <a:pt x="186" y="3804"/>
                </a:lnTo>
                <a:lnTo>
                  <a:pt x="222" y="3756"/>
                </a:lnTo>
                <a:lnTo>
                  <a:pt x="261" y="3713"/>
                </a:lnTo>
                <a:lnTo>
                  <a:pt x="303" y="3672"/>
                </a:lnTo>
                <a:lnTo>
                  <a:pt x="348" y="3634"/>
                </a:lnTo>
                <a:lnTo>
                  <a:pt x="392" y="3599"/>
                </a:lnTo>
                <a:lnTo>
                  <a:pt x="438" y="3565"/>
                </a:lnTo>
                <a:lnTo>
                  <a:pt x="482" y="3531"/>
                </a:lnTo>
                <a:lnTo>
                  <a:pt x="523" y="3499"/>
                </a:lnTo>
                <a:lnTo>
                  <a:pt x="561" y="3466"/>
                </a:lnTo>
                <a:lnTo>
                  <a:pt x="594" y="3434"/>
                </a:lnTo>
                <a:lnTo>
                  <a:pt x="620" y="3400"/>
                </a:lnTo>
                <a:lnTo>
                  <a:pt x="638" y="3367"/>
                </a:lnTo>
                <a:lnTo>
                  <a:pt x="647" y="3336"/>
                </a:lnTo>
                <a:lnTo>
                  <a:pt x="652" y="3302"/>
                </a:lnTo>
                <a:lnTo>
                  <a:pt x="654" y="3265"/>
                </a:lnTo>
                <a:lnTo>
                  <a:pt x="651" y="3224"/>
                </a:lnTo>
                <a:lnTo>
                  <a:pt x="647" y="3181"/>
                </a:lnTo>
                <a:lnTo>
                  <a:pt x="642" y="3137"/>
                </a:lnTo>
                <a:lnTo>
                  <a:pt x="637" y="3091"/>
                </a:lnTo>
                <a:lnTo>
                  <a:pt x="626" y="3021"/>
                </a:lnTo>
                <a:lnTo>
                  <a:pt x="620" y="2952"/>
                </a:lnTo>
                <a:lnTo>
                  <a:pt x="616" y="2881"/>
                </a:lnTo>
                <a:lnTo>
                  <a:pt x="618" y="2809"/>
                </a:lnTo>
                <a:lnTo>
                  <a:pt x="628" y="2737"/>
                </a:lnTo>
                <a:lnTo>
                  <a:pt x="642" y="2681"/>
                </a:lnTo>
                <a:lnTo>
                  <a:pt x="661" y="2626"/>
                </a:lnTo>
                <a:lnTo>
                  <a:pt x="685" y="2574"/>
                </a:lnTo>
                <a:lnTo>
                  <a:pt x="711" y="2521"/>
                </a:lnTo>
                <a:lnTo>
                  <a:pt x="739" y="2472"/>
                </a:lnTo>
                <a:lnTo>
                  <a:pt x="767" y="2423"/>
                </a:lnTo>
                <a:lnTo>
                  <a:pt x="791" y="2381"/>
                </a:lnTo>
                <a:lnTo>
                  <a:pt x="813" y="2342"/>
                </a:lnTo>
                <a:lnTo>
                  <a:pt x="834" y="2303"/>
                </a:lnTo>
                <a:lnTo>
                  <a:pt x="851" y="2265"/>
                </a:lnTo>
                <a:lnTo>
                  <a:pt x="864" y="2228"/>
                </a:lnTo>
                <a:lnTo>
                  <a:pt x="873" y="2194"/>
                </a:lnTo>
                <a:lnTo>
                  <a:pt x="876" y="2160"/>
                </a:lnTo>
                <a:lnTo>
                  <a:pt x="873" y="2126"/>
                </a:lnTo>
                <a:lnTo>
                  <a:pt x="864" y="2092"/>
                </a:lnTo>
                <a:lnTo>
                  <a:pt x="851" y="2055"/>
                </a:lnTo>
                <a:lnTo>
                  <a:pt x="834" y="2017"/>
                </a:lnTo>
                <a:lnTo>
                  <a:pt x="813" y="1978"/>
                </a:lnTo>
                <a:lnTo>
                  <a:pt x="791" y="1939"/>
                </a:lnTo>
                <a:lnTo>
                  <a:pt x="767" y="1897"/>
                </a:lnTo>
                <a:lnTo>
                  <a:pt x="739" y="1848"/>
                </a:lnTo>
                <a:lnTo>
                  <a:pt x="711" y="1799"/>
                </a:lnTo>
                <a:lnTo>
                  <a:pt x="685" y="1746"/>
                </a:lnTo>
                <a:lnTo>
                  <a:pt x="661" y="1694"/>
                </a:lnTo>
                <a:lnTo>
                  <a:pt x="642" y="1639"/>
                </a:lnTo>
                <a:lnTo>
                  <a:pt x="628" y="1583"/>
                </a:lnTo>
                <a:lnTo>
                  <a:pt x="618" y="1511"/>
                </a:lnTo>
                <a:lnTo>
                  <a:pt x="616" y="1439"/>
                </a:lnTo>
                <a:lnTo>
                  <a:pt x="620" y="1368"/>
                </a:lnTo>
                <a:lnTo>
                  <a:pt x="626" y="1299"/>
                </a:lnTo>
                <a:lnTo>
                  <a:pt x="637" y="1229"/>
                </a:lnTo>
                <a:lnTo>
                  <a:pt x="642" y="1183"/>
                </a:lnTo>
                <a:lnTo>
                  <a:pt x="647" y="1139"/>
                </a:lnTo>
                <a:lnTo>
                  <a:pt x="651" y="1096"/>
                </a:lnTo>
                <a:lnTo>
                  <a:pt x="654" y="1055"/>
                </a:lnTo>
                <a:lnTo>
                  <a:pt x="652" y="1018"/>
                </a:lnTo>
                <a:lnTo>
                  <a:pt x="647" y="984"/>
                </a:lnTo>
                <a:lnTo>
                  <a:pt x="638" y="953"/>
                </a:lnTo>
                <a:lnTo>
                  <a:pt x="620" y="920"/>
                </a:lnTo>
                <a:lnTo>
                  <a:pt x="594" y="886"/>
                </a:lnTo>
                <a:lnTo>
                  <a:pt x="561" y="854"/>
                </a:lnTo>
                <a:lnTo>
                  <a:pt x="523" y="822"/>
                </a:lnTo>
                <a:lnTo>
                  <a:pt x="482" y="789"/>
                </a:lnTo>
                <a:lnTo>
                  <a:pt x="438" y="755"/>
                </a:lnTo>
                <a:lnTo>
                  <a:pt x="392" y="721"/>
                </a:lnTo>
                <a:lnTo>
                  <a:pt x="348" y="686"/>
                </a:lnTo>
                <a:lnTo>
                  <a:pt x="303" y="648"/>
                </a:lnTo>
                <a:lnTo>
                  <a:pt x="261" y="607"/>
                </a:lnTo>
                <a:lnTo>
                  <a:pt x="222" y="564"/>
                </a:lnTo>
                <a:lnTo>
                  <a:pt x="186" y="516"/>
                </a:lnTo>
                <a:lnTo>
                  <a:pt x="156" y="465"/>
                </a:lnTo>
                <a:lnTo>
                  <a:pt x="129" y="411"/>
                </a:lnTo>
                <a:lnTo>
                  <a:pt x="109" y="356"/>
                </a:lnTo>
                <a:lnTo>
                  <a:pt x="90" y="301"/>
                </a:lnTo>
                <a:lnTo>
                  <a:pt x="75" y="245"/>
                </a:lnTo>
                <a:lnTo>
                  <a:pt x="60" y="189"/>
                </a:lnTo>
                <a:lnTo>
                  <a:pt x="46" y="137"/>
                </a:lnTo>
                <a:lnTo>
                  <a:pt x="33" y="88"/>
                </a:lnTo>
                <a:lnTo>
                  <a:pt x="17" y="42"/>
                </a:lnTo>
                <a:lnTo>
                  <a:pt x="0" y="0"/>
                </a:lnTo>
                <a:close/>
              </a:path>
            </a:pathLst>
          </a:custGeom>
          <a:solidFill>
            <a:schemeClr val="accent1"/>
          </a:solidFill>
          <a:ln>
            <a:noFill/>
          </a:ln>
          <a:extLst>
            <a:ext uri="{91240B29-F687-4F45-9708-019B960494DF}">
              <a14:hiddenLine xmlns:a14="http://schemas.microsoft.com/office/drawing/2010/main" w="0">
                <a:solidFill>
                  <a:srgbClr val="000000"/>
                </a:solidFill>
                <a:prstDash val="solid"/>
                <a:round/>
                <a:headEnd/>
                <a:tailEnd/>
              </a14:hiddenLine>
            </a:ext>
          </a:extLst>
        </p:spPr>
        <p:txBody>
          <a:bodyPr/>
          <a:lstStyle/>
          <a:p>
            <a:endParaRPr lang="en-GB"/>
          </a:p>
        </p:txBody>
      </p:sp>
      <p:grpSp>
        <p:nvGrpSpPr>
          <p:cNvPr id="6" name="Group 14">
            <a:extLst>
              <a:ext uri="{FF2B5EF4-FFF2-40B4-BE49-F238E27FC236}">
                <a16:creationId xmlns:a16="http://schemas.microsoft.com/office/drawing/2014/main" id="{9EE4CD59-CCE0-E3F5-3D61-C4993C6D3202}"/>
              </a:ext>
            </a:extLst>
          </p:cNvPr>
          <p:cNvGrpSpPr>
            <a:grpSpLocks/>
          </p:cNvGrpSpPr>
          <p:nvPr/>
        </p:nvGrpSpPr>
        <p:grpSpPr bwMode="auto">
          <a:xfrm>
            <a:off x="0" y="0"/>
            <a:ext cx="2111375" cy="6858000"/>
            <a:chOff x="0" y="0"/>
            <a:chExt cx="2110979" cy="6858000"/>
          </a:xfrm>
        </p:grpSpPr>
        <p:sp>
          <p:nvSpPr>
            <p:cNvPr id="7" name="Freeform 15" title="left scallop shape">
              <a:extLst>
                <a:ext uri="{FF2B5EF4-FFF2-40B4-BE49-F238E27FC236}">
                  <a16:creationId xmlns:a16="http://schemas.microsoft.com/office/drawing/2014/main" id="{02616052-D95C-98D4-8986-B589E8078E9D}"/>
                </a:ext>
              </a:extLst>
            </p:cNvPr>
            <p:cNvSpPr/>
            <p:nvPr/>
          </p:nvSpPr>
          <p:spPr bwMode="auto">
            <a:xfrm>
              <a:off x="0" y="0"/>
              <a:ext cx="2110979" cy="6858000"/>
            </a:xfrm>
            <a:custGeom>
              <a:avLst/>
              <a:gdLst/>
              <a:ahLst/>
              <a:cxnLst/>
              <a:rect l="0" t="0" r="r" b="b"/>
              <a:pathLst>
                <a:path w="1773" h="4320">
                  <a:moveTo>
                    <a:pt x="0" y="0"/>
                  </a:moveTo>
                  <a:lnTo>
                    <a:pt x="891" y="0"/>
                  </a:lnTo>
                  <a:lnTo>
                    <a:pt x="906" y="56"/>
                  </a:lnTo>
                  <a:lnTo>
                    <a:pt x="921" y="111"/>
                  </a:lnTo>
                  <a:lnTo>
                    <a:pt x="938" y="165"/>
                  </a:lnTo>
                  <a:lnTo>
                    <a:pt x="957" y="217"/>
                  </a:lnTo>
                  <a:lnTo>
                    <a:pt x="980" y="266"/>
                  </a:lnTo>
                  <a:lnTo>
                    <a:pt x="1007" y="312"/>
                  </a:lnTo>
                  <a:lnTo>
                    <a:pt x="1036" y="351"/>
                  </a:lnTo>
                  <a:lnTo>
                    <a:pt x="1069" y="387"/>
                  </a:lnTo>
                  <a:lnTo>
                    <a:pt x="1105" y="422"/>
                  </a:lnTo>
                  <a:lnTo>
                    <a:pt x="1145" y="456"/>
                  </a:lnTo>
                  <a:lnTo>
                    <a:pt x="1185" y="487"/>
                  </a:lnTo>
                  <a:lnTo>
                    <a:pt x="1227" y="520"/>
                  </a:lnTo>
                  <a:lnTo>
                    <a:pt x="1270" y="551"/>
                  </a:lnTo>
                  <a:lnTo>
                    <a:pt x="1311" y="584"/>
                  </a:lnTo>
                  <a:lnTo>
                    <a:pt x="1352" y="617"/>
                  </a:lnTo>
                  <a:lnTo>
                    <a:pt x="1390" y="651"/>
                  </a:lnTo>
                  <a:lnTo>
                    <a:pt x="1425" y="687"/>
                  </a:lnTo>
                  <a:lnTo>
                    <a:pt x="1456" y="725"/>
                  </a:lnTo>
                  <a:lnTo>
                    <a:pt x="1484" y="765"/>
                  </a:lnTo>
                  <a:lnTo>
                    <a:pt x="1505" y="808"/>
                  </a:lnTo>
                  <a:lnTo>
                    <a:pt x="1521" y="856"/>
                  </a:lnTo>
                  <a:lnTo>
                    <a:pt x="1530" y="907"/>
                  </a:lnTo>
                  <a:lnTo>
                    <a:pt x="1534" y="960"/>
                  </a:lnTo>
                  <a:lnTo>
                    <a:pt x="1534" y="1013"/>
                  </a:lnTo>
                  <a:lnTo>
                    <a:pt x="1530" y="1068"/>
                  </a:lnTo>
                  <a:lnTo>
                    <a:pt x="1523" y="1125"/>
                  </a:lnTo>
                  <a:lnTo>
                    <a:pt x="1515" y="1181"/>
                  </a:lnTo>
                  <a:lnTo>
                    <a:pt x="1508" y="1237"/>
                  </a:lnTo>
                  <a:lnTo>
                    <a:pt x="1501" y="1293"/>
                  </a:lnTo>
                  <a:lnTo>
                    <a:pt x="1496" y="1350"/>
                  </a:lnTo>
                  <a:lnTo>
                    <a:pt x="1494" y="1405"/>
                  </a:lnTo>
                  <a:lnTo>
                    <a:pt x="1497" y="1458"/>
                  </a:lnTo>
                  <a:lnTo>
                    <a:pt x="1504" y="1511"/>
                  </a:lnTo>
                  <a:lnTo>
                    <a:pt x="1517" y="1560"/>
                  </a:lnTo>
                  <a:lnTo>
                    <a:pt x="1535" y="1610"/>
                  </a:lnTo>
                  <a:lnTo>
                    <a:pt x="1557" y="1659"/>
                  </a:lnTo>
                  <a:lnTo>
                    <a:pt x="1583" y="1708"/>
                  </a:lnTo>
                  <a:lnTo>
                    <a:pt x="1611" y="1757"/>
                  </a:lnTo>
                  <a:lnTo>
                    <a:pt x="1640" y="1807"/>
                  </a:lnTo>
                  <a:lnTo>
                    <a:pt x="1669" y="1855"/>
                  </a:lnTo>
                  <a:lnTo>
                    <a:pt x="1696" y="1905"/>
                  </a:lnTo>
                  <a:lnTo>
                    <a:pt x="1721" y="1954"/>
                  </a:lnTo>
                  <a:lnTo>
                    <a:pt x="1742" y="2006"/>
                  </a:lnTo>
                  <a:lnTo>
                    <a:pt x="1759" y="2057"/>
                  </a:lnTo>
                  <a:lnTo>
                    <a:pt x="1769" y="2108"/>
                  </a:lnTo>
                  <a:lnTo>
                    <a:pt x="1773" y="2160"/>
                  </a:lnTo>
                  <a:lnTo>
                    <a:pt x="1769" y="2212"/>
                  </a:lnTo>
                  <a:lnTo>
                    <a:pt x="1759" y="2263"/>
                  </a:lnTo>
                  <a:lnTo>
                    <a:pt x="1742" y="2314"/>
                  </a:lnTo>
                  <a:lnTo>
                    <a:pt x="1721" y="2366"/>
                  </a:lnTo>
                  <a:lnTo>
                    <a:pt x="1696" y="2415"/>
                  </a:lnTo>
                  <a:lnTo>
                    <a:pt x="1669" y="2465"/>
                  </a:lnTo>
                  <a:lnTo>
                    <a:pt x="1640" y="2513"/>
                  </a:lnTo>
                  <a:lnTo>
                    <a:pt x="1611" y="2563"/>
                  </a:lnTo>
                  <a:lnTo>
                    <a:pt x="1583" y="2612"/>
                  </a:lnTo>
                  <a:lnTo>
                    <a:pt x="1557" y="2661"/>
                  </a:lnTo>
                  <a:lnTo>
                    <a:pt x="1535" y="2710"/>
                  </a:lnTo>
                  <a:lnTo>
                    <a:pt x="1517" y="2760"/>
                  </a:lnTo>
                  <a:lnTo>
                    <a:pt x="1504" y="2809"/>
                  </a:lnTo>
                  <a:lnTo>
                    <a:pt x="1497" y="2862"/>
                  </a:lnTo>
                  <a:lnTo>
                    <a:pt x="1494" y="2915"/>
                  </a:lnTo>
                  <a:lnTo>
                    <a:pt x="1496" y="2970"/>
                  </a:lnTo>
                  <a:lnTo>
                    <a:pt x="1501" y="3027"/>
                  </a:lnTo>
                  <a:lnTo>
                    <a:pt x="1508" y="3083"/>
                  </a:lnTo>
                  <a:lnTo>
                    <a:pt x="1515" y="3139"/>
                  </a:lnTo>
                  <a:lnTo>
                    <a:pt x="1523" y="3195"/>
                  </a:lnTo>
                  <a:lnTo>
                    <a:pt x="1530" y="3252"/>
                  </a:lnTo>
                  <a:lnTo>
                    <a:pt x="1534" y="3307"/>
                  </a:lnTo>
                  <a:lnTo>
                    <a:pt x="1534" y="3360"/>
                  </a:lnTo>
                  <a:lnTo>
                    <a:pt x="1530" y="3413"/>
                  </a:lnTo>
                  <a:lnTo>
                    <a:pt x="1521" y="3464"/>
                  </a:lnTo>
                  <a:lnTo>
                    <a:pt x="1505" y="3512"/>
                  </a:lnTo>
                  <a:lnTo>
                    <a:pt x="1484" y="3555"/>
                  </a:lnTo>
                  <a:lnTo>
                    <a:pt x="1456" y="3595"/>
                  </a:lnTo>
                  <a:lnTo>
                    <a:pt x="1425" y="3633"/>
                  </a:lnTo>
                  <a:lnTo>
                    <a:pt x="1390" y="3669"/>
                  </a:lnTo>
                  <a:lnTo>
                    <a:pt x="1352" y="3703"/>
                  </a:lnTo>
                  <a:lnTo>
                    <a:pt x="1311" y="3736"/>
                  </a:lnTo>
                  <a:lnTo>
                    <a:pt x="1270" y="3769"/>
                  </a:lnTo>
                  <a:lnTo>
                    <a:pt x="1227" y="3800"/>
                  </a:lnTo>
                  <a:lnTo>
                    <a:pt x="1185" y="3833"/>
                  </a:lnTo>
                  <a:lnTo>
                    <a:pt x="1145" y="3864"/>
                  </a:lnTo>
                  <a:lnTo>
                    <a:pt x="1105" y="3898"/>
                  </a:lnTo>
                  <a:lnTo>
                    <a:pt x="1069" y="3933"/>
                  </a:lnTo>
                  <a:lnTo>
                    <a:pt x="1036" y="3969"/>
                  </a:lnTo>
                  <a:lnTo>
                    <a:pt x="1007" y="4008"/>
                  </a:lnTo>
                  <a:lnTo>
                    <a:pt x="980" y="4054"/>
                  </a:lnTo>
                  <a:lnTo>
                    <a:pt x="957" y="4103"/>
                  </a:lnTo>
                  <a:lnTo>
                    <a:pt x="938" y="4155"/>
                  </a:lnTo>
                  <a:lnTo>
                    <a:pt x="921" y="4209"/>
                  </a:lnTo>
                  <a:lnTo>
                    <a:pt x="906" y="4264"/>
                  </a:lnTo>
                  <a:lnTo>
                    <a:pt x="891" y="4320"/>
                  </a:lnTo>
                  <a:lnTo>
                    <a:pt x="0" y="4320"/>
                  </a:lnTo>
                  <a:lnTo>
                    <a:pt x="0" y="0"/>
                  </a:lnTo>
                  <a:close/>
                </a:path>
              </a:pathLst>
            </a:custGeom>
            <a:solidFill>
              <a:schemeClr val="tx2"/>
            </a:solidFill>
            <a:ln w="0">
              <a:noFill/>
              <a:prstDash val="solid"/>
              <a:round/>
              <a:headEnd/>
              <a:tailEnd/>
            </a:ln>
          </p:spPr>
          <p:txBody>
            <a:bodyPr/>
            <a:lstStyle/>
            <a:p>
              <a:endParaRPr lang="en-GB"/>
            </a:p>
          </p:txBody>
        </p:sp>
        <p:sp>
          <p:nvSpPr>
            <p:cNvPr id="8" name="Freeform 11" title="left scallop inline">
              <a:extLst>
                <a:ext uri="{FF2B5EF4-FFF2-40B4-BE49-F238E27FC236}">
                  <a16:creationId xmlns:a16="http://schemas.microsoft.com/office/drawing/2014/main" id="{291993CF-161E-F023-986D-83948ED9A0D3}"/>
                </a:ext>
              </a:extLst>
            </p:cNvPr>
            <p:cNvSpPr/>
            <p:nvPr/>
          </p:nvSpPr>
          <p:spPr bwMode="auto">
            <a:xfrm>
              <a:off x="655515" y="0"/>
              <a:ext cx="1234843" cy="6858000"/>
            </a:xfrm>
            <a:custGeom>
              <a:avLst/>
              <a:gdLst/>
              <a:ahLst/>
              <a:cxnLst/>
              <a:rect l="0" t="0" r="r" b="b"/>
              <a:pathLst>
                <a:path w="1037" h="4320">
                  <a:moveTo>
                    <a:pt x="0" y="0"/>
                  </a:moveTo>
                  <a:lnTo>
                    <a:pt x="171" y="0"/>
                  </a:lnTo>
                  <a:lnTo>
                    <a:pt x="188" y="55"/>
                  </a:lnTo>
                  <a:lnTo>
                    <a:pt x="204" y="110"/>
                  </a:lnTo>
                  <a:lnTo>
                    <a:pt x="220" y="166"/>
                  </a:lnTo>
                  <a:lnTo>
                    <a:pt x="234" y="223"/>
                  </a:lnTo>
                  <a:lnTo>
                    <a:pt x="251" y="278"/>
                  </a:lnTo>
                  <a:lnTo>
                    <a:pt x="269" y="331"/>
                  </a:lnTo>
                  <a:lnTo>
                    <a:pt x="292" y="381"/>
                  </a:lnTo>
                  <a:lnTo>
                    <a:pt x="319" y="427"/>
                  </a:lnTo>
                  <a:lnTo>
                    <a:pt x="349" y="466"/>
                  </a:lnTo>
                  <a:lnTo>
                    <a:pt x="382" y="503"/>
                  </a:lnTo>
                  <a:lnTo>
                    <a:pt x="420" y="537"/>
                  </a:lnTo>
                  <a:lnTo>
                    <a:pt x="460" y="571"/>
                  </a:lnTo>
                  <a:lnTo>
                    <a:pt x="502" y="603"/>
                  </a:lnTo>
                  <a:lnTo>
                    <a:pt x="544" y="635"/>
                  </a:lnTo>
                  <a:lnTo>
                    <a:pt x="587" y="668"/>
                  </a:lnTo>
                  <a:lnTo>
                    <a:pt x="628" y="700"/>
                  </a:lnTo>
                  <a:lnTo>
                    <a:pt x="667" y="734"/>
                  </a:lnTo>
                  <a:lnTo>
                    <a:pt x="703" y="771"/>
                  </a:lnTo>
                  <a:lnTo>
                    <a:pt x="736" y="808"/>
                  </a:lnTo>
                  <a:lnTo>
                    <a:pt x="763" y="848"/>
                  </a:lnTo>
                  <a:lnTo>
                    <a:pt x="786" y="893"/>
                  </a:lnTo>
                  <a:lnTo>
                    <a:pt x="800" y="937"/>
                  </a:lnTo>
                  <a:lnTo>
                    <a:pt x="809" y="986"/>
                  </a:lnTo>
                  <a:lnTo>
                    <a:pt x="813" y="1034"/>
                  </a:lnTo>
                  <a:lnTo>
                    <a:pt x="812" y="1085"/>
                  </a:lnTo>
                  <a:lnTo>
                    <a:pt x="808" y="1136"/>
                  </a:lnTo>
                  <a:lnTo>
                    <a:pt x="803" y="1189"/>
                  </a:lnTo>
                  <a:lnTo>
                    <a:pt x="796" y="1242"/>
                  </a:lnTo>
                  <a:lnTo>
                    <a:pt x="788" y="1295"/>
                  </a:lnTo>
                  <a:lnTo>
                    <a:pt x="782" y="1348"/>
                  </a:lnTo>
                  <a:lnTo>
                    <a:pt x="778" y="1401"/>
                  </a:lnTo>
                  <a:lnTo>
                    <a:pt x="775" y="1452"/>
                  </a:lnTo>
                  <a:lnTo>
                    <a:pt x="778" y="1502"/>
                  </a:lnTo>
                  <a:lnTo>
                    <a:pt x="784" y="1551"/>
                  </a:lnTo>
                  <a:lnTo>
                    <a:pt x="797" y="1602"/>
                  </a:lnTo>
                  <a:lnTo>
                    <a:pt x="817" y="1652"/>
                  </a:lnTo>
                  <a:lnTo>
                    <a:pt x="841" y="1702"/>
                  </a:lnTo>
                  <a:lnTo>
                    <a:pt x="868" y="1752"/>
                  </a:lnTo>
                  <a:lnTo>
                    <a:pt x="896" y="1801"/>
                  </a:lnTo>
                  <a:lnTo>
                    <a:pt x="926" y="1851"/>
                  </a:lnTo>
                  <a:lnTo>
                    <a:pt x="953" y="1901"/>
                  </a:lnTo>
                  <a:lnTo>
                    <a:pt x="980" y="1952"/>
                  </a:lnTo>
                  <a:lnTo>
                    <a:pt x="1003" y="2003"/>
                  </a:lnTo>
                  <a:lnTo>
                    <a:pt x="1021" y="2054"/>
                  </a:lnTo>
                  <a:lnTo>
                    <a:pt x="1031" y="2106"/>
                  </a:lnTo>
                  <a:lnTo>
                    <a:pt x="1037" y="2160"/>
                  </a:lnTo>
                  <a:lnTo>
                    <a:pt x="1031" y="2214"/>
                  </a:lnTo>
                  <a:lnTo>
                    <a:pt x="1021" y="2266"/>
                  </a:lnTo>
                  <a:lnTo>
                    <a:pt x="1003" y="2317"/>
                  </a:lnTo>
                  <a:lnTo>
                    <a:pt x="980" y="2368"/>
                  </a:lnTo>
                  <a:lnTo>
                    <a:pt x="953" y="2419"/>
                  </a:lnTo>
                  <a:lnTo>
                    <a:pt x="926" y="2469"/>
                  </a:lnTo>
                  <a:lnTo>
                    <a:pt x="896" y="2519"/>
                  </a:lnTo>
                  <a:lnTo>
                    <a:pt x="868" y="2568"/>
                  </a:lnTo>
                  <a:lnTo>
                    <a:pt x="841" y="2618"/>
                  </a:lnTo>
                  <a:lnTo>
                    <a:pt x="817" y="2668"/>
                  </a:lnTo>
                  <a:lnTo>
                    <a:pt x="797" y="2718"/>
                  </a:lnTo>
                  <a:lnTo>
                    <a:pt x="784" y="2769"/>
                  </a:lnTo>
                  <a:lnTo>
                    <a:pt x="778" y="2818"/>
                  </a:lnTo>
                  <a:lnTo>
                    <a:pt x="775" y="2868"/>
                  </a:lnTo>
                  <a:lnTo>
                    <a:pt x="778" y="2919"/>
                  </a:lnTo>
                  <a:lnTo>
                    <a:pt x="782" y="2972"/>
                  </a:lnTo>
                  <a:lnTo>
                    <a:pt x="788" y="3025"/>
                  </a:lnTo>
                  <a:lnTo>
                    <a:pt x="796" y="3078"/>
                  </a:lnTo>
                  <a:lnTo>
                    <a:pt x="803" y="3131"/>
                  </a:lnTo>
                  <a:lnTo>
                    <a:pt x="808" y="3184"/>
                  </a:lnTo>
                  <a:lnTo>
                    <a:pt x="812" y="3235"/>
                  </a:lnTo>
                  <a:lnTo>
                    <a:pt x="813" y="3286"/>
                  </a:lnTo>
                  <a:lnTo>
                    <a:pt x="809" y="3334"/>
                  </a:lnTo>
                  <a:lnTo>
                    <a:pt x="800" y="3383"/>
                  </a:lnTo>
                  <a:lnTo>
                    <a:pt x="786" y="3427"/>
                  </a:lnTo>
                  <a:lnTo>
                    <a:pt x="763" y="3472"/>
                  </a:lnTo>
                  <a:lnTo>
                    <a:pt x="736" y="3512"/>
                  </a:lnTo>
                  <a:lnTo>
                    <a:pt x="703" y="3549"/>
                  </a:lnTo>
                  <a:lnTo>
                    <a:pt x="667" y="3586"/>
                  </a:lnTo>
                  <a:lnTo>
                    <a:pt x="628" y="3620"/>
                  </a:lnTo>
                  <a:lnTo>
                    <a:pt x="587" y="3652"/>
                  </a:lnTo>
                  <a:lnTo>
                    <a:pt x="544" y="3685"/>
                  </a:lnTo>
                  <a:lnTo>
                    <a:pt x="502" y="3717"/>
                  </a:lnTo>
                  <a:lnTo>
                    <a:pt x="460" y="3749"/>
                  </a:lnTo>
                  <a:lnTo>
                    <a:pt x="420" y="3783"/>
                  </a:lnTo>
                  <a:lnTo>
                    <a:pt x="382" y="3817"/>
                  </a:lnTo>
                  <a:lnTo>
                    <a:pt x="349" y="3854"/>
                  </a:lnTo>
                  <a:lnTo>
                    <a:pt x="319" y="3893"/>
                  </a:lnTo>
                  <a:lnTo>
                    <a:pt x="292" y="3939"/>
                  </a:lnTo>
                  <a:lnTo>
                    <a:pt x="269" y="3989"/>
                  </a:lnTo>
                  <a:lnTo>
                    <a:pt x="251" y="4042"/>
                  </a:lnTo>
                  <a:lnTo>
                    <a:pt x="234" y="4097"/>
                  </a:lnTo>
                  <a:lnTo>
                    <a:pt x="220" y="4154"/>
                  </a:lnTo>
                  <a:lnTo>
                    <a:pt x="204" y="4210"/>
                  </a:lnTo>
                  <a:lnTo>
                    <a:pt x="188" y="4265"/>
                  </a:lnTo>
                  <a:lnTo>
                    <a:pt x="171" y="4320"/>
                  </a:lnTo>
                  <a:lnTo>
                    <a:pt x="0" y="4320"/>
                  </a:lnTo>
                  <a:lnTo>
                    <a:pt x="17" y="4278"/>
                  </a:lnTo>
                  <a:lnTo>
                    <a:pt x="33" y="4232"/>
                  </a:lnTo>
                  <a:lnTo>
                    <a:pt x="46" y="4183"/>
                  </a:lnTo>
                  <a:lnTo>
                    <a:pt x="60" y="4131"/>
                  </a:lnTo>
                  <a:lnTo>
                    <a:pt x="75" y="4075"/>
                  </a:lnTo>
                  <a:lnTo>
                    <a:pt x="90" y="4019"/>
                  </a:lnTo>
                  <a:lnTo>
                    <a:pt x="109" y="3964"/>
                  </a:lnTo>
                  <a:lnTo>
                    <a:pt x="129" y="3909"/>
                  </a:lnTo>
                  <a:lnTo>
                    <a:pt x="156" y="3855"/>
                  </a:lnTo>
                  <a:lnTo>
                    <a:pt x="186" y="3804"/>
                  </a:lnTo>
                  <a:lnTo>
                    <a:pt x="222" y="3756"/>
                  </a:lnTo>
                  <a:lnTo>
                    <a:pt x="261" y="3713"/>
                  </a:lnTo>
                  <a:lnTo>
                    <a:pt x="303" y="3672"/>
                  </a:lnTo>
                  <a:lnTo>
                    <a:pt x="348" y="3634"/>
                  </a:lnTo>
                  <a:lnTo>
                    <a:pt x="392" y="3599"/>
                  </a:lnTo>
                  <a:lnTo>
                    <a:pt x="438" y="3565"/>
                  </a:lnTo>
                  <a:lnTo>
                    <a:pt x="482" y="3531"/>
                  </a:lnTo>
                  <a:lnTo>
                    <a:pt x="523" y="3499"/>
                  </a:lnTo>
                  <a:lnTo>
                    <a:pt x="561" y="3466"/>
                  </a:lnTo>
                  <a:lnTo>
                    <a:pt x="594" y="3434"/>
                  </a:lnTo>
                  <a:lnTo>
                    <a:pt x="620" y="3400"/>
                  </a:lnTo>
                  <a:lnTo>
                    <a:pt x="638" y="3367"/>
                  </a:lnTo>
                  <a:lnTo>
                    <a:pt x="647" y="3336"/>
                  </a:lnTo>
                  <a:lnTo>
                    <a:pt x="652" y="3302"/>
                  </a:lnTo>
                  <a:lnTo>
                    <a:pt x="654" y="3265"/>
                  </a:lnTo>
                  <a:lnTo>
                    <a:pt x="651" y="3224"/>
                  </a:lnTo>
                  <a:lnTo>
                    <a:pt x="647" y="3181"/>
                  </a:lnTo>
                  <a:lnTo>
                    <a:pt x="642" y="3137"/>
                  </a:lnTo>
                  <a:lnTo>
                    <a:pt x="637" y="3091"/>
                  </a:lnTo>
                  <a:lnTo>
                    <a:pt x="626" y="3021"/>
                  </a:lnTo>
                  <a:lnTo>
                    <a:pt x="620" y="2952"/>
                  </a:lnTo>
                  <a:lnTo>
                    <a:pt x="616" y="2881"/>
                  </a:lnTo>
                  <a:lnTo>
                    <a:pt x="618" y="2809"/>
                  </a:lnTo>
                  <a:lnTo>
                    <a:pt x="628" y="2737"/>
                  </a:lnTo>
                  <a:lnTo>
                    <a:pt x="642" y="2681"/>
                  </a:lnTo>
                  <a:lnTo>
                    <a:pt x="661" y="2626"/>
                  </a:lnTo>
                  <a:lnTo>
                    <a:pt x="685" y="2574"/>
                  </a:lnTo>
                  <a:lnTo>
                    <a:pt x="711" y="2521"/>
                  </a:lnTo>
                  <a:lnTo>
                    <a:pt x="739" y="2472"/>
                  </a:lnTo>
                  <a:lnTo>
                    <a:pt x="767" y="2423"/>
                  </a:lnTo>
                  <a:lnTo>
                    <a:pt x="791" y="2381"/>
                  </a:lnTo>
                  <a:lnTo>
                    <a:pt x="813" y="2342"/>
                  </a:lnTo>
                  <a:lnTo>
                    <a:pt x="834" y="2303"/>
                  </a:lnTo>
                  <a:lnTo>
                    <a:pt x="851" y="2265"/>
                  </a:lnTo>
                  <a:lnTo>
                    <a:pt x="864" y="2228"/>
                  </a:lnTo>
                  <a:lnTo>
                    <a:pt x="873" y="2194"/>
                  </a:lnTo>
                  <a:lnTo>
                    <a:pt x="876" y="2160"/>
                  </a:lnTo>
                  <a:lnTo>
                    <a:pt x="873" y="2126"/>
                  </a:lnTo>
                  <a:lnTo>
                    <a:pt x="864" y="2092"/>
                  </a:lnTo>
                  <a:lnTo>
                    <a:pt x="851" y="2055"/>
                  </a:lnTo>
                  <a:lnTo>
                    <a:pt x="834" y="2017"/>
                  </a:lnTo>
                  <a:lnTo>
                    <a:pt x="813" y="1978"/>
                  </a:lnTo>
                  <a:lnTo>
                    <a:pt x="791" y="1939"/>
                  </a:lnTo>
                  <a:lnTo>
                    <a:pt x="767" y="1897"/>
                  </a:lnTo>
                  <a:lnTo>
                    <a:pt x="739" y="1848"/>
                  </a:lnTo>
                  <a:lnTo>
                    <a:pt x="711" y="1799"/>
                  </a:lnTo>
                  <a:lnTo>
                    <a:pt x="685" y="1746"/>
                  </a:lnTo>
                  <a:lnTo>
                    <a:pt x="661" y="1694"/>
                  </a:lnTo>
                  <a:lnTo>
                    <a:pt x="642" y="1639"/>
                  </a:lnTo>
                  <a:lnTo>
                    <a:pt x="628" y="1583"/>
                  </a:lnTo>
                  <a:lnTo>
                    <a:pt x="618" y="1511"/>
                  </a:lnTo>
                  <a:lnTo>
                    <a:pt x="616" y="1439"/>
                  </a:lnTo>
                  <a:lnTo>
                    <a:pt x="620" y="1368"/>
                  </a:lnTo>
                  <a:lnTo>
                    <a:pt x="626" y="1299"/>
                  </a:lnTo>
                  <a:lnTo>
                    <a:pt x="637" y="1229"/>
                  </a:lnTo>
                  <a:lnTo>
                    <a:pt x="642" y="1183"/>
                  </a:lnTo>
                  <a:lnTo>
                    <a:pt x="647" y="1139"/>
                  </a:lnTo>
                  <a:lnTo>
                    <a:pt x="651" y="1096"/>
                  </a:lnTo>
                  <a:lnTo>
                    <a:pt x="654" y="1055"/>
                  </a:lnTo>
                  <a:lnTo>
                    <a:pt x="652" y="1018"/>
                  </a:lnTo>
                  <a:lnTo>
                    <a:pt x="647" y="984"/>
                  </a:lnTo>
                  <a:lnTo>
                    <a:pt x="638" y="953"/>
                  </a:lnTo>
                  <a:lnTo>
                    <a:pt x="620" y="920"/>
                  </a:lnTo>
                  <a:lnTo>
                    <a:pt x="594" y="886"/>
                  </a:lnTo>
                  <a:lnTo>
                    <a:pt x="561" y="854"/>
                  </a:lnTo>
                  <a:lnTo>
                    <a:pt x="523" y="822"/>
                  </a:lnTo>
                  <a:lnTo>
                    <a:pt x="482" y="789"/>
                  </a:lnTo>
                  <a:lnTo>
                    <a:pt x="438" y="755"/>
                  </a:lnTo>
                  <a:lnTo>
                    <a:pt x="392" y="721"/>
                  </a:lnTo>
                  <a:lnTo>
                    <a:pt x="348" y="686"/>
                  </a:lnTo>
                  <a:lnTo>
                    <a:pt x="303" y="648"/>
                  </a:lnTo>
                  <a:lnTo>
                    <a:pt x="261" y="607"/>
                  </a:lnTo>
                  <a:lnTo>
                    <a:pt x="222" y="564"/>
                  </a:lnTo>
                  <a:lnTo>
                    <a:pt x="186" y="516"/>
                  </a:lnTo>
                  <a:lnTo>
                    <a:pt x="156" y="465"/>
                  </a:lnTo>
                  <a:lnTo>
                    <a:pt x="129" y="411"/>
                  </a:lnTo>
                  <a:lnTo>
                    <a:pt x="109" y="356"/>
                  </a:lnTo>
                  <a:lnTo>
                    <a:pt x="90" y="301"/>
                  </a:lnTo>
                  <a:lnTo>
                    <a:pt x="75" y="245"/>
                  </a:lnTo>
                  <a:lnTo>
                    <a:pt x="60" y="189"/>
                  </a:lnTo>
                  <a:lnTo>
                    <a:pt x="46" y="137"/>
                  </a:lnTo>
                  <a:lnTo>
                    <a:pt x="33" y="88"/>
                  </a:lnTo>
                  <a:lnTo>
                    <a:pt x="17" y="42"/>
                  </a:lnTo>
                  <a:lnTo>
                    <a:pt x="0" y="0"/>
                  </a:lnTo>
                  <a:lnTo>
                    <a:pt x="0" y="0"/>
                  </a:lnTo>
                  <a:close/>
                </a:path>
              </a:pathLst>
            </a:custGeom>
            <a:solidFill>
              <a:schemeClr val="accent1"/>
            </a:solidFill>
            <a:ln w="0">
              <a:noFill/>
              <a:prstDash val="solid"/>
              <a:round/>
              <a:headEnd/>
              <a:tailEnd/>
            </a:ln>
          </p:spPr>
          <p:txBody>
            <a:bodyPr/>
            <a:lstStyle/>
            <a:p>
              <a:endParaRPr lang="en-GB"/>
            </a:p>
          </p:txBody>
        </p:sp>
      </p:grpSp>
      <p:sp>
        <p:nvSpPr>
          <p:cNvPr id="2" name="Title 1"/>
          <p:cNvSpPr>
            <a:spLocks noGrp="1"/>
          </p:cNvSpPr>
          <p:nvPr>
            <p:ph type="title"/>
          </p:nvPr>
        </p:nvSpPr>
        <p:spPr>
          <a:xfrm>
            <a:off x="2432197" y="1073889"/>
            <a:ext cx="6140303" cy="4064627"/>
          </a:xfrm>
        </p:spPr>
        <p:txBody>
          <a:bodyPr anchor="b"/>
          <a:lstStyle>
            <a:lvl1pPr>
              <a:defRPr sz="6300" spc="600" baseline="0">
                <a:solidFill>
                  <a:schemeClr val="tx2"/>
                </a:solidFill>
              </a:defRPr>
            </a:lvl1pPr>
          </a:lstStyle>
          <a:p>
            <a:r>
              <a:rPr lang="en-US"/>
              <a:t>Click to edit Master title style</a:t>
            </a:r>
            <a:endParaRPr lang="en-US" dirty="0"/>
          </a:p>
        </p:txBody>
      </p:sp>
      <p:sp>
        <p:nvSpPr>
          <p:cNvPr id="3" name="Text Placeholder 2"/>
          <p:cNvSpPr>
            <a:spLocks noGrp="1"/>
          </p:cNvSpPr>
          <p:nvPr>
            <p:ph type="body" idx="1"/>
          </p:nvPr>
        </p:nvSpPr>
        <p:spPr>
          <a:xfrm>
            <a:off x="2432198" y="5159782"/>
            <a:ext cx="5263116" cy="951135"/>
          </a:xfrm>
        </p:spPr>
        <p:txBody>
          <a:bodyPr>
            <a:normAutofit/>
          </a:bodyPr>
          <a:lstStyle>
            <a:lvl1pPr marL="0" indent="0">
              <a:lnSpc>
                <a:spcPct val="100000"/>
              </a:lnSpc>
              <a:buNone/>
              <a:defRPr sz="1500" b="1" i="0" cap="all" spc="300" baseline="0">
                <a:solidFill>
                  <a:schemeClr val="accent1"/>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9" name="Date Placeholder 3">
            <a:extLst>
              <a:ext uri="{FF2B5EF4-FFF2-40B4-BE49-F238E27FC236}">
                <a16:creationId xmlns:a16="http://schemas.microsoft.com/office/drawing/2014/main" id="{9075FD38-F2ED-7989-9B5C-93644D20F0F1}"/>
              </a:ext>
            </a:extLst>
          </p:cNvPr>
          <p:cNvSpPr>
            <a:spLocks noGrp="1"/>
          </p:cNvSpPr>
          <p:nvPr>
            <p:ph type="dt" sz="half" idx="10"/>
          </p:nvPr>
        </p:nvSpPr>
        <p:spPr>
          <a:xfrm>
            <a:off x="2427288" y="6375400"/>
            <a:ext cx="1120775" cy="349250"/>
          </a:xfrm>
        </p:spPr>
        <p:txBody>
          <a:bodyPr/>
          <a:lstStyle>
            <a:lvl1pPr>
              <a:defRPr baseline="0">
                <a:solidFill>
                  <a:schemeClr val="tx2"/>
                </a:solidFill>
              </a:defRPr>
            </a:lvl1pPr>
          </a:lstStyle>
          <a:p>
            <a:pPr>
              <a:defRPr/>
            </a:pPr>
            <a:endParaRPr lang="en-GB"/>
          </a:p>
        </p:txBody>
      </p:sp>
      <p:sp>
        <p:nvSpPr>
          <p:cNvPr id="10" name="Footer Placeholder 4">
            <a:extLst>
              <a:ext uri="{FF2B5EF4-FFF2-40B4-BE49-F238E27FC236}">
                <a16:creationId xmlns:a16="http://schemas.microsoft.com/office/drawing/2014/main" id="{32D8281B-A536-8818-FB1E-DC00008B8EAA}"/>
              </a:ext>
            </a:extLst>
          </p:cNvPr>
          <p:cNvSpPr>
            <a:spLocks noGrp="1"/>
          </p:cNvSpPr>
          <p:nvPr>
            <p:ph type="ftr" sz="quarter" idx="11"/>
          </p:nvPr>
        </p:nvSpPr>
        <p:spPr>
          <a:xfrm>
            <a:off x="3959225" y="6375400"/>
            <a:ext cx="3086100" cy="346075"/>
          </a:xfrm>
        </p:spPr>
        <p:txBody>
          <a:bodyPr/>
          <a:lstStyle>
            <a:lvl1pPr>
              <a:defRPr baseline="0">
                <a:solidFill>
                  <a:schemeClr val="tx2"/>
                </a:solidFill>
              </a:defRPr>
            </a:lvl1pPr>
          </a:lstStyle>
          <a:p>
            <a:pPr>
              <a:defRPr/>
            </a:pPr>
            <a:endParaRPr lang="en-GB"/>
          </a:p>
        </p:txBody>
      </p:sp>
      <p:sp>
        <p:nvSpPr>
          <p:cNvPr id="11" name="Slide Number Placeholder 5">
            <a:extLst>
              <a:ext uri="{FF2B5EF4-FFF2-40B4-BE49-F238E27FC236}">
                <a16:creationId xmlns:a16="http://schemas.microsoft.com/office/drawing/2014/main" id="{65534831-2429-1AB8-ED6C-4221FCB6CABF}"/>
              </a:ext>
            </a:extLst>
          </p:cNvPr>
          <p:cNvSpPr>
            <a:spLocks noGrp="1"/>
          </p:cNvSpPr>
          <p:nvPr>
            <p:ph type="sldNum" sz="quarter" idx="12"/>
          </p:nvPr>
        </p:nvSpPr>
        <p:spPr>
          <a:xfrm>
            <a:off x="7456488" y="6375400"/>
            <a:ext cx="1116012" cy="346075"/>
          </a:xfrm>
        </p:spPr>
        <p:txBody>
          <a:bodyPr/>
          <a:lstStyle>
            <a:lvl1pPr>
              <a:defRPr smtClean="0">
                <a:solidFill>
                  <a:schemeClr val="tx2"/>
                </a:solidFill>
              </a:defRPr>
            </a:lvl1pPr>
          </a:lstStyle>
          <a:p>
            <a:pPr>
              <a:defRPr/>
            </a:pPr>
            <a:fld id="{186E4FE7-70FA-4F36-A5A7-AA5ED3CC4D2F}" type="slidenum">
              <a:rPr lang="en-GB" altLang="en-US"/>
              <a:pPr>
                <a:defRPr/>
              </a:pPr>
              <a:t>‹#›</a:t>
            </a:fld>
            <a:endParaRPr lang="en-GB" altLang="en-US"/>
          </a:p>
        </p:txBody>
      </p:sp>
    </p:spTree>
    <p:extLst>
      <p:ext uri="{BB962C8B-B14F-4D97-AF65-F5344CB8AC3E}">
        <p14:creationId xmlns:p14="http://schemas.microsoft.com/office/powerpoint/2010/main" val="2610561837"/>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942975" y="2286000"/>
            <a:ext cx="3593592" cy="36195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985846" y="2286000"/>
            <a:ext cx="3593592" cy="36195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3">
            <a:extLst>
              <a:ext uri="{FF2B5EF4-FFF2-40B4-BE49-F238E27FC236}">
                <a16:creationId xmlns:a16="http://schemas.microsoft.com/office/drawing/2014/main" id="{0834F5AF-2F77-2FC1-727B-C386706AB84B}"/>
              </a:ext>
            </a:extLst>
          </p:cNvPr>
          <p:cNvSpPr>
            <a:spLocks noGrp="1"/>
          </p:cNvSpPr>
          <p:nvPr>
            <p:ph type="dt" sz="half" idx="10"/>
          </p:nvPr>
        </p:nvSpPr>
        <p:spPr/>
        <p:txBody>
          <a:bodyPr/>
          <a:lstStyle>
            <a:lvl1pPr>
              <a:defRPr/>
            </a:lvl1pPr>
          </a:lstStyle>
          <a:p>
            <a:pPr>
              <a:defRPr/>
            </a:pPr>
            <a:endParaRPr lang="en-GB"/>
          </a:p>
        </p:txBody>
      </p:sp>
      <p:sp>
        <p:nvSpPr>
          <p:cNvPr id="6" name="Footer Placeholder 4">
            <a:extLst>
              <a:ext uri="{FF2B5EF4-FFF2-40B4-BE49-F238E27FC236}">
                <a16:creationId xmlns:a16="http://schemas.microsoft.com/office/drawing/2014/main" id="{E0D0A501-F541-96AC-4082-7CC105039C2C}"/>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7F5D05B1-8533-E5A6-2CFA-4545CC1C4BF9}"/>
              </a:ext>
            </a:extLst>
          </p:cNvPr>
          <p:cNvSpPr>
            <a:spLocks noGrp="1"/>
          </p:cNvSpPr>
          <p:nvPr>
            <p:ph type="sldNum" sz="quarter" idx="12"/>
          </p:nvPr>
        </p:nvSpPr>
        <p:spPr/>
        <p:txBody>
          <a:bodyPr/>
          <a:lstStyle>
            <a:lvl1pPr>
              <a:defRPr/>
            </a:lvl1pPr>
          </a:lstStyle>
          <a:p>
            <a:pPr>
              <a:defRPr/>
            </a:pPr>
            <a:fld id="{0F1EF5BE-BE53-45CF-8622-9CE6807008AC}" type="slidenum">
              <a:rPr lang="en-GB" altLang="en-US"/>
              <a:pPr>
                <a:defRPr/>
              </a:pPr>
              <a:t>‹#›</a:t>
            </a:fld>
            <a:endParaRPr lang="en-GB" altLang="en-US"/>
          </a:p>
        </p:txBody>
      </p:sp>
    </p:spTree>
    <p:extLst>
      <p:ext uri="{BB962C8B-B14F-4D97-AF65-F5344CB8AC3E}">
        <p14:creationId xmlns:p14="http://schemas.microsoft.com/office/powerpoint/2010/main" val="39975363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942975" y="381001"/>
            <a:ext cx="7629525" cy="1493517"/>
          </a:xfrm>
        </p:spPr>
        <p:txBody>
          <a:bodyPr/>
          <a:lstStyle/>
          <a:p>
            <a:r>
              <a:rPr lang="en-US"/>
              <a:t>Click to edit Master title style</a:t>
            </a:r>
            <a:endParaRPr lang="en-US" dirty="0"/>
          </a:p>
        </p:txBody>
      </p:sp>
      <p:sp>
        <p:nvSpPr>
          <p:cNvPr id="3" name="Text Placeholder 2"/>
          <p:cNvSpPr>
            <a:spLocks noGrp="1"/>
          </p:cNvSpPr>
          <p:nvPr>
            <p:ph type="body" idx="1"/>
          </p:nvPr>
        </p:nvSpPr>
        <p:spPr>
          <a:xfrm>
            <a:off x="941832" y="2199634"/>
            <a:ext cx="3611880" cy="632529"/>
          </a:xfrm>
        </p:spPr>
        <p:txBody>
          <a:bodyPr anchor="b">
            <a:noAutofit/>
          </a:bodyPr>
          <a:lstStyle>
            <a:lvl1pPr marL="0" indent="0">
              <a:lnSpc>
                <a:spcPct val="100000"/>
              </a:lnSpc>
              <a:buNone/>
              <a:defRPr sz="1800" b="1" cap="all" spc="150" baseline="0">
                <a:solidFill>
                  <a:schemeClr val="tx2"/>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941832" y="2909102"/>
            <a:ext cx="3611880" cy="299639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975398" y="2199634"/>
            <a:ext cx="3611880" cy="632529"/>
          </a:xfrm>
        </p:spPr>
        <p:txBody>
          <a:bodyPr anchor="b">
            <a:noAutofit/>
          </a:bodyPr>
          <a:lstStyle>
            <a:lvl1pPr marL="0" indent="0">
              <a:lnSpc>
                <a:spcPct val="100000"/>
              </a:lnSpc>
              <a:buNone/>
              <a:defRPr sz="1800" b="1" cap="all" spc="150" baseline="0">
                <a:solidFill>
                  <a:schemeClr val="tx2"/>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975398" y="2909102"/>
            <a:ext cx="3611880" cy="299639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a:extLst>
              <a:ext uri="{FF2B5EF4-FFF2-40B4-BE49-F238E27FC236}">
                <a16:creationId xmlns:a16="http://schemas.microsoft.com/office/drawing/2014/main" id="{D43BCD23-4DC0-1B63-3D26-271781882444}"/>
              </a:ext>
            </a:extLst>
          </p:cNvPr>
          <p:cNvSpPr>
            <a:spLocks noGrp="1"/>
          </p:cNvSpPr>
          <p:nvPr>
            <p:ph type="dt" sz="half" idx="10"/>
          </p:nvPr>
        </p:nvSpPr>
        <p:spPr/>
        <p:txBody>
          <a:bodyPr/>
          <a:lstStyle>
            <a:lvl1pPr>
              <a:defRPr/>
            </a:lvl1pPr>
          </a:lstStyle>
          <a:p>
            <a:pPr>
              <a:defRPr/>
            </a:pPr>
            <a:endParaRPr lang="en-GB"/>
          </a:p>
        </p:txBody>
      </p:sp>
      <p:sp>
        <p:nvSpPr>
          <p:cNvPr id="8" name="Footer Placeholder 4">
            <a:extLst>
              <a:ext uri="{FF2B5EF4-FFF2-40B4-BE49-F238E27FC236}">
                <a16:creationId xmlns:a16="http://schemas.microsoft.com/office/drawing/2014/main" id="{4BEED701-B7D0-FC06-86E3-DABAE6D34C77}"/>
              </a:ext>
            </a:extLst>
          </p:cNvPr>
          <p:cNvSpPr>
            <a:spLocks noGrp="1"/>
          </p:cNvSpPr>
          <p:nvPr>
            <p:ph type="ftr" sz="quarter" idx="11"/>
          </p:nvPr>
        </p:nvSpPr>
        <p:spPr/>
        <p:txBody>
          <a:bodyPr/>
          <a:lstStyle>
            <a:lvl1pPr>
              <a:defRPr/>
            </a:lvl1pPr>
          </a:lstStyle>
          <a:p>
            <a:pPr>
              <a:defRPr/>
            </a:pPr>
            <a:endParaRPr lang="en-GB"/>
          </a:p>
        </p:txBody>
      </p:sp>
      <p:sp>
        <p:nvSpPr>
          <p:cNvPr id="9" name="Slide Number Placeholder 5">
            <a:extLst>
              <a:ext uri="{FF2B5EF4-FFF2-40B4-BE49-F238E27FC236}">
                <a16:creationId xmlns:a16="http://schemas.microsoft.com/office/drawing/2014/main" id="{C63CF576-90AA-66B5-92EE-CAA1A6338FCC}"/>
              </a:ext>
            </a:extLst>
          </p:cNvPr>
          <p:cNvSpPr>
            <a:spLocks noGrp="1"/>
          </p:cNvSpPr>
          <p:nvPr>
            <p:ph type="sldNum" sz="quarter" idx="12"/>
          </p:nvPr>
        </p:nvSpPr>
        <p:spPr/>
        <p:txBody>
          <a:bodyPr/>
          <a:lstStyle>
            <a:lvl1pPr>
              <a:defRPr/>
            </a:lvl1pPr>
          </a:lstStyle>
          <a:p>
            <a:pPr>
              <a:defRPr/>
            </a:pPr>
            <a:fld id="{AE4D83D6-7927-4C2A-A4A4-2C45537582C4}" type="slidenum">
              <a:rPr lang="en-GB" altLang="en-US"/>
              <a:pPr>
                <a:defRPr/>
              </a:pPr>
              <a:t>‹#›</a:t>
            </a:fld>
            <a:endParaRPr lang="en-GB" altLang="en-US"/>
          </a:p>
        </p:txBody>
      </p:sp>
    </p:spTree>
    <p:extLst>
      <p:ext uri="{BB962C8B-B14F-4D97-AF65-F5344CB8AC3E}">
        <p14:creationId xmlns:p14="http://schemas.microsoft.com/office/powerpoint/2010/main" val="59065669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3">
            <a:extLst>
              <a:ext uri="{FF2B5EF4-FFF2-40B4-BE49-F238E27FC236}">
                <a16:creationId xmlns:a16="http://schemas.microsoft.com/office/drawing/2014/main" id="{17FFF013-3C1B-193A-5780-E007796893CB}"/>
              </a:ext>
            </a:extLst>
          </p:cNvPr>
          <p:cNvSpPr>
            <a:spLocks noGrp="1"/>
          </p:cNvSpPr>
          <p:nvPr>
            <p:ph type="dt" sz="half" idx="10"/>
          </p:nvPr>
        </p:nvSpPr>
        <p:spPr/>
        <p:txBody>
          <a:bodyPr/>
          <a:lstStyle>
            <a:lvl1pPr>
              <a:defRPr/>
            </a:lvl1pPr>
          </a:lstStyle>
          <a:p>
            <a:pPr>
              <a:defRPr/>
            </a:pPr>
            <a:endParaRPr lang="en-GB"/>
          </a:p>
        </p:txBody>
      </p:sp>
      <p:sp>
        <p:nvSpPr>
          <p:cNvPr id="4" name="Footer Placeholder 4">
            <a:extLst>
              <a:ext uri="{FF2B5EF4-FFF2-40B4-BE49-F238E27FC236}">
                <a16:creationId xmlns:a16="http://schemas.microsoft.com/office/drawing/2014/main" id="{FA5B0ABE-F0AC-C937-2AAA-F20FF1815F9E}"/>
              </a:ext>
            </a:extLst>
          </p:cNvPr>
          <p:cNvSpPr>
            <a:spLocks noGrp="1"/>
          </p:cNvSpPr>
          <p:nvPr>
            <p:ph type="ftr" sz="quarter" idx="11"/>
          </p:nvPr>
        </p:nvSpPr>
        <p:spPr/>
        <p:txBody>
          <a:bodyPr/>
          <a:lstStyle>
            <a:lvl1pPr>
              <a:defRPr/>
            </a:lvl1pPr>
          </a:lstStyle>
          <a:p>
            <a:pPr>
              <a:defRPr/>
            </a:pPr>
            <a:endParaRPr lang="en-GB"/>
          </a:p>
        </p:txBody>
      </p:sp>
      <p:sp>
        <p:nvSpPr>
          <p:cNvPr id="5" name="Slide Number Placeholder 5">
            <a:extLst>
              <a:ext uri="{FF2B5EF4-FFF2-40B4-BE49-F238E27FC236}">
                <a16:creationId xmlns:a16="http://schemas.microsoft.com/office/drawing/2014/main" id="{249014B0-94C7-27D9-6088-B877DC2E6E7A}"/>
              </a:ext>
            </a:extLst>
          </p:cNvPr>
          <p:cNvSpPr>
            <a:spLocks noGrp="1"/>
          </p:cNvSpPr>
          <p:nvPr>
            <p:ph type="sldNum" sz="quarter" idx="12"/>
          </p:nvPr>
        </p:nvSpPr>
        <p:spPr/>
        <p:txBody>
          <a:bodyPr/>
          <a:lstStyle>
            <a:lvl1pPr>
              <a:defRPr/>
            </a:lvl1pPr>
          </a:lstStyle>
          <a:p>
            <a:pPr>
              <a:defRPr/>
            </a:pPr>
            <a:fld id="{92F68FB5-7B98-4BAB-96E2-5D0D7E83B3DF}" type="slidenum">
              <a:rPr lang="en-GB" altLang="en-US"/>
              <a:pPr>
                <a:defRPr/>
              </a:pPr>
              <a:t>‹#›</a:t>
            </a:fld>
            <a:endParaRPr lang="en-GB" altLang="en-US"/>
          </a:p>
        </p:txBody>
      </p:sp>
    </p:spTree>
    <p:extLst>
      <p:ext uri="{BB962C8B-B14F-4D97-AF65-F5344CB8AC3E}">
        <p14:creationId xmlns:p14="http://schemas.microsoft.com/office/powerpoint/2010/main" val="87364239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DAF7CA70-2967-0353-CF22-17893DFB2FAA}"/>
              </a:ext>
            </a:extLst>
          </p:cNvPr>
          <p:cNvSpPr>
            <a:spLocks noGrp="1"/>
          </p:cNvSpPr>
          <p:nvPr>
            <p:ph type="dt" sz="half" idx="10"/>
          </p:nvPr>
        </p:nvSpPr>
        <p:spPr/>
        <p:txBody>
          <a:bodyPr/>
          <a:lstStyle>
            <a:lvl1pPr>
              <a:defRPr/>
            </a:lvl1pPr>
          </a:lstStyle>
          <a:p>
            <a:pPr>
              <a:defRPr/>
            </a:pPr>
            <a:endParaRPr lang="en-GB"/>
          </a:p>
        </p:txBody>
      </p:sp>
      <p:sp>
        <p:nvSpPr>
          <p:cNvPr id="3" name="Footer Placeholder 4">
            <a:extLst>
              <a:ext uri="{FF2B5EF4-FFF2-40B4-BE49-F238E27FC236}">
                <a16:creationId xmlns:a16="http://schemas.microsoft.com/office/drawing/2014/main" id="{8A0A4061-471C-EE54-31F4-650F717F5DDA}"/>
              </a:ext>
            </a:extLst>
          </p:cNvPr>
          <p:cNvSpPr>
            <a:spLocks noGrp="1"/>
          </p:cNvSpPr>
          <p:nvPr>
            <p:ph type="ftr" sz="quarter" idx="11"/>
          </p:nvPr>
        </p:nvSpPr>
        <p:spPr/>
        <p:txBody>
          <a:bodyPr/>
          <a:lstStyle>
            <a:lvl1pPr>
              <a:defRPr/>
            </a:lvl1pPr>
          </a:lstStyle>
          <a:p>
            <a:pPr>
              <a:defRPr/>
            </a:pPr>
            <a:endParaRPr lang="en-GB"/>
          </a:p>
        </p:txBody>
      </p:sp>
      <p:sp>
        <p:nvSpPr>
          <p:cNvPr id="4" name="Slide Number Placeholder 5">
            <a:extLst>
              <a:ext uri="{FF2B5EF4-FFF2-40B4-BE49-F238E27FC236}">
                <a16:creationId xmlns:a16="http://schemas.microsoft.com/office/drawing/2014/main" id="{9D7F7CF5-1428-452E-9EBE-746494B52430}"/>
              </a:ext>
            </a:extLst>
          </p:cNvPr>
          <p:cNvSpPr>
            <a:spLocks noGrp="1"/>
          </p:cNvSpPr>
          <p:nvPr>
            <p:ph type="sldNum" sz="quarter" idx="12"/>
          </p:nvPr>
        </p:nvSpPr>
        <p:spPr/>
        <p:txBody>
          <a:bodyPr/>
          <a:lstStyle>
            <a:lvl1pPr>
              <a:defRPr/>
            </a:lvl1pPr>
          </a:lstStyle>
          <a:p>
            <a:pPr>
              <a:defRPr/>
            </a:pPr>
            <a:fld id="{B5698317-21D6-4B57-8E6C-5725355CE575}" type="slidenum">
              <a:rPr lang="en-GB" altLang="en-US"/>
              <a:pPr>
                <a:defRPr/>
              </a:pPr>
              <a:t>‹#›</a:t>
            </a:fld>
            <a:endParaRPr lang="en-GB" altLang="en-US"/>
          </a:p>
        </p:txBody>
      </p:sp>
    </p:spTree>
    <p:extLst>
      <p:ext uri="{BB962C8B-B14F-4D97-AF65-F5344CB8AC3E}">
        <p14:creationId xmlns:p14="http://schemas.microsoft.com/office/powerpoint/2010/main" val="68707984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5" name="Freeform 11" title="right scallop background shape">
            <a:extLst>
              <a:ext uri="{FF2B5EF4-FFF2-40B4-BE49-F238E27FC236}">
                <a16:creationId xmlns:a16="http://schemas.microsoft.com/office/drawing/2014/main" id="{594531D1-8AF0-E503-44F8-51499E0673CF}"/>
              </a:ext>
            </a:extLst>
          </p:cNvPr>
          <p:cNvSpPr/>
          <p:nvPr/>
        </p:nvSpPr>
        <p:spPr bwMode="auto">
          <a:xfrm>
            <a:off x="5541963" y="0"/>
            <a:ext cx="3602037" cy="6858000"/>
          </a:xfrm>
          <a:custGeom>
            <a:avLst/>
            <a:gdLst/>
            <a:ahLst/>
            <a:cxnLst/>
            <a:rect l="0" t="0" r="r" b="b"/>
            <a:pathLst>
              <a:path w="3025" h="4320">
                <a:moveTo>
                  <a:pt x="0" y="0"/>
                </a:moveTo>
                <a:lnTo>
                  <a:pt x="3025" y="0"/>
                </a:lnTo>
                <a:lnTo>
                  <a:pt x="3025" y="4320"/>
                </a:lnTo>
                <a:lnTo>
                  <a:pt x="0" y="4320"/>
                </a:lnTo>
                <a:lnTo>
                  <a:pt x="3" y="4278"/>
                </a:lnTo>
                <a:lnTo>
                  <a:pt x="8" y="4243"/>
                </a:lnTo>
                <a:lnTo>
                  <a:pt x="14" y="4210"/>
                </a:lnTo>
                <a:lnTo>
                  <a:pt x="24" y="4183"/>
                </a:lnTo>
                <a:lnTo>
                  <a:pt x="34" y="4156"/>
                </a:lnTo>
                <a:lnTo>
                  <a:pt x="46" y="4133"/>
                </a:lnTo>
                <a:lnTo>
                  <a:pt x="58" y="4109"/>
                </a:lnTo>
                <a:lnTo>
                  <a:pt x="69" y="4087"/>
                </a:lnTo>
                <a:lnTo>
                  <a:pt x="80" y="4062"/>
                </a:lnTo>
                <a:lnTo>
                  <a:pt x="90" y="4036"/>
                </a:lnTo>
                <a:lnTo>
                  <a:pt x="99" y="4007"/>
                </a:lnTo>
                <a:lnTo>
                  <a:pt x="106" y="3976"/>
                </a:lnTo>
                <a:lnTo>
                  <a:pt x="111" y="3938"/>
                </a:lnTo>
                <a:lnTo>
                  <a:pt x="113" y="3895"/>
                </a:lnTo>
                <a:lnTo>
                  <a:pt x="111" y="3851"/>
                </a:lnTo>
                <a:lnTo>
                  <a:pt x="106" y="3815"/>
                </a:lnTo>
                <a:lnTo>
                  <a:pt x="99" y="3782"/>
                </a:lnTo>
                <a:lnTo>
                  <a:pt x="90" y="3752"/>
                </a:lnTo>
                <a:lnTo>
                  <a:pt x="80" y="3726"/>
                </a:lnTo>
                <a:lnTo>
                  <a:pt x="68" y="3702"/>
                </a:lnTo>
                <a:lnTo>
                  <a:pt x="56" y="3679"/>
                </a:lnTo>
                <a:lnTo>
                  <a:pt x="44" y="3655"/>
                </a:lnTo>
                <a:lnTo>
                  <a:pt x="33" y="3630"/>
                </a:lnTo>
                <a:lnTo>
                  <a:pt x="22" y="3604"/>
                </a:lnTo>
                <a:lnTo>
                  <a:pt x="13" y="3575"/>
                </a:lnTo>
                <a:lnTo>
                  <a:pt x="7" y="3542"/>
                </a:lnTo>
                <a:lnTo>
                  <a:pt x="1" y="3504"/>
                </a:lnTo>
                <a:lnTo>
                  <a:pt x="0" y="3461"/>
                </a:lnTo>
                <a:lnTo>
                  <a:pt x="1" y="3418"/>
                </a:lnTo>
                <a:lnTo>
                  <a:pt x="7" y="3380"/>
                </a:lnTo>
                <a:lnTo>
                  <a:pt x="13" y="3347"/>
                </a:lnTo>
                <a:lnTo>
                  <a:pt x="22" y="3319"/>
                </a:lnTo>
                <a:lnTo>
                  <a:pt x="33" y="3292"/>
                </a:lnTo>
                <a:lnTo>
                  <a:pt x="44" y="3267"/>
                </a:lnTo>
                <a:lnTo>
                  <a:pt x="56" y="3244"/>
                </a:lnTo>
                <a:lnTo>
                  <a:pt x="68" y="3222"/>
                </a:lnTo>
                <a:lnTo>
                  <a:pt x="80" y="3197"/>
                </a:lnTo>
                <a:lnTo>
                  <a:pt x="90" y="3171"/>
                </a:lnTo>
                <a:lnTo>
                  <a:pt x="99" y="3142"/>
                </a:lnTo>
                <a:lnTo>
                  <a:pt x="106" y="3109"/>
                </a:lnTo>
                <a:lnTo>
                  <a:pt x="111" y="3071"/>
                </a:lnTo>
                <a:lnTo>
                  <a:pt x="113" y="3028"/>
                </a:lnTo>
                <a:lnTo>
                  <a:pt x="111" y="2985"/>
                </a:lnTo>
                <a:lnTo>
                  <a:pt x="106" y="2947"/>
                </a:lnTo>
                <a:lnTo>
                  <a:pt x="99" y="2914"/>
                </a:lnTo>
                <a:lnTo>
                  <a:pt x="90" y="2885"/>
                </a:lnTo>
                <a:lnTo>
                  <a:pt x="80" y="2858"/>
                </a:lnTo>
                <a:lnTo>
                  <a:pt x="68" y="2834"/>
                </a:lnTo>
                <a:lnTo>
                  <a:pt x="44" y="2787"/>
                </a:lnTo>
                <a:lnTo>
                  <a:pt x="33" y="2763"/>
                </a:lnTo>
                <a:lnTo>
                  <a:pt x="22" y="2736"/>
                </a:lnTo>
                <a:lnTo>
                  <a:pt x="13" y="2707"/>
                </a:lnTo>
                <a:lnTo>
                  <a:pt x="7" y="2674"/>
                </a:lnTo>
                <a:lnTo>
                  <a:pt x="1" y="2637"/>
                </a:lnTo>
                <a:lnTo>
                  <a:pt x="0" y="2593"/>
                </a:lnTo>
                <a:lnTo>
                  <a:pt x="1" y="2550"/>
                </a:lnTo>
                <a:lnTo>
                  <a:pt x="7" y="2512"/>
                </a:lnTo>
                <a:lnTo>
                  <a:pt x="13" y="2479"/>
                </a:lnTo>
                <a:lnTo>
                  <a:pt x="22" y="2451"/>
                </a:lnTo>
                <a:lnTo>
                  <a:pt x="33" y="2424"/>
                </a:lnTo>
                <a:lnTo>
                  <a:pt x="44" y="2401"/>
                </a:lnTo>
                <a:lnTo>
                  <a:pt x="68" y="2354"/>
                </a:lnTo>
                <a:lnTo>
                  <a:pt x="80" y="2329"/>
                </a:lnTo>
                <a:lnTo>
                  <a:pt x="90" y="2303"/>
                </a:lnTo>
                <a:lnTo>
                  <a:pt x="99" y="2274"/>
                </a:lnTo>
                <a:lnTo>
                  <a:pt x="106" y="2241"/>
                </a:lnTo>
                <a:lnTo>
                  <a:pt x="111" y="2203"/>
                </a:lnTo>
                <a:lnTo>
                  <a:pt x="113" y="2159"/>
                </a:lnTo>
                <a:lnTo>
                  <a:pt x="111" y="2117"/>
                </a:lnTo>
                <a:lnTo>
                  <a:pt x="106" y="2079"/>
                </a:lnTo>
                <a:lnTo>
                  <a:pt x="99" y="2046"/>
                </a:lnTo>
                <a:lnTo>
                  <a:pt x="90" y="2017"/>
                </a:lnTo>
                <a:lnTo>
                  <a:pt x="80" y="1991"/>
                </a:lnTo>
                <a:lnTo>
                  <a:pt x="68" y="1966"/>
                </a:lnTo>
                <a:lnTo>
                  <a:pt x="56" y="1943"/>
                </a:lnTo>
                <a:lnTo>
                  <a:pt x="44" y="1919"/>
                </a:lnTo>
                <a:lnTo>
                  <a:pt x="33" y="1896"/>
                </a:lnTo>
                <a:lnTo>
                  <a:pt x="22" y="1869"/>
                </a:lnTo>
                <a:lnTo>
                  <a:pt x="13" y="1841"/>
                </a:lnTo>
                <a:lnTo>
                  <a:pt x="7" y="1807"/>
                </a:lnTo>
                <a:lnTo>
                  <a:pt x="1" y="1770"/>
                </a:lnTo>
                <a:lnTo>
                  <a:pt x="0" y="1727"/>
                </a:lnTo>
                <a:lnTo>
                  <a:pt x="1" y="1683"/>
                </a:lnTo>
                <a:lnTo>
                  <a:pt x="7" y="1646"/>
                </a:lnTo>
                <a:lnTo>
                  <a:pt x="13" y="1613"/>
                </a:lnTo>
                <a:lnTo>
                  <a:pt x="22" y="1583"/>
                </a:lnTo>
                <a:lnTo>
                  <a:pt x="33" y="1557"/>
                </a:lnTo>
                <a:lnTo>
                  <a:pt x="44" y="1533"/>
                </a:lnTo>
                <a:lnTo>
                  <a:pt x="56" y="1509"/>
                </a:lnTo>
                <a:lnTo>
                  <a:pt x="68" y="1486"/>
                </a:lnTo>
                <a:lnTo>
                  <a:pt x="80" y="1461"/>
                </a:lnTo>
                <a:lnTo>
                  <a:pt x="90" y="1435"/>
                </a:lnTo>
                <a:lnTo>
                  <a:pt x="99" y="1406"/>
                </a:lnTo>
                <a:lnTo>
                  <a:pt x="106" y="1373"/>
                </a:lnTo>
                <a:lnTo>
                  <a:pt x="111" y="1335"/>
                </a:lnTo>
                <a:lnTo>
                  <a:pt x="113" y="1292"/>
                </a:lnTo>
                <a:lnTo>
                  <a:pt x="111" y="1249"/>
                </a:lnTo>
                <a:lnTo>
                  <a:pt x="106" y="1211"/>
                </a:lnTo>
                <a:lnTo>
                  <a:pt x="99" y="1178"/>
                </a:lnTo>
                <a:lnTo>
                  <a:pt x="90" y="1149"/>
                </a:lnTo>
                <a:lnTo>
                  <a:pt x="80" y="1123"/>
                </a:lnTo>
                <a:lnTo>
                  <a:pt x="68" y="1098"/>
                </a:lnTo>
                <a:lnTo>
                  <a:pt x="56" y="1076"/>
                </a:lnTo>
                <a:lnTo>
                  <a:pt x="44" y="1053"/>
                </a:lnTo>
                <a:lnTo>
                  <a:pt x="33" y="1028"/>
                </a:lnTo>
                <a:lnTo>
                  <a:pt x="22" y="1001"/>
                </a:lnTo>
                <a:lnTo>
                  <a:pt x="13" y="973"/>
                </a:lnTo>
                <a:lnTo>
                  <a:pt x="7" y="940"/>
                </a:lnTo>
                <a:lnTo>
                  <a:pt x="1" y="902"/>
                </a:lnTo>
                <a:lnTo>
                  <a:pt x="0" y="859"/>
                </a:lnTo>
                <a:lnTo>
                  <a:pt x="1" y="816"/>
                </a:lnTo>
                <a:lnTo>
                  <a:pt x="7" y="778"/>
                </a:lnTo>
                <a:lnTo>
                  <a:pt x="13" y="745"/>
                </a:lnTo>
                <a:lnTo>
                  <a:pt x="22" y="716"/>
                </a:lnTo>
                <a:lnTo>
                  <a:pt x="33" y="690"/>
                </a:lnTo>
                <a:lnTo>
                  <a:pt x="44" y="665"/>
                </a:lnTo>
                <a:lnTo>
                  <a:pt x="56" y="641"/>
                </a:lnTo>
                <a:lnTo>
                  <a:pt x="68" y="618"/>
                </a:lnTo>
                <a:lnTo>
                  <a:pt x="80" y="594"/>
                </a:lnTo>
                <a:lnTo>
                  <a:pt x="90" y="568"/>
                </a:lnTo>
                <a:lnTo>
                  <a:pt x="99" y="538"/>
                </a:lnTo>
                <a:lnTo>
                  <a:pt x="106" y="505"/>
                </a:lnTo>
                <a:lnTo>
                  <a:pt x="111" y="469"/>
                </a:lnTo>
                <a:lnTo>
                  <a:pt x="113" y="424"/>
                </a:lnTo>
                <a:lnTo>
                  <a:pt x="111" y="382"/>
                </a:lnTo>
                <a:lnTo>
                  <a:pt x="106" y="344"/>
                </a:lnTo>
                <a:lnTo>
                  <a:pt x="99" y="313"/>
                </a:lnTo>
                <a:lnTo>
                  <a:pt x="90" y="284"/>
                </a:lnTo>
                <a:lnTo>
                  <a:pt x="80" y="258"/>
                </a:lnTo>
                <a:lnTo>
                  <a:pt x="69" y="233"/>
                </a:lnTo>
                <a:lnTo>
                  <a:pt x="58" y="211"/>
                </a:lnTo>
                <a:lnTo>
                  <a:pt x="46" y="187"/>
                </a:lnTo>
                <a:lnTo>
                  <a:pt x="34" y="164"/>
                </a:lnTo>
                <a:lnTo>
                  <a:pt x="24" y="137"/>
                </a:lnTo>
                <a:lnTo>
                  <a:pt x="14" y="110"/>
                </a:lnTo>
                <a:lnTo>
                  <a:pt x="8" y="77"/>
                </a:lnTo>
                <a:lnTo>
                  <a:pt x="3" y="42"/>
                </a:lnTo>
                <a:lnTo>
                  <a:pt x="0" y="0"/>
                </a:lnTo>
                <a:close/>
              </a:path>
            </a:pathLst>
          </a:custGeom>
          <a:solidFill>
            <a:schemeClr val="tx2"/>
          </a:solidFill>
          <a:ln w="0">
            <a:noFill/>
            <a:prstDash val="solid"/>
            <a:round/>
            <a:headEnd/>
            <a:tailEnd/>
          </a:ln>
        </p:spPr>
      </p:sp>
      <p:sp>
        <p:nvSpPr>
          <p:cNvPr id="6" name="Rectangle 5">
            <a:extLst>
              <a:ext uri="{FF2B5EF4-FFF2-40B4-BE49-F238E27FC236}">
                <a16:creationId xmlns:a16="http://schemas.microsoft.com/office/drawing/2014/main" id="{BEA4642C-7F9D-7A27-5FAF-24B3BD0C67D6}"/>
              </a:ext>
            </a:extLst>
          </p:cNvPr>
          <p:cNvSpPr/>
          <p:nvPr/>
        </p:nvSpPr>
        <p:spPr>
          <a:xfrm>
            <a:off x="0" y="0"/>
            <a:ext cx="212725"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Rectangle 6" title="left edge border">
            <a:extLst>
              <a:ext uri="{FF2B5EF4-FFF2-40B4-BE49-F238E27FC236}">
                <a16:creationId xmlns:a16="http://schemas.microsoft.com/office/drawing/2014/main" id="{DD075790-A68E-2CDB-80F2-7F86F71E582B}"/>
              </a:ext>
            </a:extLst>
          </p:cNvPr>
          <p:cNvSpPr/>
          <p:nvPr/>
        </p:nvSpPr>
        <p:spPr>
          <a:xfrm>
            <a:off x="0" y="0"/>
            <a:ext cx="212725"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253414" y="457200"/>
            <a:ext cx="2319086" cy="1196671"/>
          </a:xfrm>
        </p:spPr>
        <p:txBody>
          <a:bodyPr anchor="b"/>
          <a:lstStyle>
            <a:lvl1pPr>
              <a:lnSpc>
                <a:spcPct val="100000"/>
              </a:lnSpc>
              <a:defRPr sz="1800" b="1" i="0" cap="all" spc="225" baseline="0">
                <a:solidFill>
                  <a:schemeClr val="accent1"/>
                </a:solidFill>
                <a:latin typeface="+mn-lt"/>
              </a:defRPr>
            </a:lvl1pPr>
          </a:lstStyle>
          <a:p>
            <a:r>
              <a:rPr lang="en-US"/>
              <a:t>Click to edit Master title style</a:t>
            </a:r>
            <a:endParaRPr lang="en-US" dirty="0"/>
          </a:p>
        </p:txBody>
      </p:sp>
      <p:sp>
        <p:nvSpPr>
          <p:cNvPr id="3" name="Content Placeholder 2"/>
          <p:cNvSpPr>
            <a:spLocks noGrp="1"/>
          </p:cNvSpPr>
          <p:nvPr>
            <p:ph idx="1"/>
          </p:nvPr>
        </p:nvSpPr>
        <p:spPr>
          <a:xfrm>
            <a:off x="573788" y="920377"/>
            <a:ext cx="4618814" cy="4985124"/>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53414" y="1741336"/>
            <a:ext cx="2319086" cy="4164164"/>
          </a:xfrm>
        </p:spPr>
        <p:txBody>
          <a:bodyPr>
            <a:normAutofit/>
          </a:bodyPr>
          <a:lstStyle>
            <a:lvl1pPr marL="0" indent="0">
              <a:lnSpc>
                <a:spcPct val="110000"/>
              </a:lnSpc>
              <a:spcBef>
                <a:spcPts val="1200"/>
              </a:spcBef>
              <a:buNone/>
              <a:defRPr sz="1400" baseline="0">
                <a:solidFill>
                  <a:schemeClr val="bg2"/>
                </a:solidFill>
              </a:defRPr>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8" name="Date Placeholder 4">
            <a:extLst>
              <a:ext uri="{FF2B5EF4-FFF2-40B4-BE49-F238E27FC236}">
                <a16:creationId xmlns:a16="http://schemas.microsoft.com/office/drawing/2014/main" id="{C8C48B02-6BA7-3888-035A-B540D024D130}"/>
              </a:ext>
            </a:extLst>
          </p:cNvPr>
          <p:cNvSpPr>
            <a:spLocks noGrp="1"/>
          </p:cNvSpPr>
          <p:nvPr>
            <p:ph type="dt" sz="half" idx="10"/>
          </p:nvPr>
        </p:nvSpPr>
        <p:spPr>
          <a:xfrm>
            <a:off x="573088" y="6375400"/>
            <a:ext cx="925512" cy="349250"/>
          </a:xfrm>
        </p:spPr>
        <p:txBody>
          <a:bodyPr/>
          <a:lstStyle>
            <a:lvl1pPr>
              <a:defRPr/>
            </a:lvl1pPr>
          </a:lstStyle>
          <a:p>
            <a:pPr>
              <a:defRPr/>
            </a:pPr>
            <a:endParaRPr lang="en-GB"/>
          </a:p>
        </p:txBody>
      </p:sp>
      <p:sp>
        <p:nvSpPr>
          <p:cNvPr id="9" name="Footer Placeholder 5">
            <a:extLst>
              <a:ext uri="{FF2B5EF4-FFF2-40B4-BE49-F238E27FC236}">
                <a16:creationId xmlns:a16="http://schemas.microsoft.com/office/drawing/2014/main" id="{A9941DB5-7327-6BCC-553D-93FB864AD641}"/>
              </a:ext>
            </a:extLst>
          </p:cNvPr>
          <p:cNvSpPr>
            <a:spLocks noGrp="1"/>
          </p:cNvSpPr>
          <p:nvPr>
            <p:ph type="ftr" sz="quarter" idx="11"/>
          </p:nvPr>
        </p:nvSpPr>
        <p:spPr>
          <a:xfrm>
            <a:off x="1577975" y="6375400"/>
            <a:ext cx="2611438" cy="346075"/>
          </a:xfrm>
        </p:spPr>
        <p:txBody>
          <a:bodyPr/>
          <a:lstStyle>
            <a:lvl1pPr>
              <a:defRPr/>
            </a:lvl1pPr>
          </a:lstStyle>
          <a:p>
            <a:pPr>
              <a:defRPr/>
            </a:pPr>
            <a:endParaRPr lang="en-GB"/>
          </a:p>
        </p:txBody>
      </p:sp>
      <p:sp>
        <p:nvSpPr>
          <p:cNvPr id="10" name="Slide Number Placeholder 6">
            <a:extLst>
              <a:ext uri="{FF2B5EF4-FFF2-40B4-BE49-F238E27FC236}">
                <a16:creationId xmlns:a16="http://schemas.microsoft.com/office/drawing/2014/main" id="{B9AC5D63-4EE9-7FCB-8E0B-19F970D081E4}"/>
              </a:ext>
            </a:extLst>
          </p:cNvPr>
          <p:cNvSpPr>
            <a:spLocks noGrp="1"/>
          </p:cNvSpPr>
          <p:nvPr>
            <p:ph type="sldNum" sz="quarter" idx="12"/>
          </p:nvPr>
        </p:nvSpPr>
        <p:spPr>
          <a:xfrm>
            <a:off x="4268788" y="6375400"/>
            <a:ext cx="923925" cy="346075"/>
          </a:xfrm>
        </p:spPr>
        <p:txBody>
          <a:bodyPr/>
          <a:lstStyle>
            <a:lvl1pPr>
              <a:defRPr smtClean="0"/>
            </a:lvl1pPr>
          </a:lstStyle>
          <a:p>
            <a:pPr>
              <a:defRPr/>
            </a:pPr>
            <a:fld id="{2160926E-ABEE-4FFE-8301-8018C01AC515}" type="slidenum">
              <a:rPr lang="en-GB" altLang="en-US"/>
              <a:pPr>
                <a:defRPr/>
              </a:pPr>
              <a:t>‹#›</a:t>
            </a:fld>
            <a:endParaRPr lang="en-GB" altLang="en-US"/>
          </a:p>
        </p:txBody>
      </p:sp>
    </p:spTree>
    <p:extLst>
      <p:ext uri="{BB962C8B-B14F-4D97-AF65-F5344CB8AC3E}">
        <p14:creationId xmlns:p14="http://schemas.microsoft.com/office/powerpoint/2010/main" val="16906270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5" name="Freeform 11" title="right scallop background shape">
            <a:extLst>
              <a:ext uri="{FF2B5EF4-FFF2-40B4-BE49-F238E27FC236}">
                <a16:creationId xmlns:a16="http://schemas.microsoft.com/office/drawing/2014/main" id="{6860084F-08CE-E768-849A-E081D341F1A2}"/>
              </a:ext>
            </a:extLst>
          </p:cNvPr>
          <p:cNvSpPr/>
          <p:nvPr/>
        </p:nvSpPr>
        <p:spPr bwMode="auto">
          <a:xfrm>
            <a:off x="5541963" y="0"/>
            <a:ext cx="3602037" cy="6858000"/>
          </a:xfrm>
          <a:custGeom>
            <a:avLst/>
            <a:gdLst/>
            <a:ahLst/>
            <a:cxnLst/>
            <a:rect l="0" t="0" r="r" b="b"/>
            <a:pathLst>
              <a:path w="3025" h="4320">
                <a:moveTo>
                  <a:pt x="0" y="0"/>
                </a:moveTo>
                <a:lnTo>
                  <a:pt x="3025" y="0"/>
                </a:lnTo>
                <a:lnTo>
                  <a:pt x="3025" y="4320"/>
                </a:lnTo>
                <a:lnTo>
                  <a:pt x="0" y="4320"/>
                </a:lnTo>
                <a:lnTo>
                  <a:pt x="3" y="4278"/>
                </a:lnTo>
                <a:lnTo>
                  <a:pt x="8" y="4243"/>
                </a:lnTo>
                <a:lnTo>
                  <a:pt x="14" y="4210"/>
                </a:lnTo>
                <a:lnTo>
                  <a:pt x="24" y="4183"/>
                </a:lnTo>
                <a:lnTo>
                  <a:pt x="34" y="4156"/>
                </a:lnTo>
                <a:lnTo>
                  <a:pt x="46" y="4133"/>
                </a:lnTo>
                <a:lnTo>
                  <a:pt x="58" y="4109"/>
                </a:lnTo>
                <a:lnTo>
                  <a:pt x="69" y="4087"/>
                </a:lnTo>
                <a:lnTo>
                  <a:pt x="80" y="4062"/>
                </a:lnTo>
                <a:lnTo>
                  <a:pt x="90" y="4036"/>
                </a:lnTo>
                <a:lnTo>
                  <a:pt x="99" y="4007"/>
                </a:lnTo>
                <a:lnTo>
                  <a:pt x="106" y="3976"/>
                </a:lnTo>
                <a:lnTo>
                  <a:pt x="111" y="3938"/>
                </a:lnTo>
                <a:lnTo>
                  <a:pt x="113" y="3895"/>
                </a:lnTo>
                <a:lnTo>
                  <a:pt x="111" y="3851"/>
                </a:lnTo>
                <a:lnTo>
                  <a:pt x="106" y="3815"/>
                </a:lnTo>
                <a:lnTo>
                  <a:pt x="99" y="3782"/>
                </a:lnTo>
                <a:lnTo>
                  <a:pt x="90" y="3752"/>
                </a:lnTo>
                <a:lnTo>
                  <a:pt x="80" y="3726"/>
                </a:lnTo>
                <a:lnTo>
                  <a:pt x="68" y="3702"/>
                </a:lnTo>
                <a:lnTo>
                  <a:pt x="56" y="3679"/>
                </a:lnTo>
                <a:lnTo>
                  <a:pt x="44" y="3655"/>
                </a:lnTo>
                <a:lnTo>
                  <a:pt x="33" y="3630"/>
                </a:lnTo>
                <a:lnTo>
                  <a:pt x="22" y="3604"/>
                </a:lnTo>
                <a:lnTo>
                  <a:pt x="13" y="3575"/>
                </a:lnTo>
                <a:lnTo>
                  <a:pt x="7" y="3542"/>
                </a:lnTo>
                <a:lnTo>
                  <a:pt x="1" y="3504"/>
                </a:lnTo>
                <a:lnTo>
                  <a:pt x="0" y="3461"/>
                </a:lnTo>
                <a:lnTo>
                  <a:pt x="1" y="3418"/>
                </a:lnTo>
                <a:lnTo>
                  <a:pt x="7" y="3380"/>
                </a:lnTo>
                <a:lnTo>
                  <a:pt x="13" y="3347"/>
                </a:lnTo>
                <a:lnTo>
                  <a:pt x="22" y="3319"/>
                </a:lnTo>
                <a:lnTo>
                  <a:pt x="33" y="3292"/>
                </a:lnTo>
                <a:lnTo>
                  <a:pt x="44" y="3267"/>
                </a:lnTo>
                <a:lnTo>
                  <a:pt x="56" y="3244"/>
                </a:lnTo>
                <a:lnTo>
                  <a:pt x="68" y="3222"/>
                </a:lnTo>
                <a:lnTo>
                  <a:pt x="80" y="3197"/>
                </a:lnTo>
                <a:lnTo>
                  <a:pt x="90" y="3171"/>
                </a:lnTo>
                <a:lnTo>
                  <a:pt x="99" y="3142"/>
                </a:lnTo>
                <a:lnTo>
                  <a:pt x="106" y="3109"/>
                </a:lnTo>
                <a:lnTo>
                  <a:pt x="111" y="3071"/>
                </a:lnTo>
                <a:lnTo>
                  <a:pt x="113" y="3028"/>
                </a:lnTo>
                <a:lnTo>
                  <a:pt x="111" y="2985"/>
                </a:lnTo>
                <a:lnTo>
                  <a:pt x="106" y="2947"/>
                </a:lnTo>
                <a:lnTo>
                  <a:pt x="99" y="2914"/>
                </a:lnTo>
                <a:lnTo>
                  <a:pt x="90" y="2885"/>
                </a:lnTo>
                <a:lnTo>
                  <a:pt x="80" y="2858"/>
                </a:lnTo>
                <a:lnTo>
                  <a:pt x="68" y="2834"/>
                </a:lnTo>
                <a:lnTo>
                  <a:pt x="44" y="2787"/>
                </a:lnTo>
                <a:lnTo>
                  <a:pt x="33" y="2763"/>
                </a:lnTo>
                <a:lnTo>
                  <a:pt x="22" y="2736"/>
                </a:lnTo>
                <a:lnTo>
                  <a:pt x="13" y="2707"/>
                </a:lnTo>
                <a:lnTo>
                  <a:pt x="7" y="2674"/>
                </a:lnTo>
                <a:lnTo>
                  <a:pt x="1" y="2637"/>
                </a:lnTo>
                <a:lnTo>
                  <a:pt x="0" y="2593"/>
                </a:lnTo>
                <a:lnTo>
                  <a:pt x="1" y="2550"/>
                </a:lnTo>
                <a:lnTo>
                  <a:pt x="7" y="2512"/>
                </a:lnTo>
                <a:lnTo>
                  <a:pt x="13" y="2479"/>
                </a:lnTo>
                <a:lnTo>
                  <a:pt x="22" y="2451"/>
                </a:lnTo>
                <a:lnTo>
                  <a:pt x="33" y="2424"/>
                </a:lnTo>
                <a:lnTo>
                  <a:pt x="44" y="2401"/>
                </a:lnTo>
                <a:lnTo>
                  <a:pt x="68" y="2354"/>
                </a:lnTo>
                <a:lnTo>
                  <a:pt x="80" y="2329"/>
                </a:lnTo>
                <a:lnTo>
                  <a:pt x="90" y="2303"/>
                </a:lnTo>
                <a:lnTo>
                  <a:pt x="99" y="2274"/>
                </a:lnTo>
                <a:lnTo>
                  <a:pt x="106" y="2241"/>
                </a:lnTo>
                <a:lnTo>
                  <a:pt x="111" y="2203"/>
                </a:lnTo>
                <a:lnTo>
                  <a:pt x="113" y="2159"/>
                </a:lnTo>
                <a:lnTo>
                  <a:pt x="111" y="2117"/>
                </a:lnTo>
                <a:lnTo>
                  <a:pt x="106" y="2079"/>
                </a:lnTo>
                <a:lnTo>
                  <a:pt x="99" y="2046"/>
                </a:lnTo>
                <a:lnTo>
                  <a:pt x="90" y="2017"/>
                </a:lnTo>
                <a:lnTo>
                  <a:pt x="80" y="1991"/>
                </a:lnTo>
                <a:lnTo>
                  <a:pt x="68" y="1966"/>
                </a:lnTo>
                <a:lnTo>
                  <a:pt x="56" y="1943"/>
                </a:lnTo>
                <a:lnTo>
                  <a:pt x="44" y="1919"/>
                </a:lnTo>
                <a:lnTo>
                  <a:pt x="33" y="1896"/>
                </a:lnTo>
                <a:lnTo>
                  <a:pt x="22" y="1869"/>
                </a:lnTo>
                <a:lnTo>
                  <a:pt x="13" y="1841"/>
                </a:lnTo>
                <a:lnTo>
                  <a:pt x="7" y="1807"/>
                </a:lnTo>
                <a:lnTo>
                  <a:pt x="1" y="1770"/>
                </a:lnTo>
                <a:lnTo>
                  <a:pt x="0" y="1727"/>
                </a:lnTo>
                <a:lnTo>
                  <a:pt x="1" y="1683"/>
                </a:lnTo>
                <a:lnTo>
                  <a:pt x="7" y="1646"/>
                </a:lnTo>
                <a:lnTo>
                  <a:pt x="13" y="1613"/>
                </a:lnTo>
                <a:lnTo>
                  <a:pt x="22" y="1583"/>
                </a:lnTo>
                <a:lnTo>
                  <a:pt x="33" y="1557"/>
                </a:lnTo>
                <a:lnTo>
                  <a:pt x="44" y="1533"/>
                </a:lnTo>
                <a:lnTo>
                  <a:pt x="56" y="1509"/>
                </a:lnTo>
                <a:lnTo>
                  <a:pt x="68" y="1486"/>
                </a:lnTo>
                <a:lnTo>
                  <a:pt x="80" y="1461"/>
                </a:lnTo>
                <a:lnTo>
                  <a:pt x="90" y="1435"/>
                </a:lnTo>
                <a:lnTo>
                  <a:pt x="99" y="1406"/>
                </a:lnTo>
                <a:lnTo>
                  <a:pt x="106" y="1373"/>
                </a:lnTo>
                <a:lnTo>
                  <a:pt x="111" y="1335"/>
                </a:lnTo>
                <a:lnTo>
                  <a:pt x="113" y="1292"/>
                </a:lnTo>
                <a:lnTo>
                  <a:pt x="111" y="1249"/>
                </a:lnTo>
                <a:lnTo>
                  <a:pt x="106" y="1211"/>
                </a:lnTo>
                <a:lnTo>
                  <a:pt x="99" y="1178"/>
                </a:lnTo>
                <a:lnTo>
                  <a:pt x="90" y="1149"/>
                </a:lnTo>
                <a:lnTo>
                  <a:pt x="80" y="1123"/>
                </a:lnTo>
                <a:lnTo>
                  <a:pt x="68" y="1098"/>
                </a:lnTo>
                <a:lnTo>
                  <a:pt x="56" y="1076"/>
                </a:lnTo>
                <a:lnTo>
                  <a:pt x="44" y="1053"/>
                </a:lnTo>
                <a:lnTo>
                  <a:pt x="33" y="1028"/>
                </a:lnTo>
                <a:lnTo>
                  <a:pt x="22" y="1001"/>
                </a:lnTo>
                <a:lnTo>
                  <a:pt x="13" y="973"/>
                </a:lnTo>
                <a:lnTo>
                  <a:pt x="7" y="940"/>
                </a:lnTo>
                <a:lnTo>
                  <a:pt x="1" y="902"/>
                </a:lnTo>
                <a:lnTo>
                  <a:pt x="0" y="859"/>
                </a:lnTo>
                <a:lnTo>
                  <a:pt x="1" y="816"/>
                </a:lnTo>
                <a:lnTo>
                  <a:pt x="7" y="778"/>
                </a:lnTo>
                <a:lnTo>
                  <a:pt x="13" y="745"/>
                </a:lnTo>
                <a:lnTo>
                  <a:pt x="22" y="716"/>
                </a:lnTo>
                <a:lnTo>
                  <a:pt x="33" y="690"/>
                </a:lnTo>
                <a:lnTo>
                  <a:pt x="44" y="665"/>
                </a:lnTo>
                <a:lnTo>
                  <a:pt x="56" y="641"/>
                </a:lnTo>
                <a:lnTo>
                  <a:pt x="68" y="618"/>
                </a:lnTo>
                <a:lnTo>
                  <a:pt x="80" y="594"/>
                </a:lnTo>
                <a:lnTo>
                  <a:pt x="90" y="568"/>
                </a:lnTo>
                <a:lnTo>
                  <a:pt x="99" y="538"/>
                </a:lnTo>
                <a:lnTo>
                  <a:pt x="106" y="505"/>
                </a:lnTo>
                <a:lnTo>
                  <a:pt x="111" y="469"/>
                </a:lnTo>
                <a:lnTo>
                  <a:pt x="113" y="424"/>
                </a:lnTo>
                <a:lnTo>
                  <a:pt x="111" y="382"/>
                </a:lnTo>
                <a:lnTo>
                  <a:pt x="106" y="344"/>
                </a:lnTo>
                <a:lnTo>
                  <a:pt x="99" y="313"/>
                </a:lnTo>
                <a:lnTo>
                  <a:pt x="90" y="284"/>
                </a:lnTo>
                <a:lnTo>
                  <a:pt x="80" y="258"/>
                </a:lnTo>
                <a:lnTo>
                  <a:pt x="69" y="233"/>
                </a:lnTo>
                <a:lnTo>
                  <a:pt x="58" y="211"/>
                </a:lnTo>
                <a:lnTo>
                  <a:pt x="46" y="187"/>
                </a:lnTo>
                <a:lnTo>
                  <a:pt x="34" y="164"/>
                </a:lnTo>
                <a:lnTo>
                  <a:pt x="24" y="137"/>
                </a:lnTo>
                <a:lnTo>
                  <a:pt x="14" y="110"/>
                </a:lnTo>
                <a:lnTo>
                  <a:pt x="8" y="77"/>
                </a:lnTo>
                <a:lnTo>
                  <a:pt x="3" y="42"/>
                </a:lnTo>
                <a:lnTo>
                  <a:pt x="0" y="0"/>
                </a:lnTo>
                <a:close/>
              </a:path>
            </a:pathLst>
          </a:custGeom>
          <a:solidFill>
            <a:schemeClr val="tx2"/>
          </a:solidFill>
          <a:ln w="0">
            <a:noFill/>
            <a:prstDash val="solid"/>
            <a:round/>
            <a:headEnd/>
            <a:tailEnd/>
          </a:ln>
        </p:spPr>
      </p:sp>
      <p:sp>
        <p:nvSpPr>
          <p:cNvPr id="6" name="Rectangle 5">
            <a:extLst>
              <a:ext uri="{FF2B5EF4-FFF2-40B4-BE49-F238E27FC236}">
                <a16:creationId xmlns:a16="http://schemas.microsoft.com/office/drawing/2014/main" id="{4F386741-8B94-6699-2F3D-CD0D38CE5662}"/>
              </a:ext>
            </a:extLst>
          </p:cNvPr>
          <p:cNvSpPr/>
          <p:nvPr/>
        </p:nvSpPr>
        <p:spPr>
          <a:xfrm>
            <a:off x="0" y="0"/>
            <a:ext cx="212725"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Rectangle 6" title="left edge border">
            <a:extLst>
              <a:ext uri="{FF2B5EF4-FFF2-40B4-BE49-F238E27FC236}">
                <a16:creationId xmlns:a16="http://schemas.microsoft.com/office/drawing/2014/main" id="{346552CE-22F1-F317-AB05-988D83BBDB05}"/>
              </a:ext>
            </a:extLst>
          </p:cNvPr>
          <p:cNvSpPr/>
          <p:nvPr/>
        </p:nvSpPr>
        <p:spPr>
          <a:xfrm>
            <a:off x="0" y="0"/>
            <a:ext cx="212725"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212598" y="1"/>
            <a:ext cx="5516689" cy="6857999"/>
          </a:xfrm>
        </p:spPr>
        <p:txBody>
          <a:bodyPr rtlCol="0">
            <a:normAutofit/>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pPr lvl="0"/>
            <a:r>
              <a:rPr lang="en-US" noProof="0"/>
              <a:t>Click icon to add picture</a:t>
            </a:r>
            <a:endParaRPr lang="en-US" noProof="0" dirty="0"/>
          </a:p>
        </p:txBody>
      </p:sp>
      <p:sp>
        <p:nvSpPr>
          <p:cNvPr id="2" name="Title 1"/>
          <p:cNvSpPr>
            <a:spLocks noGrp="1"/>
          </p:cNvSpPr>
          <p:nvPr>
            <p:ph type="title"/>
          </p:nvPr>
        </p:nvSpPr>
        <p:spPr>
          <a:xfrm>
            <a:off x="6253413" y="457200"/>
            <a:ext cx="2319088" cy="1196670"/>
          </a:xfrm>
        </p:spPr>
        <p:txBody>
          <a:bodyPr anchor="b"/>
          <a:lstStyle>
            <a:lvl1pPr>
              <a:lnSpc>
                <a:spcPct val="100000"/>
              </a:lnSpc>
              <a:defRPr sz="1800" b="1" i="0" spc="225" baseline="0">
                <a:solidFill>
                  <a:schemeClr val="accent1"/>
                </a:solidFill>
                <a:latin typeface="+mn-lt"/>
              </a:defRPr>
            </a:lvl1pPr>
          </a:lstStyle>
          <a:p>
            <a:r>
              <a:rPr lang="en-US"/>
              <a:t>Click to edit Master title style</a:t>
            </a:r>
            <a:endParaRPr lang="en-US" dirty="0"/>
          </a:p>
        </p:txBody>
      </p:sp>
      <p:sp>
        <p:nvSpPr>
          <p:cNvPr id="4" name="Text Placeholder 3"/>
          <p:cNvSpPr>
            <a:spLocks noGrp="1"/>
          </p:cNvSpPr>
          <p:nvPr>
            <p:ph type="body" sz="half" idx="2"/>
          </p:nvPr>
        </p:nvSpPr>
        <p:spPr>
          <a:xfrm>
            <a:off x="6253413" y="1741336"/>
            <a:ext cx="2319088" cy="4164164"/>
          </a:xfrm>
        </p:spPr>
        <p:txBody>
          <a:bodyPr>
            <a:normAutofit/>
          </a:bodyPr>
          <a:lstStyle>
            <a:lvl1pPr marL="0" indent="0">
              <a:lnSpc>
                <a:spcPct val="110000"/>
              </a:lnSpc>
              <a:spcBef>
                <a:spcPts val="1200"/>
              </a:spcBef>
              <a:buNone/>
              <a:defRPr sz="1400" baseline="0">
                <a:solidFill>
                  <a:schemeClr val="bg2"/>
                </a:solidFill>
              </a:defRPr>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8" name="Date Placeholder 4">
            <a:extLst>
              <a:ext uri="{FF2B5EF4-FFF2-40B4-BE49-F238E27FC236}">
                <a16:creationId xmlns:a16="http://schemas.microsoft.com/office/drawing/2014/main" id="{AB6A5681-8527-B7A0-87A7-ED64AC7C76BF}"/>
              </a:ext>
            </a:extLst>
          </p:cNvPr>
          <p:cNvSpPr>
            <a:spLocks noGrp="1"/>
          </p:cNvSpPr>
          <p:nvPr>
            <p:ph type="dt" sz="half" idx="10"/>
          </p:nvPr>
        </p:nvSpPr>
        <p:spPr>
          <a:xfrm>
            <a:off x="574675" y="6375400"/>
            <a:ext cx="923925" cy="349250"/>
          </a:xfrm>
        </p:spPr>
        <p:txBody>
          <a:bodyPr/>
          <a:lstStyle>
            <a:lvl1pPr>
              <a:defRPr/>
            </a:lvl1pPr>
          </a:lstStyle>
          <a:p>
            <a:pPr>
              <a:defRPr/>
            </a:pPr>
            <a:endParaRPr lang="en-GB"/>
          </a:p>
        </p:txBody>
      </p:sp>
      <p:sp>
        <p:nvSpPr>
          <p:cNvPr id="9" name="Footer Placeholder 5">
            <a:extLst>
              <a:ext uri="{FF2B5EF4-FFF2-40B4-BE49-F238E27FC236}">
                <a16:creationId xmlns:a16="http://schemas.microsoft.com/office/drawing/2014/main" id="{449769F9-67E5-FD38-4FFE-D8AA3CF1B3D5}"/>
              </a:ext>
            </a:extLst>
          </p:cNvPr>
          <p:cNvSpPr>
            <a:spLocks noGrp="1"/>
          </p:cNvSpPr>
          <p:nvPr>
            <p:ph type="ftr" sz="quarter" idx="11"/>
          </p:nvPr>
        </p:nvSpPr>
        <p:spPr>
          <a:xfrm>
            <a:off x="1577975" y="6375400"/>
            <a:ext cx="2611438" cy="346075"/>
          </a:xfrm>
        </p:spPr>
        <p:txBody>
          <a:bodyPr/>
          <a:lstStyle>
            <a:lvl1pPr>
              <a:defRPr/>
            </a:lvl1pPr>
          </a:lstStyle>
          <a:p>
            <a:pPr>
              <a:defRPr/>
            </a:pPr>
            <a:endParaRPr lang="en-GB"/>
          </a:p>
        </p:txBody>
      </p:sp>
      <p:sp>
        <p:nvSpPr>
          <p:cNvPr id="10" name="Slide Number Placeholder 6">
            <a:extLst>
              <a:ext uri="{FF2B5EF4-FFF2-40B4-BE49-F238E27FC236}">
                <a16:creationId xmlns:a16="http://schemas.microsoft.com/office/drawing/2014/main" id="{DCA85C16-E109-8318-92C2-F4EFA8597FFF}"/>
              </a:ext>
            </a:extLst>
          </p:cNvPr>
          <p:cNvSpPr>
            <a:spLocks noGrp="1"/>
          </p:cNvSpPr>
          <p:nvPr>
            <p:ph type="sldNum" sz="quarter" idx="12"/>
          </p:nvPr>
        </p:nvSpPr>
        <p:spPr>
          <a:xfrm>
            <a:off x="4256088" y="6375400"/>
            <a:ext cx="947737" cy="346075"/>
          </a:xfrm>
        </p:spPr>
        <p:txBody>
          <a:bodyPr/>
          <a:lstStyle>
            <a:lvl1pPr>
              <a:defRPr smtClean="0"/>
            </a:lvl1pPr>
          </a:lstStyle>
          <a:p>
            <a:pPr>
              <a:defRPr/>
            </a:pPr>
            <a:fld id="{FB39EE89-1850-435A-BB45-9683EAC06D93}" type="slidenum">
              <a:rPr lang="en-GB" altLang="en-US"/>
              <a:pPr>
                <a:defRPr/>
              </a:pPr>
              <a:t>‹#›</a:t>
            </a:fld>
            <a:endParaRPr lang="en-GB" altLang="en-US"/>
          </a:p>
        </p:txBody>
      </p:sp>
    </p:spTree>
    <p:extLst>
      <p:ext uri="{BB962C8B-B14F-4D97-AF65-F5344CB8AC3E}">
        <p14:creationId xmlns:p14="http://schemas.microsoft.com/office/powerpoint/2010/main" val="18256827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8B3EB948-7C58-ADAD-73C5-5713EDC15E03}"/>
              </a:ext>
            </a:extLst>
          </p:cNvPr>
          <p:cNvSpPr>
            <a:spLocks noGrp="1"/>
          </p:cNvSpPr>
          <p:nvPr>
            <p:ph type="dt" sz="half" idx="10"/>
          </p:nvPr>
        </p:nvSpPr>
        <p:spPr/>
        <p:txBody>
          <a:bodyPr/>
          <a:lstStyle>
            <a:lvl1pPr>
              <a:defRPr/>
            </a:lvl1pPr>
          </a:lstStyle>
          <a:p>
            <a:pPr>
              <a:defRPr/>
            </a:pPr>
            <a:endParaRPr lang="en-GB"/>
          </a:p>
        </p:txBody>
      </p:sp>
      <p:sp>
        <p:nvSpPr>
          <p:cNvPr id="5" name="Footer Placeholder 4">
            <a:extLst>
              <a:ext uri="{FF2B5EF4-FFF2-40B4-BE49-F238E27FC236}">
                <a16:creationId xmlns:a16="http://schemas.microsoft.com/office/drawing/2014/main" id="{81E90CD5-515E-D920-DBD9-05AC49349F7F}"/>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C783210B-8915-63F1-B7B8-9DD0140D23CD}"/>
              </a:ext>
            </a:extLst>
          </p:cNvPr>
          <p:cNvSpPr>
            <a:spLocks noGrp="1"/>
          </p:cNvSpPr>
          <p:nvPr>
            <p:ph type="sldNum" sz="quarter" idx="12"/>
          </p:nvPr>
        </p:nvSpPr>
        <p:spPr/>
        <p:txBody>
          <a:bodyPr/>
          <a:lstStyle>
            <a:lvl1pPr>
              <a:defRPr/>
            </a:lvl1pPr>
          </a:lstStyle>
          <a:p>
            <a:pPr>
              <a:defRPr/>
            </a:pPr>
            <a:fld id="{F1894B6B-D4E7-4D5E-B82E-B8A7B046C716}" type="slidenum">
              <a:rPr lang="en-GB" altLang="en-US"/>
              <a:pPr>
                <a:defRPr/>
              </a:pPr>
              <a:t>‹#›</a:t>
            </a:fld>
            <a:endParaRPr lang="en-GB" altLang="en-US"/>
          </a:p>
        </p:txBody>
      </p:sp>
    </p:spTree>
    <p:extLst>
      <p:ext uri="{BB962C8B-B14F-4D97-AF65-F5344CB8AC3E}">
        <p14:creationId xmlns:p14="http://schemas.microsoft.com/office/powerpoint/2010/main" val="34652370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96911" y="382386"/>
            <a:ext cx="1771930" cy="5600404"/>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942974" y="382386"/>
            <a:ext cx="5809517" cy="560040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CAAEC1AD-12D3-E0A2-A84F-DF0C7D6BCB3A}"/>
              </a:ext>
            </a:extLst>
          </p:cNvPr>
          <p:cNvSpPr>
            <a:spLocks noGrp="1"/>
          </p:cNvSpPr>
          <p:nvPr>
            <p:ph type="dt" sz="half" idx="10"/>
          </p:nvPr>
        </p:nvSpPr>
        <p:spPr/>
        <p:txBody>
          <a:bodyPr/>
          <a:lstStyle>
            <a:lvl1pPr>
              <a:defRPr/>
            </a:lvl1pPr>
          </a:lstStyle>
          <a:p>
            <a:pPr>
              <a:defRPr/>
            </a:pPr>
            <a:endParaRPr lang="en-GB"/>
          </a:p>
        </p:txBody>
      </p:sp>
      <p:sp>
        <p:nvSpPr>
          <p:cNvPr id="5" name="Footer Placeholder 4">
            <a:extLst>
              <a:ext uri="{FF2B5EF4-FFF2-40B4-BE49-F238E27FC236}">
                <a16:creationId xmlns:a16="http://schemas.microsoft.com/office/drawing/2014/main" id="{CC3160F2-43A3-A4E8-8EC7-063BDC815157}"/>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AA831473-B254-B5DA-62BA-EB3B17FA7BB5}"/>
              </a:ext>
            </a:extLst>
          </p:cNvPr>
          <p:cNvSpPr>
            <a:spLocks noGrp="1"/>
          </p:cNvSpPr>
          <p:nvPr>
            <p:ph type="sldNum" sz="quarter" idx="12"/>
          </p:nvPr>
        </p:nvSpPr>
        <p:spPr/>
        <p:txBody>
          <a:bodyPr/>
          <a:lstStyle>
            <a:lvl1pPr>
              <a:defRPr/>
            </a:lvl1pPr>
          </a:lstStyle>
          <a:p>
            <a:pPr>
              <a:defRPr/>
            </a:pPr>
            <a:fld id="{2D0DAAE6-DD9E-4F9D-B20E-04782829BF89}" type="slidenum">
              <a:rPr lang="en-GB" altLang="en-US"/>
              <a:pPr>
                <a:defRPr/>
              </a:pPr>
              <a:t>‹#›</a:t>
            </a:fld>
            <a:endParaRPr lang="en-GB" altLang="en-US"/>
          </a:p>
        </p:txBody>
      </p:sp>
    </p:spTree>
    <p:extLst>
      <p:ext uri="{BB962C8B-B14F-4D97-AF65-F5344CB8AC3E}">
        <p14:creationId xmlns:p14="http://schemas.microsoft.com/office/powerpoint/2010/main" val="287066684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Agenda">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77E74678-B1A8-21D2-E6D3-321F13F94D19}"/>
              </a:ext>
            </a:extLst>
          </p:cNvPr>
          <p:cNvGrpSpPr>
            <a:grpSpLocks/>
          </p:cNvGrpSpPr>
          <p:nvPr userDrawn="1"/>
        </p:nvGrpSpPr>
        <p:grpSpPr bwMode="auto">
          <a:xfrm>
            <a:off x="4838700" y="3405188"/>
            <a:ext cx="4305300" cy="3467100"/>
            <a:chOff x="5009037" y="2525712"/>
            <a:chExt cx="7170193" cy="4332288"/>
          </a:xfrm>
        </p:grpSpPr>
        <p:sp>
          <p:nvSpPr>
            <p:cNvPr id="4" name="Freeform 7">
              <a:extLst>
                <a:ext uri="{FF2B5EF4-FFF2-40B4-BE49-F238E27FC236}">
                  <a16:creationId xmlns:a16="http://schemas.microsoft.com/office/drawing/2014/main" id="{71AFE552-BEB6-C5A1-68B8-17B02F09DE5C}"/>
                </a:ext>
              </a:extLst>
            </p:cNvPr>
            <p:cNvSpPr>
              <a:spLocks/>
            </p:cNvSpPr>
            <p:nvPr/>
          </p:nvSpPr>
          <p:spPr bwMode="auto">
            <a:xfrm>
              <a:off x="5009037" y="2525712"/>
              <a:ext cx="3601721" cy="4332288"/>
            </a:xfrm>
            <a:custGeom>
              <a:avLst/>
              <a:gdLst>
                <a:gd name="T0" fmla="*/ 3601721 w 1198"/>
                <a:gd name="T1" fmla="*/ 0 h 1441"/>
                <a:gd name="T2" fmla="*/ 0 w 1198"/>
                <a:gd name="T3" fmla="*/ 4332288 h 1441"/>
                <a:gd name="T4" fmla="*/ 3601721 w 1198"/>
                <a:gd name="T5" fmla="*/ 4332288 h 1441"/>
                <a:gd name="T6" fmla="*/ 3601721 w 1198"/>
                <a:gd name="T7" fmla="*/ 0 h 1441"/>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1198" h="1441">
                  <a:moveTo>
                    <a:pt x="1198" y="0"/>
                  </a:moveTo>
                  <a:lnTo>
                    <a:pt x="0" y="1441"/>
                  </a:lnTo>
                  <a:lnTo>
                    <a:pt x="1198" y="1441"/>
                  </a:lnTo>
                  <a:lnTo>
                    <a:pt x="1198" y="0"/>
                  </a:lnTo>
                  <a:close/>
                </a:path>
              </a:pathLst>
            </a:custGeom>
            <a:solidFill>
              <a:schemeClr val="accent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5" name="Freeform 6">
              <a:extLst>
                <a:ext uri="{FF2B5EF4-FFF2-40B4-BE49-F238E27FC236}">
                  <a16:creationId xmlns:a16="http://schemas.microsoft.com/office/drawing/2014/main" id="{8465ACC4-7E5E-FEA5-D522-3FAB4E23A240}"/>
                </a:ext>
              </a:extLst>
            </p:cNvPr>
            <p:cNvSpPr>
              <a:spLocks/>
            </p:cNvSpPr>
            <p:nvPr/>
          </p:nvSpPr>
          <p:spPr bwMode="auto">
            <a:xfrm>
              <a:off x="8589536" y="2525712"/>
              <a:ext cx="3589694" cy="4332288"/>
            </a:xfrm>
            <a:custGeom>
              <a:avLst/>
              <a:gdLst>
                <a:gd name="T0" fmla="*/ 0 w 1194"/>
                <a:gd name="T1" fmla="*/ 0 h 1441"/>
                <a:gd name="T2" fmla="*/ 3589694 w 1194"/>
                <a:gd name="T3" fmla="*/ 4332288 h 1441"/>
                <a:gd name="T4" fmla="*/ 0 w 1194"/>
                <a:gd name="T5" fmla="*/ 4332288 h 1441"/>
                <a:gd name="T6" fmla="*/ 0 w 1194"/>
                <a:gd name="T7" fmla="*/ 0 h 1441"/>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1194" h="1441">
                  <a:moveTo>
                    <a:pt x="0" y="0"/>
                  </a:moveTo>
                  <a:lnTo>
                    <a:pt x="1194" y="1441"/>
                  </a:lnTo>
                  <a:lnTo>
                    <a:pt x="0" y="1441"/>
                  </a:lnTo>
                  <a:lnTo>
                    <a:pt x="0" y="0"/>
                  </a:lnTo>
                  <a:close/>
                </a:path>
              </a:pathLst>
            </a:cu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grpSp>
      <p:grpSp>
        <p:nvGrpSpPr>
          <p:cNvPr id="6" name="Group 8">
            <a:extLst>
              <a:ext uri="{FF2B5EF4-FFF2-40B4-BE49-F238E27FC236}">
                <a16:creationId xmlns:a16="http://schemas.microsoft.com/office/drawing/2014/main" id="{D194270D-177F-353C-8EF5-84ACC8844814}"/>
              </a:ext>
            </a:extLst>
          </p:cNvPr>
          <p:cNvGrpSpPr>
            <a:grpSpLocks/>
          </p:cNvGrpSpPr>
          <p:nvPr userDrawn="1"/>
        </p:nvGrpSpPr>
        <p:grpSpPr bwMode="auto">
          <a:xfrm flipH="1" flipV="1">
            <a:off x="4849813" y="0"/>
            <a:ext cx="4303712" cy="3468688"/>
            <a:chOff x="5183405" y="2678112"/>
            <a:chExt cx="7170193" cy="4332288"/>
          </a:xfrm>
        </p:grpSpPr>
        <p:sp>
          <p:nvSpPr>
            <p:cNvPr id="7" name="Freeform 7">
              <a:extLst>
                <a:ext uri="{FF2B5EF4-FFF2-40B4-BE49-F238E27FC236}">
                  <a16:creationId xmlns:a16="http://schemas.microsoft.com/office/drawing/2014/main" id="{77C77818-53AF-C987-8BF1-5B6A0A999C97}"/>
                </a:ext>
              </a:extLst>
            </p:cNvPr>
            <p:cNvSpPr>
              <a:spLocks/>
            </p:cNvSpPr>
            <p:nvPr/>
          </p:nvSpPr>
          <p:spPr bwMode="auto">
            <a:xfrm>
              <a:off x="5183405" y="2678112"/>
              <a:ext cx="3602288" cy="4332288"/>
            </a:xfrm>
            <a:custGeom>
              <a:avLst/>
              <a:gdLst>
                <a:gd name="T0" fmla="*/ 1198 w 1198"/>
                <a:gd name="T1" fmla="*/ 0 h 1441"/>
                <a:gd name="T2" fmla="*/ 0 w 1198"/>
                <a:gd name="T3" fmla="*/ 1441 h 1441"/>
                <a:gd name="T4" fmla="*/ 1198 w 1198"/>
                <a:gd name="T5" fmla="*/ 1441 h 1441"/>
                <a:gd name="T6" fmla="*/ 1198 w 1198"/>
                <a:gd name="T7" fmla="*/ 0 h 1441"/>
              </a:gdLst>
              <a:ahLst/>
              <a:cxnLst>
                <a:cxn ang="0">
                  <a:pos x="T0" y="T1"/>
                </a:cxn>
                <a:cxn ang="0">
                  <a:pos x="T2" y="T3"/>
                </a:cxn>
                <a:cxn ang="0">
                  <a:pos x="T4" y="T5"/>
                </a:cxn>
                <a:cxn ang="0">
                  <a:pos x="T6" y="T7"/>
                </a:cxn>
              </a:cxnLst>
              <a:rect l="0" t="0" r="r" b="b"/>
              <a:pathLst>
                <a:path w="1198" h="1441">
                  <a:moveTo>
                    <a:pt x="1198" y="0"/>
                  </a:moveTo>
                  <a:lnTo>
                    <a:pt x="0" y="1441"/>
                  </a:lnTo>
                  <a:lnTo>
                    <a:pt x="1198" y="1441"/>
                  </a:lnTo>
                  <a:lnTo>
                    <a:pt x="1198" y="0"/>
                  </a:lnTo>
                  <a:close/>
                </a:path>
              </a:pathLst>
            </a:custGeom>
            <a:solidFill>
              <a:schemeClr val="accent4"/>
            </a:solidFill>
            <a:ln>
              <a:noFill/>
            </a:ln>
          </p:spPr>
          <p:txBody>
            <a:bodyPr/>
            <a:lstStyle/>
            <a:p>
              <a:pPr>
                <a:defRPr/>
              </a:pPr>
              <a:endParaRPr lang="en-US" sz="1800" dirty="0"/>
            </a:p>
          </p:txBody>
        </p:sp>
        <p:sp>
          <p:nvSpPr>
            <p:cNvPr id="8" name="Freeform 6">
              <a:extLst>
                <a:ext uri="{FF2B5EF4-FFF2-40B4-BE49-F238E27FC236}">
                  <a16:creationId xmlns:a16="http://schemas.microsoft.com/office/drawing/2014/main" id="{12A7968D-8877-CFD4-C3B3-C608766D1174}"/>
                </a:ext>
              </a:extLst>
            </p:cNvPr>
            <p:cNvSpPr>
              <a:spLocks/>
            </p:cNvSpPr>
            <p:nvPr/>
          </p:nvSpPr>
          <p:spPr bwMode="auto">
            <a:xfrm>
              <a:off x="8764535" y="2678112"/>
              <a:ext cx="3589063" cy="4332288"/>
            </a:xfrm>
            <a:custGeom>
              <a:avLst/>
              <a:gdLst>
                <a:gd name="T0" fmla="*/ 0 w 1194"/>
                <a:gd name="T1" fmla="*/ 0 h 1441"/>
                <a:gd name="T2" fmla="*/ 1194 w 1194"/>
                <a:gd name="T3" fmla="*/ 1441 h 1441"/>
                <a:gd name="T4" fmla="*/ 0 w 1194"/>
                <a:gd name="T5" fmla="*/ 1441 h 1441"/>
                <a:gd name="T6" fmla="*/ 0 w 1194"/>
                <a:gd name="T7" fmla="*/ 0 h 1441"/>
              </a:gdLst>
              <a:ahLst/>
              <a:cxnLst>
                <a:cxn ang="0">
                  <a:pos x="T0" y="T1"/>
                </a:cxn>
                <a:cxn ang="0">
                  <a:pos x="T2" y="T3"/>
                </a:cxn>
                <a:cxn ang="0">
                  <a:pos x="T4" y="T5"/>
                </a:cxn>
                <a:cxn ang="0">
                  <a:pos x="T6" y="T7"/>
                </a:cxn>
              </a:cxnLst>
              <a:rect l="0" t="0" r="r" b="b"/>
              <a:pathLst>
                <a:path w="1194" h="1441">
                  <a:moveTo>
                    <a:pt x="0" y="0"/>
                  </a:moveTo>
                  <a:lnTo>
                    <a:pt x="1194" y="1441"/>
                  </a:lnTo>
                  <a:lnTo>
                    <a:pt x="0" y="1441"/>
                  </a:lnTo>
                  <a:lnTo>
                    <a:pt x="0" y="0"/>
                  </a:lnTo>
                  <a:close/>
                </a:path>
              </a:pathLst>
            </a:custGeom>
            <a:solidFill>
              <a:schemeClr val="accent5"/>
            </a:solidFill>
            <a:ln>
              <a:noFill/>
            </a:ln>
          </p:spPr>
          <p:txBody>
            <a:bodyPr/>
            <a:lstStyle/>
            <a:p>
              <a:pPr>
                <a:defRPr/>
              </a:pPr>
              <a:endParaRPr lang="en-US" sz="1800" dirty="0"/>
            </a:p>
          </p:txBody>
        </p:sp>
      </p:grpSp>
      <p:sp>
        <p:nvSpPr>
          <p:cNvPr id="9" name="Image 2" descr="preencoded.png">
            <a:extLst>
              <a:ext uri="{FF2B5EF4-FFF2-40B4-BE49-F238E27FC236}">
                <a16:creationId xmlns:a16="http://schemas.microsoft.com/office/drawing/2014/main" id="{1316CFAA-B89B-5536-FAB5-887D99618931}"/>
              </a:ext>
            </a:extLst>
          </p:cNvPr>
          <p:cNvSpPr/>
          <p:nvPr/>
        </p:nvSpPr>
        <p:spPr>
          <a:xfrm>
            <a:off x="5732463" y="4578350"/>
            <a:ext cx="581025" cy="774700"/>
          </a:xfrm>
          <a:custGeom>
            <a:avLst/>
            <a:gdLst>
              <a:gd name="connsiteX0" fmla="*/ 387511 w 775021"/>
              <a:gd name="connsiteY0" fmla="*/ 775021 h 775021"/>
              <a:gd name="connsiteX1" fmla="*/ 775021 w 775021"/>
              <a:gd name="connsiteY1" fmla="*/ 387511 h 775021"/>
              <a:gd name="connsiteX2" fmla="*/ 387511 w 775021"/>
              <a:gd name="connsiteY2" fmla="*/ 0 h 775021"/>
              <a:gd name="connsiteX3" fmla="*/ 0 w 775021"/>
              <a:gd name="connsiteY3" fmla="*/ 387511 h 775021"/>
              <a:gd name="connsiteX4" fmla="*/ 387511 w 775021"/>
              <a:gd name="connsiteY4" fmla="*/ 775021 h 775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5021" h="775021">
                <a:moveTo>
                  <a:pt x="387511" y="775021"/>
                </a:moveTo>
                <a:cubicBezTo>
                  <a:pt x="601527" y="775021"/>
                  <a:pt x="775021" y="601527"/>
                  <a:pt x="775021" y="387511"/>
                </a:cubicBezTo>
                <a:cubicBezTo>
                  <a:pt x="775021" y="173494"/>
                  <a:pt x="601527" y="0"/>
                  <a:pt x="387511" y="0"/>
                </a:cubicBezTo>
                <a:cubicBezTo>
                  <a:pt x="173494" y="0"/>
                  <a:pt x="0" y="173494"/>
                  <a:pt x="0" y="387511"/>
                </a:cubicBezTo>
                <a:cubicBezTo>
                  <a:pt x="0" y="601527"/>
                  <a:pt x="173494" y="775021"/>
                  <a:pt x="387511" y="775021"/>
                </a:cubicBezTo>
                <a:close/>
              </a:path>
            </a:pathLst>
          </a:custGeom>
          <a:solidFill>
            <a:schemeClr val="accent6"/>
          </a:solidFill>
          <a:ln w="3801" cap="flat">
            <a:noFill/>
            <a:prstDash val="solid"/>
            <a:miter/>
          </a:ln>
        </p:spPr>
        <p:txBody>
          <a:bodyPr anchor="ctr"/>
          <a:lstStyle/>
          <a:p>
            <a:pPr>
              <a:defRPr/>
            </a:pPr>
            <a:endParaRPr lang="en-US" sz="1800" dirty="0"/>
          </a:p>
        </p:txBody>
      </p:sp>
      <p:sp>
        <p:nvSpPr>
          <p:cNvPr id="2" name="Title 1"/>
          <p:cNvSpPr>
            <a:spLocks noGrp="1"/>
          </p:cNvSpPr>
          <p:nvPr>
            <p:ph type="title"/>
          </p:nvPr>
        </p:nvSpPr>
        <p:spPr>
          <a:xfrm>
            <a:off x="1124712" y="1901952"/>
            <a:ext cx="4270248" cy="768096"/>
          </a:xfrm>
        </p:spPr>
        <p:txBody>
          <a:bodyPr>
            <a:noAutofit/>
          </a:bodyPr>
          <a:lstStyle>
            <a:lvl1pPr algn="l">
              <a:lnSpc>
                <a:spcPct val="100000"/>
              </a:lnSpc>
              <a:defRPr/>
            </a:lvl1pPr>
          </a:lstStyle>
          <a:p>
            <a:r>
              <a:rPr lang="en-US"/>
              <a:t>Click to edit Master title style</a:t>
            </a:r>
            <a:endParaRPr lang="en-US" dirty="0"/>
          </a:p>
        </p:txBody>
      </p:sp>
      <p:sp>
        <p:nvSpPr>
          <p:cNvPr id="13" name="Content Placeholder 2"/>
          <p:cNvSpPr>
            <a:spLocks noGrp="1"/>
          </p:cNvSpPr>
          <p:nvPr>
            <p:ph idx="1"/>
          </p:nvPr>
        </p:nvSpPr>
        <p:spPr>
          <a:xfrm>
            <a:off x="1124712" y="2770632"/>
            <a:ext cx="4270248" cy="3122168"/>
          </a:xfrm>
        </p:spPr>
        <p:txBody>
          <a:bodyPr>
            <a:noAutofit/>
          </a:bodyPr>
          <a:lstStyle>
            <a:lvl1pPr marL="0" indent="0">
              <a:lnSpc>
                <a:spcPct val="150000"/>
              </a:lnSpc>
              <a:spcBef>
                <a:spcPts val="0"/>
              </a:spcBef>
              <a:buNone/>
              <a:defRPr sz="1800"/>
            </a:lvl1pPr>
            <a:lvl2pPr marL="260604">
              <a:lnSpc>
                <a:spcPct val="150000"/>
              </a:lnSpc>
              <a:spcBef>
                <a:spcPts val="0"/>
              </a:spcBef>
              <a:defRPr sz="1500"/>
            </a:lvl2pPr>
            <a:lvl3pPr marL="514350">
              <a:lnSpc>
                <a:spcPct val="150000"/>
              </a:lnSpc>
              <a:spcBef>
                <a:spcPts val="0"/>
              </a:spcBef>
              <a:defRPr sz="1350"/>
            </a:lvl3pPr>
          </a:lstStyle>
          <a:p>
            <a:pPr lvl="0"/>
            <a:r>
              <a:rPr lang="en-US"/>
              <a:t>Click to edit Master text styles</a:t>
            </a:r>
          </a:p>
          <a:p>
            <a:pPr lvl="1"/>
            <a:r>
              <a:rPr lang="en-US"/>
              <a:t>Second level</a:t>
            </a:r>
          </a:p>
          <a:p>
            <a:pPr lvl="2"/>
            <a:r>
              <a:rPr lang="en-US"/>
              <a:t>Third level</a:t>
            </a:r>
          </a:p>
        </p:txBody>
      </p:sp>
    </p:spTree>
    <p:extLst>
      <p:ext uri="{BB962C8B-B14F-4D97-AF65-F5344CB8AC3E}">
        <p14:creationId xmlns:p14="http://schemas.microsoft.com/office/powerpoint/2010/main" val="391617118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Title and Chart">
    <p:spTree>
      <p:nvGrpSpPr>
        <p:cNvPr id="1" name=""/>
        <p:cNvGrpSpPr/>
        <p:nvPr/>
      </p:nvGrpSpPr>
      <p:grpSpPr>
        <a:xfrm>
          <a:off x="0" y="0"/>
          <a:ext cx="0" cy="0"/>
          <a:chOff x="0" y="0"/>
          <a:chExt cx="0" cy="0"/>
        </a:xfrm>
      </p:grpSpPr>
      <p:sp>
        <p:nvSpPr>
          <p:cNvPr id="4" name="Freeform: Shape 2">
            <a:extLst>
              <a:ext uri="{FF2B5EF4-FFF2-40B4-BE49-F238E27FC236}">
                <a16:creationId xmlns:a16="http://schemas.microsoft.com/office/drawing/2014/main" id="{05C8FBB9-722A-AFDF-E1B8-A49BA872E921}"/>
              </a:ext>
            </a:extLst>
          </p:cNvPr>
          <p:cNvSpPr/>
          <p:nvPr userDrawn="1"/>
        </p:nvSpPr>
        <p:spPr>
          <a:xfrm>
            <a:off x="0" y="0"/>
            <a:ext cx="1682750" cy="2103438"/>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lIns="68580" tIns="34290" rIns="68580" bIns="34290" anchor="ctr"/>
          <a:lstStyle/>
          <a:p>
            <a:pPr>
              <a:defRPr/>
            </a:pPr>
            <a:endParaRPr lang="en-US" sz="1800" dirty="0"/>
          </a:p>
        </p:txBody>
      </p:sp>
      <p:sp>
        <p:nvSpPr>
          <p:cNvPr id="2" name="Title 1"/>
          <p:cNvSpPr>
            <a:spLocks noGrp="1"/>
          </p:cNvSpPr>
          <p:nvPr>
            <p:ph type="title"/>
          </p:nvPr>
        </p:nvSpPr>
        <p:spPr/>
        <p:txBody>
          <a:bodyPr>
            <a:noAutofit/>
          </a:bodyPr>
          <a:lstStyle>
            <a:lvl1pPr>
              <a:lnSpc>
                <a:spcPct val="100000"/>
              </a:lnSpc>
              <a:defRPr/>
            </a:lvl1pPr>
          </a:lstStyle>
          <a:p>
            <a:r>
              <a:rPr lang="en-US"/>
              <a:t>Click to edit Master title style</a:t>
            </a:r>
            <a:endParaRPr lang="en-US" dirty="0"/>
          </a:p>
        </p:txBody>
      </p:sp>
      <p:sp>
        <p:nvSpPr>
          <p:cNvPr id="3" name="Content Placeholder 2"/>
          <p:cNvSpPr>
            <a:spLocks noGrp="1"/>
          </p:cNvSpPr>
          <p:nvPr>
            <p:ph sz="half" idx="1"/>
          </p:nvPr>
        </p:nvSpPr>
        <p:spPr>
          <a:xfrm>
            <a:off x="404622" y="2103120"/>
            <a:ext cx="8339328" cy="4434840"/>
          </a:xfrm>
        </p:spPr>
        <p:txBody>
          <a:bodyPr>
            <a:noAutofit/>
          </a:bodyPr>
          <a:lstStyle>
            <a:lvl1pPr>
              <a:defRPr sz="1350"/>
            </a:lvl1pPr>
            <a:lvl2pPr>
              <a:defRPr sz="1200"/>
            </a:lvl2pPr>
            <a:lvl3pPr>
              <a:defRPr sz="1050"/>
            </a:lvl3pPr>
            <a:lvl4pPr>
              <a:defRPr sz="900"/>
            </a:lvl4pPr>
            <a:lvl5pPr>
              <a:defRPr sz="9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5">
            <a:extLst>
              <a:ext uri="{FF2B5EF4-FFF2-40B4-BE49-F238E27FC236}">
                <a16:creationId xmlns:a16="http://schemas.microsoft.com/office/drawing/2014/main" id="{160052F6-A127-6D80-2C8A-23E062B22E97}"/>
              </a:ext>
            </a:extLst>
          </p:cNvPr>
          <p:cNvSpPr>
            <a:spLocks noGrp="1"/>
          </p:cNvSpPr>
          <p:nvPr>
            <p:ph type="ftr" sz="quarter" idx="10"/>
          </p:nvPr>
        </p:nvSpPr>
        <p:spPr/>
        <p:txBody>
          <a:bodyPr>
            <a:noAutofit/>
          </a:bodyPr>
          <a:lstStyle>
            <a:lvl1pPr>
              <a:defRPr/>
            </a:lvl1pPr>
          </a:lstStyle>
          <a:p>
            <a:pPr>
              <a:defRPr/>
            </a:pPr>
            <a:r>
              <a:rPr lang="en-US"/>
              <a:t>Presentation title</a:t>
            </a:r>
            <a:endParaRPr lang="en-US" dirty="0"/>
          </a:p>
        </p:txBody>
      </p:sp>
      <p:sp>
        <p:nvSpPr>
          <p:cNvPr id="6" name="Slide Number Placeholder 6">
            <a:extLst>
              <a:ext uri="{FF2B5EF4-FFF2-40B4-BE49-F238E27FC236}">
                <a16:creationId xmlns:a16="http://schemas.microsoft.com/office/drawing/2014/main" id="{BEF5749E-C96C-A721-0D4A-AA67ECEAC22A}"/>
              </a:ext>
            </a:extLst>
          </p:cNvPr>
          <p:cNvSpPr>
            <a:spLocks noGrp="1"/>
          </p:cNvSpPr>
          <p:nvPr>
            <p:ph type="sldNum" sz="quarter" idx="11"/>
          </p:nvPr>
        </p:nvSpPr>
        <p:spPr/>
        <p:txBody>
          <a:bodyPr>
            <a:noAutofit/>
          </a:bodyPr>
          <a:lstStyle>
            <a:lvl1pPr>
              <a:defRPr dirty="0"/>
            </a:lvl1pPr>
          </a:lstStyle>
          <a:p>
            <a:pPr>
              <a:defRPr/>
            </a:pPr>
            <a:fld id="{D69BC6FE-5CD1-4FB9-A3D1-3B64BD63D3AB}" type="slidenum">
              <a:rPr lang="en-US"/>
              <a:pPr>
                <a:defRPr/>
              </a:pPr>
              <a:t>‹#›</a:t>
            </a:fld>
            <a:endParaRPr lang="en-US"/>
          </a:p>
        </p:txBody>
      </p:sp>
    </p:spTree>
    <p:extLst>
      <p:ext uri="{BB962C8B-B14F-4D97-AF65-F5344CB8AC3E}">
        <p14:creationId xmlns:p14="http://schemas.microsoft.com/office/powerpoint/2010/main" val="24217240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D033739-E2A1-A655-37D4-6287ED950184}"/>
              </a:ext>
            </a:extLst>
          </p:cNvPr>
          <p:cNvSpPr>
            <a:spLocks noGrp="1"/>
          </p:cNvSpPr>
          <p:nvPr>
            <p:ph type="title"/>
          </p:nvPr>
        </p:nvSpPr>
        <p:spPr>
          <a:xfrm>
            <a:off x="938213" y="382588"/>
            <a:ext cx="7634287" cy="149225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1027" name="Text Placeholder 2">
            <a:extLst>
              <a:ext uri="{FF2B5EF4-FFF2-40B4-BE49-F238E27FC236}">
                <a16:creationId xmlns:a16="http://schemas.microsoft.com/office/drawing/2014/main" id="{8BF1049A-1E47-9705-7A80-23E59451DCC0}"/>
              </a:ext>
            </a:extLst>
          </p:cNvPr>
          <p:cNvSpPr>
            <a:spLocks noGrp="1"/>
          </p:cNvSpPr>
          <p:nvPr>
            <p:ph type="body" idx="1"/>
          </p:nvPr>
        </p:nvSpPr>
        <p:spPr bwMode="auto">
          <a:xfrm>
            <a:off x="938213" y="2286000"/>
            <a:ext cx="7634287" cy="3594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4" name="Date Placeholder 3">
            <a:extLst>
              <a:ext uri="{FF2B5EF4-FFF2-40B4-BE49-F238E27FC236}">
                <a16:creationId xmlns:a16="http://schemas.microsoft.com/office/drawing/2014/main" id="{049B83C8-0536-E345-52AE-3D0B8CFCB097}"/>
              </a:ext>
            </a:extLst>
          </p:cNvPr>
          <p:cNvSpPr>
            <a:spLocks noGrp="1"/>
          </p:cNvSpPr>
          <p:nvPr>
            <p:ph type="dt" sz="half" idx="2"/>
          </p:nvPr>
        </p:nvSpPr>
        <p:spPr>
          <a:xfrm>
            <a:off x="938213" y="6375400"/>
            <a:ext cx="1747837" cy="349250"/>
          </a:xfrm>
          <a:prstGeom prst="rect">
            <a:avLst/>
          </a:prstGeom>
        </p:spPr>
        <p:txBody>
          <a:bodyPr vert="horz" lIns="91440" tIns="45720" rIns="91440" bIns="45720" rtlCol="0" anchor="ctr"/>
          <a:lstStyle>
            <a:lvl1pPr algn="l" eaLnBrk="1" hangingPunct="1">
              <a:defRPr sz="1000">
                <a:solidFill>
                  <a:schemeClr val="tx1">
                    <a:lumMod val="65000"/>
                    <a:lumOff val="35000"/>
                  </a:schemeClr>
                </a:solidFill>
              </a:defRPr>
            </a:lvl1pPr>
          </a:lstStyle>
          <a:p>
            <a:pPr>
              <a:defRPr/>
            </a:pPr>
            <a:endParaRPr lang="en-GB"/>
          </a:p>
        </p:txBody>
      </p:sp>
      <p:sp>
        <p:nvSpPr>
          <p:cNvPr id="5" name="Footer Placeholder 4">
            <a:extLst>
              <a:ext uri="{FF2B5EF4-FFF2-40B4-BE49-F238E27FC236}">
                <a16:creationId xmlns:a16="http://schemas.microsoft.com/office/drawing/2014/main" id="{2373A294-D2D4-4A77-45E7-BA033FB84266}"/>
              </a:ext>
            </a:extLst>
          </p:cNvPr>
          <p:cNvSpPr>
            <a:spLocks noGrp="1"/>
          </p:cNvSpPr>
          <p:nvPr>
            <p:ph type="ftr" sz="quarter" idx="3"/>
          </p:nvPr>
        </p:nvSpPr>
        <p:spPr>
          <a:xfrm>
            <a:off x="3028950" y="6375400"/>
            <a:ext cx="3086100" cy="346075"/>
          </a:xfrm>
          <a:prstGeom prst="rect">
            <a:avLst/>
          </a:prstGeom>
        </p:spPr>
        <p:txBody>
          <a:bodyPr vert="horz" lIns="91440" tIns="45720" rIns="91440" bIns="45720" rtlCol="0" anchor="ctr"/>
          <a:lstStyle>
            <a:lvl1pPr algn="ctr" eaLnBrk="1" hangingPunct="1">
              <a:defRPr sz="1000">
                <a:solidFill>
                  <a:schemeClr val="tx1">
                    <a:lumMod val="65000"/>
                    <a:lumOff val="35000"/>
                  </a:schemeClr>
                </a:solidFill>
              </a:defRPr>
            </a:lvl1pPr>
          </a:lstStyle>
          <a:p>
            <a:pPr>
              <a:defRPr/>
            </a:pPr>
            <a:endParaRPr lang="en-GB"/>
          </a:p>
        </p:txBody>
      </p:sp>
      <p:sp>
        <p:nvSpPr>
          <p:cNvPr id="6" name="Slide Number Placeholder 5">
            <a:extLst>
              <a:ext uri="{FF2B5EF4-FFF2-40B4-BE49-F238E27FC236}">
                <a16:creationId xmlns:a16="http://schemas.microsoft.com/office/drawing/2014/main" id="{F8194CB9-D555-0F6E-F4A7-BD5DAA44B467}"/>
              </a:ext>
            </a:extLst>
          </p:cNvPr>
          <p:cNvSpPr>
            <a:spLocks noGrp="1"/>
          </p:cNvSpPr>
          <p:nvPr>
            <p:ph type="sldNum" sz="quarter" idx="4"/>
          </p:nvPr>
        </p:nvSpPr>
        <p:spPr>
          <a:xfrm>
            <a:off x="6457950" y="6375400"/>
            <a:ext cx="2114550" cy="34607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000" smtClean="0">
                <a:solidFill>
                  <a:srgbClr val="595959"/>
                </a:solidFill>
              </a:defRPr>
            </a:lvl1pPr>
          </a:lstStyle>
          <a:p>
            <a:pPr>
              <a:defRPr/>
            </a:pPr>
            <a:fld id="{A1507143-91DA-466F-9C19-6DBD362BA2CA}" type="slidenum">
              <a:rPr lang="en-GB" altLang="en-US"/>
              <a:pPr>
                <a:defRPr/>
              </a:pPr>
              <a:t>‹#›</a:t>
            </a:fld>
            <a:endParaRPr lang="en-GB" altLang="en-US"/>
          </a:p>
        </p:txBody>
      </p:sp>
      <p:sp>
        <p:nvSpPr>
          <p:cNvPr id="12" name="Rectangle 11">
            <a:extLst>
              <a:ext uri="{FF2B5EF4-FFF2-40B4-BE49-F238E27FC236}">
                <a16:creationId xmlns:a16="http://schemas.microsoft.com/office/drawing/2014/main" id="{0B65D8D1-EDC9-4853-DC85-2543B3A10512}"/>
              </a:ext>
            </a:extLst>
          </p:cNvPr>
          <p:cNvSpPr/>
          <p:nvPr/>
        </p:nvSpPr>
        <p:spPr>
          <a:xfrm>
            <a:off x="8931275" y="0"/>
            <a:ext cx="212725"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0" name="Rectangle 9" title="right edge border">
            <a:extLst>
              <a:ext uri="{FF2B5EF4-FFF2-40B4-BE49-F238E27FC236}">
                <a16:creationId xmlns:a16="http://schemas.microsoft.com/office/drawing/2014/main" id="{D97A14A7-E942-0CC9-B511-0532362312AC}"/>
              </a:ext>
            </a:extLst>
          </p:cNvPr>
          <p:cNvSpPr/>
          <p:nvPr/>
        </p:nvSpPr>
        <p:spPr>
          <a:xfrm>
            <a:off x="8931275" y="0"/>
            <a:ext cx="212725"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033" name="Freeform 5">
            <a:extLst>
              <a:ext uri="{FF2B5EF4-FFF2-40B4-BE49-F238E27FC236}">
                <a16:creationId xmlns:a16="http://schemas.microsoft.com/office/drawing/2014/main" id="{049F5740-950B-4BC6-26C3-C929A64B1041}"/>
              </a:ext>
            </a:extLst>
          </p:cNvPr>
          <p:cNvSpPr>
            <a:spLocks/>
          </p:cNvSpPr>
          <p:nvPr/>
        </p:nvSpPr>
        <p:spPr bwMode="auto">
          <a:xfrm>
            <a:off x="0" y="0"/>
            <a:ext cx="679450" cy="6858000"/>
          </a:xfrm>
          <a:custGeom>
            <a:avLst/>
            <a:gdLst>
              <a:gd name="T0" fmla="*/ 499122 w 211"/>
              <a:gd name="T1" fmla="*/ 5486400 h 2160"/>
              <a:gd name="T2" fmla="*/ 679450 w 211"/>
              <a:gd name="T3" fmla="*/ 4800600 h 2160"/>
              <a:gd name="T4" fmla="*/ 499122 w 211"/>
              <a:gd name="T5" fmla="*/ 4114800 h 2160"/>
              <a:gd name="T6" fmla="*/ 679450 w 211"/>
              <a:gd name="T7" fmla="*/ 3429000 h 2160"/>
              <a:gd name="T8" fmla="*/ 499122 w 211"/>
              <a:gd name="T9" fmla="*/ 2743200 h 2160"/>
              <a:gd name="T10" fmla="*/ 679450 w 211"/>
              <a:gd name="T11" fmla="*/ 2057400 h 2160"/>
              <a:gd name="T12" fmla="*/ 499122 w 211"/>
              <a:gd name="T13" fmla="*/ 1371600 h 2160"/>
              <a:gd name="T14" fmla="*/ 679450 w 211"/>
              <a:gd name="T15" fmla="*/ 685800 h 2160"/>
              <a:gd name="T16" fmla="*/ 499122 w 211"/>
              <a:gd name="T17" fmla="*/ 0 h 2160"/>
              <a:gd name="T18" fmla="*/ 0 w 211"/>
              <a:gd name="T19" fmla="*/ 0 h 2160"/>
              <a:gd name="T20" fmla="*/ 0 w 211"/>
              <a:gd name="T21" fmla="*/ 6858000 h 2160"/>
              <a:gd name="T22" fmla="*/ 499122 w 211"/>
              <a:gd name="T23" fmla="*/ 6858000 h 2160"/>
              <a:gd name="T24" fmla="*/ 679450 w 211"/>
              <a:gd name="T25" fmla="*/ 6172200 h 2160"/>
              <a:gd name="T26" fmla="*/ 499122 w 211"/>
              <a:gd name="T27" fmla="*/ 5486400 h 2160"/>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0" t="0" r="r" b="b"/>
            <a:pathLst>
              <a:path w="211" h="2160">
                <a:moveTo>
                  <a:pt x="155" y="1728"/>
                </a:moveTo>
                <a:cubicBezTo>
                  <a:pt x="155" y="1620"/>
                  <a:pt x="211" y="1620"/>
                  <a:pt x="211" y="1512"/>
                </a:cubicBezTo>
                <a:cubicBezTo>
                  <a:pt x="211" y="1404"/>
                  <a:pt x="155" y="1404"/>
                  <a:pt x="155" y="1296"/>
                </a:cubicBezTo>
                <a:cubicBezTo>
                  <a:pt x="155" y="1188"/>
                  <a:pt x="211" y="1188"/>
                  <a:pt x="211" y="1080"/>
                </a:cubicBezTo>
                <a:cubicBezTo>
                  <a:pt x="211" y="972"/>
                  <a:pt x="155" y="972"/>
                  <a:pt x="155" y="864"/>
                </a:cubicBezTo>
                <a:cubicBezTo>
                  <a:pt x="155" y="756"/>
                  <a:pt x="211" y="756"/>
                  <a:pt x="211" y="648"/>
                </a:cubicBezTo>
                <a:cubicBezTo>
                  <a:pt x="211" y="540"/>
                  <a:pt x="155" y="540"/>
                  <a:pt x="155" y="432"/>
                </a:cubicBezTo>
                <a:cubicBezTo>
                  <a:pt x="155" y="324"/>
                  <a:pt x="211" y="324"/>
                  <a:pt x="211" y="216"/>
                </a:cubicBezTo>
                <a:cubicBezTo>
                  <a:pt x="211" y="108"/>
                  <a:pt x="155" y="108"/>
                  <a:pt x="155" y="0"/>
                </a:cubicBezTo>
                <a:cubicBezTo>
                  <a:pt x="0" y="0"/>
                  <a:pt x="0" y="0"/>
                  <a:pt x="0" y="0"/>
                </a:cubicBezTo>
                <a:cubicBezTo>
                  <a:pt x="0" y="2160"/>
                  <a:pt x="0" y="2160"/>
                  <a:pt x="0" y="2160"/>
                </a:cubicBezTo>
                <a:cubicBezTo>
                  <a:pt x="155" y="2160"/>
                  <a:pt x="155" y="2160"/>
                  <a:pt x="155" y="2160"/>
                </a:cubicBezTo>
                <a:cubicBezTo>
                  <a:pt x="155" y="2052"/>
                  <a:pt x="211" y="2052"/>
                  <a:pt x="211" y="1944"/>
                </a:cubicBezTo>
                <a:cubicBezTo>
                  <a:pt x="211" y="1836"/>
                  <a:pt x="155" y="1836"/>
                  <a:pt x="155" y="1728"/>
                </a:cubicBez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Tree>
  </p:cSld>
  <p:clrMap bg1="lt1" tx1="dk1" bg2="lt2" tx2="dk2" accent1="accent1" accent2="accent2" accent3="accent3" accent4="accent4" accent5="accent5" accent6="accent6" hlink="hlink" folHlink="folHlink"/>
  <p:sldLayoutIdLst>
    <p:sldLayoutId id="2147483702" r:id="rId1"/>
    <p:sldLayoutId id="2147483695" r:id="rId2"/>
    <p:sldLayoutId id="2147483703" r:id="rId3"/>
    <p:sldLayoutId id="2147483696" r:id="rId4"/>
    <p:sldLayoutId id="2147483697" r:id="rId5"/>
    <p:sldLayoutId id="2147483698" r:id="rId6"/>
    <p:sldLayoutId id="2147483699" r:id="rId7"/>
    <p:sldLayoutId id="2147483704" r:id="rId8"/>
    <p:sldLayoutId id="2147483705" r:id="rId9"/>
    <p:sldLayoutId id="2147483700" r:id="rId10"/>
    <p:sldLayoutId id="2147483701" r:id="rId11"/>
    <p:sldLayoutId id="2147483706" r:id="rId12"/>
    <p:sldLayoutId id="2147483707" r:id="rId13"/>
  </p:sldLayoutIdLst>
  <p:txStyles>
    <p:titleStyle>
      <a:lvl1pPr algn="l" defTabSz="685800" rtl="0" eaLnBrk="0" fontAlgn="base" hangingPunct="0">
        <a:lnSpc>
          <a:spcPct val="90000"/>
        </a:lnSpc>
        <a:spcBef>
          <a:spcPct val="0"/>
        </a:spcBef>
        <a:spcAft>
          <a:spcPct val="0"/>
        </a:spcAft>
        <a:defRPr sz="5100" kern="1200" cap="all" spc="150">
          <a:solidFill>
            <a:schemeClr val="tx2"/>
          </a:solidFill>
          <a:latin typeface="+mj-lt"/>
          <a:ea typeface="+mj-ea"/>
          <a:cs typeface="+mj-cs"/>
        </a:defRPr>
      </a:lvl1pPr>
      <a:lvl2pPr algn="l" defTabSz="685800" rtl="0" eaLnBrk="0" fontAlgn="base" hangingPunct="0">
        <a:lnSpc>
          <a:spcPct val="90000"/>
        </a:lnSpc>
        <a:spcBef>
          <a:spcPct val="0"/>
        </a:spcBef>
        <a:spcAft>
          <a:spcPct val="0"/>
        </a:spcAft>
        <a:defRPr sz="5100">
          <a:solidFill>
            <a:schemeClr val="tx2"/>
          </a:solidFill>
          <a:latin typeface="Impact" panose="020B0806030902050204" pitchFamily="34" charset="0"/>
        </a:defRPr>
      </a:lvl2pPr>
      <a:lvl3pPr algn="l" defTabSz="685800" rtl="0" eaLnBrk="0" fontAlgn="base" hangingPunct="0">
        <a:lnSpc>
          <a:spcPct val="90000"/>
        </a:lnSpc>
        <a:spcBef>
          <a:spcPct val="0"/>
        </a:spcBef>
        <a:spcAft>
          <a:spcPct val="0"/>
        </a:spcAft>
        <a:defRPr sz="5100">
          <a:solidFill>
            <a:schemeClr val="tx2"/>
          </a:solidFill>
          <a:latin typeface="Impact" panose="020B0806030902050204" pitchFamily="34" charset="0"/>
        </a:defRPr>
      </a:lvl3pPr>
      <a:lvl4pPr algn="l" defTabSz="685800" rtl="0" eaLnBrk="0" fontAlgn="base" hangingPunct="0">
        <a:lnSpc>
          <a:spcPct val="90000"/>
        </a:lnSpc>
        <a:spcBef>
          <a:spcPct val="0"/>
        </a:spcBef>
        <a:spcAft>
          <a:spcPct val="0"/>
        </a:spcAft>
        <a:defRPr sz="5100">
          <a:solidFill>
            <a:schemeClr val="tx2"/>
          </a:solidFill>
          <a:latin typeface="Impact" panose="020B0806030902050204" pitchFamily="34" charset="0"/>
        </a:defRPr>
      </a:lvl4pPr>
      <a:lvl5pPr algn="l" defTabSz="685800" rtl="0" eaLnBrk="0" fontAlgn="base" hangingPunct="0">
        <a:lnSpc>
          <a:spcPct val="90000"/>
        </a:lnSpc>
        <a:spcBef>
          <a:spcPct val="0"/>
        </a:spcBef>
        <a:spcAft>
          <a:spcPct val="0"/>
        </a:spcAft>
        <a:defRPr sz="5100">
          <a:solidFill>
            <a:schemeClr val="tx2"/>
          </a:solidFill>
          <a:latin typeface="Impact" panose="020B0806030902050204" pitchFamily="34" charset="0"/>
        </a:defRPr>
      </a:lvl5pPr>
      <a:lvl6pPr marL="457200" algn="l" defTabSz="685800" rtl="0" fontAlgn="base">
        <a:lnSpc>
          <a:spcPct val="90000"/>
        </a:lnSpc>
        <a:spcBef>
          <a:spcPct val="0"/>
        </a:spcBef>
        <a:spcAft>
          <a:spcPct val="0"/>
        </a:spcAft>
        <a:defRPr sz="5100">
          <a:solidFill>
            <a:schemeClr val="tx2"/>
          </a:solidFill>
          <a:latin typeface="Impact" panose="020B0806030902050204" pitchFamily="34" charset="0"/>
        </a:defRPr>
      </a:lvl6pPr>
      <a:lvl7pPr marL="914400" algn="l" defTabSz="685800" rtl="0" fontAlgn="base">
        <a:lnSpc>
          <a:spcPct val="90000"/>
        </a:lnSpc>
        <a:spcBef>
          <a:spcPct val="0"/>
        </a:spcBef>
        <a:spcAft>
          <a:spcPct val="0"/>
        </a:spcAft>
        <a:defRPr sz="5100">
          <a:solidFill>
            <a:schemeClr val="tx2"/>
          </a:solidFill>
          <a:latin typeface="Impact" panose="020B0806030902050204" pitchFamily="34" charset="0"/>
        </a:defRPr>
      </a:lvl7pPr>
      <a:lvl8pPr marL="1371600" algn="l" defTabSz="685800" rtl="0" fontAlgn="base">
        <a:lnSpc>
          <a:spcPct val="90000"/>
        </a:lnSpc>
        <a:spcBef>
          <a:spcPct val="0"/>
        </a:spcBef>
        <a:spcAft>
          <a:spcPct val="0"/>
        </a:spcAft>
        <a:defRPr sz="5100">
          <a:solidFill>
            <a:schemeClr val="tx2"/>
          </a:solidFill>
          <a:latin typeface="Impact" panose="020B0806030902050204" pitchFamily="34" charset="0"/>
        </a:defRPr>
      </a:lvl8pPr>
      <a:lvl9pPr marL="1828800" algn="l" defTabSz="685800" rtl="0" fontAlgn="base">
        <a:lnSpc>
          <a:spcPct val="90000"/>
        </a:lnSpc>
        <a:spcBef>
          <a:spcPct val="0"/>
        </a:spcBef>
        <a:spcAft>
          <a:spcPct val="0"/>
        </a:spcAft>
        <a:defRPr sz="5100">
          <a:solidFill>
            <a:schemeClr val="tx2"/>
          </a:solidFill>
          <a:latin typeface="Impact" panose="020B0806030902050204" pitchFamily="34" charset="0"/>
        </a:defRPr>
      </a:lvl9pPr>
    </p:titleStyle>
    <p:bodyStyle>
      <a:lvl1pPr marL="228600" indent="-228600" algn="l" defTabSz="685800" rtl="0" eaLnBrk="0" fontAlgn="base" hangingPunct="0">
        <a:lnSpc>
          <a:spcPct val="110000"/>
        </a:lnSpc>
        <a:spcBef>
          <a:spcPts val="700"/>
        </a:spcBef>
        <a:spcAft>
          <a:spcPct val="0"/>
        </a:spcAft>
        <a:buClr>
          <a:schemeClr val="tx2"/>
        </a:buClr>
        <a:buFont typeface="Arial" panose="020B0604020202020204" pitchFamily="34" charset="0"/>
        <a:buChar char="•"/>
        <a:defRPr sz="2000" kern="1200">
          <a:solidFill>
            <a:srgbClr val="595959"/>
          </a:solidFill>
          <a:latin typeface="+mn-lt"/>
          <a:ea typeface="+mn-ea"/>
          <a:cs typeface="+mn-cs"/>
        </a:defRPr>
      </a:lvl1pPr>
      <a:lvl2pPr marL="685800" indent="-228600" algn="l" defTabSz="685800" rtl="0" eaLnBrk="0" fontAlgn="base" hangingPunct="0">
        <a:lnSpc>
          <a:spcPct val="110000"/>
        </a:lnSpc>
        <a:spcBef>
          <a:spcPts val="700"/>
        </a:spcBef>
        <a:spcAft>
          <a:spcPct val="0"/>
        </a:spcAft>
        <a:buClr>
          <a:schemeClr val="tx2"/>
        </a:buClr>
        <a:buFont typeface="Gill Sans MT" panose="020B0502020104020203" pitchFamily="34" charset="0"/>
        <a:buChar char="–"/>
        <a:defRPr kern="1200">
          <a:solidFill>
            <a:srgbClr val="595959"/>
          </a:solidFill>
          <a:latin typeface="+mn-lt"/>
          <a:ea typeface="+mn-ea"/>
          <a:cs typeface="+mn-cs"/>
        </a:defRPr>
      </a:lvl2pPr>
      <a:lvl3pPr marL="1143000" indent="-228600" algn="l" defTabSz="685800" rtl="0" eaLnBrk="0" fontAlgn="base" hangingPunct="0">
        <a:lnSpc>
          <a:spcPct val="110000"/>
        </a:lnSpc>
        <a:spcBef>
          <a:spcPts val="700"/>
        </a:spcBef>
        <a:spcAft>
          <a:spcPct val="0"/>
        </a:spcAft>
        <a:buClr>
          <a:schemeClr val="tx2"/>
        </a:buClr>
        <a:buFont typeface="Arial" panose="020B0604020202020204" pitchFamily="34" charset="0"/>
        <a:buChar char="•"/>
        <a:defRPr sz="1600" kern="1200">
          <a:solidFill>
            <a:srgbClr val="595959"/>
          </a:solidFill>
          <a:latin typeface="+mn-lt"/>
          <a:ea typeface="+mn-ea"/>
          <a:cs typeface="+mn-cs"/>
        </a:defRPr>
      </a:lvl3pPr>
      <a:lvl4pPr marL="1600200" indent="-228600" algn="l" defTabSz="685800" rtl="0" eaLnBrk="0" fontAlgn="base" hangingPunct="0">
        <a:lnSpc>
          <a:spcPct val="110000"/>
        </a:lnSpc>
        <a:spcBef>
          <a:spcPts val="700"/>
        </a:spcBef>
        <a:spcAft>
          <a:spcPct val="0"/>
        </a:spcAft>
        <a:buClr>
          <a:schemeClr val="tx2"/>
        </a:buClr>
        <a:buFont typeface="Gill Sans MT" panose="020B0502020104020203" pitchFamily="34" charset="0"/>
        <a:buChar char="–"/>
        <a:defRPr sz="1400" kern="1200">
          <a:solidFill>
            <a:srgbClr val="595959"/>
          </a:solidFill>
          <a:latin typeface="+mn-lt"/>
          <a:ea typeface="+mn-ea"/>
          <a:cs typeface="+mn-cs"/>
        </a:defRPr>
      </a:lvl4pPr>
      <a:lvl5pPr marL="2057400" indent="-228600" algn="l" defTabSz="685800" rtl="0" eaLnBrk="0" fontAlgn="base" hangingPunct="0">
        <a:lnSpc>
          <a:spcPct val="110000"/>
        </a:lnSpc>
        <a:spcBef>
          <a:spcPts val="700"/>
        </a:spcBef>
        <a:spcAft>
          <a:spcPct val="0"/>
        </a:spcAft>
        <a:buClr>
          <a:schemeClr val="tx2"/>
        </a:buClr>
        <a:buFont typeface="Arial" panose="020B0604020202020204" pitchFamily="34" charset="0"/>
        <a:buChar char="•"/>
        <a:defRPr sz="1400" kern="1200">
          <a:solidFill>
            <a:srgbClr val="595959"/>
          </a:solidFill>
          <a:latin typeface="+mn-lt"/>
          <a:ea typeface="+mn-ea"/>
          <a:cs typeface="+mn-cs"/>
        </a:defRPr>
      </a:lvl5pPr>
      <a:lvl6pPr marL="2514600" indent="-228600" algn="l" defTabSz="6858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6pPr>
      <a:lvl7pPr marL="2971800" indent="-228600" algn="l" defTabSz="6858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7pPr>
      <a:lvl8pPr marL="3429000" indent="-228600" algn="l" defTabSz="685800" rtl="0" eaLnBrk="1" latinLnBrk="0" hangingPunct="1">
        <a:lnSpc>
          <a:spcPct val="110000"/>
        </a:lnSpc>
        <a:spcBef>
          <a:spcPts val="700"/>
        </a:spcBef>
        <a:buClr>
          <a:schemeClr val="tx2"/>
        </a:buClr>
        <a:buFont typeface="Gill Sans MT" panose="020B0502020104020203" pitchFamily="34" charset="0"/>
        <a:buChar char="–"/>
        <a:defRPr sz="1400" kern="1200" baseline="0">
          <a:solidFill>
            <a:schemeClr val="tx1">
              <a:lumMod val="65000"/>
              <a:lumOff val="35000"/>
            </a:schemeClr>
          </a:solidFill>
          <a:latin typeface="+mn-lt"/>
          <a:ea typeface="+mn-ea"/>
          <a:cs typeface="+mn-cs"/>
        </a:defRPr>
      </a:lvl8pPr>
      <a:lvl9pPr marL="3886200" indent="-228600" algn="l" defTabSz="685800" rtl="0" eaLnBrk="1" latinLnBrk="0" hangingPunct="1">
        <a:lnSpc>
          <a:spcPct val="110000"/>
        </a:lnSpc>
        <a:spcBef>
          <a:spcPts val="700"/>
        </a:spcBef>
        <a:buClr>
          <a:schemeClr val="tx2"/>
        </a:buClr>
        <a:buFont typeface="Arial" panose="020B0604020202020204" pitchFamily="34" charset="0"/>
        <a:buChar char="•"/>
        <a:defRPr sz="1400" kern="1200" baseline="0">
          <a:solidFill>
            <a:schemeClr val="tx1">
              <a:lumMod val="65000"/>
              <a:lumOff val="35000"/>
            </a:schemeClr>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3.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13.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image" Target="../media/image2.sv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23.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065" name="Rectangle 2064">
            <a:extLst>
              <a:ext uri="{FF2B5EF4-FFF2-40B4-BE49-F238E27FC236}">
                <a16:creationId xmlns:a16="http://schemas.microsoft.com/office/drawing/2014/main" id="{AB4FFECA-0832-4FE3-B587-054A0F2D80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9143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50" name="Rectangle 2">
            <a:extLst>
              <a:ext uri="{FF2B5EF4-FFF2-40B4-BE49-F238E27FC236}">
                <a16:creationId xmlns:a16="http://schemas.microsoft.com/office/drawing/2014/main" id="{3692E02E-FF31-A646-1C9E-CC51ED828DAA}"/>
              </a:ext>
            </a:extLst>
          </p:cNvPr>
          <p:cNvSpPr>
            <a:spLocks noGrp="1" noChangeArrowheads="1"/>
          </p:cNvSpPr>
          <p:nvPr>
            <p:ph type="ctrTitle"/>
          </p:nvPr>
        </p:nvSpPr>
        <p:spPr>
          <a:xfrm>
            <a:off x="1185192" y="864911"/>
            <a:ext cx="6773613" cy="3467282"/>
          </a:xfrm>
        </p:spPr>
        <p:txBody>
          <a:bodyPr anchor="b">
            <a:normAutofit/>
          </a:bodyPr>
          <a:lstStyle/>
          <a:p>
            <a:pPr eaLnBrk="1" fontAlgn="auto" hangingPunct="1">
              <a:spcAft>
                <a:spcPts val="0"/>
              </a:spcAft>
              <a:defRPr/>
            </a:pPr>
            <a:r>
              <a:rPr lang="en-GB" altLang="en-US" sz="7000" b="1" u="sng" dirty="0"/>
              <a:t>COUNSELLING SKILLS</a:t>
            </a:r>
          </a:p>
        </p:txBody>
      </p:sp>
      <p:sp>
        <p:nvSpPr>
          <p:cNvPr id="2067" name="Freeform: Shape 2066">
            <a:extLst>
              <a:ext uri="{FF2B5EF4-FFF2-40B4-BE49-F238E27FC236}">
                <a16:creationId xmlns:a16="http://schemas.microsoft.com/office/drawing/2014/main" id="{C65858E6-5C0F-4AAE-A1AC-29BA07FFEE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070707"/>
            <a:ext cx="9144000" cy="1787292"/>
          </a:xfrm>
          <a:custGeom>
            <a:avLst/>
            <a:gdLst>
              <a:gd name="connsiteX0" fmla="*/ 619389 w 12192000"/>
              <a:gd name="connsiteY0" fmla="*/ 0 h 1787292"/>
              <a:gd name="connsiteX1" fmla="*/ 687652 w 12192000"/>
              <a:gd name="connsiteY1" fmla="*/ 3175 h 1787292"/>
              <a:gd name="connsiteX2" fmla="*/ 747977 w 12192000"/>
              <a:gd name="connsiteY2" fmla="*/ 9525 h 1787292"/>
              <a:gd name="connsiteX3" fmla="*/ 800364 w 12192000"/>
              <a:gd name="connsiteY3" fmla="*/ 20637 h 1787292"/>
              <a:gd name="connsiteX4" fmla="*/ 846402 w 12192000"/>
              <a:gd name="connsiteY4" fmla="*/ 36512 h 1787292"/>
              <a:gd name="connsiteX5" fmla="*/ 887677 w 12192000"/>
              <a:gd name="connsiteY5" fmla="*/ 52387 h 1787292"/>
              <a:gd name="connsiteX6" fmla="*/ 924189 w 12192000"/>
              <a:gd name="connsiteY6" fmla="*/ 68262 h 1787292"/>
              <a:gd name="connsiteX7" fmla="*/ 962289 w 12192000"/>
              <a:gd name="connsiteY7" fmla="*/ 87312 h 1787292"/>
              <a:gd name="connsiteX8" fmla="*/ 1000389 w 12192000"/>
              <a:gd name="connsiteY8" fmla="*/ 106362 h 1787292"/>
              <a:gd name="connsiteX9" fmla="*/ 1036902 w 12192000"/>
              <a:gd name="connsiteY9" fmla="*/ 125412 h 1787292"/>
              <a:gd name="connsiteX10" fmla="*/ 1078177 w 12192000"/>
              <a:gd name="connsiteY10" fmla="*/ 141287 h 1787292"/>
              <a:gd name="connsiteX11" fmla="*/ 1124214 w 12192000"/>
              <a:gd name="connsiteY11" fmla="*/ 155575 h 1787292"/>
              <a:gd name="connsiteX12" fmla="*/ 1176602 w 12192000"/>
              <a:gd name="connsiteY12" fmla="*/ 166687 h 1787292"/>
              <a:gd name="connsiteX13" fmla="*/ 1236927 w 12192000"/>
              <a:gd name="connsiteY13" fmla="*/ 174625 h 1787292"/>
              <a:gd name="connsiteX14" fmla="*/ 1305189 w 12192000"/>
              <a:gd name="connsiteY14" fmla="*/ 176212 h 1787292"/>
              <a:gd name="connsiteX15" fmla="*/ 1373452 w 12192000"/>
              <a:gd name="connsiteY15" fmla="*/ 174625 h 1787292"/>
              <a:gd name="connsiteX16" fmla="*/ 1433777 w 12192000"/>
              <a:gd name="connsiteY16" fmla="*/ 166687 h 1787292"/>
              <a:gd name="connsiteX17" fmla="*/ 1486164 w 12192000"/>
              <a:gd name="connsiteY17" fmla="*/ 155575 h 1787292"/>
              <a:gd name="connsiteX18" fmla="*/ 1532202 w 12192000"/>
              <a:gd name="connsiteY18" fmla="*/ 141287 h 1787292"/>
              <a:gd name="connsiteX19" fmla="*/ 1573477 w 12192000"/>
              <a:gd name="connsiteY19" fmla="*/ 125412 h 1787292"/>
              <a:gd name="connsiteX20" fmla="*/ 1609989 w 12192000"/>
              <a:gd name="connsiteY20" fmla="*/ 106362 h 1787292"/>
              <a:gd name="connsiteX21" fmla="*/ 1648089 w 12192000"/>
              <a:gd name="connsiteY21" fmla="*/ 87312 h 1787292"/>
              <a:gd name="connsiteX22" fmla="*/ 1686189 w 12192000"/>
              <a:gd name="connsiteY22" fmla="*/ 68262 h 1787292"/>
              <a:gd name="connsiteX23" fmla="*/ 1722702 w 12192000"/>
              <a:gd name="connsiteY23" fmla="*/ 52387 h 1787292"/>
              <a:gd name="connsiteX24" fmla="*/ 1763977 w 12192000"/>
              <a:gd name="connsiteY24" fmla="*/ 36512 h 1787292"/>
              <a:gd name="connsiteX25" fmla="*/ 1810014 w 12192000"/>
              <a:gd name="connsiteY25" fmla="*/ 20637 h 1787292"/>
              <a:gd name="connsiteX26" fmla="*/ 1862402 w 12192000"/>
              <a:gd name="connsiteY26" fmla="*/ 9525 h 1787292"/>
              <a:gd name="connsiteX27" fmla="*/ 1922727 w 12192000"/>
              <a:gd name="connsiteY27" fmla="*/ 3175 h 1787292"/>
              <a:gd name="connsiteX28" fmla="*/ 1990989 w 12192000"/>
              <a:gd name="connsiteY28" fmla="*/ 0 h 1787292"/>
              <a:gd name="connsiteX29" fmla="*/ 2059252 w 12192000"/>
              <a:gd name="connsiteY29" fmla="*/ 3175 h 1787292"/>
              <a:gd name="connsiteX30" fmla="*/ 2119577 w 12192000"/>
              <a:gd name="connsiteY30" fmla="*/ 9525 h 1787292"/>
              <a:gd name="connsiteX31" fmla="*/ 2171964 w 12192000"/>
              <a:gd name="connsiteY31" fmla="*/ 20637 h 1787292"/>
              <a:gd name="connsiteX32" fmla="*/ 2218002 w 12192000"/>
              <a:gd name="connsiteY32" fmla="*/ 36512 h 1787292"/>
              <a:gd name="connsiteX33" fmla="*/ 2259277 w 12192000"/>
              <a:gd name="connsiteY33" fmla="*/ 52387 h 1787292"/>
              <a:gd name="connsiteX34" fmla="*/ 2295789 w 12192000"/>
              <a:gd name="connsiteY34" fmla="*/ 68262 h 1787292"/>
              <a:gd name="connsiteX35" fmla="*/ 2333889 w 12192000"/>
              <a:gd name="connsiteY35" fmla="*/ 87312 h 1787292"/>
              <a:gd name="connsiteX36" fmla="*/ 2371989 w 12192000"/>
              <a:gd name="connsiteY36" fmla="*/ 106362 h 1787292"/>
              <a:gd name="connsiteX37" fmla="*/ 2408502 w 12192000"/>
              <a:gd name="connsiteY37" fmla="*/ 125412 h 1787292"/>
              <a:gd name="connsiteX38" fmla="*/ 2449777 w 12192000"/>
              <a:gd name="connsiteY38" fmla="*/ 141287 h 1787292"/>
              <a:gd name="connsiteX39" fmla="*/ 2495814 w 12192000"/>
              <a:gd name="connsiteY39" fmla="*/ 155575 h 1787292"/>
              <a:gd name="connsiteX40" fmla="*/ 2548202 w 12192000"/>
              <a:gd name="connsiteY40" fmla="*/ 166687 h 1787292"/>
              <a:gd name="connsiteX41" fmla="*/ 2608527 w 12192000"/>
              <a:gd name="connsiteY41" fmla="*/ 174625 h 1787292"/>
              <a:gd name="connsiteX42" fmla="*/ 2676789 w 12192000"/>
              <a:gd name="connsiteY42" fmla="*/ 176212 h 1787292"/>
              <a:gd name="connsiteX43" fmla="*/ 2745052 w 12192000"/>
              <a:gd name="connsiteY43" fmla="*/ 174625 h 1787292"/>
              <a:gd name="connsiteX44" fmla="*/ 2805377 w 12192000"/>
              <a:gd name="connsiteY44" fmla="*/ 166687 h 1787292"/>
              <a:gd name="connsiteX45" fmla="*/ 2857764 w 12192000"/>
              <a:gd name="connsiteY45" fmla="*/ 155575 h 1787292"/>
              <a:gd name="connsiteX46" fmla="*/ 2903802 w 12192000"/>
              <a:gd name="connsiteY46" fmla="*/ 141287 h 1787292"/>
              <a:gd name="connsiteX47" fmla="*/ 2945077 w 12192000"/>
              <a:gd name="connsiteY47" fmla="*/ 125412 h 1787292"/>
              <a:gd name="connsiteX48" fmla="*/ 2981589 w 12192000"/>
              <a:gd name="connsiteY48" fmla="*/ 106362 h 1787292"/>
              <a:gd name="connsiteX49" fmla="*/ 3019689 w 12192000"/>
              <a:gd name="connsiteY49" fmla="*/ 87312 h 1787292"/>
              <a:gd name="connsiteX50" fmla="*/ 3057789 w 12192000"/>
              <a:gd name="connsiteY50" fmla="*/ 68262 h 1787292"/>
              <a:gd name="connsiteX51" fmla="*/ 3094302 w 12192000"/>
              <a:gd name="connsiteY51" fmla="*/ 52387 h 1787292"/>
              <a:gd name="connsiteX52" fmla="*/ 3135577 w 12192000"/>
              <a:gd name="connsiteY52" fmla="*/ 36512 h 1787292"/>
              <a:gd name="connsiteX53" fmla="*/ 3181614 w 12192000"/>
              <a:gd name="connsiteY53" fmla="*/ 20637 h 1787292"/>
              <a:gd name="connsiteX54" fmla="*/ 3234002 w 12192000"/>
              <a:gd name="connsiteY54" fmla="*/ 9525 h 1787292"/>
              <a:gd name="connsiteX55" fmla="*/ 3294327 w 12192000"/>
              <a:gd name="connsiteY55" fmla="*/ 3175 h 1787292"/>
              <a:gd name="connsiteX56" fmla="*/ 3361002 w 12192000"/>
              <a:gd name="connsiteY56" fmla="*/ 0 h 1787292"/>
              <a:gd name="connsiteX57" fmla="*/ 3430852 w 12192000"/>
              <a:gd name="connsiteY57" fmla="*/ 3175 h 1787292"/>
              <a:gd name="connsiteX58" fmla="*/ 3491177 w 12192000"/>
              <a:gd name="connsiteY58" fmla="*/ 9525 h 1787292"/>
              <a:gd name="connsiteX59" fmla="*/ 3543564 w 12192000"/>
              <a:gd name="connsiteY59" fmla="*/ 20637 h 1787292"/>
              <a:gd name="connsiteX60" fmla="*/ 3589602 w 12192000"/>
              <a:gd name="connsiteY60" fmla="*/ 36512 h 1787292"/>
              <a:gd name="connsiteX61" fmla="*/ 3630877 w 12192000"/>
              <a:gd name="connsiteY61" fmla="*/ 52387 h 1787292"/>
              <a:gd name="connsiteX62" fmla="*/ 3667389 w 12192000"/>
              <a:gd name="connsiteY62" fmla="*/ 68262 h 1787292"/>
              <a:gd name="connsiteX63" fmla="*/ 3705489 w 12192000"/>
              <a:gd name="connsiteY63" fmla="*/ 87312 h 1787292"/>
              <a:gd name="connsiteX64" fmla="*/ 3743589 w 12192000"/>
              <a:gd name="connsiteY64" fmla="*/ 106362 h 1787292"/>
              <a:gd name="connsiteX65" fmla="*/ 3780102 w 12192000"/>
              <a:gd name="connsiteY65" fmla="*/ 125412 h 1787292"/>
              <a:gd name="connsiteX66" fmla="*/ 3821377 w 12192000"/>
              <a:gd name="connsiteY66" fmla="*/ 141287 h 1787292"/>
              <a:gd name="connsiteX67" fmla="*/ 3867414 w 12192000"/>
              <a:gd name="connsiteY67" fmla="*/ 155575 h 1787292"/>
              <a:gd name="connsiteX68" fmla="*/ 3919802 w 12192000"/>
              <a:gd name="connsiteY68" fmla="*/ 166687 h 1787292"/>
              <a:gd name="connsiteX69" fmla="*/ 3980127 w 12192000"/>
              <a:gd name="connsiteY69" fmla="*/ 174625 h 1787292"/>
              <a:gd name="connsiteX70" fmla="*/ 4048389 w 12192000"/>
              <a:gd name="connsiteY70" fmla="*/ 176212 h 1787292"/>
              <a:gd name="connsiteX71" fmla="*/ 4116652 w 12192000"/>
              <a:gd name="connsiteY71" fmla="*/ 174625 h 1787292"/>
              <a:gd name="connsiteX72" fmla="*/ 4176977 w 12192000"/>
              <a:gd name="connsiteY72" fmla="*/ 166687 h 1787292"/>
              <a:gd name="connsiteX73" fmla="*/ 4229364 w 12192000"/>
              <a:gd name="connsiteY73" fmla="*/ 155575 h 1787292"/>
              <a:gd name="connsiteX74" fmla="*/ 4275402 w 12192000"/>
              <a:gd name="connsiteY74" fmla="*/ 141287 h 1787292"/>
              <a:gd name="connsiteX75" fmla="*/ 4316677 w 12192000"/>
              <a:gd name="connsiteY75" fmla="*/ 125412 h 1787292"/>
              <a:gd name="connsiteX76" fmla="*/ 4353189 w 12192000"/>
              <a:gd name="connsiteY76" fmla="*/ 106362 h 1787292"/>
              <a:gd name="connsiteX77" fmla="*/ 4429389 w 12192000"/>
              <a:gd name="connsiteY77" fmla="*/ 68262 h 1787292"/>
              <a:gd name="connsiteX78" fmla="*/ 4465902 w 12192000"/>
              <a:gd name="connsiteY78" fmla="*/ 52387 h 1787292"/>
              <a:gd name="connsiteX79" fmla="*/ 4507177 w 12192000"/>
              <a:gd name="connsiteY79" fmla="*/ 36512 h 1787292"/>
              <a:gd name="connsiteX80" fmla="*/ 4553214 w 12192000"/>
              <a:gd name="connsiteY80" fmla="*/ 20637 h 1787292"/>
              <a:gd name="connsiteX81" fmla="*/ 4605602 w 12192000"/>
              <a:gd name="connsiteY81" fmla="*/ 9525 h 1787292"/>
              <a:gd name="connsiteX82" fmla="*/ 4665928 w 12192000"/>
              <a:gd name="connsiteY82" fmla="*/ 3175 h 1787292"/>
              <a:gd name="connsiteX83" fmla="*/ 4734189 w 12192000"/>
              <a:gd name="connsiteY83" fmla="*/ 0 h 1787292"/>
              <a:gd name="connsiteX84" fmla="*/ 4802453 w 12192000"/>
              <a:gd name="connsiteY84" fmla="*/ 3175 h 1787292"/>
              <a:gd name="connsiteX85" fmla="*/ 4862777 w 12192000"/>
              <a:gd name="connsiteY85" fmla="*/ 9525 h 1787292"/>
              <a:gd name="connsiteX86" fmla="*/ 4915165 w 12192000"/>
              <a:gd name="connsiteY86" fmla="*/ 20637 h 1787292"/>
              <a:gd name="connsiteX87" fmla="*/ 4961201 w 12192000"/>
              <a:gd name="connsiteY87" fmla="*/ 36512 h 1787292"/>
              <a:gd name="connsiteX88" fmla="*/ 5002476 w 12192000"/>
              <a:gd name="connsiteY88" fmla="*/ 52387 h 1787292"/>
              <a:gd name="connsiteX89" fmla="*/ 5038989 w 12192000"/>
              <a:gd name="connsiteY89" fmla="*/ 68262 h 1787292"/>
              <a:gd name="connsiteX90" fmla="*/ 5077089 w 12192000"/>
              <a:gd name="connsiteY90" fmla="*/ 87312 h 1787292"/>
              <a:gd name="connsiteX91" fmla="*/ 5115189 w 12192000"/>
              <a:gd name="connsiteY91" fmla="*/ 106362 h 1787292"/>
              <a:gd name="connsiteX92" fmla="*/ 5151701 w 12192000"/>
              <a:gd name="connsiteY92" fmla="*/ 125412 h 1787292"/>
              <a:gd name="connsiteX93" fmla="*/ 5192976 w 12192000"/>
              <a:gd name="connsiteY93" fmla="*/ 141287 h 1787292"/>
              <a:gd name="connsiteX94" fmla="*/ 5239014 w 12192000"/>
              <a:gd name="connsiteY94" fmla="*/ 155575 h 1787292"/>
              <a:gd name="connsiteX95" fmla="*/ 5291401 w 12192000"/>
              <a:gd name="connsiteY95" fmla="*/ 166687 h 1787292"/>
              <a:gd name="connsiteX96" fmla="*/ 5351727 w 12192000"/>
              <a:gd name="connsiteY96" fmla="*/ 174625 h 1787292"/>
              <a:gd name="connsiteX97" fmla="*/ 5410199 w 12192000"/>
              <a:gd name="connsiteY97" fmla="*/ 175985 h 1787292"/>
              <a:gd name="connsiteX98" fmla="*/ 5468671 w 12192000"/>
              <a:gd name="connsiteY98" fmla="*/ 174625 h 1787292"/>
              <a:gd name="connsiteX99" fmla="*/ 5528996 w 12192000"/>
              <a:gd name="connsiteY99" fmla="*/ 166687 h 1787292"/>
              <a:gd name="connsiteX100" fmla="*/ 5581383 w 12192000"/>
              <a:gd name="connsiteY100" fmla="*/ 155575 h 1787292"/>
              <a:gd name="connsiteX101" fmla="*/ 5627421 w 12192000"/>
              <a:gd name="connsiteY101" fmla="*/ 141287 h 1787292"/>
              <a:gd name="connsiteX102" fmla="*/ 5668696 w 12192000"/>
              <a:gd name="connsiteY102" fmla="*/ 125412 h 1787292"/>
              <a:gd name="connsiteX103" fmla="*/ 5705209 w 12192000"/>
              <a:gd name="connsiteY103" fmla="*/ 106362 h 1787292"/>
              <a:gd name="connsiteX104" fmla="*/ 5743308 w 12192000"/>
              <a:gd name="connsiteY104" fmla="*/ 87312 h 1787292"/>
              <a:gd name="connsiteX105" fmla="*/ 5781408 w 12192000"/>
              <a:gd name="connsiteY105" fmla="*/ 68262 h 1787292"/>
              <a:gd name="connsiteX106" fmla="*/ 5817921 w 12192000"/>
              <a:gd name="connsiteY106" fmla="*/ 52387 h 1787292"/>
              <a:gd name="connsiteX107" fmla="*/ 5859196 w 12192000"/>
              <a:gd name="connsiteY107" fmla="*/ 36512 h 1787292"/>
              <a:gd name="connsiteX108" fmla="*/ 5905234 w 12192000"/>
              <a:gd name="connsiteY108" fmla="*/ 20637 h 1787292"/>
              <a:gd name="connsiteX109" fmla="*/ 5957621 w 12192000"/>
              <a:gd name="connsiteY109" fmla="*/ 9525 h 1787292"/>
              <a:gd name="connsiteX110" fmla="*/ 6017947 w 12192000"/>
              <a:gd name="connsiteY110" fmla="*/ 3175 h 1787292"/>
              <a:gd name="connsiteX111" fmla="*/ 6086208 w 12192000"/>
              <a:gd name="connsiteY111" fmla="*/ 0 h 1787292"/>
              <a:gd name="connsiteX112" fmla="*/ 6095999 w 12192000"/>
              <a:gd name="connsiteY112" fmla="*/ 455 h 1787292"/>
              <a:gd name="connsiteX113" fmla="*/ 6105789 w 12192000"/>
              <a:gd name="connsiteY113" fmla="*/ 0 h 1787292"/>
              <a:gd name="connsiteX114" fmla="*/ 6174052 w 12192000"/>
              <a:gd name="connsiteY114" fmla="*/ 3175 h 1787292"/>
              <a:gd name="connsiteX115" fmla="*/ 6234377 w 12192000"/>
              <a:gd name="connsiteY115" fmla="*/ 9525 h 1787292"/>
              <a:gd name="connsiteX116" fmla="*/ 6286764 w 12192000"/>
              <a:gd name="connsiteY116" fmla="*/ 20637 h 1787292"/>
              <a:gd name="connsiteX117" fmla="*/ 6332802 w 12192000"/>
              <a:gd name="connsiteY117" fmla="*/ 36512 h 1787292"/>
              <a:gd name="connsiteX118" fmla="*/ 6374077 w 12192000"/>
              <a:gd name="connsiteY118" fmla="*/ 52387 h 1787292"/>
              <a:gd name="connsiteX119" fmla="*/ 6410589 w 12192000"/>
              <a:gd name="connsiteY119" fmla="*/ 68262 h 1787292"/>
              <a:gd name="connsiteX120" fmla="*/ 6448689 w 12192000"/>
              <a:gd name="connsiteY120" fmla="*/ 87312 h 1787292"/>
              <a:gd name="connsiteX121" fmla="*/ 6486789 w 12192000"/>
              <a:gd name="connsiteY121" fmla="*/ 106362 h 1787292"/>
              <a:gd name="connsiteX122" fmla="*/ 6523302 w 12192000"/>
              <a:gd name="connsiteY122" fmla="*/ 125412 h 1787292"/>
              <a:gd name="connsiteX123" fmla="*/ 6564577 w 12192000"/>
              <a:gd name="connsiteY123" fmla="*/ 141287 h 1787292"/>
              <a:gd name="connsiteX124" fmla="*/ 6610614 w 12192000"/>
              <a:gd name="connsiteY124" fmla="*/ 155575 h 1787292"/>
              <a:gd name="connsiteX125" fmla="*/ 6663002 w 12192000"/>
              <a:gd name="connsiteY125" fmla="*/ 166687 h 1787292"/>
              <a:gd name="connsiteX126" fmla="*/ 6723327 w 12192000"/>
              <a:gd name="connsiteY126" fmla="*/ 174625 h 1787292"/>
              <a:gd name="connsiteX127" fmla="*/ 6781799 w 12192000"/>
              <a:gd name="connsiteY127" fmla="*/ 175985 h 1787292"/>
              <a:gd name="connsiteX128" fmla="*/ 6840271 w 12192000"/>
              <a:gd name="connsiteY128" fmla="*/ 174625 h 1787292"/>
              <a:gd name="connsiteX129" fmla="*/ 6900596 w 12192000"/>
              <a:gd name="connsiteY129" fmla="*/ 166687 h 1787292"/>
              <a:gd name="connsiteX130" fmla="*/ 6952983 w 12192000"/>
              <a:gd name="connsiteY130" fmla="*/ 155575 h 1787292"/>
              <a:gd name="connsiteX131" fmla="*/ 6999021 w 12192000"/>
              <a:gd name="connsiteY131" fmla="*/ 141287 h 1787292"/>
              <a:gd name="connsiteX132" fmla="*/ 7040296 w 12192000"/>
              <a:gd name="connsiteY132" fmla="*/ 125412 h 1787292"/>
              <a:gd name="connsiteX133" fmla="*/ 7076808 w 12192000"/>
              <a:gd name="connsiteY133" fmla="*/ 106362 h 1787292"/>
              <a:gd name="connsiteX134" fmla="*/ 7114908 w 12192000"/>
              <a:gd name="connsiteY134" fmla="*/ 87312 h 1787292"/>
              <a:gd name="connsiteX135" fmla="*/ 7153008 w 12192000"/>
              <a:gd name="connsiteY135" fmla="*/ 68262 h 1787292"/>
              <a:gd name="connsiteX136" fmla="*/ 7189521 w 12192000"/>
              <a:gd name="connsiteY136" fmla="*/ 52387 h 1787292"/>
              <a:gd name="connsiteX137" fmla="*/ 7230796 w 12192000"/>
              <a:gd name="connsiteY137" fmla="*/ 36512 h 1787292"/>
              <a:gd name="connsiteX138" fmla="*/ 7276833 w 12192000"/>
              <a:gd name="connsiteY138" fmla="*/ 20637 h 1787292"/>
              <a:gd name="connsiteX139" fmla="*/ 7329221 w 12192000"/>
              <a:gd name="connsiteY139" fmla="*/ 9525 h 1787292"/>
              <a:gd name="connsiteX140" fmla="*/ 7389546 w 12192000"/>
              <a:gd name="connsiteY140" fmla="*/ 3175 h 1787292"/>
              <a:gd name="connsiteX141" fmla="*/ 7457808 w 12192000"/>
              <a:gd name="connsiteY141" fmla="*/ 0 h 1787292"/>
              <a:gd name="connsiteX142" fmla="*/ 7526071 w 12192000"/>
              <a:gd name="connsiteY142" fmla="*/ 3175 h 1787292"/>
              <a:gd name="connsiteX143" fmla="*/ 7586396 w 12192000"/>
              <a:gd name="connsiteY143" fmla="*/ 9525 h 1787292"/>
              <a:gd name="connsiteX144" fmla="*/ 7638783 w 12192000"/>
              <a:gd name="connsiteY144" fmla="*/ 20637 h 1787292"/>
              <a:gd name="connsiteX145" fmla="*/ 7684821 w 12192000"/>
              <a:gd name="connsiteY145" fmla="*/ 36512 h 1787292"/>
              <a:gd name="connsiteX146" fmla="*/ 7726096 w 12192000"/>
              <a:gd name="connsiteY146" fmla="*/ 52387 h 1787292"/>
              <a:gd name="connsiteX147" fmla="*/ 7762608 w 12192000"/>
              <a:gd name="connsiteY147" fmla="*/ 68262 h 1787292"/>
              <a:gd name="connsiteX148" fmla="*/ 7800708 w 12192000"/>
              <a:gd name="connsiteY148" fmla="*/ 87312 h 1787292"/>
              <a:gd name="connsiteX149" fmla="*/ 7838808 w 12192000"/>
              <a:gd name="connsiteY149" fmla="*/ 106362 h 1787292"/>
              <a:gd name="connsiteX150" fmla="*/ 7875321 w 12192000"/>
              <a:gd name="connsiteY150" fmla="*/ 125412 h 1787292"/>
              <a:gd name="connsiteX151" fmla="*/ 7916596 w 12192000"/>
              <a:gd name="connsiteY151" fmla="*/ 141287 h 1787292"/>
              <a:gd name="connsiteX152" fmla="*/ 7962633 w 12192000"/>
              <a:gd name="connsiteY152" fmla="*/ 155575 h 1787292"/>
              <a:gd name="connsiteX153" fmla="*/ 8015021 w 12192000"/>
              <a:gd name="connsiteY153" fmla="*/ 166687 h 1787292"/>
              <a:gd name="connsiteX154" fmla="*/ 8075346 w 12192000"/>
              <a:gd name="connsiteY154" fmla="*/ 174625 h 1787292"/>
              <a:gd name="connsiteX155" fmla="*/ 8143608 w 12192000"/>
              <a:gd name="connsiteY155" fmla="*/ 176212 h 1787292"/>
              <a:gd name="connsiteX156" fmla="*/ 8211871 w 12192000"/>
              <a:gd name="connsiteY156" fmla="*/ 174625 h 1787292"/>
              <a:gd name="connsiteX157" fmla="*/ 8272196 w 12192000"/>
              <a:gd name="connsiteY157" fmla="*/ 166687 h 1787292"/>
              <a:gd name="connsiteX158" fmla="*/ 8324583 w 12192000"/>
              <a:gd name="connsiteY158" fmla="*/ 155575 h 1787292"/>
              <a:gd name="connsiteX159" fmla="*/ 8370621 w 12192000"/>
              <a:gd name="connsiteY159" fmla="*/ 141287 h 1787292"/>
              <a:gd name="connsiteX160" fmla="*/ 8411896 w 12192000"/>
              <a:gd name="connsiteY160" fmla="*/ 125412 h 1787292"/>
              <a:gd name="connsiteX161" fmla="*/ 8448408 w 12192000"/>
              <a:gd name="connsiteY161" fmla="*/ 106362 h 1787292"/>
              <a:gd name="connsiteX162" fmla="*/ 8486508 w 12192000"/>
              <a:gd name="connsiteY162" fmla="*/ 87312 h 1787292"/>
              <a:gd name="connsiteX163" fmla="*/ 8524608 w 12192000"/>
              <a:gd name="connsiteY163" fmla="*/ 68262 h 1787292"/>
              <a:gd name="connsiteX164" fmla="*/ 8561120 w 12192000"/>
              <a:gd name="connsiteY164" fmla="*/ 52387 h 1787292"/>
              <a:gd name="connsiteX165" fmla="*/ 8602396 w 12192000"/>
              <a:gd name="connsiteY165" fmla="*/ 36512 h 1787292"/>
              <a:gd name="connsiteX166" fmla="*/ 8648432 w 12192000"/>
              <a:gd name="connsiteY166" fmla="*/ 20637 h 1787292"/>
              <a:gd name="connsiteX167" fmla="*/ 8700820 w 12192000"/>
              <a:gd name="connsiteY167" fmla="*/ 9525 h 1787292"/>
              <a:gd name="connsiteX168" fmla="*/ 8761146 w 12192000"/>
              <a:gd name="connsiteY168" fmla="*/ 3175 h 1787292"/>
              <a:gd name="connsiteX169" fmla="*/ 8827820 w 12192000"/>
              <a:gd name="connsiteY169" fmla="*/ 0 h 1787292"/>
              <a:gd name="connsiteX170" fmla="*/ 8897670 w 12192000"/>
              <a:gd name="connsiteY170" fmla="*/ 3175 h 1787292"/>
              <a:gd name="connsiteX171" fmla="*/ 8957996 w 12192000"/>
              <a:gd name="connsiteY171" fmla="*/ 9525 h 1787292"/>
              <a:gd name="connsiteX172" fmla="*/ 9010382 w 12192000"/>
              <a:gd name="connsiteY172" fmla="*/ 20637 h 1787292"/>
              <a:gd name="connsiteX173" fmla="*/ 9056420 w 12192000"/>
              <a:gd name="connsiteY173" fmla="*/ 36512 h 1787292"/>
              <a:gd name="connsiteX174" fmla="*/ 9097696 w 12192000"/>
              <a:gd name="connsiteY174" fmla="*/ 52387 h 1787292"/>
              <a:gd name="connsiteX175" fmla="*/ 9134208 w 12192000"/>
              <a:gd name="connsiteY175" fmla="*/ 68262 h 1787292"/>
              <a:gd name="connsiteX176" fmla="*/ 9172308 w 12192000"/>
              <a:gd name="connsiteY176" fmla="*/ 87312 h 1787292"/>
              <a:gd name="connsiteX177" fmla="*/ 9210408 w 12192000"/>
              <a:gd name="connsiteY177" fmla="*/ 106362 h 1787292"/>
              <a:gd name="connsiteX178" fmla="*/ 9246920 w 12192000"/>
              <a:gd name="connsiteY178" fmla="*/ 125412 h 1787292"/>
              <a:gd name="connsiteX179" fmla="*/ 9288196 w 12192000"/>
              <a:gd name="connsiteY179" fmla="*/ 141287 h 1787292"/>
              <a:gd name="connsiteX180" fmla="*/ 9334232 w 12192000"/>
              <a:gd name="connsiteY180" fmla="*/ 155575 h 1787292"/>
              <a:gd name="connsiteX181" fmla="*/ 9386620 w 12192000"/>
              <a:gd name="connsiteY181" fmla="*/ 166687 h 1787292"/>
              <a:gd name="connsiteX182" fmla="*/ 9446946 w 12192000"/>
              <a:gd name="connsiteY182" fmla="*/ 174625 h 1787292"/>
              <a:gd name="connsiteX183" fmla="*/ 9515208 w 12192000"/>
              <a:gd name="connsiteY183" fmla="*/ 176212 h 1787292"/>
              <a:gd name="connsiteX184" fmla="*/ 9583470 w 12192000"/>
              <a:gd name="connsiteY184" fmla="*/ 174625 h 1787292"/>
              <a:gd name="connsiteX185" fmla="*/ 9643796 w 12192000"/>
              <a:gd name="connsiteY185" fmla="*/ 166687 h 1787292"/>
              <a:gd name="connsiteX186" fmla="*/ 9696182 w 12192000"/>
              <a:gd name="connsiteY186" fmla="*/ 155575 h 1787292"/>
              <a:gd name="connsiteX187" fmla="*/ 9742220 w 12192000"/>
              <a:gd name="connsiteY187" fmla="*/ 141287 h 1787292"/>
              <a:gd name="connsiteX188" fmla="*/ 9783496 w 12192000"/>
              <a:gd name="connsiteY188" fmla="*/ 125412 h 1787292"/>
              <a:gd name="connsiteX189" fmla="*/ 9820008 w 12192000"/>
              <a:gd name="connsiteY189" fmla="*/ 106362 h 1787292"/>
              <a:gd name="connsiteX190" fmla="*/ 9896208 w 12192000"/>
              <a:gd name="connsiteY190" fmla="*/ 68262 h 1787292"/>
              <a:gd name="connsiteX191" fmla="*/ 9932720 w 12192000"/>
              <a:gd name="connsiteY191" fmla="*/ 52387 h 1787292"/>
              <a:gd name="connsiteX192" fmla="*/ 9973996 w 12192000"/>
              <a:gd name="connsiteY192" fmla="*/ 36512 h 1787292"/>
              <a:gd name="connsiteX193" fmla="*/ 10020032 w 12192000"/>
              <a:gd name="connsiteY193" fmla="*/ 20637 h 1787292"/>
              <a:gd name="connsiteX194" fmla="*/ 10072420 w 12192000"/>
              <a:gd name="connsiteY194" fmla="*/ 9525 h 1787292"/>
              <a:gd name="connsiteX195" fmla="*/ 10132746 w 12192000"/>
              <a:gd name="connsiteY195" fmla="*/ 3175 h 1787292"/>
              <a:gd name="connsiteX196" fmla="*/ 10201008 w 12192000"/>
              <a:gd name="connsiteY196" fmla="*/ 0 h 1787292"/>
              <a:gd name="connsiteX197" fmla="*/ 10269270 w 12192000"/>
              <a:gd name="connsiteY197" fmla="*/ 3175 h 1787292"/>
              <a:gd name="connsiteX198" fmla="*/ 10329596 w 12192000"/>
              <a:gd name="connsiteY198" fmla="*/ 9525 h 1787292"/>
              <a:gd name="connsiteX199" fmla="*/ 10381982 w 12192000"/>
              <a:gd name="connsiteY199" fmla="*/ 20637 h 1787292"/>
              <a:gd name="connsiteX200" fmla="*/ 10428020 w 12192000"/>
              <a:gd name="connsiteY200" fmla="*/ 36512 h 1787292"/>
              <a:gd name="connsiteX201" fmla="*/ 10469296 w 12192000"/>
              <a:gd name="connsiteY201" fmla="*/ 52387 h 1787292"/>
              <a:gd name="connsiteX202" fmla="*/ 10505808 w 12192000"/>
              <a:gd name="connsiteY202" fmla="*/ 68262 h 1787292"/>
              <a:gd name="connsiteX203" fmla="*/ 10543908 w 12192000"/>
              <a:gd name="connsiteY203" fmla="*/ 87312 h 1787292"/>
              <a:gd name="connsiteX204" fmla="*/ 10582008 w 12192000"/>
              <a:gd name="connsiteY204" fmla="*/ 106362 h 1787292"/>
              <a:gd name="connsiteX205" fmla="*/ 10618520 w 12192000"/>
              <a:gd name="connsiteY205" fmla="*/ 125412 h 1787292"/>
              <a:gd name="connsiteX206" fmla="*/ 10659796 w 12192000"/>
              <a:gd name="connsiteY206" fmla="*/ 141287 h 1787292"/>
              <a:gd name="connsiteX207" fmla="*/ 10705832 w 12192000"/>
              <a:gd name="connsiteY207" fmla="*/ 155575 h 1787292"/>
              <a:gd name="connsiteX208" fmla="*/ 10758220 w 12192000"/>
              <a:gd name="connsiteY208" fmla="*/ 166687 h 1787292"/>
              <a:gd name="connsiteX209" fmla="*/ 10818546 w 12192000"/>
              <a:gd name="connsiteY209" fmla="*/ 174625 h 1787292"/>
              <a:gd name="connsiteX210" fmla="*/ 10886808 w 12192000"/>
              <a:gd name="connsiteY210" fmla="*/ 176212 h 1787292"/>
              <a:gd name="connsiteX211" fmla="*/ 10955070 w 12192000"/>
              <a:gd name="connsiteY211" fmla="*/ 174625 h 1787292"/>
              <a:gd name="connsiteX212" fmla="*/ 11015396 w 12192000"/>
              <a:gd name="connsiteY212" fmla="*/ 166687 h 1787292"/>
              <a:gd name="connsiteX213" fmla="*/ 11067782 w 12192000"/>
              <a:gd name="connsiteY213" fmla="*/ 155575 h 1787292"/>
              <a:gd name="connsiteX214" fmla="*/ 11113820 w 12192000"/>
              <a:gd name="connsiteY214" fmla="*/ 141287 h 1787292"/>
              <a:gd name="connsiteX215" fmla="*/ 11155096 w 12192000"/>
              <a:gd name="connsiteY215" fmla="*/ 125412 h 1787292"/>
              <a:gd name="connsiteX216" fmla="*/ 11191608 w 12192000"/>
              <a:gd name="connsiteY216" fmla="*/ 106362 h 1787292"/>
              <a:gd name="connsiteX217" fmla="*/ 11229708 w 12192000"/>
              <a:gd name="connsiteY217" fmla="*/ 87312 h 1787292"/>
              <a:gd name="connsiteX218" fmla="*/ 11267808 w 12192000"/>
              <a:gd name="connsiteY218" fmla="*/ 68262 h 1787292"/>
              <a:gd name="connsiteX219" fmla="*/ 11304320 w 12192000"/>
              <a:gd name="connsiteY219" fmla="*/ 52387 h 1787292"/>
              <a:gd name="connsiteX220" fmla="*/ 11345596 w 12192000"/>
              <a:gd name="connsiteY220" fmla="*/ 36512 h 1787292"/>
              <a:gd name="connsiteX221" fmla="*/ 11391632 w 12192000"/>
              <a:gd name="connsiteY221" fmla="*/ 20637 h 1787292"/>
              <a:gd name="connsiteX222" fmla="*/ 11444020 w 12192000"/>
              <a:gd name="connsiteY222" fmla="*/ 9525 h 1787292"/>
              <a:gd name="connsiteX223" fmla="*/ 11504346 w 12192000"/>
              <a:gd name="connsiteY223" fmla="*/ 3175 h 1787292"/>
              <a:gd name="connsiteX224" fmla="*/ 11572608 w 12192000"/>
              <a:gd name="connsiteY224" fmla="*/ 0 h 1787292"/>
              <a:gd name="connsiteX225" fmla="*/ 11640870 w 12192000"/>
              <a:gd name="connsiteY225" fmla="*/ 3175 h 1787292"/>
              <a:gd name="connsiteX226" fmla="*/ 11701196 w 12192000"/>
              <a:gd name="connsiteY226" fmla="*/ 9525 h 1787292"/>
              <a:gd name="connsiteX227" fmla="*/ 11753582 w 12192000"/>
              <a:gd name="connsiteY227" fmla="*/ 20637 h 1787292"/>
              <a:gd name="connsiteX228" fmla="*/ 11799620 w 12192000"/>
              <a:gd name="connsiteY228" fmla="*/ 36512 h 1787292"/>
              <a:gd name="connsiteX229" fmla="*/ 11840896 w 12192000"/>
              <a:gd name="connsiteY229" fmla="*/ 52387 h 1787292"/>
              <a:gd name="connsiteX230" fmla="*/ 11877408 w 12192000"/>
              <a:gd name="connsiteY230" fmla="*/ 68262 h 1787292"/>
              <a:gd name="connsiteX231" fmla="*/ 11915508 w 12192000"/>
              <a:gd name="connsiteY231" fmla="*/ 87312 h 1787292"/>
              <a:gd name="connsiteX232" fmla="*/ 11953608 w 12192000"/>
              <a:gd name="connsiteY232" fmla="*/ 106362 h 1787292"/>
              <a:gd name="connsiteX233" fmla="*/ 11990120 w 12192000"/>
              <a:gd name="connsiteY233" fmla="*/ 125412 h 1787292"/>
              <a:gd name="connsiteX234" fmla="*/ 12031396 w 12192000"/>
              <a:gd name="connsiteY234" fmla="*/ 141287 h 1787292"/>
              <a:gd name="connsiteX235" fmla="*/ 12077432 w 12192000"/>
              <a:gd name="connsiteY235" fmla="*/ 155575 h 1787292"/>
              <a:gd name="connsiteX236" fmla="*/ 12129820 w 12192000"/>
              <a:gd name="connsiteY236" fmla="*/ 166688 h 1787292"/>
              <a:gd name="connsiteX237" fmla="*/ 12190146 w 12192000"/>
              <a:gd name="connsiteY237" fmla="*/ 174625 h 1787292"/>
              <a:gd name="connsiteX238" fmla="*/ 12192000 w 12192000"/>
              <a:gd name="connsiteY238" fmla="*/ 174668 h 1787292"/>
              <a:gd name="connsiteX239" fmla="*/ 12192000 w 12192000"/>
              <a:gd name="connsiteY239" fmla="*/ 885826 h 1787292"/>
              <a:gd name="connsiteX240" fmla="*/ 12192000 w 12192000"/>
              <a:gd name="connsiteY240" fmla="*/ 1787292 h 1787292"/>
              <a:gd name="connsiteX241" fmla="*/ 0 w 12192000"/>
              <a:gd name="connsiteY241" fmla="*/ 1787292 h 1787292"/>
              <a:gd name="connsiteX242" fmla="*/ 0 w 12192000"/>
              <a:gd name="connsiteY242" fmla="*/ 885826 h 1787292"/>
              <a:gd name="connsiteX243" fmla="*/ 0 w 12192000"/>
              <a:gd name="connsiteY243" fmla="*/ 174668 h 1787292"/>
              <a:gd name="connsiteX244" fmla="*/ 1852 w 12192000"/>
              <a:gd name="connsiteY244" fmla="*/ 174625 h 1787292"/>
              <a:gd name="connsiteX245" fmla="*/ 62177 w 12192000"/>
              <a:gd name="connsiteY245" fmla="*/ 166687 h 1787292"/>
              <a:gd name="connsiteX246" fmla="*/ 114564 w 12192000"/>
              <a:gd name="connsiteY246" fmla="*/ 155575 h 1787292"/>
              <a:gd name="connsiteX247" fmla="*/ 160602 w 12192000"/>
              <a:gd name="connsiteY247" fmla="*/ 141287 h 1787292"/>
              <a:gd name="connsiteX248" fmla="*/ 201877 w 12192000"/>
              <a:gd name="connsiteY248" fmla="*/ 125412 h 1787292"/>
              <a:gd name="connsiteX249" fmla="*/ 238389 w 12192000"/>
              <a:gd name="connsiteY249" fmla="*/ 106362 h 1787292"/>
              <a:gd name="connsiteX250" fmla="*/ 276489 w 12192000"/>
              <a:gd name="connsiteY250" fmla="*/ 87312 h 1787292"/>
              <a:gd name="connsiteX251" fmla="*/ 314589 w 12192000"/>
              <a:gd name="connsiteY251" fmla="*/ 68262 h 1787292"/>
              <a:gd name="connsiteX252" fmla="*/ 351102 w 12192000"/>
              <a:gd name="connsiteY252" fmla="*/ 52387 h 1787292"/>
              <a:gd name="connsiteX253" fmla="*/ 392377 w 12192000"/>
              <a:gd name="connsiteY253" fmla="*/ 36512 h 1787292"/>
              <a:gd name="connsiteX254" fmla="*/ 438414 w 12192000"/>
              <a:gd name="connsiteY254" fmla="*/ 20637 h 1787292"/>
              <a:gd name="connsiteX255" fmla="*/ 490802 w 12192000"/>
              <a:gd name="connsiteY255" fmla="*/ 9525 h 1787292"/>
              <a:gd name="connsiteX256" fmla="*/ 551127 w 12192000"/>
              <a:gd name="connsiteY256" fmla="*/ 3175 h 17872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Lst>
            <a:rect l="l" t="t" r="r" b="b"/>
            <a:pathLst>
              <a:path w="12192000" h="1787292">
                <a:moveTo>
                  <a:pt x="619389" y="0"/>
                </a:moveTo>
                <a:lnTo>
                  <a:pt x="687652" y="3175"/>
                </a:lnTo>
                <a:lnTo>
                  <a:pt x="747977" y="9525"/>
                </a:lnTo>
                <a:lnTo>
                  <a:pt x="800364" y="20637"/>
                </a:lnTo>
                <a:lnTo>
                  <a:pt x="846402" y="36512"/>
                </a:lnTo>
                <a:lnTo>
                  <a:pt x="887677" y="52387"/>
                </a:lnTo>
                <a:lnTo>
                  <a:pt x="924189" y="68262"/>
                </a:lnTo>
                <a:lnTo>
                  <a:pt x="962289" y="87312"/>
                </a:lnTo>
                <a:lnTo>
                  <a:pt x="1000389" y="106362"/>
                </a:lnTo>
                <a:lnTo>
                  <a:pt x="1036902" y="125412"/>
                </a:lnTo>
                <a:lnTo>
                  <a:pt x="1078177" y="141287"/>
                </a:lnTo>
                <a:lnTo>
                  <a:pt x="1124214" y="155575"/>
                </a:lnTo>
                <a:lnTo>
                  <a:pt x="1176602" y="166687"/>
                </a:lnTo>
                <a:lnTo>
                  <a:pt x="1236927" y="174625"/>
                </a:lnTo>
                <a:lnTo>
                  <a:pt x="1305189" y="176212"/>
                </a:lnTo>
                <a:lnTo>
                  <a:pt x="1373452" y="174625"/>
                </a:lnTo>
                <a:lnTo>
                  <a:pt x="1433777" y="166687"/>
                </a:lnTo>
                <a:lnTo>
                  <a:pt x="1486164" y="155575"/>
                </a:lnTo>
                <a:lnTo>
                  <a:pt x="1532202" y="141287"/>
                </a:lnTo>
                <a:lnTo>
                  <a:pt x="1573477" y="125412"/>
                </a:lnTo>
                <a:lnTo>
                  <a:pt x="1609989" y="106362"/>
                </a:lnTo>
                <a:lnTo>
                  <a:pt x="1648089" y="87312"/>
                </a:lnTo>
                <a:lnTo>
                  <a:pt x="1686189" y="68262"/>
                </a:lnTo>
                <a:lnTo>
                  <a:pt x="1722702" y="52387"/>
                </a:lnTo>
                <a:lnTo>
                  <a:pt x="1763977" y="36512"/>
                </a:lnTo>
                <a:lnTo>
                  <a:pt x="1810014" y="20637"/>
                </a:lnTo>
                <a:lnTo>
                  <a:pt x="1862402" y="9525"/>
                </a:lnTo>
                <a:lnTo>
                  <a:pt x="1922727" y="3175"/>
                </a:lnTo>
                <a:lnTo>
                  <a:pt x="1990989" y="0"/>
                </a:lnTo>
                <a:lnTo>
                  <a:pt x="2059252" y="3175"/>
                </a:lnTo>
                <a:lnTo>
                  <a:pt x="2119577" y="9525"/>
                </a:lnTo>
                <a:lnTo>
                  <a:pt x="2171964" y="20637"/>
                </a:lnTo>
                <a:lnTo>
                  <a:pt x="2218002" y="36512"/>
                </a:lnTo>
                <a:lnTo>
                  <a:pt x="2259277" y="52387"/>
                </a:lnTo>
                <a:lnTo>
                  <a:pt x="2295789" y="68262"/>
                </a:lnTo>
                <a:lnTo>
                  <a:pt x="2333889" y="87312"/>
                </a:lnTo>
                <a:lnTo>
                  <a:pt x="2371989" y="106362"/>
                </a:lnTo>
                <a:lnTo>
                  <a:pt x="2408502" y="125412"/>
                </a:lnTo>
                <a:lnTo>
                  <a:pt x="2449777" y="141287"/>
                </a:lnTo>
                <a:lnTo>
                  <a:pt x="2495814" y="155575"/>
                </a:lnTo>
                <a:lnTo>
                  <a:pt x="2548202" y="166687"/>
                </a:lnTo>
                <a:lnTo>
                  <a:pt x="2608527" y="174625"/>
                </a:lnTo>
                <a:lnTo>
                  <a:pt x="2676789" y="176212"/>
                </a:lnTo>
                <a:lnTo>
                  <a:pt x="2745052" y="174625"/>
                </a:lnTo>
                <a:lnTo>
                  <a:pt x="2805377" y="166687"/>
                </a:lnTo>
                <a:lnTo>
                  <a:pt x="2857764" y="155575"/>
                </a:lnTo>
                <a:lnTo>
                  <a:pt x="2903802" y="141287"/>
                </a:lnTo>
                <a:lnTo>
                  <a:pt x="2945077" y="125412"/>
                </a:lnTo>
                <a:lnTo>
                  <a:pt x="2981589" y="106362"/>
                </a:lnTo>
                <a:lnTo>
                  <a:pt x="3019689" y="87312"/>
                </a:lnTo>
                <a:lnTo>
                  <a:pt x="3057789" y="68262"/>
                </a:lnTo>
                <a:lnTo>
                  <a:pt x="3094302" y="52387"/>
                </a:lnTo>
                <a:lnTo>
                  <a:pt x="3135577" y="36512"/>
                </a:lnTo>
                <a:lnTo>
                  <a:pt x="3181614" y="20637"/>
                </a:lnTo>
                <a:lnTo>
                  <a:pt x="3234002" y="9525"/>
                </a:lnTo>
                <a:lnTo>
                  <a:pt x="3294327" y="3175"/>
                </a:lnTo>
                <a:lnTo>
                  <a:pt x="3361002" y="0"/>
                </a:lnTo>
                <a:lnTo>
                  <a:pt x="3430852" y="3175"/>
                </a:lnTo>
                <a:lnTo>
                  <a:pt x="3491177" y="9525"/>
                </a:lnTo>
                <a:lnTo>
                  <a:pt x="3543564" y="20637"/>
                </a:lnTo>
                <a:lnTo>
                  <a:pt x="3589602" y="36512"/>
                </a:lnTo>
                <a:lnTo>
                  <a:pt x="3630877" y="52387"/>
                </a:lnTo>
                <a:lnTo>
                  <a:pt x="3667389" y="68262"/>
                </a:lnTo>
                <a:lnTo>
                  <a:pt x="3705489" y="87312"/>
                </a:lnTo>
                <a:lnTo>
                  <a:pt x="3743589" y="106362"/>
                </a:lnTo>
                <a:lnTo>
                  <a:pt x="3780102" y="125412"/>
                </a:lnTo>
                <a:lnTo>
                  <a:pt x="3821377" y="141287"/>
                </a:lnTo>
                <a:lnTo>
                  <a:pt x="3867414" y="155575"/>
                </a:lnTo>
                <a:lnTo>
                  <a:pt x="3919802" y="166687"/>
                </a:lnTo>
                <a:lnTo>
                  <a:pt x="3980127" y="174625"/>
                </a:lnTo>
                <a:lnTo>
                  <a:pt x="4048389" y="176212"/>
                </a:lnTo>
                <a:lnTo>
                  <a:pt x="4116652" y="174625"/>
                </a:lnTo>
                <a:lnTo>
                  <a:pt x="4176977" y="166687"/>
                </a:lnTo>
                <a:lnTo>
                  <a:pt x="4229364" y="155575"/>
                </a:lnTo>
                <a:lnTo>
                  <a:pt x="4275402" y="141287"/>
                </a:lnTo>
                <a:lnTo>
                  <a:pt x="4316677" y="125412"/>
                </a:lnTo>
                <a:lnTo>
                  <a:pt x="4353189" y="106362"/>
                </a:lnTo>
                <a:lnTo>
                  <a:pt x="4429389" y="68262"/>
                </a:lnTo>
                <a:lnTo>
                  <a:pt x="4465902" y="52387"/>
                </a:lnTo>
                <a:lnTo>
                  <a:pt x="4507177" y="36512"/>
                </a:lnTo>
                <a:lnTo>
                  <a:pt x="4553214" y="20637"/>
                </a:lnTo>
                <a:lnTo>
                  <a:pt x="4605602" y="9525"/>
                </a:lnTo>
                <a:lnTo>
                  <a:pt x="4665928" y="3175"/>
                </a:lnTo>
                <a:lnTo>
                  <a:pt x="4734189" y="0"/>
                </a:lnTo>
                <a:lnTo>
                  <a:pt x="4802453" y="3175"/>
                </a:lnTo>
                <a:lnTo>
                  <a:pt x="4862777" y="9525"/>
                </a:lnTo>
                <a:lnTo>
                  <a:pt x="4915165" y="20637"/>
                </a:lnTo>
                <a:lnTo>
                  <a:pt x="4961201" y="36512"/>
                </a:lnTo>
                <a:lnTo>
                  <a:pt x="5002476" y="52387"/>
                </a:lnTo>
                <a:lnTo>
                  <a:pt x="5038989" y="68262"/>
                </a:lnTo>
                <a:lnTo>
                  <a:pt x="5077089" y="87312"/>
                </a:lnTo>
                <a:lnTo>
                  <a:pt x="5115189" y="106362"/>
                </a:lnTo>
                <a:lnTo>
                  <a:pt x="5151701" y="125412"/>
                </a:lnTo>
                <a:lnTo>
                  <a:pt x="5192976" y="141287"/>
                </a:lnTo>
                <a:lnTo>
                  <a:pt x="5239014" y="155575"/>
                </a:lnTo>
                <a:lnTo>
                  <a:pt x="5291401" y="166687"/>
                </a:lnTo>
                <a:lnTo>
                  <a:pt x="5351727" y="174625"/>
                </a:lnTo>
                <a:lnTo>
                  <a:pt x="5410199" y="175985"/>
                </a:lnTo>
                <a:lnTo>
                  <a:pt x="5468671" y="174625"/>
                </a:lnTo>
                <a:lnTo>
                  <a:pt x="5528996" y="166687"/>
                </a:lnTo>
                <a:lnTo>
                  <a:pt x="5581383" y="155575"/>
                </a:lnTo>
                <a:lnTo>
                  <a:pt x="5627421" y="141287"/>
                </a:lnTo>
                <a:lnTo>
                  <a:pt x="5668696" y="125412"/>
                </a:lnTo>
                <a:lnTo>
                  <a:pt x="5705209" y="106362"/>
                </a:lnTo>
                <a:lnTo>
                  <a:pt x="5743308" y="87312"/>
                </a:lnTo>
                <a:lnTo>
                  <a:pt x="5781408" y="68262"/>
                </a:lnTo>
                <a:lnTo>
                  <a:pt x="5817921" y="52387"/>
                </a:lnTo>
                <a:lnTo>
                  <a:pt x="5859196" y="36512"/>
                </a:lnTo>
                <a:lnTo>
                  <a:pt x="5905234" y="20637"/>
                </a:lnTo>
                <a:lnTo>
                  <a:pt x="5957621" y="9525"/>
                </a:lnTo>
                <a:lnTo>
                  <a:pt x="6017947" y="3175"/>
                </a:lnTo>
                <a:lnTo>
                  <a:pt x="6086208" y="0"/>
                </a:lnTo>
                <a:lnTo>
                  <a:pt x="6095999" y="455"/>
                </a:lnTo>
                <a:lnTo>
                  <a:pt x="6105789" y="0"/>
                </a:lnTo>
                <a:lnTo>
                  <a:pt x="6174052" y="3175"/>
                </a:lnTo>
                <a:lnTo>
                  <a:pt x="6234377" y="9525"/>
                </a:lnTo>
                <a:lnTo>
                  <a:pt x="6286764" y="20637"/>
                </a:lnTo>
                <a:lnTo>
                  <a:pt x="6332802" y="36512"/>
                </a:lnTo>
                <a:lnTo>
                  <a:pt x="6374077" y="52387"/>
                </a:lnTo>
                <a:lnTo>
                  <a:pt x="6410589" y="68262"/>
                </a:lnTo>
                <a:lnTo>
                  <a:pt x="6448689" y="87312"/>
                </a:lnTo>
                <a:lnTo>
                  <a:pt x="6486789" y="106362"/>
                </a:lnTo>
                <a:lnTo>
                  <a:pt x="6523302" y="125412"/>
                </a:lnTo>
                <a:lnTo>
                  <a:pt x="6564577" y="141287"/>
                </a:lnTo>
                <a:lnTo>
                  <a:pt x="6610614" y="155575"/>
                </a:lnTo>
                <a:lnTo>
                  <a:pt x="6663002" y="166687"/>
                </a:lnTo>
                <a:lnTo>
                  <a:pt x="6723327" y="174625"/>
                </a:lnTo>
                <a:lnTo>
                  <a:pt x="6781799" y="175985"/>
                </a:lnTo>
                <a:lnTo>
                  <a:pt x="6840271" y="174625"/>
                </a:lnTo>
                <a:lnTo>
                  <a:pt x="6900596" y="166687"/>
                </a:lnTo>
                <a:lnTo>
                  <a:pt x="6952983" y="155575"/>
                </a:lnTo>
                <a:lnTo>
                  <a:pt x="6999021" y="141287"/>
                </a:lnTo>
                <a:lnTo>
                  <a:pt x="7040296" y="125412"/>
                </a:lnTo>
                <a:lnTo>
                  <a:pt x="7076808" y="106362"/>
                </a:lnTo>
                <a:lnTo>
                  <a:pt x="7114908" y="87312"/>
                </a:lnTo>
                <a:lnTo>
                  <a:pt x="7153008" y="68262"/>
                </a:lnTo>
                <a:lnTo>
                  <a:pt x="7189521" y="52387"/>
                </a:lnTo>
                <a:lnTo>
                  <a:pt x="7230796" y="36512"/>
                </a:lnTo>
                <a:lnTo>
                  <a:pt x="7276833" y="20637"/>
                </a:lnTo>
                <a:lnTo>
                  <a:pt x="7329221" y="9525"/>
                </a:lnTo>
                <a:lnTo>
                  <a:pt x="7389546" y="3175"/>
                </a:lnTo>
                <a:lnTo>
                  <a:pt x="7457808" y="0"/>
                </a:lnTo>
                <a:lnTo>
                  <a:pt x="7526071" y="3175"/>
                </a:lnTo>
                <a:lnTo>
                  <a:pt x="7586396" y="9525"/>
                </a:lnTo>
                <a:lnTo>
                  <a:pt x="7638783" y="20637"/>
                </a:lnTo>
                <a:lnTo>
                  <a:pt x="7684821" y="36512"/>
                </a:lnTo>
                <a:lnTo>
                  <a:pt x="7726096" y="52387"/>
                </a:lnTo>
                <a:lnTo>
                  <a:pt x="7762608" y="68262"/>
                </a:lnTo>
                <a:lnTo>
                  <a:pt x="7800708" y="87312"/>
                </a:lnTo>
                <a:lnTo>
                  <a:pt x="7838808" y="106362"/>
                </a:lnTo>
                <a:lnTo>
                  <a:pt x="7875321" y="125412"/>
                </a:lnTo>
                <a:lnTo>
                  <a:pt x="7916596" y="141287"/>
                </a:lnTo>
                <a:lnTo>
                  <a:pt x="7962633" y="155575"/>
                </a:lnTo>
                <a:lnTo>
                  <a:pt x="8015021" y="166687"/>
                </a:lnTo>
                <a:lnTo>
                  <a:pt x="8075346" y="174625"/>
                </a:lnTo>
                <a:lnTo>
                  <a:pt x="8143608" y="176212"/>
                </a:lnTo>
                <a:lnTo>
                  <a:pt x="8211871" y="174625"/>
                </a:lnTo>
                <a:lnTo>
                  <a:pt x="8272196" y="166687"/>
                </a:lnTo>
                <a:lnTo>
                  <a:pt x="8324583" y="155575"/>
                </a:lnTo>
                <a:lnTo>
                  <a:pt x="8370621" y="141287"/>
                </a:lnTo>
                <a:lnTo>
                  <a:pt x="8411896" y="125412"/>
                </a:lnTo>
                <a:lnTo>
                  <a:pt x="8448408" y="106362"/>
                </a:lnTo>
                <a:lnTo>
                  <a:pt x="8486508" y="87312"/>
                </a:lnTo>
                <a:lnTo>
                  <a:pt x="8524608" y="68262"/>
                </a:lnTo>
                <a:lnTo>
                  <a:pt x="8561120" y="52387"/>
                </a:lnTo>
                <a:lnTo>
                  <a:pt x="8602396" y="36512"/>
                </a:lnTo>
                <a:lnTo>
                  <a:pt x="8648432" y="20637"/>
                </a:lnTo>
                <a:lnTo>
                  <a:pt x="8700820" y="9525"/>
                </a:lnTo>
                <a:lnTo>
                  <a:pt x="8761146" y="3175"/>
                </a:lnTo>
                <a:lnTo>
                  <a:pt x="8827820" y="0"/>
                </a:lnTo>
                <a:lnTo>
                  <a:pt x="8897670" y="3175"/>
                </a:lnTo>
                <a:lnTo>
                  <a:pt x="8957996" y="9525"/>
                </a:lnTo>
                <a:lnTo>
                  <a:pt x="9010382" y="20637"/>
                </a:lnTo>
                <a:lnTo>
                  <a:pt x="9056420" y="36512"/>
                </a:lnTo>
                <a:lnTo>
                  <a:pt x="9097696" y="52387"/>
                </a:lnTo>
                <a:lnTo>
                  <a:pt x="9134208" y="68262"/>
                </a:lnTo>
                <a:lnTo>
                  <a:pt x="9172308" y="87312"/>
                </a:lnTo>
                <a:lnTo>
                  <a:pt x="9210408" y="106362"/>
                </a:lnTo>
                <a:lnTo>
                  <a:pt x="9246920" y="125412"/>
                </a:lnTo>
                <a:lnTo>
                  <a:pt x="9288196" y="141287"/>
                </a:lnTo>
                <a:lnTo>
                  <a:pt x="9334232" y="155575"/>
                </a:lnTo>
                <a:lnTo>
                  <a:pt x="9386620" y="166687"/>
                </a:lnTo>
                <a:lnTo>
                  <a:pt x="9446946" y="174625"/>
                </a:lnTo>
                <a:lnTo>
                  <a:pt x="9515208" y="176212"/>
                </a:lnTo>
                <a:lnTo>
                  <a:pt x="9583470" y="174625"/>
                </a:lnTo>
                <a:lnTo>
                  <a:pt x="9643796" y="166687"/>
                </a:lnTo>
                <a:lnTo>
                  <a:pt x="9696182" y="155575"/>
                </a:lnTo>
                <a:lnTo>
                  <a:pt x="9742220" y="141287"/>
                </a:lnTo>
                <a:lnTo>
                  <a:pt x="9783496" y="125412"/>
                </a:lnTo>
                <a:lnTo>
                  <a:pt x="9820008" y="106362"/>
                </a:lnTo>
                <a:lnTo>
                  <a:pt x="9896208" y="68262"/>
                </a:lnTo>
                <a:lnTo>
                  <a:pt x="9932720" y="52387"/>
                </a:lnTo>
                <a:lnTo>
                  <a:pt x="9973996" y="36512"/>
                </a:lnTo>
                <a:lnTo>
                  <a:pt x="10020032" y="20637"/>
                </a:lnTo>
                <a:lnTo>
                  <a:pt x="10072420" y="9525"/>
                </a:lnTo>
                <a:lnTo>
                  <a:pt x="10132746" y="3175"/>
                </a:lnTo>
                <a:lnTo>
                  <a:pt x="10201008" y="0"/>
                </a:lnTo>
                <a:lnTo>
                  <a:pt x="10269270" y="3175"/>
                </a:lnTo>
                <a:lnTo>
                  <a:pt x="10329596" y="9525"/>
                </a:lnTo>
                <a:lnTo>
                  <a:pt x="10381982" y="20637"/>
                </a:lnTo>
                <a:lnTo>
                  <a:pt x="10428020" y="36512"/>
                </a:lnTo>
                <a:lnTo>
                  <a:pt x="10469296" y="52387"/>
                </a:lnTo>
                <a:lnTo>
                  <a:pt x="10505808" y="68262"/>
                </a:lnTo>
                <a:lnTo>
                  <a:pt x="10543908" y="87312"/>
                </a:lnTo>
                <a:lnTo>
                  <a:pt x="10582008" y="106362"/>
                </a:lnTo>
                <a:lnTo>
                  <a:pt x="10618520" y="125412"/>
                </a:lnTo>
                <a:lnTo>
                  <a:pt x="10659796" y="141287"/>
                </a:lnTo>
                <a:lnTo>
                  <a:pt x="10705832" y="155575"/>
                </a:lnTo>
                <a:lnTo>
                  <a:pt x="10758220" y="166687"/>
                </a:lnTo>
                <a:lnTo>
                  <a:pt x="10818546" y="174625"/>
                </a:lnTo>
                <a:lnTo>
                  <a:pt x="10886808" y="176212"/>
                </a:lnTo>
                <a:lnTo>
                  <a:pt x="10955070" y="174625"/>
                </a:lnTo>
                <a:lnTo>
                  <a:pt x="11015396" y="166687"/>
                </a:lnTo>
                <a:lnTo>
                  <a:pt x="11067782" y="155575"/>
                </a:lnTo>
                <a:lnTo>
                  <a:pt x="11113820" y="141287"/>
                </a:lnTo>
                <a:lnTo>
                  <a:pt x="11155096" y="125412"/>
                </a:lnTo>
                <a:lnTo>
                  <a:pt x="11191608" y="106362"/>
                </a:lnTo>
                <a:lnTo>
                  <a:pt x="11229708" y="87312"/>
                </a:lnTo>
                <a:lnTo>
                  <a:pt x="11267808" y="68262"/>
                </a:lnTo>
                <a:lnTo>
                  <a:pt x="11304320" y="52387"/>
                </a:lnTo>
                <a:lnTo>
                  <a:pt x="11345596" y="36512"/>
                </a:lnTo>
                <a:lnTo>
                  <a:pt x="11391632" y="20637"/>
                </a:lnTo>
                <a:lnTo>
                  <a:pt x="11444020" y="9525"/>
                </a:lnTo>
                <a:lnTo>
                  <a:pt x="11504346" y="3175"/>
                </a:lnTo>
                <a:lnTo>
                  <a:pt x="11572608" y="0"/>
                </a:lnTo>
                <a:lnTo>
                  <a:pt x="11640870" y="3175"/>
                </a:lnTo>
                <a:lnTo>
                  <a:pt x="11701196" y="9525"/>
                </a:lnTo>
                <a:lnTo>
                  <a:pt x="11753582" y="20637"/>
                </a:lnTo>
                <a:lnTo>
                  <a:pt x="11799620" y="36512"/>
                </a:lnTo>
                <a:lnTo>
                  <a:pt x="11840896" y="52387"/>
                </a:lnTo>
                <a:lnTo>
                  <a:pt x="11877408" y="68262"/>
                </a:lnTo>
                <a:lnTo>
                  <a:pt x="11915508" y="87312"/>
                </a:lnTo>
                <a:lnTo>
                  <a:pt x="11953608" y="106362"/>
                </a:lnTo>
                <a:lnTo>
                  <a:pt x="11990120" y="125412"/>
                </a:lnTo>
                <a:lnTo>
                  <a:pt x="12031396" y="141287"/>
                </a:lnTo>
                <a:lnTo>
                  <a:pt x="12077432" y="155575"/>
                </a:lnTo>
                <a:lnTo>
                  <a:pt x="12129820" y="166688"/>
                </a:lnTo>
                <a:lnTo>
                  <a:pt x="12190146" y="174625"/>
                </a:lnTo>
                <a:lnTo>
                  <a:pt x="12192000" y="174668"/>
                </a:lnTo>
                <a:lnTo>
                  <a:pt x="12192000" y="885826"/>
                </a:lnTo>
                <a:lnTo>
                  <a:pt x="12192000" y="1787292"/>
                </a:lnTo>
                <a:lnTo>
                  <a:pt x="0" y="1787292"/>
                </a:lnTo>
                <a:lnTo>
                  <a:pt x="0" y="885826"/>
                </a:lnTo>
                <a:lnTo>
                  <a:pt x="0" y="174668"/>
                </a:lnTo>
                <a:lnTo>
                  <a:pt x="1852" y="174625"/>
                </a:lnTo>
                <a:lnTo>
                  <a:pt x="62177" y="166687"/>
                </a:lnTo>
                <a:lnTo>
                  <a:pt x="114564" y="155575"/>
                </a:lnTo>
                <a:lnTo>
                  <a:pt x="160602" y="141287"/>
                </a:lnTo>
                <a:lnTo>
                  <a:pt x="201877" y="125412"/>
                </a:lnTo>
                <a:lnTo>
                  <a:pt x="238389" y="106362"/>
                </a:lnTo>
                <a:lnTo>
                  <a:pt x="276489" y="87312"/>
                </a:lnTo>
                <a:lnTo>
                  <a:pt x="314589" y="68262"/>
                </a:lnTo>
                <a:lnTo>
                  <a:pt x="351102" y="52387"/>
                </a:lnTo>
                <a:lnTo>
                  <a:pt x="392377" y="36512"/>
                </a:lnTo>
                <a:lnTo>
                  <a:pt x="438414" y="20637"/>
                </a:lnTo>
                <a:lnTo>
                  <a:pt x="490802" y="9525"/>
                </a:lnTo>
                <a:lnTo>
                  <a:pt x="551127" y="3175"/>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51" name="Rectangle 3">
            <a:extLst>
              <a:ext uri="{FF2B5EF4-FFF2-40B4-BE49-F238E27FC236}">
                <a16:creationId xmlns:a16="http://schemas.microsoft.com/office/drawing/2014/main" id="{EDF147B8-1D29-B428-25AA-9B80C26CE9B3}"/>
              </a:ext>
            </a:extLst>
          </p:cNvPr>
          <p:cNvSpPr>
            <a:spLocks noGrp="1" noChangeArrowheads="1"/>
          </p:cNvSpPr>
          <p:nvPr>
            <p:ph type="subTitle" idx="1"/>
          </p:nvPr>
        </p:nvSpPr>
        <p:spPr>
          <a:xfrm>
            <a:off x="1554985" y="5493376"/>
            <a:ext cx="6034030" cy="742279"/>
          </a:xfrm>
        </p:spPr>
        <p:txBody>
          <a:bodyPr rtlCol="0" anchor="ctr">
            <a:normAutofit/>
          </a:bodyPr>
          <a:lstStyle/>
          <a:p>
            <a:pPr eaLnBrk="1" fontAlgn="auto" hangingPunct="1">
              <a:spcAft>
                <a:spcPts val="0"/>
              </a:spcAft>
              <a:defRPr/>
            </a:pPr>
            <a:r>
              <a:rPr lang="en-GB" altLang="en-US" sz="1600" u="sng">
                <a:solidFill>
                  <a:srgbClr val="2A1A00"/>
                </a:solidFill>
              </a:rPr>
              <a:t>THE COUNSELLING SKILL OF Sensitive Challenge</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050"/>
                                        </p:tgtEl>
                                        <p:attrNameLst>
                                          <p:attrName>style.visibility</p:attrName>
                                        </p:attrNameLst>
                                      </p:cBhvr>
                                      <p:to>
                                        <p:strVal val="visible"/>
                                      </p:to>
                                    </p:set>
                                    <p:animEffect transition="in" filter="fade">
                                      <p:cBhvr>
                                        <p:cTn id="7" dur="1000"/>
                                        <p:tgtEl>
                                          <p:spTgt spid="2050"/>
                                        </p:tgtEl>
                                      </p:cBhvr>
                                    </p:animEffect>
                                  </p:childTnLst>
                                </p:cTn>
                              </p:par>
                              <p:par>
                                <p:cTn id="8" presetID="10" presetClass="entr" presetSubtype="0" fill="hold" grpId="0" nodeType="withEffect">
                                  <p:stCondLst>
                                    <p:cond delay="1000"/>
                                  </p:stCondLst>
                                  <p:iterate type="wd">
                                    <p:tmPct val="15000"/>
                                  </p:iterate>
                                  <p:childTnLst>
                                    <p:set>
                                      <p:cBhvr>
                                        <p:cTn id="9" dur="1" fill="hold">
                                          <p:stCondLst>
                                            <p:cond delay="0"/>
                                          </p:stCondLst>
                                        </p:cTn>
                                        <p:tgtEl>
                                          <p:spTgt spid="2051">
                                            <p:txEl>
                                              <p:pRg st="0" end="0"/>
                                            </p:txEl>
                                          </p:spTgt>
                                        </p:tgtEl>
                                        <p:attrNameLst>
                                          <p:attrName>style.visibility</p:attrName>
                                        </p:attrNameLst>
                                      </p:cBhvr>
                                      <p:to>
                                        <p:strVal val="visible"/>
                                      </p:to>
                                    </p:set>
                                    <p:animEffect transition="in" filter="fade">
                                      <p:cBhvr>
                                        <p:cTn id="10" dur="1000"/>
                                        <p:tgtEl>
                                          <p:spTgt spid="2051">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50" grpId="0"/>
      <p:bldP spid="2051"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06559-D5F9-4DFE-42D8-5EA3E3B75B85}"/>
              </a:ext>
            </a:extLst>
          </p:cNvPr>
          <p:cNvSpPr>
            <a:spLocks noGrp="1"/>
          </p:cNvSpPr>
          <p:nvPr>
            <p:ph type="title"/>
          </p:nvPr>
        </p:nvSpPr>
        <p:spPr>
          <a:xfrm>
            <a:off x="876300" y="604838"/>
            <a:ext cx="4767263" cy="1524000"/>
          </a:xfrm>
        </p:spPr>
        <p:txBody>
          <a:bodyPr/>
          <a:lstStyle/>
          <a:p>
            <a:pPr eaLnBrk="1" hangingPunct="1">
              <a:defRPr/>
            </a:pPr>
            <a:r>
              <a:rPr lang="en-US" sz="3300" b="1" dirty="0">
                <a:solidFill>
                  <a:schemeClr val="accent6"/>
                </a:solidFill>
                <a:latin typeface="Arial Black" panose="020B0604020202020204" pitchFamily="34" charset="0"/>
                <a:ea typeface="Arial Regular" pitchFamily="34" charset="-122"/>
                <a:cs typeface="Arial Black" panose="020B0604020202020204" pitchFamily="34" charset="0"/>
              </a:rPr>
              <a:t> </a:t>
            </a:r>
            <a:r>
              <a:rPr lang="en-GB" sz="3300" dirty="0">
                <a:solidFill>
                  <a:srgbClr val="004B74"/>
                </a:solidFill>
                <a:latin typeface="Open Sans" panose="020B0606030504020204" pitchFamily="34" charset="0"/>
              </a:rPr>
              <a:t>The Skill of Challenge in Counselling</a:t>
            </a:r>
            <a:br>
              <a:rPr lang="en-GB" sz="3300" dirty="0">
                <a:solidFill>
                  <a:srgbClr val="004B74"/>
                </a:solidFill>
                <a:latin typeface="Open Sans" panose="020B0606030504020204" pitchFamily="34" charset="0"/>
              </a:rPr>
            </a:br>
            <a:endParaRPr lang="en-US" sz="3300" b="1" dirty="0">
              <a:solidFill>
                <a:schemeClr val="accent6"/>
              </a:solidFill>
              <a:latin typeface="Arial Black" panose="020B0604020202020204" pitchFamily="34" charset="0"/>
              <a:cs typeface="Arial Black" panose="020B0604020202020204" pitchFamily="34" charset="0"/>
            </a:endParaRPr>
          </a:p>
        </p:txBody>
      </p:sp>
      <p:sp>
        <p:nvSpPr>
          <p:cNvPr id="11267" name="Content Placeholder 2">
            <a:extLst>
              <a:ext uri="{FF2B5EF4-FFF2-40B4-BE49-F238E27FC236}">
                <a16:creationId xmlns:a16="http://schemas.microsoft.com/office/drawing/2014/main" id="{F5CCEE96-8486-1EED-E302-64EF04CC48A1}"/>
              </a:ext>
            </a:extLst>
          </p:cNvPr>
          <p:cNvSpPr>
            <a:spLocks noGrp="1"/>
          </p:cNvSpPr>
          <p:nvPr>
            <p:ph idx="1"/>
          </p:nvPr>
        </p:nvSpPr>
        <p:spPr>
          <a:xfrm>
            <a:off x="1123950" y="2770188"/>
            <a:ext cx="4270375" cy="3122612"/>
          </a:xfrm>
        </p:spPr>
        <p:txBody>
          <a:bodyPr/>
          <a:lstStyle/>
          <a:p>
            <a:pPr eaLnBrk="1" hangingPunct="1">
              <a:spcBef>
                <a:spcPct val="0"/>
              </a:spcBef>
            </a:pPr>
            <a:r>
              <a:rPr lang="en-US" altLang="en-US"/>
              <a:t> </a:t>
            </a:r>
          </a:p>
          <a:p>
            <a:pPr eaLnBrk="1" hangingPunct="1">
              <a:spcBef>
                <a:spcPct val="0"/>
              </a:spcBef>
            </a:pPr>
            <a:endParaRPr lang="en-US" altLang="en-US"/>
          </a:p>
        </p:txBody>
      </p:sp>
      <p:sp>
        <p:nvSpPr>
          <p:cNvPr id="7" name="TextBox 6">
            <a:extLst>
              <a:ext uri="{FF2B5EF4-FFF2-40B4-BE49-F238E27FC236}">
                <a16:creationId xmlns:a16="http://schemas.microsoft.com/office/drawing/2014/main" id="{C04562DD-60E4-28FB-A3B3-632C3A2C6CB6}"/>
              </a:ext>
            </a:extLst>
          </p:cNvPr>
          <p:cNvSpPr txBox="1"/>
          <p:nvPr/>
        </p:nvSpPr>
        <p:spPr>
          <a:xfrm>
            <a:off x="784225" y="3090863"/>
            <a:ext cx="6081713" cy="2400300"/>
          </a:xfrm>
          <a:prstGeom prst="rect">
            <a:avLst/>
          </a:prstGeom>
          <a:noFill/>
        </p:spPr>
        <p:txBody>
          <a:bodyPr>
            <a:spAutoFit/>
          </a:bodyPr>
          <a:lstStyle/>
          <a:p>
            <a:pPr marL="428625" indent="-428625">
              <a:buClr>
                <a:schemeClr val="accent2"/>
              </a:buClr>
              <a:buFont typeface="Wingdings" panose="05000000000000000000" pitchFamily="2" charset="2"/>
              <a:buChar char="Ø"/>
              <a:defRPr/>
            </a:pPr>
            <a:r>
              <a:rPr lang="en-GB" sz="3000" dirty="0">
                <a:solidFill>
                  <a:srgbClr val="333333"/>
                </a:solidFill>
                <a:latin typeface="Roboto" panose="02000000000000000000" pitchFamily="2" charset="0"/>
              </a:rPr>
              <a:t>Challenge in counselling is the skill of highlighting inconsistencies and/or incongruence in a</a:t>
            </a:r>
          </a:p>
          <a:p>
            <a:pPr marL="402431">
              <a:defRPr/>
            </a:pPr>
            <a:r>
              <a:rPr lang="en-GB" sz="3000" dirty="0">
                <a:solidFill>
                  <a:srgbClr val="333333"/>
                </a:solidFill>
                <a:latin typeface="Roboto" panose="02000000000000000000" pitchFamily="2" charset="0"/>
              </a:rPr>
              <a:t>client’s process.</a:t>
            </a:r>
            <a:endParaRPr lang="en-GB" sz="30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F0D6D7-D3A3-09B6-7283-12CA4CE127BD}"/>
              </a:ext>
            </a:extLst>
          </p:cNvPr>
          <p:cNvSpPr>
            <a:spLocks noGrp="1"/>
          </p:cNvSpPr>
          <p:nvPr>
            <p:ph type="title"/>
          </p:nvPr>
        </p:nvSpPr>
        <p:spPr>
          <a:xfrm>
            <a:off x="3330575" y="2565400"/>
            <a:ext cx="4913313" cy="863600"/>
          </a:xfrm>
        </p:spPr>
        <p:txBody>
          <a:bodyPr/>
          <a:lstStyle/>
          <a:p>
            <a:pPr eaLnBrk="1" hangingPunct="1">
              <a:defRPr/>
            </a:pPr>
            <a:r>
              <a:rPr lang="en-US" dirty="0"/>
              <a:t> </a:t>
            </a:r>
          </a:p>
        </p:txBody>
      </p:sp>
      <p:sp>
        <p:nvSpPr>
          <p:cNvPr id="3" name="Content Placeholder 2">
            <a:extLst>
              <a:ext uri="{FF2B5EF4-FFF2-40B4-BE49-F238E27FC236}">
                <a16:creationId xmlns:a16="http://schemas.microsoft.com/office/drawing/2014/main" id="{AFA957BC-4FDD-53D4-3BF2-CAC289F6BB29}"/>
              </a:ext>
            </a:extLst>
          </p:cNvPr>
          <p:cNvSpPr>
            <a:spLocks noGrp="1"/>
          </p:cNvSpPr>
          <p:nvPr>
            <p:ph idx="1"/>
          </p:nvPr>
        </p:nvSpPr>
        <p:spPr/>
        <p:txBody>
          <a:bodyPr/>
          <a:lstStyle/>
          <a:p>
            <a:pPr marL="0" indent="0" eaLnBrk="1" hangingPunct="1">
              <a:buFont typeface="Arial" panose="020B0604020202020204" pitchFamily="34" charset="0"/>
              <a:buNone/>
              <a:defRPr/>
            </a:pPr>
            <a:r>
              <a:rPr lang="en-US" dirty="0"/>
              <a:t> </a:t>
            </a:r>
          </a:p>
          <a:p>
            <a:pPr eaLnBrk="1" hangingPunct="1">
              <a:defRPr/>
            </a:pPr>
            <a:endParaRPr lang="en-US" dirty="0"/>
          </a:p>
        </p:txBody>
      </p:sp>
      <p:sp>
        <p:nvSpPr>
          <p:cNvPr id="12292" name="Slide Number Placeholder 14">
            <a:extLst>
              <a:ext uri="{FF2B5EF4-FFF2-40B4-BE49-F238E27FC236}">
                <a16:creationId xmlns:a16="http://schemas.microsoft.com/office/drawing/2014/main" id="{BF7DE676-8AE6-1F0A-7357-BDEE638A6FF8}"/>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6216FA9A-E207-4AB9-B48E-22F7A226F0B0}" type="slidenum">
              <a:rPr lang="en-US" altLang="en-US" sz="1000">
                <a:solidFill>
                  <a:srgbClr val="595959"/>
                </a:solidFill>
              </a:rPr>
              <a:pPr/>
              <a:t>3</a:t>
            </a:fld>
            <a:endParaRPr lang="en-US" altLang="en-US" sz="1000">
              <a:solidFill>
                <a:srgbClr val="595959"/>
              </a:solidFill>
            </a:endParaRPr>
          </a:p>
        </p:txBody>
      </p:sp>
      <p:sp>
        <p:nvSpPr>
          <p:cNvPr id="12293" name="TextBox 4">
            <a:extLst>
              <a:ext uri="{FF2B5EF4-FFF2-40B4-BE49-F238E27FC236}">
                <a16:creationId xmlns:a16="http://schemas.microsoft.com/office/drawing/2014/main" id="{45059B04-758D-CC66-527A-D7BB033D970F}"/>
              </a:ext>
            </a:extLst>
          </p:cNvPr>
          <p:cNvSpPr txBox="1">
            <a:spLocks noChangeArrowheads="1"/>
          </p:cNvSpPr>
          <p:nvPr/>
        </p:nvSpPr>
        <p:spPr bwMode="auto">
          <a:xfrm>
            <a:off x="1119981" y="977900"/>
            <a:ext cx="7270750" cy="3477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GB" altLang="en-US" sz="4400" dirty="0">
                <a:solidFill>
                  <a:srgbClr val="333333"/>
                </a:solidFill>
                <a:latin typeface="Roboto" panose="02000000000000000000" pitchFamily="2" charset="0"/>
              </a:rPr>
              <a:t>The therapist gently confronting or challenging the client can open opportunity for therapeutic exploration.</a:t>
            </a:r>
            <a:endParaRPr lang="en-GB" altLang="en-US" sz="44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F9CC7F-9D3D-037B-40D0-A6CF67942945}"/>
              </a:ext>
            </a:extLst>
          </p:cNvPr>
          <p:cNvSpPr>
            <a:spLocks noGrp="1"/>
          </p:cNvSpPr>
          <p:nvPr>
            <p:ph type="title"/>
          </p:nvPr>
        </p:nvSpPr>
        <p:spPr>
          <a:xfrm>
            <a:off x="2432050" y="404813"/>
            <a:ext cx="6140450" cy="4733925"/>
          </a:xfrm>
        </p:spPr>
        <p:txBody>
          <a:bodyPr/>
          <a:lstStyle/>
          <a:p>
            <a:pPr eaLnBrk="1" hangingPunct="1">
              <a:defRPr/>
            </a:pPr>
            <a:r>
              <a:rPr lang="en-US" sz="3300" b="1" dirty="0">
                <a:solidFill>
                  <a:schemeClr val="accent6"/>
                </a:solidFill>
                <a:latin typeface="Arial Black" panose="020B0604020202020204" pitchFamily="34" charset="0"/>
                <a:cs typeface="Arial Black" panose="020B0604020202020204" pitchFamily="34" charset="0"/>
              </a:rPr>
              <a:t> </a:t>
            </a:r>
          </a:p>
        </p:txBody>
      </p:sp>
      <p:sp>
        <p:nvSpPr>
          <p:cNvPr id="3" name="Text Placeholder 2">
            <a:extLst>
              <a:ext uri="{FF2B5EF4-FFF2-40B4-BE49-F238E27FC236}">
                <a16:creationId xmlns:a16="http://schemas.microsoft.com/office/drawing/2014/main" id="{46D0D1D9-49DD-4EAD-4EAB-FEB7D34E8358}"/>
              </a:ext>
            </a:extLst>
          </p:cNvPr>
          <p:cNvSpPr>
            <a:spLocks noGrp="1"/>
          </p:cNvSpPr>
          <p:nvPr>
            <p:ph type="body" idx="1"/>
          </p:nvPr>
        </p:nvSpPr>
        <p:spPr>
          <a:xfrm>
            <a:off x="2432050" y="5159375"/>
            <a:ext cx="5262563" cy="950913"/>
          </a:xfrm>
        </p:spPr>
        <p:txBody>
          <a:bodyPr/>
          <a:lstStyle/>
          <a:p>
            <a:pPr algn="ctr" eaLnBrk="1" hangingPunct="1">
              <a:defRPr/>
            </a:pPr>
            <a:r>
              <a:rPr lang="en-US" sz="1800" dirty="0">
                <a:solidFill>
                  <a:schemeClr val="accent6"/>
                </a:solidFill>
                <a:latin typeface="Sabon Next LT" panose="02000500000000000000" pitchFamily="2" charset="0"/>
                <a:cs typeface="Sabon Next LT" panose="02000500000000000000" pitchFamily="2" charset="0"/>
              </a:rPr>
              <a:t> </a:t>
            </a:r>
          </a:p>
        </p:txBody>
      </p:sp>
      <p:sp>
        <p:nvSpPr>
          <p:cNvPr id="13316" name="TextBox 4">
            <a:extLst>
              <a:ext uri="{FF2B5EF4-FFF2-40B4-BE49-F238E27FC236}">
                <a16:creationId xmlns:a16="http://schemas.microsoft.com/office/drawing/2014/main" id="{5C9516D2-E8DD-768A-E5F3-656AACA2DF00}"/>
              </a:ext>
            </a:extLst>
          </p:cNvPr>
          <p:cNvSpPr txBox="1">
            <a:spLocks noChangeArrowheads="1"/>
          </p:cNvSpPr>
          <p:nvPr/>
        </p:nvSpPr>
        <p:spPr bwMode="auto">
          <a:xfrm>
            <a:off x="2627313" y="747713"/>
            <a:ext cx="5465762" cy="4524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GB" altLang="en-US" sz="3200">
                <a:latin typeface="Roboto" panose="02000000000000000000" pitchFamily="2" charset="0"/>
              </a:rPr>
              <a:t>Noticing and verbalising conflicts in the client’s narrative can bring these conflicting elements of self into awareness, so they can be heard, explored, and potentially resolved as they are reflected upon in therapy and beyond.</a:t>
            </a:r>
            <a:endParaRPr lang="en-GB" altLang="en-US" sz="320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344" name="Freeform 6">
            <a:extLst>
              <a:ext uri="{FF2B5EF4-FFF2-40B4-BE49-F238E27FC236}">
                <a16:creationId xmlns:a16="http://schemas.microsoft.com/office/drawing/2014/main" id="{D09F5552-39CF-49BE-9BA3-F2C2E97DD9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664368"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tx2"/>
          </a:solidFill>
          <a:ln w="0">
            <a:noFill/>
            <a:prstDash val="solid"/>
            <a:round/>
            <a:headEnd/>
            <a:tailEnd/>
          </a:ln>
        </p:spPr>
        <p:txBody>
          <a:bodyPr/>
          <a:lstStyle/>
          <a:p>
            <a:endParaRPr lang="en-GB"/>
          </a:p>
        </p:txBody>
      </p:sp>
      <p:sp>
        <p:nvSpPr>
          <p:cNvPr id="14346" name="Rectangle 14345">
            <a:extLst>
              <a:ext uri="{FF2B5EF4-FFF2-40B4-BE49-F238E27FC236}">
                <a16:creationId xmlns:a16="http://schemas.microsoft.com/office/drawing/2014/main" id="{6CCDD5D4-DC0E-4B2C-8B6B-FCAA00ECE0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1402" y="0"/>
            <a:ext cx="21259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4" name="Title 3">
            <a:extLst>
              <a:ext uri="{FF2B5EF4-FFF2-40B4-BE49-F238E27FC236}">
                <a16:creationId xmlns:a16="http://schemas.microsoft.com/office/drawing/2014/main" id="{63CC4BB7-00C1-9F37-3B67-5ADDDBE98FA9}"/>
              </a:ext>
            </a:extLst>
          </p:cNvPr>
          <p:cNvSpPr>
            <a:spLocks noGrp="1"/>
          </p:cNvSpPr>
          <p:nvPr>
            <p:ph type="title"/>
          </p:nvPr>
        </p:nvSpPr>
        <p:spPr>
          <a:xfrm>
            <a:off x="938759" y="644525"/>
            <a:ext cx="2538247" cy="5408866"/>
          </a:xfrm>
        </p:spPr>
        <p:txBody>
          <a:bodyPr vert="horz" lIns="91440" tIns="45720" rIns="91440" bIns="45720" rtlCol="0" anchor="ctr">
            <a:normAutofit/>
          </a:bodyPr>
          <a:lstStyle/>
          <a:p>
            <a:pPr defTabSz="914400" eaLnBrk="1" hangingPunct="1">
              <a:lnSpc>
                <a:spcPct val="90000"/>
              </a:lnSpc>
              <a:defRPr/>
            </a:pPr>
            <a:r>
              <a:rPr lang="en-US" sz="2700" spc="200"/>
              <a:t>The Relationship between Challenge and Support</a:t>
            </a:r>
            <a:br>
              <a:rPr lang="en-US" sz="2700" spc="200"/>
            </a:br>
            <a:endParaRPr lang="en-US" sz="2700" spc="200"/>
          </a:p>
        </p:txBody>
      </p:sp>
      <p:sp>
        <p:nvSpPr>
          <p:cNvPr id="14339" name="Slide Number Placeholder 4">
            <a:extLst>
              <a:ext uri="{FF2B5EF4-FFF2-40B4-BE49-F238E27FC236}">
                <a16:creationId xmlns:a16="http://schemas.microsoft.com/office/drawing/2014/main" id="{F0DA809A-BA2B-6656-43AF-9F1E0B7DB7F3}"/>
              </a:ext>
            </a:extLst>
          </p:cNvPr>
          <p:cNvSpPr>
            <a:spLocks noGrp="1" noChangeArrowheads="1"/>
          </p:cNvSpPr>
          <p:nvPr>
            <p:ph type="sldNum" sz="quarter" idx="11"/>
          </p:nvPr>
        </p:nvSpPr>
        <p:spPr bwMode="auto">
          <a:xfrm>
            <a:off x="6457950" y="6375679"/>
            <a:ext cx="2114550" cy="345796"/>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spcAft>
                <a:spcPts val="450"/>
              </a:spcAft>
            </a:pPr>
            <a:fld id="{BD1C4F8C-AD2A-4A9B-BD86-FB43AA192A67}" type="slidenum">
              <a:rPr lang="en-US" altLang="en-US" sz="1200" smtClean="0">
                <a:solidFill>
                  <a:schemeClr val="tx1">
                    <a:lumMod val="65000"/>
                    <a:lumOff val="35000"/>
                  </a:schemeClr>
                </a:solidFill>
                <a:latin typeface="+mn-lt"/>
              </a:rPr>
              <a:pPr>
                <a:spcAft>
                  <a:spcPts val="450"/>
                </a:spcAft>
              </a:pPr>
              <a:t>5</a:t>
            </a:fld>
            <a:endParaRPr lang="en-US" altLang="en-US" sz="1200">
              <a:solidFill>
                <a:schemeClr val="tx1">
                  <a:lumMod val="65000"/>
                  <a:lumOff val="35000"/>
                </a:schemeClr>
              </a:solidFill>
              <a:latin typeface="+mn-lt"/>
            </a:endParaRPr>
          </a:p>
        </p:txBody>
      </p:sp>
      <p:graphicFrame>
        <p:nvGraphicFramePr>
          <p:cNvPr id="7" name="Content Placeholder 4">
            <a:extLst>
              <a:ext uri="{FF2B5EF4-FFF2-40B4-BE49-F238E27FC236}">
                <a16:creationId xmlns:a16="http://schemas.microsoft.com/office/drawing/2014/main" id="{A55426DA-1990-E412-01D7-02A7D5B82BE2}"/>
              </a:ext>
            </a:extLst>
          </p:cNvPr>
          <p:cNvGraphicFramePr>
            <a:graphicFrameLocks noGrp="1"/>
          </p:cNvGraphicFramePr>
          <p:nvPr>
            <p:ph sz="half" idx="1"/>
            <p:extLst>
              <p:ext uri="{D42A27DB-BD31-4B8C-83A1-F6EECF244321}">
                <p14:modId xmlns:p14="http://schemas.microsoft.com/office/powerpoint/2010/main" val="2521953305"/>
              </p:ext>
            </p:extLst>
          </p:nvPr>
        </p:nvGraphicFramePr>
        <p:xfrm>
          <a:off x="3881437" y="644525"/>
          <a:ext cx="4691063" cy="540886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391" name="Freeform 6">
            <a:extLst>
              <a:ext uri="{FF2B5EF4-FFF2-40B4-BE49-F238E27FC236}">
                <a16:creationId xmlns:a16="http://schemas.microsoft.com/office/drawing/2014/main" id="{D09F5552-39CF-49BE-9BA3-F2C2E97DD9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664368"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tx2"/>
          </a:solidFill>
          <a:ln w="0">
            <a:noFill/>
            <a:prstDash val="solid"/>
            <a:round/>
            <a:headEnd/>
            <a:tailEnd/>
          </a:ln>
        </p:spPr>
        <p:txBody>
          <a:bodyPr/>
          <a:lstStyle/>
          <a:p>
            <a:endParaRPr lang="en-GB"/>
          </a:p>
        </p:txBody>
      </p:sp>
      <p:sp>
        <p:nvSpPr>
          <p:cNvPr id="15393" name="Rectangle 15392">
            <a:extLst>
              <a:ext uri="{FF2B5EF4-FFF2-40B4-BE49-F238E27FC236}">
                <a16:creationId xmlns:a16="http://schemas.microsoft.com/office/drawing/2014/main" id="{6CCDD5D4-DC0E-4B2C-8B6B-FCAA00ECE0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1402" y="0"/>
            <a:ext cx="21259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useBgFill="1">
        <p:nvSpPr>
          <p:cNvPr id="15395" name="Rectangle 15394">
            <a:extLst>
              <a:ext uri="{FF2B5EF4-FFF2-40B4-BE49-F238E27FC236}">
                <a16:creationId xmlns:a16="http://schemas.microsoft.com/office/drawing/2014/main" id="{1B0A7D14-7B67-4022-A8BE-1CCD4A0F1B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64C09CB9-9F86-3AD7-0F93-80879691B60F}"/>
              </a:ext>
            </a:extLst>
          </p:cNvPr>
          <p:cNvSpPr>
            <a:spLocks noGrp="1"/>
          </p:cNvSpPr>
          <p:nvPr>
            <p:ph type="title"/>
          </p:nvPr>
        </p:nvSpPr>
        <p:spPr>
          <a:xfrm>
            <a:off x="938758" y="382385"/>
            <a:ext cx="7633742" cy="1492132"/>
          </a:xfrm>
        </p:spPr>
        <p:txBody>
          <a:bodyPr vert="horz" lIns="91440" tIns="45720" rIns="91440" bIns="45720" rtlCol="0" anchor="ctr">
            <a:normAutofit/>
          </a:bodyPr>
          <a:lstStyle/>
          <a:p>
            <a:pPr defTabSz="914400" eaLnBrk="1" hangingPunct="1">
              <a:lnSpc>
                <a:spcPct val="90000"/>
              </a:lnSpc>
              <a:defRPr/>
            </a:pPr>
            <a:r>
              <a:rPr lang="en-US" spc="200"/>
              <a:t>Challenging Skills</a:t>
            </a:r>
            <a:br>
              <a:rPr lang="en-US" spc="200"/>
            </a:br>
            <a:endParaRPr lang="en-US" spc="200"/>
          </a:p>
        </p:txBody>
      </p:sp>
      <p:sp>
        <p:nvSpPr>
          <p:cNvPr id="15397" name="Freeform 6">
            <a:extLst>
              <a:ext uri="{FF2B5EF4-FFF2-40B4-BE49-F238E27FC236}">
                <a16:creationId xmlns:a16="http://schemas.microsoft.com/office/drawing/2014/main" id="{AB09A9E8-BF27-4613-A775-071F082083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664368"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accent1"/>
          </a:solidFill>
          <a:ln w="0">
            <a:noFill/>
            <a:prstDash val="solid"/>
            <a:round/>
            <a:headEnd/>
            <a:tailEnd/>
          </a:ln>
        </p:spPr>
        <p:txBody>
          <a:bodyPr/>
          <a:lstStyle/>
          <a:p>
            <a:endParaRPr lang="en-GB"/>
          </a:p>
        </p:txBody>
      </p:sp>
      <p:sp>
        <p:nvSpPr>
          <p:cNvPr id="15365" name="Slide Number Placeholder 4">
            <a:extLst>
              <a:ext uri="{FF2B5EF4-FFF2-40B4-BE49-F238E27FC236}">
                <a16:creationId xmlns:a16="http://schemas.microsoft.com/office/drawing/2014/main" id="{664BC2BA-11CA-7411-2121-1343E435D91F}"/>
              </a:ext>
            </a:extLst>
          </p:cNvPr>
          <p:cNvSpPr>
            <a:spLocks noGrp="1" noChangeArrowheads="1"/>
          </p:cNvSpPr>
          <p:nvPr>
            <p:ph type="sldNum" sz="quarter" idx="11"/>
          </p:nvPr>
        </p:nvSpPr>
        <p:spPr bwMode="auto">
          <a:xfrm>
            <a:off x="6457950" y="6375679"/>
            <a:ext cx="2114550" cy="345796"/>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spcAft>
                <a:spcPts val="600"/>
              </a:spcAft>
            </a:pPr>
            <a:fld id="{FAC3B6D5-F399-4B0C-8E61-183EB851E87E}" type="slidenum">
              <a:rPr lang="en-US" altLang="en-US" sz="1200">
                <a:solidFill>
                  <a:schemeClr val="tx1">
                    <a:lumMod val="50000"/>
                    <a:lumOff val="50000"/>
                  </a:schemeClr>
                </a:solidFill>
                <a:latin typeface="+mn-lt"/>
              </a:rPr>
              <a:pPr>
                <a:spcAft>
                  <a:spcPts val="600"/>
                </a:spcAft>
              </a:pPr>
              <a:t>6</a:t>
            </a:fld>
            <a:endParaRPr lang="en-US" altLang="en-US" sz="1200">
              <a:solidFill>
                <a:schemeClr val="tx1">
                  <a:lumMod val="50000"/>
                  <a:lumOff val="50000"/>
                </a:schemeClr>
              </a:solidFill>
              <a:latin typeface="+mn-lt"/>
            </a:endParaRPr>
          </a:p>
        </p:txBody>
      </p:sp>
      <p:sp>
        <p:nvSpPr>
          <p:cNvPr id="15399" name="Rectangle 15398">
            <a:extLst>
              <a:ext uri="{FF2B5EF4-FFF2-40B4-BE49-F238E27FC236}">
                <a16:creationId xmlns:a16="http://schemas.microsoft.com/office/drawing/2014/main" id="{C3AFE299-6F79-44AF-9A77-2DC2DC1F84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1402" y="0"/>
            <a:ext cx="21259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graphicFrame>
        <p:nvGraphicFramePr>
          <p:cNvPr id="15367" name="Content Placeholder 2">
            <a:extLst>
              <a:ext uri="{FF2B5EF4-FFF2-40B4-BE49-F238E27FC236}">
                <a16:creationId xmlns:a16="http://schemas.microsoft.com/office/drawing/2014/main" id="{5DF0355F-4A32-1322-F7D2-4EA503CBDAAE}"/>
              </a:ext>
            </a:extLst>
          </p:cNvPr>
          <p:cNvGraphicFramePr>
            <a:graphicFrameLocks noGrp="1"/>
          </p:cNvGraphicFramePr>
          <p:nvPr>
            <p:ph sz="half" idx="1"/>
            <p:extLst>
              <p:ext uri="{D42A27DB-BD31-4B8C-83A1-F6EECF244321}">
                <p14:modId xmlns:p14="http://schemas.microsoft.com/office/powerpoint/2010/main" val="3421410306"/>
              </p:ext>
            </p:extLst>
          </p:nvPr>
        </p:nvGraphicFramePr>
        <p:xfrm>
          <a:off x="938212" y="1268760"/>
          <a:ext cx="7634288" cy="55892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94EF28-B092-571E-ABEF-A02813265608}"/>
              </a:ext>
            </a:extLst>
          </p:cNvPr>
          <p:cNvSpPr>
            <a:spLocks noGrp="1"/>
          </p:cNvSpPr>
          <p:nvPr>
            <p:ph type="title"/>
          </p:nvPr>
        </p:nvSpPr>
        <p:spPr>
          <a:xfrm>
            <a:off x="971599" y="478061"/>
            <a:ext cx="4270375" cy="934715"/>
          </a:xfrm>
        </p:spPr>
        <p:txBody>
          <a:bodyPr>
            <a:normAutofit/>
          </a:bodyPr>
          <a:lstStyle/>
          <a:p>
            <a:pPr eaLnBrk="1" hangingPunct="1">
              <a:lnSpc>
                <a:spcPct val="90000"/>
              </a:lnSpc>
              <a:defRPr/>
            </a:pPr>
            <a:r>
              <a:rPr lang="en-GB" sz="2100" dirty="0"/>
              <a:t>Challenge in Different Counselling Modalities</a:t>
            </a:r>
            <a:br>
              <a:rPr lang="en-GB" sz="1050" dirty="0"/>
            </a:br>
            <a:endParaRPr lang="en-GB" sz="1050" dirty="0"/>
          </a:p>
        </p:txBody>
      </p:sp>
      <p:sp>
        <p:nvSpPr>
          <p:cNvPr id="3" name="Content Placeholder 2">
            <a:extLst>
              <a:ext uri="{FF2B5EF4-FFF2-40B4-BE49-F238E27FC236}">
                <a16:creationId xmlns:a16="http://schemas.microsoft.com/office/drawing/2014/main" id="{8CB4C2B0-5AC0-334A-0E5C-F9168596C808}"/>
              </a:ext>
            </a:extLst>
          </p:cNvPr>
          <p:cNvSpPr>
            <a:spLocks noGrp="1"/>
          </p:cNvSpPr>
          <p:nvPr>
            <p:ph idx="1"/>
          </p:nvPr>
        </p:nvSpPr>
        <p:spPr>
          <a:xfrm>
            <a:off x="971600" y="1844824"/>
            <a:ext cx="4270375" cy="3960440"/>
          </a:xfrm>
        </p:spPr>
        <p:txBody>
          <a:bodyPr>
            <a:normAutofit fontScale="92500" lnSpcReduction="20000"/>
          </a:bodyPr>
          <a:lstStyle/>
          <a:p>
            <a:pPr eaLnBrk="1" hangingPunct="1">
              <a:spcAft>
                <a:spcPts val="450"/>
              </a:spcAft>
              <a:defRPr/>
            </a:pPr>
            <a:endParaRPr lang="en-GB" sz="1650" dirty="0"/>
          </a:p>
          <a:p>
            <a:pPr eaLnBrk="1" hangingPunct="1">
              <a:spcAft>
                <a:spcPts val="450"/>
              </a:spcAft>
              <a:defRPr/>
            </a:pPr>
            <a:r>
              <a:rPr lang="en-GB" sz="3600" dirty="0"/>
              <a:t>The challenge is likely to look different depending on the modality of the therapist.</a:t>
            </a:r>
          </a:p>
          <a:p>
            <a:pPr eaLnBrk="1" hangingPunct="1">
              <a:spcAft>
                <a:spcPts val="450"/>
              </a:spcAft>
              <a:defRPr/>
            </a:pPr>
            <a:endParaRPr lang="en-GB" sz="1650" dirty="0"/>
          </a:p>
        </p:txBody>
      </p:sp>
      <p:sp>
        <p:nvSpPr>
          <p:cNvPr id="16388" name="Slide Number Placeholder 4" hidden="1">
            <a:extLst>
              <a:ext uri="{FF2B5EF4-FFF2-40B4-BE49-F238E27FC236}">
                <a16:creationId xmlns:a16="http://schemas.microsoft.com/office/drawing/2014/main" id="{EEEB0715-6B63-F44C-F061-EBD31B856E0F}"/>
              </a:ext>
            </a:extLst>
          </p:cNvPr>
          <p:cNvSpPr>
            <a:spLocks noGrp="1" noChangeArrowheads="1"/>
          </p:cNvSpPr>
          <p:nvPr>
            <p:ph type="sldNum" sz="quarter" idx="4"/>
          </p:nvPr>
        </p:nvSpPr>
        <p:spPr bwMode="auto">
          <a:xfrm>
            <a:off x="8208963" y="1200150"/>
            <a:ext cx="741362" cy="20637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spcAft>
                <a:spcPts val="450"/>
              </a:spcAft>
            </a:pPr>
            <a:fld id="{02C4986B-50F5-42D7-A84D-740E3F18757E}" type="slidenum">
              <a:rPr lang="en-US" altLang="en-US" sz="1000">
                <a:solidFill>
                  <a:srgbClr val="595959"/>
                </a:solidFill>
              </a:rPr>
              <a:pPr>
                <a:spcAft>
                  <a:spcPts val="450"/>
                </a:spcAft>
              </a:pPr>
              <a:t>7</a:t>
            </a:fld>
            <a:endParaRPr lang="en-US" altLang="en-US" sz="1000">
              <a:solidFill>
                <a:srgbClr val="595959"/>
              </a:solidFill>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7418" name="Rectangle 17417">
            <a:extLst>
              <a:ext uri="{FF2B5EF4-FFF2-40B4-BE49-F238E27FC236}">
                <a16:creationId xmlns:a16="http://schemas.microsoft.com/office/drawing/2014/main" id="{EE079F42-5C7A-44DD-9E9F-A34795A48F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9318" y="0"/>
            <a:ext cx="8604682"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7420" name="Freeform 6">
            <a:extLst>
              <a:ext uri="{FF2B5EF4-FFF2-40B4-BE49-F238E27FC236}">
                <a16:creationId xmlns:a16="http://schemas.microsoft.com/office/drawing/2014/main" id="{09777E15-6D68-4808-AD20-82EA7377F4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4963" y="0"/>
            <a:ext cx="664369"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rgbClr val="FFFFFF"/>
          </a:solidFill>
          <a:ln w="0">
            <a:noFill/>
            <a:prstDash val="solid"/>
            <a:round/>
            <a:headEnd/>
            <a:tailEnd/>
          </a:ln>
        </p:spPr>
        <p:txBody>
          <a:bodyPr/>
          <a:lstStyle/>
          <a:p>
            <a:endParaRPr lang="en-GB"/>
          </a:p>
        </p:txBody>
      </p:sp>
      <p:sp>
        <p:nvSpPr>
          <p:cNvPr id="17422" name="Freeform 6">
            <a:extLst>
              <a:ext uri="{FF2B5EF4-FFF2-40B4-BE49-F238E27FC236}">
                <a16:creationId xmlns:a16="http://schemas.microsoft.com/office/drawing/2014/main" id="{CE79CAD8-9F7F-4756-BD12-8463CA4C6F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664368"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tx2"/>
          </a:solidFill>
          <a:ln w="0">
            <a:noFill/>
            <a:prstDash val="solid"/>
            <a:round/>
            <a:headEnd/>
            <a:tailEnd/>
          </a:ln>
        </p:spPr>
        <p:txBody>
          <a:bodyPr/>
          <a:lstStyle/>
          <a:p>
            <a:endParaRPr lang="en-GB"/>
          </a:p>
        </p:txBody>
      </p:sp>
      <p:sp>
        <p:nvSpPr>
          <p:cNvPr id="17424" name="Rectangle 17423">
            <a:extLst>
              <a:ext uri="{FF2B5EF4-FFF2-40B4-BE49-F238E27FC236}">
                <a16:creationId xmlns:a16="http://schemas.microsoft.com/office/drawing/2014/main" id="{A9923A21-5790-4667-B5C7-ADA793B499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48336" y="643466"/>
            <a:ext cx="7200601" cy="5571067"/>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415" name="Graphic 17414" descr="Pencil">
            <a:extLst>
              <a:ext uri="{FF2B5EF4-FFF2-40B4-BE49-F238E27FC236}">
                <a16:creationId xmlns:a16="http://schemas.microsoft.com/office/drawing/2014/main" id="{55B41996-6FFB-A5DC-9ABB-AD3084A39DF1}"/>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2384835" y="965199"/>
            <a:ext cx="4927601" cy="4927601"/>
          </a:xfrm>
          <a:prstGeom prst="rect">
            <a:avLst/>
          </a:prstGeom>
        </p:spPr>
      </p:pic>
      <p:sp>
        <p:nvSpPr>
          <p:cNvPr id="3074" name="Rectangle 2">
            <a:extLst>
              <a:ext uri="{FF2B5EF4-FFF2-40B4-BE49-F238E27FC236}">
                <a16:creationId xmlns:a16="http://schemas.microsoft.com/office/drawing/2014/main" id="{7F6068BA-E28E-909F-9F17-9101FC85A5C3}"/>
              </a:ext>
            </a:extLst>
          </p:cNvPr>
          <p:cNvSpPr>
            <a:spLocks noGrp="1" noChangeArrowheads="1"/>
          </p:cNvSpPr>
          <p:nvPr>
            <p:ph type="title" idx="4294967295"/>
          </p:nvPr>
        </p:nvSpPr>
        <p:spPr>
          <a:xfrm>
            <a:off x="0" y="382588"/>
            <a:ext cx="8001000" cy="1112837"/>
          </a:xfrm>
        </p:spPr>
        <p:txBody>
          <a:bodyPr anchor="b">
            <a:normAutofit/>
          </a:bodyPr>
          <a:lstStyle/>
          <a:p>
            <a:pPr algn="ctr" eaLnBrk="1" fontAlgn="auto" hangingPunct="1">
              <a:spcAft>
                <a:spcPts val="0"/>
              </a:spcAft>
              <a:defRPr/>
            </a:pPr>
            <a:r>
              <a:rPr lang="en-GB" altLang="en-US" sz="3600" b="1" u="sng" dirty="0"/>
              <a:t>Student  Exercise </a:t>
            </a:r>
            <a:r>
              <a:rPr lang="en-GB" altLang="en-US" sz="3600" dirty="0"/>
              <a:t> </a:t>
            </a:r>
          </a:p>
        </p:txBody>
      </p:sp>
      <p:sp>
        <p:nvSpPr>
          <p:cNvPr id="17411" name="Rectangle 3">
            <a:extLst>
              <a:ext uri="{FF2B5EF4-FFF2-40B4-BE49-F238E27FC236}">
                <a16:creationId xmlns:a16="http://schemas.microsoft.com/office/drawing/2014/main" id="{D22BA9D3-2BEF-BBE4-06BC-48B8D8844CC1}"/>
              </a:ext>
            </a:extLst>
          </p:cNvPr>
          <p:cNvSpPr>
            <a:spLocks noGrp="1"/>
          </p:cNvSpPr>
          <p:nvPr>
            <p:ph idx="4294967295"/>
          </p:nvPr>
        </p:nvSpPr>
        <p:spPr>
          <a:xfrm>
            <a:off x="0" y="1785938"/>
            <a:ext cx="8001000" cy="3440112"/>
          </a:xfrm>
        </p:spPr>
        <p:txBody>
          <a:bodyPr>
            <a:normAutofit/>
          </a:bodyPr>
          <a:lstStyle/>
          <a:p>
            <a:pPr eaLnBrk="1" hangingPunct="1">
              <a:buFontTx/>
              <a:buNone/>
            </a:pPr>
            <a:r>
              <a:rPr lang="en-GB" altLang="en-US" sz="2800" b="1" dirty="0"/>
              <a:t> </a:t>
            </a:r>
            <a:endParaRPr lang="en-GB" altLang="en-US" sz="2800" dirty="0"/>
          </a:p>
          <a:p>
            <a:pPr eaLnBrk="1" hangingPunct="1"/>
            <a:endParaRPr lang="en-GB" altLang="en-US" sz="21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9464" name="Rectangle 19463">
            <a:extLst>
              <a:ext uri="{FF2B5EF4-FFF2-40B4-BE49-F238E27FC236}">
                <a16:creationId xmlns:a16="http://schemas.microsoft.com/office/drawing/2014/main" id="{89DBA3C2-C92B-4CEB-868F-52A62295B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9143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98" name="Rectangle 2">
            <a:extLst>
              <a:ext uri="{FF2B5EF4-FFF2-40B4-BE49-F238E27FC236}">
                <a16:creationId xmlns:a16="http://schemas.microsoft.com/office/drawing/2014/main" id="{C303B376-9B16-3459-8ACB-8E1E25484F93}"/>
              </a:ext>
            </a:extLst>
          </p:cNvPr>
          <p:cNvSpPr>
            <a:spLocks noGrp="1" noChangeArrowheads="1"/>
          </p:cNvSpPr>
          <p:nvPr>
            <p:ph type="title"/>
          </p:nvPr>
        </p:nvSpPr>
        <p:spPr>
          <a:xfrm>
            <a:off x="571497" y="382385"/>
            <a:ext cx="8001003" cy="1113295"/>
          </a:xfrm>
        </p:spPr>
        <p:txBody>
          <a:bodyPr anchor="b">
            <a:normAutofit/>
          </a:bodyPr>
          <a:lstStyle/>
          <a:p>
            <a:pPr algn="ctr" eaLnBrk="1" fontAlgn="auto" hangingPunct="1">
              <a:spcAft>
                <a:spcPts val="0"/>
              </a:spcAft>
              <a:defRPr/>
            </a:pPr>
            <a:r>
              <a:rPr lang="en-GB" altLang="en-US" sz="4000" b="1" u="sng"/>
              <a:t>What do we mean by this term</a:t>
            </a:r>
            <a:r>
              <a:rPr lang="en-GB" altLang="en-US" sz="4000"/>
              <a:t>?</a:t>
            </a:r>
          </a:p>
        </p:txBody>
      </p:sp>
      <p:sp>
        <p:nvSpPr>
          <p:cNvPr id="19459" name="Rectangle 3">
            <a:extLst>
              <a:ext uri="{FF2B5EF4-FFF2-40B4-BE49-F238E27FC236}">
                <a16:creationId xmlns:a16="http://schemas.microsoft.com/office/drawing/2014/main" id="{DAA4A92D-2BFA-42B2-4B70-2EB85F28783A}"/>
              </a:ext>
            </a:extLst>
          </p:cNvPr>
          <p:cNvSpPr>
            <a:spLocks noGrp="1"/>
          </p:cNvSpPr>
          <p:nvPr>
            <p:ph idx="1"/>
          </p:nvPr>
        </p:nvSpPr>
        <p:spPr>
          <a:xfrm>
            <a:off x="571497" y="1785257"/>
            <a:ext cx="8001003" cy="3440539"/>
          </a:xfrm>
        </p:spPr>
        <p:txBody>
          <a:bodyPr>
            <a:noAutofit/>
          </a:bodyPr>
          <a:lstStyle/>
          <a:p>
            <a:pPr eaLnBrk="1" hangingPunct="1"/>
            <a:r>
              <a:rPr lang="en-GB" altLang="en-US" sz="3600" dirty="0"/>
              <a:t>Skills base</a:t>
            </a:r>
          </a:p>
          <a:p>
            <a:pPr eaLnBrk="1" hangingPunct="1"/>
            <a:r>
              <a:rPr lang="en-GB" altLang="en-US" sz="3600" dirty="0"/>
              <a:t>The word challenge can conjure up all sorts of images</a:t>
            </a:r>
          </a:p>
          <a:p>
            <a:pPr eaLnBrk="1" hangingPunct="1"/>
            <a:r>
              <a:rPr lang="en-GB" altLang="en-US" sz="3600" dirty="0"/>
              <a:t>Think of “an invitation to consider something differently” rather than a “Challenge”!</a:t>
            </a:r>
          </a:p>
        </p:txBody>
      </p:sp>
      <p:sp>
        <p:nvSpPr>
          <p:cNvPr id="19466" name="Freeform: Shape 19465">
            <a:extLst>
              <a:ext uri="{FF2B5EF4-FFF2-40B4-BE49-F238E27FC236}">
                <a16:creationId xmlns:a16="http://schemas.microsoft.com/office/drawing/2014/main" id="{0A5C11C9-65D2-491A-A266-6ADBD2CB44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006736"/>
            <a:ext cx="9143999" cy="851265"/>
          </a:xfrm>
          <a:custGeom>
            <a:avLst/>
            <a:gdLst>
              <a:gd name="connsiteX0" fmla="*/ 619389 w 12191998"/>
              <a:gd name="connsiteY0" fmla="*/ 0 h 851265"/>
              <a:gd name="connsiteX1" fmla="*/ 687652 w 12191998"/>
              <a:gd name="connsiteY1" fmla="*/ 3175 h 851265"/>
              <a:gd name="connsiteX2" fmla="*/ 747977 w 12191998"/>
              <a:gd name="connsiteY2" fmla="*/ 9525 h 851265"/>
              <a:gd name="connsiteX3" fmla="*/ 800364 w 12191998"/>
              <a:gd name="connsiteY3" fmla="*/ 20637 h 851265"/>
              <a:gd name="connsiteX4" fmla="*/ 846402 w 12191998"/>
              <a:gd name="connsiteY4" fmla="*/ 36512 h 851265"/>
              <a:gd name="connsiteX5" fmla="*/ 887677 w 12191998"/>
              <a:gd name="connsiteY5" fmla="*/ 52387 h 851265"/>
              <a:gd name="connsiteX6" fmla="*/ 924189 w 12191998"/>
              <a:gd name="connsiteY6" fmla="*/ 68262 h 851265"/>
              <a:gd name="connsiteX7" fmla="*/ 962289 w 12191998"/>
              <a:gd name="connsiteY7" fmla="*/ 87312 h 851265"/>
              <a:gd name="connsiteX8" fmla="*/ 1000389 w 12191998"/>
              <a:gd name="connsiteY8" fmla="*/ 106362 h 851265"/>
              <a:gd name="connsiteX9" fmla="*/ 1036902 w 12191998"/>
              <a:gd name="connsiteY9" fmla="*/ 125412 h 851265"/>
              <a:gd name="connsiteX10" fmla="*/ 1078177 w 12191998"/>
              <a:gd name="connsiteY10" fmla="*/ 141287 h 851265"/>
              <a:gd name="connsiteX11" fmla="*/ 1124214 w 12191998"/>
              <a:gd name="connsiteY11" fmla="*/ 155575 h 851265"/>
              <a:gd name="connsiteX12" fmla="*/ 1176602 w 12191998"/>
              <a:gd name="connsiteY12" fmla="*/ 166687 h 851265"/>
              <a:gd name="connsiteX13" fmla="*/ 1236927 w 12191998"/>
              <a:gd name="connsiteY13" fmla="*/ 174625 h 851265"/>
              <a:gd name="connsiteX14" fmla="*/ 1305189 w 12191998"/>
              <a:gd name="connsiteY14" fmla="*/ 176212 h 851265"/>
              <a:gd name="connsiteX15" fmla="*/ 1373452 w 12191998"/>
              <a:gd name="connsiteY15" fmla="*/ 174625 h 851265"/>
              <a:gd name="connsiteX16" fmla="*/ 1433777 w 12191998"/>
              <a:gd name="connsiteY16" fmla="*/ 166687 h 851265"/>
              <a:gd name="connsiteX17" fmla="*/ 1486164 w 12191998"/>
              <a:gd name="connsiteY17" fmla="*/ 155575 h 851265"/>
              <a:gd name="connsiteX18" fmla="*/ 1532202 w 12191998"/>
              <a:gd name="connsiteY18" fmla="*/ 141287 h 851265"/>
              <a:gd name="connsiteX19" fmla="*/ 1573477 w 12191998"/>
              <a:gd name="connsiteY19" fmla="*/ 125412 h 851265"/>
              <a:gd name="connsiteX20" fmla="*/ 1609989 w 12191998"/>
              <a:gd name="connsiteY20" fmla="*/ 106362 h 851265"/>
              <a:gd name="connsiteX21" fmla="*/ 1648089 w 12191998"/>
              <a:gd name="connsiteY21" fmla="*/ 87312 h 851265"/>
              <a:gd name="connsiteX22" fmla="*/ 1686189 w 12191998"/>
              <a:gd name="connsiteY22" fmla="*/ 68262 h 851265"/>
              <a:gd name="connsiteX23" fmla="*/ 1722702 w 12191998"/>
              <a:gd name="connsiteY23" fmla="*/ 52387 h 851265"/>
              <a:gd name="connsiteX24" fmla="*/ 1763977 w 12191998"/>
              <a:gd name="connsiteY24" fmla="*/ 36512 h 851265"/>
              <a:gd name="connsiteX25" fmla="*/ 1810014 w 12191998"/>
              <a:gd name="connsiteY25" fmla="*/ 20637 h 851265"/>
              <a:gd name="connsiteX26" fmla="*/ 1862402 w 12191998"/>
              <a:gd name="connsiteY26" fmla="*/ 9525 h 851265"/>
              <a:gd name="connsiteX27" fmla="*/ 1922727 w 12191998"/>
              <a:gd name="connsiteY27" fmla="*/ 3175 h 851265"/>
              <a:gd name="connsiteX28" fmla="*/ 1990989 w 12191998"/>
              <a:gd name="connsiteY28" fmla="*/ 0 h 851265"/>
              <a:gd name="connsiteX29" fmla="*/ 2059252 w 12191998"/>
              <a:gd name="connsiteY29" fmla="*/ 3175 h 851265"/>
              <a:gd name="connsiteX30" fmla="*/ 2119577 w 12191998"/>
              <a:gd name="connsiteY30" fmla="*/ 9525 h 851265"/>
              <a:gd name="connsiteX31" fmla="*/ 2171964 w 12191998"/>
              <a:gd name="connsiteY31" fmla="*/ 20637 h 851265"/>
              <a:gd name="connsiteX32" fmla="*/ 2218002 w 12191998"/>
              <a:gd name="connsiteY32" fmla="*/ 36512 h 851265"/>
              <a:gd name="connsiteX33" fmla="*/ 2259277 w 12191998"/>
              <a:gd name="connsiteY33" fmla="*/ 52387 h 851265"/>
              <a:gd name="connsiteX34" fmla="*/ 2295789 w 12191998"/>
              <a:gd name="connsiteY34" fmla="*/ 68262 h 851265"/>
              <a:gd name="connsiteX35" fmla="*/ 2333889 w 12191998"/>
              <a:gd name="connsiteY35" fmla="*/ 87312 h 851265"/>
              <a:gd name="connsiteX36" fmla="*/ 2371989 w 12191998"/>
              <a:gd name="connsiteY36" fmla="*/ 106362 h 851265"/>
              <a:gd name="connsiteX37" fmla="*/ 2408502 w 12191998"/>
              <a:gd name="connsiteY37" fmla="*/ 125412 h 851265"/>
              <a:gd name="connsiteX38" fmla="*/ 2449777 w 12191998"/>
              <a:gd name="connsiteY38" fmla="*/ 141287 h 851265"/>
              <a:gd name="connsiteX39" fmla="*/ 2495814 w 12191998"/>
              <a:gd name="connsiteY39" fmla="*/ 155575 h 851265"/>
              <a:gd name="connsiteX40" fmla="*/ 2548202 w 12191998"/>
              <a:gd name="connsiteY40" fmla="*/ 166687 h 851265"/>
              <a:gd name="connsiteX41" fmla="*/ 2608527 w 12191998"/>
              <a:gd name="connsiteY41" fmla="*/ 174625 h 851265"/>
              <a:gd name="connsiteX42" fmla="*/ 2676789 w 12191998"/>
              <a:gd name="connsiteY42" fmla="*/ 176212 h 851265"/>
              <a:gd name="connsiteX43" fmla="*/ 2745052 w 12191998"/>
              <a:gd name="connsiteY43" fmla="*/ 174625 h 851265"/>
              <a:gd name="connsiteX44" fmla="*/ 2805377 w 12191998"/>
              <a:gd name="connsiteY44" fmla="*/ 166687 h 851265"/>
              <a:gd name="connsiteX45" fmla="*/ 2857764 w 12191998"/>
              <a:gd name="connsiteY45" fmla="*/ 155575 h 851265"/>
              <a:gd name="connsiteX46" fmla="*/ 2903802 w 12191998"/>
              <a:gd name="connsiteY46" fmla="*/ 141287 h 851265"/>
              <a:gd name="connsiteX47" fmla="*/ 2945077 w 12191998"/>
              <a:gd name="connsiteY47" fmla="*/ 125412 h 851265"/>
              <a:gd name="connsiteX48" fmla="*/ 2981589 w 12191998"/>
              <a:gd name="connsiteY48" fmla="*/ 106362 h 851265"/>
              <a:gd name="connsiteX49" fmla="*/ 3019689 w 12191998"/>
              <a:gd name="connsiteY49" fmla="*/ 87312 h 851265"/>
              <a:gd name="connsiteX50" fmla="*/ 3057789 w 12191998"/>
              <a:gd name="connsiteY50" fmla="*/ 68262 h 851265"/>
              <a:gd name="connsiteX51" fmla="*/ 3094302 w 12191998"/>
              <a:gd name="connsiteY51" fmla="*/ 52387 h 851265"/>
              <a:gd name="connsiteX52" fmla="*/ 3135577 w 12191998"/>
              <a:gd name="connsiteY52" fmla="*/ 36512 h 851265"/>
              <a:gd name="connsiteX53" fmla="*/ 3181614 w 12191998"/>
              <a:gd name="connsiteY53" fmla="*/ 20637 h 851265"/>
              <a:gd name="connsiteX54" fmla="*/ 3234002 w 12191998"/>
              <a:gd name="connsiteY54" fmla="*/ 9525 h 851265"/>
              <a:gd name="connsiteX55" fmla="*/ 3294327 w 12191998"/>
              <a:gd name="connsiteY55" fmla="*/ 3175 h 851265"/>
              <a:gd name="connsiteX56" fmla="*/ 3361002 w 12191998"/>
              <a:gd name="connsiteY56" fmla="*/ 0 h 851265"/>
              <a:gd name="connsiteX57" fmla="*/ 3430852 w 12191998"/>
              <a:gd name="connsiteY57" fmla="*/ 3175 h 851265"/>
              <a:gd name="connsiteX58" fmla="*/ 3491177 w 12191998"/>
              <a:gd name="connsiteY58" fmla="*/ 9525 h 851265"/>
              <a:gd name="connsiteX59" fmla="*/ 3543564 w 12191998"/>
              <a:gd name="connsiteY59" fmla="*/ 20637 h 851265"/>
              <a:gd name="connsiteX60" fmla="*/ 3589602 w 12191998"/>
              <a:gd name="connsiteY60" fmla="*/ 36512 h 851265"/>
              <a:gd name="connsiteX61" fmla="*/ 3630877 w 12191998"/>
              <a:gd name="connsiteY61" fmla="*/ 52387 h 851265"/>
              <a:gd name="connsiteX62" fmla="*/ 3667389 w 12191998"/>
              <a:gd name="connsiteY62" fmla="*/ 68262 h 851265"/>
              <a:gd name="connsiteX63" fmla="*/ 3705489 w 12191998"/>
              <a:gd name="connsiteY63" fmla="*/ 87312 h 851265"/>
              <a:gd name="connsiteX64" fmla="*/ 3743589 w 12191998"/>
              <a:gd name="connsiteY64" fmla="*/ 106362 h 851265"/>
              <a:gd name="connsiteX65" fmla="*/ 3780102 w 12191998"/>
              <a:gd name="connsiteY65" fmla="*/ 125412 h 851265"/>
              <a:gd name="connsiteX66" fmla="*/ 3821377 w 12191998"/>
              <a:gd name="connsiteY66" fmla="*/ 141287 h 851265"/>
              <a:gd name="connsiteX67" fmla="*/ 3867414 w 12191998"/>
              <a:gd name="connsiteY67" fmla="*/ 155575 h 851265"/>
              <a:gd name="connsiteX68" fmla="*/ 3919802 w 12191998"/>
              <a:gd name="connsiteY68" fmla="*/ 166687 h 851265"/>
              <a:gd name="connsiteX69" fmla="*/ 3980127 w 12191998"/>
              <a:gd name="connsiteY69" fmla="*/ 174625 h 851265"/>
              <a:gd name="connsiteX70" fmla="*/ 4048389 w 12191998"/>
              <a:gd name="connsiteY70" fmla="*/ 176212 h 851265"/>
              <a:gd name="connsiteX71" fmla="*/ 4116652 w 12191998"/>
              <a:gd name="connsiteY71" fmla="*/ 174625 h 851265"/>
              <a:gd name="connsiteX72" fmla="*/ 4176977 w 12191998"/>
              <a:gd name="connsiteY72" fmla="*/ 166687 h 851265"/>
              <a:gd name="connsiteX73" fmla="*/ 4229364 w 12191998"/>
              <a:gd name="connsiteY73" fmla="*/ 155575 h 851265"/>
              <a:gd name="connsiteX74" fmla="*/ 4275402 w 12191998"/>
              <a:gd name="connsiteY74" fmla="*/ 141287 h 851265"/>
              <a:gd name="connsiteX75" fmla="*/ 4316677 w 12191998"/>
              <a:gd name="connsiteY75" fmla="*/ 125412 h 851265"/>
              <a:gd name="connsiteX76" fmla="*/ 4353189 w 12191998"/>
              <a:gd name="connsiteY76" fmla="*/ 106362 h 851265"/>
              <a:gd name="connsiteX77" fmla="*/ 4429389 w 12191998"/>
              <a:gd name="connsiteY77" fmla="*/ 68262 h 851265"/>
              <a:gd name="connsiteX78" fmla="*/ 4465902 w 12191998"/>
              <a:gd name="connsiteY78" fmla="*/ 52387 h 851265"/>
              <a:gd name="connsiteX79" fmla="*/ 4507177 w 12191998"/>
              <a:gd name="connsiteY79" fmla="*/ 36512 h 851265"/>
              <a:gd name="connsiteX80" fmla="*/ 4553216 w 12191998"/>
              <a:gd name="connsiteY80" fmla="*/ 20637 h 851265"/>
              <a:gd name="connsiteX81" fmla="*/ 4605602 w 12191998"/>
              <a:gd name="connsiteY81" fmla="*/ 9525 h 851265"/>
              <a:gd name="connsiteX82" fmla="*/ 4665928 w 12191998"/>
              <a:gd name="connsiteY82" fmla="*/ 3175 h 851265"/>
              <a:gd name="connsiteX83" fmla="*/ 4734189 w 12191998"/>
              <a:gd name="connsiteY83" fmla="*/ 0 h 851265"/>
              <a:gd name="connsiteX84" fmla="*/ 4802453 w 12191998"/>
              <a:gd name="connsiteY84" fmla="*/ 3175 h 851265"/>
              <a:gd name="connsiteX85" fmla="*/ 4862777 w 12191998"/>
              <a:gd name="connsiteY85" fmla="*/ 9525 h 851265"/>
              <a:gd name="connsiteX86" fmla="*/ 4915165 w 12191998"/>
              <a:gd name="connsiteY86" fmla="*/ 20637 h 851265"/>
              <a:gd name="connsiteX87" fmla="*/ 4961202 w 12191998"/>
              <a:gd name="connsiteY87" fmla="*/ 36512 h 851265"/>
              <a:gd name="connsiteX88" fmla="*/ 5002478 w 12191998"/>
              <a:gd name="connsiteY88" fmla="*/ 52387 h 851265"/>
              <a:gd name="connsiteX89" fmla="*/ 5038989 w 12191998"/>
              <a:gd name="connsiteY89" fmla="*/ 68262 h 851265"/>
              <a:gd name="connsiteX90" fmla="*/ 5077091 w 12191998"/>
              <a:gd name="connsiteY90" fmla="*/ 87312 h 851265"/>
              <a:gd name="connsiteX91" fmla="*/ 5115189 w 12191998"/>
              <a:gd name="connsiteY91" fmla="*/ 106362 h 851265"/>
              <a:gd name="connsiteX92" fmla="*/ 5151702 w 12191998"/>
              <a:gd name="connsiteY92" fmla="*/ 125412 h 851265"/>
              <a:gd name="connsiteX93" fmla="*/ 5192978 w 12191998"/>
              <a:gd name="connsiteY93" fmla="*/ 141287 h 851265"/>
              <a:gd name="connsiteX94" fmla="*/ 5239014 w 12191998"/>
              <a:gd name="connsiteY94" fmla="*/ 155575 h 851265"/>
              <a:gd name="connsiteX95" fmla="*/ 5291401 w 12191998"/>
              <a:gd name="connsiteY95" fmla="*/ 166687 h 851265"/>
              <a:gd name="connsiteX96" fmla="*/ 5351727 w 12191998"/>
              <a:gd name="connsiteY96" fmla="*/ 174625 h 851265"/>
              <a:gd name="connsiteX97" fmla="*/ 5410199 w 12191998"/>
              <a:gd name="connsiteY97" fmla="*/ 175985 h 851265"/>
              <a:gd name="connsiteX98" fmla="*/ 5468671 w 12191998"/>
              <a:gd name="connsiteY98" fmla="*/ 174625 h 851265"/>
              <a:gd name="connsiteX99" fmla="*/ 5528996 w 12191998"/>
              <a:gd name="connsiteY99" fmla="*/ 166687 h 851265"/>
              <a:gd name="connsiteX100" fmla="*/ 5581383 w 12191998"/>
              <a:gd name="connsiteY100" fmla="*/ 155575 h 851265"/>
              <a:gd name="connsiteX101" fmla="*/ 5627421 w 12191998"/>
              <a:gd name="connsiteY101" fmla="*/ 141287 h 851265"/>
              <a:gd name="connsiteX102" fmla="*/ 5668696 w 12191998"/>
              <a:gd name="connsiteY102" fmla="*/ 125412 h 851265"/>
              <a:gd name="connsiteX103" fmla="*/ 5705210 w 12191998"/>
              <a:gd name="connsiteY103" fmla="*/ 106362 h 851265"/>
              <a:gd name="connsiteX104" fmla="*/ 5743308 w 12191998"/>
              <a:gd name="connsiteY104" fmla="*/ 87312 h 851265"/>
              <a:gd name="connsiteX105" fmla="*/ 5781408 w 12191998"/>
              <a:gd name="connsiteY105" fmla="*/ 68262 h 851265"/>
              <a:gd name="connsiteX106" fmla="*/ 5817921 w 12191998"/>
              <a:gd name="connsiteY106" fmla="*/ 52387 h 851265"/>
              <a:gd name="connsiteX107" fmla="*/ 5859196 w 12191998"/>
              <a:gd name="connsiteY107" fmla="*/ 36512 h 851265"/>
              <a:gd name="connsiteX108" fmla="*/ 5905234 w 12191998"/>
              <a:gd name="connsiteY108" fmla="*/ 20637 h 851265"/>
              <a:gd name="connsiteX109" fmla="*/ 5957621 w 12191998"/>
              <a:gd name="connsiteY109" fmla="*/ 9525 h 851265"/>
              <a:gd name="connsiteX110" fmla="*/ 6017948 w 12191998"/>
              <a:gd name="connsiteY110" fmla="*/ 3175 h 851265"/>
              <a:gd name="connsiteX111" fmla="*/ 6086210 w 12191998"/>
              <a:gd name="connsiteY111" fmla="*/ 0 h 851265"/>
              <a:gd name="connsiteX112" fmla="*/ 6095999 w 12191998"/>
              <a:gd name="connsiteY112" fmla="*/ 455 h 851265"/>
              <a:gd name="connsiteX113" fmla="*/ 6105789 w 12191998"/>
              <a:gd name="connsiteY113" fmla="*/ 0 h 851265"/>
              <a:gd name="connsiteX114" fmla="*/ 6174052 w 12191998"/>
              <a:gd name="connsiteY114" fmla="*/ 3175 h 851265"/>
              <a:gd name="connsiteX115" fmla="*/ 6234377 w 12191998"/>
              <a:gd name="connsiteY115" fmla="*/ 9525 h 851265"/>
              <a:gd name="connsiteX116" fmla="*/ 6286764 w 12191998"/>
              <a:gd name="connsiteY116" fmla="*/ 20637 h 851265"/>
              <a:gd name="connsiteX117" fmla="*/ 6332802 w 12191998"/>
              <a:gd name="connsiteY117" fmla="*/ 36512 h 851265"/>
              <a:gd name="connsiteX118" fmla="*/ 6374077 w 12191998"/>
              <a:gd name="connsiteY118" fmla="*/ 52387 h 851265"/>
              <a:gd name="connsiteX119" fmla="*/ 6410589 w 12191998"/>
              <a:gd name="connsiteY119" fmla="*/ 68262 h 851265"/>
              <a:gd name="connsiteX120" fmla="*/ 6448689 w 12191998"/>
              <a:gd name="connsiteY120" fmla="*/ 87312 h 851265"/>
              <a:gd name="connsiteX121" fmla="*/ 6486789 w 12191998"/>
              <a:gd name="connsiteY121" fmla="*/ 106362 h 851265"/>
              <a:gd name="connsiteX122" fmla="*/ 6523302 w 12191998"/>
              <a:gd name="connsiteY122" fmla="*/ 125412 h 851265"/>
              <a:gd name="connsiteX123" fmla="*/ 6564577 w 12191998"/>
              <a:gd name="connsiteY123" fmla="*/ 141287 h 851265"/>
              <a:gd name="connsiteX124" fmla="*/ 6610614 w 12191998"/>
              <a:gd name="connsiteY124" fmla="*/ 155575 h 851265"/>
              <a:gd name="connsiteX125" fmla="*/ 6663002 w 12191998"/>
              <a:gd name="connsiteY125" fmla="*/ 166687 h 851265"/>
              <a:gd name="connsiteX126" fmla="*/ 6723327 w 12191998"/>
              <a:gd name="connsiteY126" fmla="*/ 174625 h 851265"/>
              <a:gd name="connsiteX127" fmla="*/ 6781799 w 12191998"/>
              <a:gd name="connsiteY127" fmla="*/ 175985 h 851265"/>
              <a:gd name="connsiteX128" fmla="*/ 6840271 w 12191998"/>
              <a:gd name="connsiteY128" fmla="*/ 174625 h 851265"/>
              <a:gd name="connsiteX129" fmla="*/ 6900596 w 12191998"/>
              <a:gd name="connsiteY129" fmla="*/ 166687 h 851265"/>
              <a:gd name="connsiteX130" fmla="*/ 6952983 w 12191998"/>
              <a:gd name="connsiteY130" fmla="*/ 155575 h 851265"/>
              <a:gd name="connsiteX131" fmla="*/ 6999021 w 12191998"/>
              <a:gd name="connsiteY131" fmla="*/ 141287 h 851265"/>
              <a:gd name="connsiteX132" fmla="*/ 7040296 w 12191998"/>
              <a:gd name="connsiteY132" fmla="*/ 125412 h 851265"/>
              <a:gd name="connsiteX133" fmla="*/ 7076808 w 12191998"/>
              <a:gd name="connsiteY133" fmla="*/ 106362 h 851265"/>
              <a:gd name="connsiteX134" fmla="*/ 7114908 w 12191998"/>
              <a:gd name="connsiteY134" fmla="*/ 87312 h 851265"/>
              <a:gd name="connsiteX135" fmla="*/ 7153008 w 12191998"/>
              <a:gd name="connsiteY135" fmla="*/ 68262 h 851265"/>
              <a:gd name="connsiteX136" fmla="*/ 7189521 w 12191998"/>
              <a:gd name="connsiteY136" fmla="*/ 52387 h 851265"/>
              <a:gd name="connsiteX137" fmla="*/ 7230796 w 12191998"/>
              <a:gd name="connsiteY137" fmla="*/ 36512 h 851265"/>
              <a:gd name="connsiteX138" fmla="*/ 7276833 w 12191998"/>
              <a:gd name="connsiteY138" fmla="*/ 20637 h 851265"/>
              <a:gd name="connsiteX139" fmla="*/ 7329221 w 12191998"/>
              <a:gd name="connsiteY139" fmla="*/ 9525 h 851265"/>
              <a:gd name="connsiteX140" fmla="*/ 7389546 w 12191998"/>
              <a:gd name="connsiteY140" fmla="*/ 3175 h 851265"/>
              <a:gd name="connsiteX141" fmla="*/ 7457808 w 12191998"/>
              <a:gd name="connsiteY141" fmla="*/ 0 h 851265"/>
              <a:gd name="connsiteX142" fmla="*/ 7526071 w 12191998"/>
              <a:gd name="connsiteY142" fmla="*/ 3175 h 851265"/>
              <a:gd name="connsiteX143" fmla="*/ 7586396 w 12191998"/>
              <a:gd name="connsiteY143" fmla="*/ 9525 h 851265"/>
              <a:gd name="connsiteX144" fmla="*/ 7638783 w 12191998"/>
              <a:gd name="connsiteY144" fmla="*/ 20637 h 851265"/>
              <a:gd name="connsiteX145" fmla="*/ 7684821 w 12191998"/>
              <a:gd name="connsiteY145" fmla="*/ 36512 h 851265"/>
              <a:gd name="connsiteX146" fmla="*/ 7726096 w 12191998"/>
              <a:gd name="connsiteY146" fmla="*/ 52387 h 851265"/>
              <a:gd name="connsiteX147" fmla="*/ 7762608 w 12191998"/>
              <a:gd name="connsiteY147" fmla="*/ 68262 h 851265"/>
              <a:gd name="connsiteX148" fmla="*/ 7800708 w 12191998"/>
              <a:gd name="connsiteY148" fmla="*/ 87312 h 851265"/>
              <a:gd name="connsiteX149" fmla="*/ 7838808 w 12191998"/>
              <a:gd name="connsiteY149" fmla="*/ 106362 h 851265"/>
              <a:gd name="connsiteX150" fmla="*/ 7875321 w 12191998"/>
              <a:gd name="connsiteY150" fmla="*/ 125412 h 851265"/>
              <a:gd name="connsiteX151" fmla="*/ 7916596 w 12191998"/>
              <a:gd name="connsiteY151" fmla="*/ 141287 h 851265"/>
              <a:gd name="connsiteX152" fmla="*/ 7962633 w 12191998"/>
              <a:gd name="connsiteY152" fmla="*/ 155575 h 851265"/>
              <a:gd name="connsiteX153" fmla="*/ 8015021 w 12191998"/>
              <a:gd name="connsiteY153" fmla="*/ 166687 h 851265"/>
              <a:gd name="connsiteX154" fmla="*/ 8075346 w 12191998"/>
              <a:gd name="connsiteY154" fmla="*/ 174625 h 851265"/>
              <a:gd name="connsiteX155" fmla="*/ 8143608 w 12191998"/>
              <a:gd name="connsiteY155" fmla="*/ 176212 h 851265"/>
              <a:gd name="connsiteX156" fmla="*/ 8211871 w 12191998"/>
              <a:gd name="connsiteY156" fmla="*/ 174625 h 851265"/>
              <a:gd name="connsiteX157" fmla="*/ 8272196 w 12191998"/>
              <a:gd name="connsiteY157" fmla="*/ 166687 h 851265"/>
              <a:gd name="connsiteX158" fmla="*/ 8324583 w 12191998"/>
              <a:gd name="connsiteY158" fmla="*/ 155575 h 851265"/>
              <a:gd name="connsiteX159" fmla="*/ 8370621 w 12191998"/>
              <a:gd name="connsiteY159" fmla="*/ 141287 h 851265"/>
              <a:gd name="connsiteX160" fmla="*/ 8411896 w 12191998"/>
              <a:gd name="connsiteY160" fmla="*/ 125412 h 851265"/>
              <a:gd name="connsiteX161" fmla="*/ 8448408 w 12191998"/>
              <a:gd name="connsiteY161" fmla="*/ 106362 h 851265"/>
              <a:gd name="connsiteX162" fmla="*/ 8486508 w 12191998"/>
              <a:gd name="connsiteY162" fmla="*/ 87312 h 851265"/>
              <a:gd name="connsiteX163" fmla="*/ 8524608 w 12191998"/>
              <a:gd name="connsiteY163" fmla="*/ 68262 h 851265"/>
              <a:gd name="connsiteX164" fmla="*/ 8561120 w 12191998"/>
              <a:gd name="connsiteY164" fmla="*/ 52387 h 851265"/>
              <a:gd name="connsiteX165" fmla="*/ 8602396 w 12191998"/>
              <a:gd name="connsiteY165" fmla="*/ 36512 h 851265"/>
              <a:gd name="connsiteX166" fmla="*/ 8648432 w 12191998"/>
              <a:gd name="connsiteY166" fmla="*/ 20637 h 851265"/>
              <a:gd name="connsiteX167" fmla="*/ 8700820 w 12191998"/>
              <a:gd name="connsiteY167" fmla="*/ 9525 h 851265"/>
              <a:gd name="connsiteX168" fmla="*/ 8761146 w 12191998"/>
              <a:gd name="connsiteY168" fmla="*/ 3175 h 851265"/>
              <a:gd name="connsiteX169" fmla="*/ 8827820 w 12191998"/>
              <a:gd name="connsiteY169" fmla="*/ 0 h 851265"/>
              <a:gd name="connsiteX170" fmla="*/ 8897670 w 12191998"/>
              <a:gd name="connsiteY170" fmla="*/ 3175 h 851265"/>
              <a:gd name="connsiteX171" fmla="*/ 8957996 w 12191998"/>
              <a:gd name="connsiteY171" fmla="*/ 9525 h 851265"/>
              <a:gd name="connsiteX172" fmla="*/ 9010382 w 12191998"/>
              <a:gd name="connsiteY172" fmla="*/ 20637 h 851265"/>
              <a:gd name="connsiteX173" fmla="*/ 9056420 w 12191998"/>
              <a:gd name="connsiteY173" fmla="*/ 36512 h 851265"/>
              <a:gd name="connsiteX174" fmla="*/ 9097696 w 12191998"/>
              <a:gd name="connsiteY174" fmla="*/ 52387 h 851265"/>
              <a:gd name="connsiteX175" fmla="*/ 9134208 w 12191998"/>
              <a:gd name="connsiteY175" fmla="*/ 68262 h 851265"/>
              <a:gd name="connsiteX176" fmla="*/ 9172308 w 12191998"/>
              <a:gd name="connsiteY176" fmla="*/ 87312 h 851265"/>
              <a:gd name="connsiteX177" fmla="*/ 9210408 w 12191998"/>
              <a:gd name="connsiteY177" fmla="*/ 106362 h 851265"/>
              <a:gd name="connsiteX178" fmla="*/ 9246920 w 12191998"/>
              <a:gd name="connsiteY178" fmla="*/ 125412 h 851265"/>
              <a:gd name="connsiteX179" fmla="*/ 9288196 w 12191998"/>
              <a:gd name="connsiteY179" fmla="*/ 141287 h 851265"/>
              <a:gd name="connsiteX180" fmla="*/ 9334232 w 12191998"/>
              <a:gd name="connsiteY180" fmla="*/ 155575 h 851265"/>
              <a:gd name="connsiteX181" fmla="*/ 9386620 w 12191998"/>
              <a:gd name="connsiteY181" fmla="*/ 166687 h 851265"/>
              <a:gd name="connsiteX182" fmla="*/ 9446946 w 12191998"/>
              <a:gd name="connsiteY182" fmla="*/ 174625 h 851265"/>
              <a:gd name="connsiteX183" fmla="*/ 9515208 w 12191998"/>
              <a:gd name="connsiteY183" fmla="*/ 176212 h 851265"/>
              <a:gd name="connsiteX184" fmla="*/ 9583470 w 12191998"/>
              <a:gd name="connsiteY184" fmla="*/ 174625 h 851265"/>
              <a:gd name="connsiteX185" fmla="*/ 9643796 w 12191998"/>
              <a:gd name="connsiteY185" fmla="*/ 166687 h 851265"/>
              <a:gd name="connsiteX186" fmla="*/ 9696182 w 12191998"/>
              <a:gd name="connsiteY186" fmla="*/ 155575 h 851265"/>
              <a:gd name="connsiteX187" fmla="*/ 9742220 w 12191998"/>
              <a:gd name="connsiteY187" fmla="*/ 141287 h 851265"/>
              <a:gd name="connsiteX188" fmla="*/ 9783496 w 12191998"/>
              <a:gd name="connsiteY188" fmla="*/ 125412 h 851265"/>
              <a:gd name="connsiteX189" fmla="*/ 9820008 w 12191998"/>
              <a:gd name="connsiteY189" fmla="*/ 106362 h 851265"/>
              <a:gd name="connsiteX190" fmla="*/ 9896208 w 12191998"/>
              <a:gd name="connsiteY190" fmla="*/ 68262 h 851265"/>
              <a:gd name="connsiteX191" fmla="*/ 9932720 w 12191998"/>
              <a:gd name="connsiteY191" fmla="*/ 52387 h 851265"/>
              <a:gd name="connsiteX192" fmla="*/ 9973996 w 12191998"/>
              <a:gd name="connsiteY192" fmla="*/ 36512 h 851265"/>
              <a:gd name="connsiteX193" fmla="*/ 10020032 w 12191998"/>
              <a:gd name="connsiteY193" fmla="*/ 20637 h 851265"/>
              <a:gd name="connsiteX194" fmla="*/ 10072420 w 12191998"/>
              <a:gd name="connsiteY194" fmla="*/ 9525 h 851265"/>
              <a:gd name="connsiteX195" fmla="*/ 10132746 w 12191998"/>
              <a:gd name="connsiteY195" fmla="*/ 3175 h 851265"/>
              <a:gd name="connsiteX196" fmla="*/ 10201008 w 12191998"/>
              <a:gd name="connsiteY196" fmla="*/ 0 h 851265"/>
              <a:gd name="connsiteX197" fmla="*/ 10269270 w 12191998"/>
              <a:gd name="connsiteY197" fmla="*/ 3175 h 851265"/>
              <a:gd name="connsiteX198" fmla="*/ 10329596 w 12191998"/>
              <a:gd name="connsiteY198" fmla="*/ 9525 h 851265"/>
              <a:gd name="connsiteX199" fmla="*/ 10381982 w 12191998"/>
              <a:gd name="connsiteY199" fmla="*/ 20637 h 851265"/>
              <a:gd name="connsiteX200" fmla="*/ 10428020 w 12191998"/>
              <a:gd name="connsiteY200" fmla="*/ 36512 h 851265"/>
              <a:gd name="connsiteX201" fmla="*/ 10469296 w 12191998"/>
              <a:gd name="connsiteY201" fmla="*/ 52387 h 851265"/>
              <a:gd name="connsiteX202" fmla="*/ 10505808 w 12191998"/>
              <a:gd name="connsiteY202" fmla="*/ 68262 h 851265"/>
              <a:gd name="connsiteX203" fmla="*/ 10543908 w 12191998"/>
              <a:gd name="connsiteY203" fmla="*/ 87312 h 851265"/>
              <a:gd name="connsiteX204" fmla="*/ 10582008 w 12191998"/>
              <a:gd name="connsiteY204" fmla="*/ 106362 h 851265"/>
              <a:gd name="connsiteX205" fmla="*/ 10618520 w 12191998"/>
              <a:gd name="connsiteY205" fmla="*/ 125412 h 851265"/>
              <a:gd name="connsiteX206" fmla="*/ 10659796 w 12191998"/>
              <a:gd name="connsiteY206" fmla="*/ 141287 h 851265"/>
              <a:gd name="connsiteX207" fmla="*/ 10705832 w 12191998"/>
              <a:gd name="connsiteY207" fmla="*/ 155575 h 851265"/>
              <a:gd name="connsiteX208" fmla="*/ 10758220 w 12191998"/>
              <a:gd name="connsiteY208" fmla="*/ 166687 h 851265"/>
              <a:gd name="connsiteX209" fmla="*/ 10818546 w 12191998"/>
              <a:gd name="connsiteY209" fmla="*/ 174625 h 851265"/>
              <a:gd name="connsiteX210" fmla="*/ 10886808 w 12191998"/>
              <a:gd name="connsiteY210" fmla="*/ 176212 h 851265"/>
              <a:gd name="connsiteX211" fmla="*/ 10955070 w 12191998"/>
              <a:gd name="connsiteY211" fmla="*/ 174625 h 851265"/>
              <a:gd name="connsiteX212" fmla="*/ 11015396 w 12191998"/>
              <a:gd name="connsiteY212" fmla="*/ 166687 h 851265"/>
              <a:gd name="connsiteX213" fmla="*/ 11067782 w 12191998"/>
              <a:gd name="connsiteY213" fmla="*/ 155575 h 851265"/>
              <a:gd name="connsiteX214" fmla="*/ 11113820 w 12191998"/>
              <a:gd name="connsiteY214" fmla="*/ 141287 h 851265"/>
              <a:gd name="connsiteX215" fmla="*/ 11155096 w 12191998"/>
              <a:gd name="connsiteY215" fmla="*/ 125412 h 851265"/>
              <a:gd name="connsiteX216" fmla="*/ 11191608 w 12191998"/>
              <a:gd name="connsiteY216" fmla="*/ 106362 h 851265"/>
              <a:gd name="connsiteX217" fmla="*/ 11229708 w 12191998"/>
              <a:gd name="connsiteY217" fmla="*/ 87312 h 851265"/>
              <a:gd name="connsiteX218" fmla="*/ 11267808 w 12191998"/>
              <a:gd name="connsiteY218" fmla="*/ 68262 h 851265"/>
              <a:gd name="connsiteX219" fmla="*/ 11304320 w 12191998"/>
              <a:gd name="connsiteY219" fmla="*/ 52387 h 851265"/>
              <a:gd name="connsiteX220" fmla="*/ 11345596 w 12191998"/>
              <a:gd name="connsiteY220" fmla="*/ 36512 h 851265"/>
              <a:gd name="connsiteX221" fmla="*/ 11391632 w 12191998"/>
              <a:gd name="connsiteY221" fmla="*/ 20637 h 851265"/>
              <a:gd name="connsiteX222" fmla="*/ 11444020 w 12191998"/>
              <a:gd name="connsiteY222" fmla="*/ 9525 h 851265"/>
              <a:gd name="connsiteX223" fmla="*/ 11504346 w 12191998"/>
              <a:gd name="connsiteY223" fmla="*/ 3175 h 851265"/>
              <a:gd name="connsiteX224" fmla="*/ 11572608 w 12191998"/>
              <a:gd name="connsiteY224" fmla="*/ 0 h 851265"/>
              <a:gd name="connsiteX225" fmla="*/ 11640870 w 12191998"/>
              <a:gd name="connsiteY225" fmla="*/ 3175 h 851265"/>
              <a:gd name="connsiteX226" fmla="*/ 11701196 w 12191998"/>
              <a:gd name="connsiteY226" fmla="*/ 9525 h 851265"/>
              <a:gd name="connsiteX227" fmla="*/ 11753582 w 12191998"/>
              <a:gd name="connsiteY227" fmla="*/ 20637 h 851265"/>
              <a:gd name="connsiteX228" fmla="*/ 11799620 w 12191998"/>
              <a:gd name="connsiteY228" fmla="*/ 36512 h 851265"/>
              <a:gd name="connsiteX229" fmla="*/ 11840896 w 12191998"/>
              <a:gd name="connsiteY229" fmla="*/ 52387 h 851265"/>
              <a:gd name="connsiteX230" fmla="*/ 11877408 w 12191998"/>
              <a:gd name="connsiteY230" fmla="*/ 68262 h 851265"/>
              <a:gd name="connsiteX231" fmla="*/ 11915508 w 12191998"/>
              <a:gd name="connsiteY231" fmla="*/ 87312 h 851265"/>
              <a:gd name="connsiteX232" fmla="*/ 11953608 w 12191998"/>
              <a:gd name="connsiteY232" fmla="*/ 106362 h 851265"/>
              <a:gd name="connsiteX233" fmla="*/ 11990120 w 12191998"/>
              <a:gd name="connsiteY233" fmla="*/ 125412 h 851265"/>
              <a:gd name="connsiteX234" fmla="*/ 12031396 w 12191998"/>
              <a:gd name="connsiteY234" fmla="*/ 141287 h 851265"/>
              <a:gd name="connsiteX235" fmla="*/ 12077432 w 12191998"/>
              <a:gd name="connsiteY235" fmla="*/ 155575 h 851265"/>
              <a:gd name="connsiteX236" fmla="*/ 12129820 w 12191998"/>
              <a:gd name="connsiteY236" fmla="*/ 166688 h 851265"/>
              <a:gd name="connsiteX237" fmla="*/ 12190146 w 12191998"/>
              <a:gd name="connsiteY237" fmla="*/ 174625 h 851265"/>
              <a:gd name="connsiteX238" fmla="*/ 12191998 w 12191998"/>
              <a:gd name="connsiteY238" fmla="*/ 174668 h 851265"/>
              <a:gd name="connsiteX239" fmla="*/ 12191998 w 12191998"/>
              <a:gd name="connsiteY239" fmla="*/ 851265 h 851265"/>
              <a:gd name="connsiteX240" fmla="*/ 0 w 12191998"/>
              <a:gd name="connsiteY240" fmla="*/ 851265 h 851265"/>
              <a:gd name="connsiteX241" fmla="*/ 0 w 12191998"/>
              <a:gd name="connsiteY241" fmla="*/ 174668 h 851265"/>
              <a:gd name="connsiteX242" fmla="*/ 1852 w 12191998"/>
              <a:gd name="connsiteY242" fmla="*/ 174625 h 851265"/>
              <a:gd name="connsiteX243" fmla="*/ 62177 w 12191998"/>
              <a:gd name="connsiteY243" fmla="*/ 166687 h 851265"/>
              <a:gd name="connsiteX244" fmla="*/ 114564 w 12191998"/>
              <a:gd name="connsiteY244" fmla="*/ 155575 h 851265"/>
              <a:gd name="connsiteX245" fmla="*/ 160602 w 12191998"/>
              <a:gd name="connsiteY245" fmla="*/ 141287 h 851265"/>
              <a:gd name="connsiteX246" fmla="*/ 201877 w 12191998"/>
              <a:gd name="connsiteY246" fmla="*/ 125412 h 851265"/>
              <a:gd name="connsiteX247" fmla="*/ 238389 w 12191998"/>
              <a:gd name="connsiteY247" fmla="*/ 106362 h 851265"/>
              <a:gd name="connsiteX248" fmla="*/ 276489 w 12191998"/>
              <a:gd name="connsiteY248" fmla="*/ 87312 h 851265"/>
              <a:gd name="connsiteX249" fmla="*/ 314589 w 12191998"/>
              <a:gd name="connsiteY249" fmla="*/ 68262 h 851265"/>
              <a:gd name="connsiteX250" fmla="*/ 351102 w 12191998"/>
              <a:gd name="connsiteY250" fmla="*/ 52387 h 851265"/>
              <a:gd name="connsiteX251" fmla="*/ 392377 w 12191998"/>
              <a:gd name="connsiteY251" fmla="*/ 36512 h 851265"/>
              <a:gd name="connsiteX252" fmla="*/ 438414 w 12191998"/>
              <a:gd name="connsiteY252" fmla="*/ 20637 h 851265"/>
              <a:gd name="connsiteX253" fmla="*/ 490802 w 12191998"/>
              <a:gd name="connsiteY253" fmla="*/ 9525 h 851265"/>
              <a:gd name="connsiteX254" fmla="*/ 551127 w 12191998"/>
              <a:gd name="connsiteY254" fmla="*/ 3175 h 8512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Lst>
            <a:rect l="l" t="t" r="r" b="b"/>
            <a:pathLst>
              <a:path w="12191998" h="851265">
                <a:moveTo>
                  <a:pt x="619389" y="0"/>
                </a:moveTo>
                <a:lnTo>
                  <a:pt x="687652" y="3175"/>
                </a:lnTo>
                <a:lnTo>
                  <a:pt x="747977" y="9525"/>
                </a:lnTo>
                <a:lnTo>
                  <a:pt x="800364" y="20637"/>
                </a:lnTo>
                <a:lnTo>
                  <a:pt x="846402" y="36512"/>
                </a:lnTo>
                <a:lnTo>
                  <a:pt x="887677" y="52387"/>
                </a:lnTo>
                <a:lnTo>
                  <a:pt x="924189" y="68262"/>
                </a:lnTo>
                <a:lnTo>
                  <a:pt x="962289" y="87312"/>
                </a:lnTo>
                <a:lnTo>
                  <a:pt x="1000389" y="106362"/>
                </a:lnTo>
                <a:lnTo>
                  <a:pt x="1036902" y="125412"/>
                </a:lnTo>
                <a:lnTo>
                  <a:pt x="1078177" y="141287"/>
                </a:lnTo>
                <a:lnTo>
                  <a:pt x="1124214" y="155575"/>
                </a:lnTo>
                <a:lnTo>
                  <a:pt x="1176602" y="166687"/>
                </a:lnTo>
                <a:lnTo>
                  <a:pt x="1236927" y="174625"/>
                </a:lnTo>
                <a:lnTo>
                  <a:pt x="1305189" y="176212"/>
                </a:lnTo>
                <a:lnTo>
                  <a:pt x="1373452" y="174625"/>
                </a:lnTo>
                <a:lnTo>
                  <a:pt x="1433777" y="166687"/>
                </a:lnTo>
                <a:lnTo>
                  <a:pt x="1486164" y="155575"/>
                </a:lnTo>
                <a:lnTo>
                  <a:pt x="1532202" y="141287"/>
                </a:lnTo>
                <a:lnTo>
                  <a:pt x="1573477" y="125412"/>
                </a:lnTo>
                <a:lnTo>
                  <a:pt x="1609989" y="106362"/>
                </a:lnTo>
                <a:lnTo>
                  <a:pt x="1648089" y="87312"/>
                </a:lnTo>
                <a:lnTo>
                  <a:pt x="1686189" y="68262"/>
                </a:lnTo>
                <a:lnTo>
                  <a:pt x="1722702" y="52387"/>
                </a:lnTo>
                <a:lnTo>
                  <a:pt x="1763977" y="36512"/>
                </a:lnTo>
                <a:lnTo>
                  <a:pt x="1810014" y="20637"/>
                </a:lnTo>
                <a:lnTo>
                  <a:pt x="1862402" y="9525"/>
                </a:lnTo>
                <a:lnTo>
                  <a:pt x="1922727" y="3175"/>
                </a:lnTo>
                <a:lnTo>
                  <a:pt x="1990989" y="0"/>
                </a:lnTo>
                <a:lnTo>
                  <a:pt x="2059252" y="3175"/>
                </a:lnTo>
                <a:lnTo>
                  <a:pt x="2119577" y="9525"/>
                </a:lnTo>
                <a:lnTo>
                  <a:pt x="2171964" y="20637"/>
                </a:lnTo>
                <a:lnTo>
                  <a:pt x="2218002" y="36512"/>
                </a:lnTo>
                <a:lnTo>
                  <a:pt x="2259277" y="52387"/>
                </a:lnTo>
                <a:lnTo>
                  <a:pt x="2295789" y="68262"/>
                </a:lnTo>
                <a:lnTo>
                  <a:pt x="2333889" y="87312"/>
                </a:lnTo>
                <a:lnTo>
                  <a:pt x="2371989" y="106362"/>
                </a:lnTo>
                <a:lnTo>
                  <a:pt x="2408502" y="125412"/>
                </a:lnTo>
                <a:lnTo>
                  <a:pt x="2449777" y="141287"/>
                </a:lnTo>
                <a:lnTo>
                  <a:pt x="2495814" y="155575"/>
                </a:lnTo>
                <a:lnTo>
                  <a:pt x="2548202" y="166687"/>
                </a:lnTo>
                <a:lnTo>
                  <a:pt x="2608527" y="174625"/>
                </a:lnTo>
                <a:lnTo>
                  <a:pt x="2676789" y="176212"/>
                </a:lnTo>
                <a:lnTo>
                  <a:pt x="2745052" y="174625"/>
                </a:lnTo>
                <a:lnTo>
                  <a:pt x="2805377" y="166687"/>
                </a:lnTo>
                <a:lnTo>
                  <a:pt x="2857764" y="155575"/>
                </a:lnTo>
                <a:lnTo>
                  <a:pt x="2903802" y="141287"/>
                </a:lnTo>
                <a:lnTo>
                  <a:pt x="2945077" y="125412"/>
                </a:lnTo>
                <a:lnTo>
                  <a:pt x="2981589" y="106362"/>
                </a:lnTo>
                <a:lnTo>
                  <a:pt x="3019689" y="87312"/>
                </a:lnTo>
                <a:lnTo>
                  <a:pt x="3057789" y="68262"/>
                </a:lnTo>
                <a:lnTo>
                  <a:pt x="3094302" y="52387"/>
                </a:lnTo>
                <a:lnTo>
                  <a:pt x="3135577" y="36512"/>
                </a:lnTo>
                <a:lnTo>
                  <a:pt x="3181614" y="20637"/>
                </a:lnTo>
                <a:lnTo>
                  <a:pt x="3234002" y="9525"/>
                </a:lnTo>
                <a:lnTo>
                  <a:pt x="3294327" y="3175"/>
                </a:lnTo>
                <a:lnTo>
                  <a:pt x="3361002" y="0"/>
                </a:lnTo>
                <a:lnTo>
                  <a:pt x="3430852" y="3175"/>
                </a:lnTo>
                <a:lnTo>
                  <a:pt x="3491177" y="9525"/>
                </a:lnTo>
                <a:lnTo>
                  <a:pt x="3543564" y="20637"/>
                </a:lnTo>
                <a:lnTo>
                  <a:pt x="3589602" y="36512"/>
                </a:lnTo>
                <a:lnTo>
                  <a:pt x="3630877" y="52387"/>
                </a:lnTo>
                <a:lnTo>
                  <a:pt x="3667389" y="68262"/>
                </a:lnTo>
                <a:lnTo>
                  <a:pt x="3705489" y="87312"/>
                </a:lnTo>
                <a:lnTo>
                  <a:pt x="3743589" y="106362"/>
                </a:lnTo>
                <a:lnTo>
                  <a:pt x="3780102" y="125412"/>
                </a:lnTo>
                <a:lnTo>
                  <a:pt x="3821377" y="141287"/>
                </a:lnTo>
                <a:lnTo>
                  <a:pt x="3867414" y="155575"/>
                </a:lnTo>
                <a:lnTo>
                  <a:pt x="3919802" y="166687"/>
                </a:lnTo>
                <a:lnTo>
                  <a:pt x="3980127" y="174625"/>
                </a:lnTo>
                <a:lnTo>
                  <a:pt x="4048389" y="176212"/>
                </a:lnTo>
                <a:lnTo>
                  <a:pt x="4116652" y="174625"/>
                </a:lnTo>
                <a:lnTo>
                  <a:pt x="4176977" y="166687"/>
                </a:lnTo>
                <a:lnTo>
                  <a:pt x="4229364" y="155575"/>
                </a:lnTo>
                <a:lnTo>
                  <a:pt x="4275402" y="141287"/>
                </a:lnTo>
                <a:lnTo>
                  <a:pt x="4316677" y="125412"/>
                </a:lnTo>
                <a:lnTo>
                  <a:pt x="4353189" y="106362"/>
                </a:lnTo>
                <a:lnTo>
                  <a:pt x="4429389" y="68262"/>
                </a:lnTo>
                <a:lnTo>
                  <a:pt x="4465902" y="52387"/>
                </a:lnTo>
                <a:lnTo>
                  <a:pt x="4507177" y="36512"/>
                </a:lnTo>
                <a:lnTo>
                  <a:pt x="4553216" y="20637"/>
                </a:lnTo>
                <a:lnTo>
                  <a:pt x="4605602" y="9525"/>
                </a:lnTo>
                <a:lnTo>
                  <a:pt x="4665928" y="3175"/>
                </a:lnTo>
                <a:lnTo>
                  <a:pt x="4734189" y="0"/>
                </a:lnTo>
                <a:lnTo>
                  <a:pt x="4802453" y="3175"/>
                </a:lnTo>
                <a:lnTo>
                  <a:pt x="4862777" y="9525"/>
                </a:lnTo>
                <a:lnTo>
                  <a:pt x="4915165" y="20637"/>
                </a:lnTo>
                <a:lnTo>
                  <a:pt x="4961202" y="36512"/>
                </a:lnTo>
                <a:lnTo>
                  <a:pt x="5002478" y="52387"/>
                </a:lnTo>
                <a:lnTo>
                  <a:pt x="5038989" y="68262"/>
                </a:lnTo>
                <a:lnTo>
                  <a:pt x="5077091" y="87312"/>
                </a:lnTo>
                <a:lnTo>
                  <a:pt x="5115189" y="106362"/>
                </a:lnTo>
                <a:lnTo>
                  <a:pt x="5151702" y="125412"/>
                </a:lnTo>
                <a:lnTo>
                  <a:pt x="5192978" y="141287"/>
                </a:lnTo>
                <a:lnTo>
                  <a:pt x="5239014" y="155575"/>
                </a:lnTo>
                <a:lnTo>
                  <a:pt x="5291401" y="166687"/>
                </a:lnTo>
                <a:lnTo>
                  <a:pt x="5351727" y="174625"/>
                </a:lnTo>
                <a:lnTo>
                  <a:pt x="5410199" y="175985"/>
                </a:lnTo>
                <a:lnTo>
                  <a:pt x="5468671" y="174625"/>
                </a:lnTo>
                <a:lnTo>
                  <a:pt x="5528996" y="166687"/>
                </a:lnTo>
                <a:lnTo>
                  <a:pt x="5581383" y="155575"/>
                </a:lnTo>
                <a:lnTo>
                  <a:pt x="5627421" y="141287"/>
                </a:lnTo>
                <a:lnTo>
                  <a:pt x="5668696" y="125412"/>
                </a:lnTo>
                <a:lnTo>
                  <a:pt x="5705210" y="106362"/>
                </a:lnTo>
                <a:lnTo>
                  <a:pt x="5743308" y="87312"/>
                </a:lnTo>
                <a:lnTo>
                  <a:pt x="5781408" y="68262"/>
                </a:lnTo>
                <a:lnTo>
                  <a:pt x="5817921" y="52387"/>
                </a:lnTo>
                <a:lnTo>
                  <a:pt x="5859196" y="36512"/>
                </a:lnTo>
                <a:lnTo>
                  <a:pt x="5905234" y="20637"/>
                </a:lnTo>
                <a:lnTo>
                  <a:pt x="5957621" y="9525"/>
                </a:lnTo>
                <a:lnTo>
                  <a:pt x="6017948" y="3175"/>
                </a:lnTo>
                <a:lnTo>
                  <a:pt x="6086210" y="0"/>
                </a:lnTo>
                <a:lnTo>
                  <a:pt x="6095999" y="455"/>
                </a:lnTo>
                <a:lnTo>
                  <a:pt x="6105789" y="0"/>
                </a:lnTo>
                <a:lnTo>
                  <a:pt x="6174052" y="3175"/>
                </a:lnTo>
                <a:lnTo>
                  <a:pt x="6234377" y="9525"/>
                </a:lnTo>
                <a:lnTo>
                  <a:pt x="6286764" y="20637"/>
                </a:lnTo>
                <a:lnTo>
                  <a:pt x="6332802" y="36512"/>
                </a:lnTo>
                <a:lnTo>
                  <a:pt x="6374077" y="52387"/>
                </a:lnTo>
                <a:lnTo>
                  <a:pt x="6410589" y="68262"/>
                </a:lnTo>
                <a:lnTo>
                  <a:pt x="6448689" y="87312"/>
                </a:lnTo>
                <a:lnTo>
                  <a:pt x="6486789" y="106362"/>
                </a:lnTo>
                <a:lnTo>
                  <a:pt x="6523302" y="125412"/>
                </a:lnTo>
                <a:lnTo>
                  <a:pt x="6564577" y="141287"/>
                </a:lnTo>
                <a:lnTo>
                  <a:pt x="6610614" y="155575"/>
                </a:lnTo>
                <a:lnTo>
                  <a:pt x="6663002" y="166687"/>
                </a:lnTo>
                <a:lnTo>
                  <a:pt x="6723327" y="174625"/>
                </a:lnTo>
                <a:lnTo>
                  <a:pt x="6781799" y="175985"/>
                </a:lnTo>
                <a:lnTo>
                  <a:pt x="6840271" y="174625"/>
                </a:lnTo>
                <a:lnTo>
                  <a:pt x="6900596" y="166687"/>
                </a:lnTo>
                <a:lnTo>
                  <a:pt x="6952983" y="155575"/>
                </a:lnTo>
                <a:lnTo>
                  <a:pt x="6999021" y="141287"/>
                </a:lnTo>
                <a:lnTo>
                  <a:pt x="7040296" y="125412"/>
                </a:lnTo>
                <a:lnTo>
                  <a:pt x="7076808" y="106362"/>
                </a:lnTo>
                <a:lnTo>
                  <a:pt x="7114908" y="87312"/>
                </a:lnTo>
                <a:lnTo>
                  <a:pt x="7153008" y="68262"/>
                </a:lnTo>
                <a:lnTo>
                  <a:pt x="7189521" y="52387"/>
                </a:lnTo>
                <a:lnTo>
                  <a:pt x="7230796" y="36512"/>
                </a:lnTo>
                <a:lnTo>
                  <a:pt x="7276833" y="20637"/>
                </a:lnTo>
                <a:lnTo>
                  <a:pt x="7329221" y="9525"/>
                </a:lnTo>
                <a:lnTo>
                  <a:pt x="7389546" y="3175"/>
                </a:lnTo>
                <a:lnTo>
                  <a:pt x="7457808" y="0"/>
                </a:lnTo>
                <a:lnTo>
                  <a:pt x="7526071" y="3175"/>
                </a:lnTo>
                <a:lnTo>
                  <a:pt x="7586396" y="9525"/>
                </a:lnTo>
                <a:lnTo>
                  <a:pt x="7638783" y="20637"/>
                </a:lnTo>
                <a:lnTo>
                  <a:pt x="7684821" y="36512"/>
                </a:lnTo>
                <a:lnTo>
                  <a:pt x="7726096" y="52387"/>
                </a:lnTo>
                <a:lnTo>
                  <a:pt x="7762608" y="68262"/>
                </a:lnTo>
                <a:lnTo>
                  <a:pt x="7800708" y="87312"/>
                </a:lnTo>
                <a:lnTo>
                  <a:pt x="7838808" y="106362"/>
                </a:lnTo>
                <a:lnTo>
                  <a:pt x="7875321" y="125412"/>
                </a:lnTo>
                <a:lnTo>
                  <a:pt x="7916596" y="141287"/>
                </a:lnTo>
                <a:lnTo>
                  <a:pt x="7962633" y="155575"/>
                </a:lnTo>
                <a:lnTo>
                  <a:pt x="8015021" y="166687"/>
                </a:lnTo>
                <a:lnTo>
                  <a:pt x="8075346" y="174625"/>
                </a:lnTo>
                <a:lnTo>
                  <a:pt x="8143608" y="176212"/>
                </a:lnTo>
                <a:lnTo>
                  <a:pt x="8211871" y="174625"/>
                </a:lnTo>
                <a:lnTo>
                  <a:pt x="8272196" y="166687"/>
                </a:lnTo>
                <a:lnTo>
                  <a:pt x="8324583" y="155575"/>
                </a:lnTo>
                <a:lnTo>
                  <a:pt x="8370621" y="141287"/>
                </a:lnTo>
                <a:lnTo>
                  <a:pt x="8411896" y="125412"/>
                </a:lnTo>
                <a:lnTo>
                  <a:pt x="8448408" y="106362"/>
                </a:lnTo>
                <a:lnTo>
                  <a:pt x="8486508" y="87312"/>
                </a:lnTo>
                <a:lnTo>
                  <a:pt x="8524608" y="68262"/>
                </a:lnTo>
                <a:lnTo>
                  <a:pt x="8561120" y="52387"/>
                </a:lnTo>
                <a:lnTo>
                  <a:pt x="8602396" y="36512"/>
                </a:lnTo>
                <a:lnTo>
                  <a:pt x="8648432" y="20637"/>
                </a:lnTo>
                <a:lnTo>
                  <a:pt x="8700820" y="9525"/>
                </a:lnTo>
                <a:lnTo>
                  <a:pt x="8761146" y="3175"/>
                </a:lnTo>
                <a:lnTo>
                  <a:pt x="8827820" y="0"/>
                </a:lnTo>
                <a:lnTo>
                  <a:pt x="8897670" y="3175"/>
                </a:lnTo>
                <a:lnTo>
                  <a:pt x="8957996" y="9525"/>
                </a:lnTo>
                <a:lnTo>
                  <a:pt x="9010382" y="20637"/>
                </a:lnTo>
                <a:lnTo>
                  <a:pt x="9056420" y="36512"/>
                </a:lnTo>
                <a:lnTo>
                  <a:pt x="9097696" y="52387"/>
                </a:lnTo>
                <a:lnTo>
                  <a:pt x="9134208" y="68262"/>
                </a:lnTo>
                <a:lnTo>
                  <a:pt x="9172308" y="87312"/>
                </a:lnTo>
                <a:lnTo>
                  <a:pt x="9210408" y="106362"/>
                </a:lnTo>
                <a:lnTo>
                  <a:pt x="9246920" y="125412"/>
                </a:lnTo>
                <a:lnTo>
                  <a:pt x="9288196" y="141287"/>
                </a:lnTo>
                <a:lnTo>
                  <a:pt x="9334232" y="155575"/>
                </a:lnTo>
                <a:lnTo>
                  <a:pt x="9386620" y="166687"/>
                </a:lnTo>
                <a:lnTo>
                  <a:pt x="9446946" y="174625"/>
                </a:lnTo>
                <a:lnTo>
                  <a:pt x="9515208" y="176212"/>
                </a:lnTo>
                <a:lnTo>
                  <a:pt x="9583470" y="174625"/>
                </a:lnTo>
                <a:lnTo>
                  <a:pt x="9643796" y="166687"/>
                </a:lnTo>
                <a:lnTo>
                  <a:pt x="9696182" y="155575"/>
                </a:lnTo>
                <a:lnTo>
                  <a:pt x="9742220" y="141287"/>
                </a:lnTo>
                <a:lnTo>
                  <a:pt x="9783496" y="125412"/>
                </a:lnTo>
                <a:lnTo>
                  <a:pt x="9820008" y="106362"/>
                </a:lnTo>
                <a:lnTo>
                  <a:pt x="9896208" y="68262"/>
                </a:lnTo>
                <a:lnTo>
                  <a:pt x="9932720" y="52387"/>
                </a:lnTo>
                <a:lnTo>
                  <a:pt x="9973996" y="36512"/>
                </a:lnTo>
                <a:lnTo>
                  <a:pt x="10020032" y="20637"/>
                </a:lnTo>
                <a:lnTo>
                  <a:pt x="10072420" y="9525"/>
                </a:lnTo>
                <a:lnTo>
                  <a:pt x="10132746" y="3175"/>
                </a:lnTo>
                <a:lnTo>
                  <a:pt x="10201008" y="0"/>
                </a:lnTo>
                <a:lnTo>
                  <a:pt x="10269270" y="3175"/>
                </a:lnTo>
                <a:lnTo>
                  <a:pt x="10329596" y="9525"/>
                </a:lnTo>
                <a:lnTo>
                  <a:pt x="10381982" y="20637"/>
                </a:lnTo>
                <a:lnTo>
                  <a:pt x="10428020" y="36512"/>
                </a:lnTo>
                <a:lnTo>
                  <a:pt x="10469296" y="52387"/>
                </a:lnTo>
                <a:lnTo>
                  <a:pt x="10505808" y="68262"/>
                </a:lnTo>
                <a:lnTo>
                  <a:pt x="10543908" y="87312"/>
                </a:lnTo>
                <a:lnTo>
                  <a:pt x="10582008" y="106362"/>
                </a:lnTo>
                <a:lnTo>
                  <a:pt x="10618520" y="125412"/>
                </a:lnTo>
                <a:lnTo>
                  <a:pt x="10659796" y="141287"/>
                </a:lnTo>
                <a:lnTo>
                  <a:pt x="10705832" y="155575"/>
                </a:lnTo>
                <a:lnTo>
                  <a:pt x="10758220" y="166687"/>
                </a:lnTo>
                <a:lnTo>
                  <a:pt x="10818546" y="174625"/>
                </a:lnTo>
                <a:lnTo>
                  <a:pt x="10886808" y="176212"/>
                </a:lnTo>
                <a:lnTo>
                  <a:pt x="10955070" y="174625"/>
                </a:lnTo>
                <a:lnTo>
                  <a:pt x="11015396" y="166687"/>
                </a:lnTo>
                <a:lnTo>
                  <a:pt x="11067782" y="155575"/>
                </a:lnTo>
                <a:lnTo>
                  <a:pt x="11113820" y="141287"/>
                </a:lnTo>
                <a:lnTo>
                  <a:pt x="11155096" y="125412"/>
                </a:lnTo>
                <a:lnTo>
                  <a:pt x="11191608" y="106362"/>
                </a:lnTo>
                <a:lnTo>
                  <a:pt x="11229708" y="87312"/>
                </a:lnTo>
                <a:lnTo>
                  <a:pt x="11267808" y="68262"/>
                </a:lnTo>
                <a:lnTo>
                  <a:pt x="11304320" y="52387"/>
                </a:lnTo>
                <a:lnTo>
                  <a:pt x="11345596" y="36512"/>
                </a:lnTo>
                <a:lnTo>
                  <a:pt x="11391632" y="20637"/>
                </a:lnTo>
                <a:lnTo>
                  <a:pt x="11444020" y="9525"/>
                </a:lnTo>
                <a:lnTo>
                  <a:pt x="11504346" y="3175"/>
                </a:lnTo>
                <a:lnTo>
                  <a:pt x="11572608" y="0"/>
                </a:lnTo>
                <a:lnTo>
                  <a:pt x="11640870" y="3175"/>
                </a:lnTo>
                <a:lnTo>
                  <a:pt x="11701196" y="9525"/>
                </a:lnTo>
                <a:lnTo>
                  <a:pt x="11753582" y="20637"/>
                </a:lnTo>
                <a:lnTo>
                  <a:pt x="11799620" y="36512"/>
                </a:lnTo>
                <a:lnTo>
                  <a:pt x="11840896" y="52387"/>
                </a:lnTo>
                <a:lnTo>
                  <a:pt x="11877408" y="68262"/>
                </a:lnTo>
                <a:lnTo>
                  <a:pt x="11915508" y="87312"/>
                </a:lnTo>
                <a:lnTo>
                  <a:pt x="11953608" y="106362"/>
                </a:lnTo>
                <a:lnTo>
                  <a:pt x="11990120" y="125412"/>
                </a:lnTo>
                <a:lnTo>
                  <a:pt x="12031396" y="141287"/>
                </a:lnTo>
                <a:lnTo>
                  <a:pt x="12077432" y="155575"/>
                </a:lnTo>
                <a:lnTo>
                  <a:pt x="12129820" y="166688"/>
                </a:lnTo>
                <a:lnTo>
                  <a:pt x="12190146" y="174625"/>
                </a:lnTo>
                <a:lnTo>
                  <a:pt x="12191998" y="174668"/>
                </a:lnTo>
                <a:lnTo>
                  <a:pt x="12191998" y="851265"/>
                </a:lnTo>
                <a:lnTo>
                  <a:pt x="0" y="851265"/>
                </a:lnTo>
                <a:lnTo>
                  <a:pt x="0" y="174668"/>
                </a:lnTo>
                <a:lnTo>
                  <a:pt x="1852" y="174625"/>
                </a:lnTo>
                <a:lnTo>
                  <a:pt x="62177" y="166687"/>
                </a:lnTo>
                <a:lnTo>
                  <a:pt x="114564" y="155575"/>
                </a:lnTo>
                <a:lnTo>
                  <a:pt x="160602" y="141287"/>
                </a:lnTo>
                <a:lnTo>
                  <a:pt x="201877" y="125412"/>
                </a:lnTo>
                <a:lnTo>
                  <a:pt x="238389" y="106362"/>
                </a:lnTo>
                <a:lnTo>
                  <a:pt x="276489" y="87312"/>
                </a:lnTo>
                <a:lnTo>
                  <a:pt x="314589" y="68262"/>
                </a:lnTo>
                <a:lnTo>
                  <a:pt x="351102" y="52387"/>
                </a:lnTo>
                <a:lnTo>
                  <a:pt x="392377" y="36512"/>
                </a:lnTo>
                <a:lnTo>
                  <a:pt x="438414" y="20637"/>
                </a:lnTo>
                <a:lnTo>
                  <a:pt x="490802" y="9525"/>
                </a:lnTo>
                <a:lnTo>
                  <a:pt x="551127" y="3175"/>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a:extLst>
              <a:ext uri="{FF2B5EF4-FFF2-40B4-BE49-F238E27FC236}">
                <a16:creationId xmlns:a16="http://schemas.microsoft.com/office/drawing/2014/main" id="{D39ED6AC-BBEE-F37F-2F44-0600A9700685}"/>
              </a:ext>
            </a:extLst>
          </p:cNvPr>
          <p:cNvSpPr>
            <a:spLocks noGrp="1" noChangeArrowheads="1"/>
          </p:cNvSpPr>
          <p:nvPr>
            <p:ph type="title"/>
          </p:nvPr>
        </p:nvSpPr>
        <p:spPr/>
        <p:txBody>
          <a:bodyPr/>
          <a:lstStyle/>
          <a:p>
            <a:pPr eaLnBrk="1" fontAlgn="auto" hangingPunct="1">
              <a:spcAft>
                <a:spcPts val="0"/>
              </a:spcAft>
              <a:defRPr/>
            </a:pPr>
            <a:r>
              <a:rPr lang="en-GB" altLang="en-US" b="1" u="sng" dirty="0"/>
              <a:t>What do we mean by this term</a:t>
            </a:r>
            <a:r>
              <a:rPr lang="en-GB" altLang="en-US" dirty="0"/>
              <a:t>?</a:t>
            </a:r>
          </a:p>
        </p:txBody>
      </p:sp>
      <p:sp>
        <p:nvSpPr>
          <p:cNvPr id="21507" name="Rectangle 3">
            <a:extLst>
              <a:ext uri="{FF2B5EF4-FFF2-40B4-BE49-F238E27FC236}">
                <a16:creationId xmlns:a16="http://schemas.microsoft.com/office/drawing/2014/main" id="{7BCEF365-763E-FD08-0909-29E4AF63B64C}"/>
              </a:ext>
            </a:extLst>
          </p:cNvPr>
          <p:cNvSpPr>
            <a:spLocks noGrp="1"/>
          </p:cNvSpPr>
          <p:nvPr>
            <p:ph idx="1"/>
          </p:nvPr>
        </p:nvSpPr>
        <p:spPr>
          <a:xfrm>
            <a:off x="938213" y="2286000"/>
            <a:ext cx="7881937" cy="4189413"/>
          </a:xfrm>
        </p:spPr>
        <p:txBody>
          <a:bodyPr/>
          <a:lstStyle/>
          <a:p>
            <a:pPr eaLnBrk="1" hangingPunct="1">
              <a:buFontTx/>
              <a:buNone/>
            </a:pPr>
            <a:r>
              <a:rPr lang="en-GB" altLang="en-US" sz="4000" b="1"/>
              <a:t>We mean………….</a:t>
            </a:r>
          </a:p>
          <a:p>
            <a:pPr eaLnBrk="1" hangingPunct="1"/>
            <a:r>
              <a:rPr lang="en-GB" altLang="en-US" sz="4000"/>
              <a:t>Expanding awareness of thoughts, feelings and actions</a:t>
            </a:r>
          </a:p>
          <a:p>
            <a:pPr eaLnBrk="1" hangingPunct="1"/>
            <a:r>
              <a:rPr lang="en-GB" altLang="en-US" sz="4000"/>
              <a:t>Stimulating clients to provide additional information</a:t>
            </a:r>
          </a:p>
          <a:p>
            <a:pPr eaLnBrk="1" hangingPunct="1"/>
            <a:endParaRPr lang="en-GB" altLang="en-US" b="1"/>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a:extLst>
              <a:ext uri="{FF2B5EF4-FFF2-40B4-BE49-F238E27FC236}">
                <a16:creationId xmlns:a16="http://schemas.microsoft.com/office/drawing/2014/main" id="{50ECCF49-E1B0-B3DD-412D-38BE95A9B8CC}"/>
              </a:ext>
            </a:extLst>
          </p:cNvPr>
          <p:cNvSpPr>
            <a:spLocks noGrp="1" noChangeArrowheads="1"/>
          </p:cNvSpPr>
          <p:nvPr>
            <p:ph type="title"/>
          </p:nvPr>
        </p:nvSpPr>
        <p:spPr/>
        <p:txBody>
          <a:bodyPr/>
          <a:lstStyle/>
          <a:p>
            <a:pPr eaLnBrk="1" fontAlgn="auto" hangingPunct="1">
              <a:spcAft>
                <a:spcPts val="0"/>
              </a:spcAft>
              <a:defRPr/>
            </a:pPr>
            <a:r>
              <a:rPr lang="en-GB" altLang="en-US" b="1" u="sng" dirty="0"/>
              <a:t>What do we mean by this term</a:t>
            </a:r>
            <a:r>
              <a:rPr lang="en-GB" altLang="en-US" dirty="0"/>
              <a:t>?</a:t>
            </a:r>
          </a:p>
        </p:txBody>
      </p:sp>
      <p:sp>
        <p:nvSpPr>
          <p:cNvPr id="23555" name="Rectangle 3">
            <a:extLst>
              <a:ext uri="{FF2B5EF4-FFF2-40B4-BE49-F238E27FC236}">
                <a16:creationId xmlns:a16="http://schemas.microsoft.com/office/drawing/2014/main" id="{642AFBDD-5AC7-DCB8-66E2-5643A32BCC8D}"/>
              </a:ext>
            </a:extLst>
          </p:cNvPr>
          <p:cNvSpPr>
            <a:spLocks noGrp="1"/>
          </p:cNvSpPr>
          <p:nvPr>
            <p:ph idx="1"/>
          </p:nvPr>
        </p:nvSpPr>
        <p:spPr>
          <a:xfrm>
            <a:off x="938213" y="2286000"/>
            <a:ext cx="7634287" cy="4189413"/>
          </a:xfrm>
        </p:spPr>
        <p:txBody>
          <a:bodyPr/>
          <a:lstStyle/>
          <a:p>
            <a:pPr eaLnBrk="1" hangingPunct="1"/>
            <a:endParaRPr lang="en-GB" altLang="en-US"/>
          </a:p>
          <a:p>
            <a:pPr eaLnBrk="1" hangingPunct="1"/>
            <a:r>
              <a:rPr lang="en-GB" altLang="en-US" sz="4000"/>
              <a:t>Sensitive challenge of clients’ existing perceptions</a:t>
            </a:r>
          </a:p>
          <a:p>
            <a:pPr eaLnBrk="1" hangingPunct="1"/>
            <a:endParaRPr lang="en-GB" altLang="en-US" sz="4000"/>
          </a:p>
          <a:p>
            <a:pPr eaLnBrk="1" hangingPunct="1"/>
            <a:r>
              <a:rPr lang="en-GB" altLang="en-US" sz="4000"/>
              <a:t>Working together with more and better information</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3FDE1C02-5456-AD70-B590-7F8332F7B596}"/>
              </a:ext>
            </a:extLst>
          </p:cNvPr>
          <p:cNvSpPr>
            <a:spLocks noGrp="1" noChangeArrowheads="1"/>
          </p:cNvSpPr>
          <p:nvPr>
            <p:ph type="title"/>
          </p:nvPr>
        </p:nvSpPr>
        <p:spPr/>
        <p:txBody>
          <a:bodyPr/>
          <a:lstStyle/>
          <a:p>
            <a:pPr eaLnBrk="1" fontAlgn="auto" hangingPunct="1">
              <a:spcAft>
                <a:spcPts val="0"/>
              </a:spcAft>
              <a:defRPr/>
            </a:pPr>
            <a:r>
              <a:rPr lang="en-GB" altLang="en-US" b="1" u="sng" dirty="0"/>
              <a:t>What do we mean by this term</a:t>
            </a:r>
            <a:r>
              <a:rPr lang="en-GB" altLang="en-US" dirty="0"/>
              <a:t>?</a:t>
            </a:r>
          </a:p>
        </p:txBody>
      </p:sp>
      <p:sp>
        <p:nvSpPr>
          <p:cNvPr id="25603" name="Rectangle 3">
            <a:extLst>
              <a:ext uri="{FF2B5EF4-FFF2-40B4-BE49-F238E27FC236}">
                <a16:creationId xmlns:a16="http://schemas.microsoft.com/office/drawing/2014/main" id="{5D501AFC-DCFD-AB6D-68C3-EEBDD34DD1E3}"/>
              </a:ext>
            </a:extLst>
          </p:cNvPr>
          <p:cNvSpPr>
            <a:spLocks noGrp="1"/>
          </p:cNvSpPr>
          <p:nvPr>
            <p:ph idx="1"/>
          </p:nvPr>
        </p:nvSpPr>
        <p:spPr/>
        <p:txBody>
          <a:bodyPr/>
          <a:lstStyle/>
          <a:p>
            <a:pPr eaLnBrk="1" hangingPunct="1"/>
            <a:endParaRPr lang="en-GB" altLang="en-US"/>
          </a:p>
          <a:p>
            <a:pPr eaLnBrk="1" hangingPunct="1"/>
            <a:r>
              <a:rPr lang="en-GB" altLang="en-US" sz="4000"/>
              <a:t>Sensitive challenge of inconsistencies</a:t>
            </a:r>
          </a:p>
          <a:p>
            <a:pPr eaLnBrk="1" hangingPunct="1"/>
            <a:r>
              <a:rPr lang="en-GB" altLang="en-US" sz="4000"/>
              <a:t>Acknowledging choice</a:t>
            </a:r>
          </a:p>
          <a:p>
            <a:pPr eaLnBrk="1" hangingPunct="1"/>
            <a:r>
              <a:rPr lang="en-GB" altLang="en-US" sz="4000"/>
              <a:t>A search for meaning</a:t>
            </a:r>
          </a:p>
          <a:p>
            <a:pPr eaLnBrk="1" hangingPunct="1"/>
            <a:endParaRPr lang="en-GB" altLang="en-US"/>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194" name="Rectangle 2">
            <a:extLst>
              <a:ext uri="{FF2B5EF4-FFF2-40B4-BE49-F238E27FC236}">
                <a16:creationId xmlns:a16="http://schemas.microsoft.com/office/drawing/2014/main" id="{9BC9180E-6AEB-1787-7427-7B05AE41AFCB}"/>
              </a:ext>
            </a:extLst>
          </p:cNvPr>
          <p:cNvSpPr>
            <a:spLocks noGrp="1" noChangeArrowheads="1"/>
          </p:cNvSpPr>
          <p:nvPr>
            <p:ph type="title"/>
          </p:nvPr>
        </p:nvSpPr>
        <p:spPr>
          <a:xfrm>
            <a:off x="688182" y="645106"/>
            <a:ext cx="3019721" cy="5421435"/>
          </a:xfrm>
        </p:spPr>
        <p:txBody>
          <a:bodyPr anchor="ctr">
            <a:normAutofit/>
          </a:bodyPr>
          <a:lstStyle/>
          <a:p>
            <a:pPr eaLnBrk="1" fontAlgn="auto" hangingPunct="1">
              <a:spcAft>
                <a:spcPts val="0"/>
              </a:spcAft>
              <a:defRPr/>
            </a:pPr>
            <a:r>
              <a:rPr lang="en-GB" altLang="en-US" sz="3200" dirty="0"/>
              <a:t>Inconsistency……….</a:t>
            </a:r>
          </a:p>
        </p:txBody>
      </p:sp>
      <p:graphicFrame>
        <p:nvGraphicFramePr>
          <p:cNvPr id="27653" name="Rectangle 3">
            <a:extLst>
              <a:ext uri="{FF2B5EF4-FFF2-40B4-BE49-F238E27FC236}">
                <a16:creationId xmlns:a16="http://schemas.microsoft.com/office/drawing/2014/main" id="{4A3F1ACB-6DA4-BF2F-016D-5E534D720460}"/>
              </a:ext>
            </a:extLst>
          </p:cNvPr>
          <p:cNvGraphicFramePr>
            <a:graphicFrameLocks noGrp="1"/>
          </p:cNvGraphicFramePr>
          <p:nvPr>
            <p:ph idx="1"/>
            <p:extLst>
              <p:ext uri="{D42A27DB-BD31-4B8C-83A1-F6EECF244321}">
                <p14:modId xmlns:p14="http://schemas.microsoft.com/office/powerpoint/2010/main" val="805710120"/>
              </p:ext>
            </p:extLst>
          </p:nvPr>
        </p:nvGraphicFramePr>
        <p:xfrm>
          <a:off x="3960018" y="644525"/>
          <a:ext cx="4495800" cy="540942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a:extLst>
              <a:ext uri="{FF2B5EF4-FFF2-40B4-BE49-F238E27FC236}">
                <a16:creationId xmlns:a16="http://schemas.microsoft.com/office/drawing/2014/main" id="{9691827D-34D0-647C-BB93-B3F58D7EA986}"/>
              </a:ext>
            </a:extLst>
          </p:cNvPr>
          <p:cNvSpPr>
            <a:spLocks noGrp="1" noChangeArrowheads="1"/>
          </p:cNvSpPr>
          <p:nvPr>
            <p:ph type="title"/>
          </p:nvPr>
        </p:nvSpPr>
        <p:spPr/>
        <p:txBody>
          <a:bodyPr/>
          <a:lstStyle/>
          <a:p>
            <a:pPr eaLnBrk="1" fontAlgn="auto" hangingPunct="1">
              <a:spcAft>
                <a:spcPts val="0"/>
              </a:spcAft>
              <a:defRPr/>
            </a:pPr>
            <a:r>
              <a:rPr lang="en-GB" altLang="en-US"/>
              <a:t>Within verbal messages……..</a:t>
            </a:r>
          </a:p>
        </p:txBody>
      </p:sp>
      <p:sp>
        <p:nvSpPr>
          <p:cNvPr id="29699" name="Rectangle 3">
            <a:extLst>
              <a:ext uri="{FF2B5EF4-FFF2-40B4-BE49-F238E27FC236}">
                <a16:creationId xmlns:a16="http://schemas.microsoft.com/office/drawing/2014/main" id="{33B12372-C149-A8AE-8360-C41CF31FCBE8}"/>
              </a:ext>
            </a:extLst>
          </p:cNvPr>
          <p:cNvSpPr>
            <a:spLocks noGrp="1"/>
          </p:cNvSpPr>
          <p:nvPr>
            <p:ph idx="1"/>
          </p:nvPr>
        </p:nvSpPr>
        <p:spPr>
          <a:xfrm>
            <a:off x="938213" y="1874838"/>
            <a:ext cx="7634287" cy="4983162"/>
          </a:xfrm>
        </p:spPr>
        <p:txBody>
          <a:bodyPr/>
          <a:lstStyle/>
          <a:p>
            <a:pPr eaLnBrk="1" hangingPunct="1">
              <a:lnSpc>
                <a:spcPct val="90000"/>
              </a:lnSpc>
              <a:buFontTx/>
              <a:buNone/>
            </a:pPr>
            <a:r>
              <a:rPr lang="en-GB" altLang="en-US" dirty="0"/>
              <a:t> </a:t>
            </a:r>
            <a:endParaRPr lang="en-GB" altLang="en-US" sz="2800" dirty="0"/>
          </a:p>
          <a:p>
            <a:pPr eaLnBrk="1" hangingPunct="1">
              <a:lnSpc>
                <a:spcPct val="90000"/>
              </a:lnSpc>
              <a:buFontTx/>
              <a:buNone/>
            </a:pPr>
            <a:r>
              <a:rPr lang="en-GB" altLang="en-US" sz="2800" dirty="0"/>
              <a:t>“ </a:t>
            </a:r>
            <a:r>
              <a:rPr lang="en-GB" altLang="en-US" sz="3600" dirty="0"/>
              <a:t>You say that you are not doing very well on your course, yet also said that you had a very good mark for your last project”</a:t>
            </a:r>
          </a:p>
          <a:p>
            <a:pPr eaLnBrk="1" hangingPunct="1">
              <a:lnSpc>
                <a:spcPct val="90000"/>
              </a:lnSpc>
              <a:buFontTx/>
              <a:buNone/>
            </a:pPr>
            <a:endParaRPr lang="en-GB" altLang="en-US" sz="3600" dirty="0"/>
          </a:p>
          <a:p>
            <a:pPr eaLnBrk="1" hangingPunct="1">
              <a:lnSpc>
                <a:spcPct val="90000"/>
              </a:lnSpc>
              <a:buFontTx/>
              <a:buNone/>
            </a:pPr>
            <a:r>
              <a:rPr lang="en-GB" altLang="en-US" sz="3600" dirty="0"/>
              <a:t>  “You say that your partner does not care for you, yet you complain how he nags you to make sure you have taken your medication”</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a:extLst>
              <a:ext uri="{FF2B5EF4-FFF2-40B4-BE49-F238E27FC236}">
                <a16:creationId xmlns:a16="http://schemas.microsoft.com/office/drawing/2014/main" id="{38ECB112-ACBD-3353-C5F5-5B7E86F48903}"/>
              </a:ext>
            </a:extLst>
          </p:cNvPr>
          <p:cNvSpPr>
            <a:spLocks noGrp="1" noChangeArrowheads="1"/>
          </p:cNvSpPr>
          <p:nvPr>
            <p:ph type="title"/>
          </p:nvPr>
        </p:nvSpPr>
        <p:spPr/>
        <p:txBody>
          <a:bodyPr>
            <a:normAutofit fontScale="90000"/>
          </a:bodyPr>
          <a:lstStyle/>
          <a:p>
            <a:pPr eaLnBrk="1" fontAlgn="auto" hangingPunct="1">
              <a:spcAft>
                <a:spcPts val="0"/>
              </a:spcAft>
              <a:defRPr/>
            </a:pPr>
            <a:r>
              <a:rPr lang="en-GB" altLang="en-US"/>
              <a:t>Inconsistency between words and actions……………..</a:t>
            </a:r>
          </a:p>
        </p:txBody>
      </p:sp>
      <p:sp>
        <p:nvSpPr>
          <p:cNvPr id="31747" name="Rectangle 3">
            <a:extLst>
              <a:ext uri="{FF2B5EF4-FFF2-40B4-BE49-F238E27FC236}">
                <a16:creationId xmlns:a16="http://schemas.microsoft.com/office/drawing/2014/main" id="{10A38A42-F18D-2A88-2B01-5AE9F86409B2}"/>
              </a:ext>
            </a:extLst>
          </p:cNvPr>
          <p:cNvSpPr>
            <a:spLocks noGrp="1"/>
          </p:cNvSpPr>
          <p:nvPr>
            <p:ph idx="1"/>
          </p:nvPr>
        </p:nvSpPr>
        <p:spPr>
          <a:xfrm>
            <a:off x="938213" y="2286000"/>
            <a:ext cx="7634287" cy="4189413"/>
          </a:xfrm>
        </p:spPr>
        <p:txBody>
          <a:bodyPr/>
          <a:lstStyle/>
          <a:p>
            <a:pPr eaLnBrk="1" hangingPunct="1">
              <a:buFontTx/>
              <a:buNone/>
            </a:pPr>
            <a:r>
              <a:rPr lang="en-GB" altLang="en-US" sz="4000"/>
              <a:t>  “You say that you are not looking after yourself, yet you mentioned that you went to three shops after work to buy nice fruit and veg and also ended up buying a nutrition book”</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a:extLst>
              <a:ext uri="{FF2B5EF4-FFF2-40B4-BE49-F238E27FC236}">
                <a16:creationId xmlns:a16="http://schemas.microsoft.com/office/drawing/2014/main" id="{281F56B1-0852-4E53-F3F6-BC4AA3046317}"/>
              </a:ext>
            </a:extLst>
          </p:cNvPr>
          <p:cNvSpPr>
            <a:spLocks noGrp="1" noChangeArrowheads="1"/>
          </p:cNvSpPr>
          <p:nvPr>
            <p:ph type="title"/>
          </p:nvPr>
        </p:nvSpPr>
        <p:spPr/>
        <p:txBody>
          <a:bodyPr>
            <a:normAutofit fontScale="90000"/>
          </a:bodyPr>
          <a:lstStyle/>
          <a:p>
            <a:pPr eaLnBrk="1" fontAlgn="auto" hangingPunct="1">
              <a:spcAft>
                <a:spcPts val="0"/>
              </a:spcAft>
              <a:defRPr/>
            </a:pPr>
            <a:r>
              <a:rPr lang="en-GB" altLang="en-US"/>
              <a:t>Inconsistencies between past and present statements………</a:t>
            </a:r>
          </a:p>
        </p:txBody>
      </p:sp>
      <p:sp>
        <p:nvSpPr>
          <p:cNvPr id="33795" name="Rectangle 3">
            <a:extLst>
              <a:ext uri="{FF2B5EF4-FFF2-40B4-BE49-F238E27FC236}">
                <a16:creationId xmlns:a16="http://schemas.microsoft.com/office/drawing/2014/main" id="{669E005C-2C44-4466-202A-99CAE9B69F57}"/>
              </a:ext>
            </a:extLst>
          </p:cNvPr>
          <p:cNvSpPr>
            <a:spLocks noGrp="1"/>
          </p:cNvSpPr>
          <p:nvPr>
            <p:ph idx="1"/>
          </p:nvPr>
        </p:nvSpPr>
        <p:spPr>
          <a:xfrm>
            <a:off x="938213" y="2708920"/>
            <a:ext cx="7634287" cy="3594100"/>
          </a:xfrm>
        </p:spPr>
        <p:txBody>
          <a:bodyPr/>
          <a:lstStyle/>
          <a:p>
            <a:pPr eaLnBrk="1" hangingPunct="1"/>
            <a:r>
              <a:rPr lang="en-GB" altLang="en-US" sz="4000" dirty="0"/>
              <a:t>“You say that you don’t like her now, but earlier on in this session you were saying how much you thought of her skills as a teacher”</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5848" name="Rectangle 35847">
            <a:extLst>
              <a:ext uri="{FF2B5EF4-FFF2-40B4-BE49-F238E27FC236}">
                <a16:creationId xmlns:a16="http://schemas.microsoft.com/office/drawing/2014/main" id="{89DBA3C2-C92B-4CEB-868F-52A62295B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9143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290" name="Rectangle 2">
            <a:extLst>
              <a:ext uri="{FF2B5EF4-FFF2-40B4-BE49-F238E27FC236}">
                <a16:creationId xmlns:a16="http://schemas.microsoft.com/office/drawing/2014/main" id="{FE711884-A6C2-FCD6-AFFB-03E6C55C44FB}"/>
              </a:ext>
            </a:extLst>
          </p:cNvPr>
          <p:cNvSpPr>
            <a:spLocks noGrp="1" noChangeArrowheads="1"/>
          </p:cNvSpPr>
          <p:nvPr>
            <p:ph type="title"/>
          </p:nvPr>
        </p:nvSpPr>
        <p:spPr>
          <a:xfrm>
            <a:off x="571497" y="382385"/>
            <a:ext cx="8001003" cy="1113295"/>
          </a:xfrm>
        </p:spPr>
        <p:txBody>
          <a:bodyPr anchor="b">
            <a:normAutofit/>
          </a:bodyPr>
          <a:lstStyle/>
          <a:p>
            <a:pPr algn="ctr" eaLnBrk="1" fontAlgn="auto" hangingPunct="1">
              <a:spcAft>
                <a:spcPts val="0"/>
              </a:spcAft>
              <a:defRPr/>
            </a:pPr>
            <a:r>
              <a:rPr lang="en-GB" altLang="en-US" sz="3600" b="1" u="sng"/>
              <a:t>Common ways to confront inconsistencies</a:t>
            </a:r>
          </a:p>
        </p:txBody>
      </p:sp>
      <p:sp>
        <p:nvSpPr>
          <p:cNvPr id="35843" name="Rectangle 3">
            <a:extLst>
              <a:ext uri="{FF2B5EF4-FFF2-40B4-BE49-F238E27FC236}">
                <a16:creationId xmlns:a16="http://schemas.microsoft.com/office/drawing/2014/main" id="{B743E750-7C85-6328-F8CB-B10D42CD8DE9}"/>
              </a:ext>
            </a:extLst>
          </p:cNvPr>
          <p:cNvSpPr>
            <a:spLocks noGrp="1"/>
          </p:cNvSpPr>
          <p:nvPr>
            <p:ph idx="1"/>
          </p:nvPr>
        </p:nvSpPr>
        <p:spPr>
          <a:xfrm>
            <a:off x="571497" y="1785257"/>
            <a:ext cx="8001003" cy="3440539"/>
          </a:xfrm>
        </p:spPr>
        <p:txBody>
          <a:bodyPr>
            <a:normAutofit/>
          </a:bodyPr>
          <a:lstStyle/>
          <a:p>
            <a:pPr eaLnBrk="1" hangingPunct="1"/>
            <a:endParaRPr lang="en-GB" altLang="en-US" sz="2100" dirty="0"/>
          </a:p>
          <a:p>
            <a:pPr eaLnBrk="1" hangingPunct="1"/>
            <a:endParaRPr lang="en-GB" altLang="en-US" sz="2100" dirty="0"/>
          </a:p>
          <a:p>
            <a:pPr eaLnBrk="1" hangingPunct="1"/>
            <a:r>
              <a:rPr lang="en-GB" altLang="en-US" sz="4000" dirty="0"/>
              <a:t>On the one hand you say………, but on the other hand you……….</a:t>
            </a:r>
          </a:p>
        </p:txBody>
      </p:sp>
      <p:sp>
        <p:nvSpPr>
          <p:cNvPr id="35850" name="Freeform: Shape 35849">
            <a:extLst>
              <a:ext uri="{FF2B5EF4-FFF2-40B4-BE49-F238E27FC236}">
                <a16:creationId xmlns:a16="http://schemas.microsoft.com/office/drawing/2014/main" id="{0A5C11C9-65D2-491A-A266-6ADBD2CB44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006736"/>
            <a:ext cx="9143999" cy="851265"/>
          </a:xfrm>
          <a:custGeom>
            <a:avLst/>
            <a:gdLst>
              <a:gd name="connsiteX0" fmla="*/ 619389 w 12191998"/>
              <a:gd name="connsiteY0" fmla="*/ 0 h 851265"/>
              <a:gd name="connsiteX1" fmla="*/ 687652 w 12191998"/>
              <a:gd name="connsiteY1" fmla="*/ 3175 h 851265"/>
              <a:gd name="connsiteX2" fmla="*/ 747977 w 12191998"/>
              <a:gd name="connsiteY2" fmla="*/ 9525 h 851265"/>
              <a:gd name="connsiteX3" fmla="*/ 800364 w 12191998"/>
              <a:gd name="connsiteY3" fmla="*/ 20637 h 851265"/>
              <a:gd name="connsiteX4" fmla="*/ 846402 w 12191998"/>
              <a:gd name="connsiteY4" fmla="*/ 36512 h 851265"/>
              <a:gd name="connsiteX5" fmla="*/ 887677 w 12191998"/>
              <a:gd name="connsiteY5" fmla="*/ 52387 h 851265"/>
              <a:gd name="connsiteX6" fmla="*/ 924189 w 12191998"/>
              <a:gd name="connsiteY6" fmla="*/ 68262 h 851265"/>
              <a:gd name="connsiteX7" fmla="*/ 962289 w 12191998"/>
              <a:gd name="connsiteY7" fmla="*/ 87312 h 851265"/>
              <a:gd name="connsiteX8" fmla="*/ 1000389 w 12191998"/>
              <a:gd name="connsiteY8" fmla="*/ 106362 h 851265"/>
              <a:gd name="connsiteX9" fmla="*/ 1036902 w 12191998"/>
              <a:gd name="connsiteY9" fmla="*/ 125412 h 851265"/>
              <a:gd name="connsiteX10" fmla="*/ 1078177 w 12191998"/>
              <a:gd name="connsiteY10" fmla="*/ 141287 h 851265"/>
              <a:gd name="connsiteX11" fmla="*/ 1124214 w 12191998"/>
              <a:gd name="connsiteY11" fmla="*/ 155575 h 851265"/>
              <a:gd name="connsiteX12" fmla="*/ 1176602 w 12191998"/>
              <a:gd name="connsiteY12" fmla="*/ 166687 h 851265"/>
              <a:gd name="connsiteX13" fmla="*/ 1236927 w 12191998"/>
              <a:gd name="connsiteY13" fmla="*/ 174625 h 851265"/>
              <a:gd name="connsiteX14" fmla="*/ 1305189 w 12191998"/>
              <a:gd name="connsiteY14" fmla="*/ 176212 h 851265"/>
              <a:gd name="connsiteX15" fmla="*/ 1373452 w 12191998"/>
              <a:gd name="connsiteY15" fmla="*/ 174625 h 851265"/>
              <a:gd name="connsiteX16" fmla="*/ 1433777 w 12191998"/>
              <a:gd name="connsiteY16" fmla="*/ 166687 h 851265"/>
              <a:gd name="connsiteX17" fmla="*/ 1486164 w 12191998"/>
              <a:gd name="connsiteY17" fmla="*/ 155575 h 851265"/>
              <a:gd name="connsiteX18" fmla="*/ 1532202 w 12191998"/>
              <a:gd name="connsiteY18" fmla="*/ 141287 h 851265"/>
              <a:gd name="connsiteX19" fmla="*/ 1573477 w 12191998"/>
              <a:gd name="connsiteY19" fmla="*/ 125412 h 851265"/>
              <a:gd name="connsiteX20" fmla="*/ 1609989 w 12191998"/>
              <a:gd name="connsiteY20" fmla="*/ 106362 h 851265"/>
              <a:gd name="connsiteX21" fmla="*/ 1648089 w 12191998"/>
              <a:gd name="connsiteY21" fmla="*/ 87312 h 851265"/>
              <a:gd name="connsiteX22" fmla="*/ 1686189 w 12191998"/>
              <a:gd name="connsiteY22" fmla="*/ 68262 h 851265"/>
              <a:gd name="connsiteX23" fmla="*/ 1722702 w 12191998"/>
              <a:gd name="connsiteY23" fmla="*/ 52387 h 851265"/>
              <a:gd name="connsiteX24" fmla="*/ 1763977 w 12191998"/>
              <a:gd name="connsiteY24" fmla="*/ 36512 h 851265"/>
              <a:gd name="connsiteX25" fmla="*/ 1810014 w 12191998"/>
              <a:gd name="connsiteY25" fmla="*/ 20637 h 851265"/>
              <a:gd name="connsiteX26" fmla="*/ 1862402 w 12191998"/>
              <a:gd name="connsiteY26" fmla="*/ 9525 h 851265"/>
              <a:gd name="connsiteX27" fmla="*/ 1922727 w 12191998"/>
              <a:gd name="connsiteY27" fmla="*/ 3175 h 851265"/>
              <a:gd name="connsiteX28" fmla="*/ 1990989 w 12191998"/>
              <a:gd name="connsiteY28" fmla="*/ 0 h 851265"/>
              <a:gd name="connsiteX29" fmla="*/ 2059252 w 12191998"/>
              <a:gd name="connsiteY29" fmla="*/ 3175 h 851265"/>
              <a:gd name="connsiteX30" fmla="*/ 2119577 w 12191998"/>
              <a:gd name="connsiteY30" fmla="*/ 9525 h 851265"/>
              <a:gd name="connsiteX31" fmla="*/ 2171964 w 12191998"/>
              <a:gd name="connsiteY31" fmla="*/ 20637 h 851265"/>
              <a:gd name="connsiteX32" fmla="*/ 2218002 w 12191998"/>
              <a:gd name="connsiteY32" fmla="*/ 36512 h 851265"/>
              <a:gd name="connsiteX33" fmla="*/ 2259277 w 12191998"/>
              <a:gd name="connsiteY33" fmla="*/ 52387 h 851265"/>
              <a:gd name="connsiteX34" fmla="*/ 2295789 w 12191998"/>
              <a:gd name="connsiteY34" fmla="*/ 68262 h 851265"/>
              <a:gd name="connsiteX35" fmla="*/ 2333889 w 12191998"/>
              <a:gd name="connsiteY35" fmla="*/ 87312 h 851265"/>
              <a:gd name="connsiteX36" fmla="*/ 2371989 w 12191998"/>
              <a:gd name="connsiteY36" fmla="*/ 106362 h 851265"/>
              <a:gd name="connsiteX37" fmla="*/ 2408502 w 12191998"/>
              <a:gd name="connsiteY37" fmla="*/ 125412 h 851265"/>
              <a:gd name="connsiteX38" fmla="*/ 2449777 w 12191998"/>
              <a:gd name="connsiteY38" fmla="*/ 141287 h 851265"/>
              <a:gd name="connsiteX39" fmla="*/ 2495814 w 12191998"/>
              <a:gd name="connsiteY39" fmla="*/ 155575 h 851265"/>
              <a:gd name="connsiteX40" fmla="*/ 2548202 w 12191998"/>
              <a:gd name="connsiteY40" fmla="*/ 166687 h 851265"/>
              <a:gd name="connsiteX41" fmla="*/ 2608527 w 12191998"/>
              <a:gd name="connsiteY41" fmla="*/ 174625 h 851265"/>
              <a:gd name="connsiteX42" fmla="*/ 2676789 w 12191998"/>
              <a:gd name="connsiteY42" fmla="*/ 176212 h 851265"/>
              <a:gd name="connsiteX43" fmla="*/ 2745052 w 12191998"/>
              <a:gd name="connsiteY43" fmla="*/ 174625 h 851265"/>
              <a:gd name="connsiteX44" fmla="*/ 2805377 w 12191998"/>
              <a:gd name="connsiteY44" fmla="*/ 166687 h 851265"/>
              <a:gd name="connsiteX45" fmla="*/ 2857764 w 12191998"/>
              <a:gd name="connsiteY45" fmla="*/ 155575 h 851265"/>
              <a:gd name="connsiteX46" fmla="*/ 2903802 w 12191998"/>
              <a:gd name="connsiteY46" fmla="*/ 141287 h 851265"/>
              <a:gd name="connsiteX47" fmla="*/ 2945077 w 12191998"/>
              <a:gd name="connsiteY47" fmla="*/ 125412 h 851265"/>
              <a:gd name="connsiteX48" fmla="*/ 2981589 w 12191998"/>
              <a:gd name="connsiteY48" fmla="*/ 106362 h 851265"/>
              <a:gd name="connsiteX49" fmla="*/ 3019689 w 12191998"/>
              <a:gd name="connsiteY49" fmla="*/ 87312 h 851265"/>
              <a:gd name="connsiteX50" fmla="*/ 3057789 w 12191998"/>
              <a:gd name="connsiteY50" fmla="*/ 68262 h 851265"/>
              <a:gd name="connsiteX51" fmla="*/ 3094302 w 12191998"/>
              <a:gd name="connsiteY51" fmla="*/ 52387 h 851265"/>
              <a:gd name="connsiteX52" fmla="*/ 3135577 w 12191998"/>
              <a:gd name="connsiteY52" fmla="*/ 36512 h 851265"/>
              <a:gd name="connsiteX53" fmla="*/ 3181614 w 12191998"/>
              <a:gd name="connsiteY53" fmla="*/ 20637 h 851265"/>
              <a:gd name="connsiteX54" fmla="*/ 3234002 w 12191998"/>
              <a:gd name="connsiteY54" fmla="*/ 9525 h 851265"/>
              <a:gd name="connsiteX55" fmla="*/ 3294327 w 12191998"/>
              <a:gd name="connsiteY55" fmla="*/ 3175 h 851265"/>
              <a:gd name="connsiteX56" fmla="*/ 3361002 w 12191998"/>
              <a:gd name="connsiteY56" fmla="*/ 0 h 851265"/>
              <a:gd name="connsiteX57" fmla="*/ 3430852 w 12191998"/>
              <a:gd name="connsiteY57" fmla="*/ 3175 h 851265"/>
              <a:gd name="connsiteX58" fmla="*/ 3491177 w 12191998"/>
              <a:gd name="connsiteY58" fmla="*/ 9525 h 851265"/>
              <a:gd name="connsiteX59" fmla="*/ 3543564 w 12191998"/>
              <a:gd name="connsiteY59" fmla="*/ 20637 h 851265"/>
              <a:gd name="connsiteX60" fmla="*/ 3589602 w 12191998"/>
              <a:gd name="connsiteY60" fmla="*/ 36512 h 851265"/>
              <a:gd name="connsiteX61" fmla="*/ 3630877 w 12191998"/>
              <a:gd name="connsiteY61" fmla="*/ 52387 h 851265"/>
              <a:gd name="connsiteX62" fmla="*/ 3667389 w 12191998"/>
              <a:gd name="connsiteY62" fmla="*/ 68262 h 851265"/>
              <a:gd name="connsiteX63" fmla="*/ 3705489 w 12191998"/>
              <a:gd name="connsiteY63" fmla="*/ 87312 h 851265"/>
              <a:gd name="connsiteX64" fmla="*/ 3743589 w 12191998"/>
              <a:gd name="connsiteY64" fmla="*/ 106362 h 851265"/>
              <a:gd name="connsiteX65" fmla="*/ 3780102 w 12191998"/>
              <a:gd name="connsiteY65" fmla="*/ 125412 h 851265"/>
              <a:gd name="connsiteX66" fmla="*/ 3821377 w 12191998"/>
              <a:gd name="connsiteY66" fmla="*/ 141287 h 851265"/>
              <a:gd name="connsiteX67" fmla="*/ 3867414 w 12191998"/>
              <a:gd name="connsiteY67" fmla="*/ 155575 h 851265"/>
              <a:gd name="connsiteX68" fmla="*/ 3919802 w 12191998"/>
              <a:gd name="connsiteY68" fmla="*/ 166687 h 851265"/>
              <a:gd name="connsiteX69" fmla="*/ 3980127 w 12191998"/>
              <a:gd name="connsiteY69" fmla="*/ 174625 h 851265"/>
              <a:gd name="connsiteX70" fmla="*/ 4048389 w 12191998"/>
              <a:gd name="connsiteY70" fmla="*/ 176212 h 851265"/>
              <a:gd name="connsiteX71" fmla="*/ 4116652 w 12191998"/>
              <a:gd name="connsiteY71" fmla="*/ 174625 h 851265"/>
              <a:gd name="connsiteX72" fmla="*/ 4176977 w 12191998"/>
              <a:gd name="connsiteY72" fmla="*/ 166687 h 851265"/>
              <a:gd name="connsiteX73" fmla="*/ 4229364 w 12191998"/>
              <a:gd name="connsiteY73" fmla="*/ 155575 h 851265"/>
              <a:gd name="connsiteX74" fmla="*/ 4275402 w 12191998"/>
              <a:gd name="connsiteY74" fmla="*/ 141287 h 851265"/>
              <a:gd name="connsiteX75" fmla="*/ 4316677 w 12191998"/>
              <a:gd name="connsiteY75" fmla="*/ 125412 h 851265"/>
              <a:gd name="connsiteX76" fmla="*/ 4353189 w 12191998"/>
              <a:gd name="connsiteY76" fmla="*/ 106362 h 851265"/>
              <a:gd name="connsiteX77" fmla="*/ 4429389 w 12191998"/>
              <a:gd name="connsiteY77" fmla="*/ 68262 h 851265"/>
              <a:gd name="connsiteX78" fmla="*/ 4465902 w 12191998"/>
              <a:gd name="connsiteY78" fmla="*/ 52387 h 851265"/>
              <a:gd name="connsiteX79" fmla="*/ 4507177 w 12191998"/>
              <a:gd name="connsiteY79" fmla="*/ 36512 h 851265"/>
              <a:gd name="connsiteX80" fmla="*/ 4553216 w 12191998"/>
              <a:gd name="connsiteY80" fmla="*/ 20637 h 851265"/>
              <a:gd name="connsiteX81" fmla="*/ 4605602 w 12191998"/>
              <a:gd name="connsiteY81" fmla="*/ 9525 h 851265"/>
              <a:gd name="connsiteX82" fmla="*/ 4665928 w 12191998"/>
              <a:gd name="connsiteY82" fmla="*/ 3175 h 851265"/>
              <a:gd name="connsiteX83" fmla="*/ 4734189 w 12191998"/>
              <a:gd name="connsiteY83" fmla="*/ 0 h 851265"/>
              <a:gd name="connsiteX84" fmla="*/ 4802453 w 12191998"/>
              <a:gd name="connsiteY84" fmla="*/ 3175 h 851265"/>
              <a:gd name="connsiteX85" fmla="*/ 4862777 w 12191998"/>
              <a:gd name="connsiteY85" fmla="*/ 9525 h 851265"/>
              <a:gd name="connsiteX86" fmla="*/ 4915165 w 12191998"/>
              <a:gd name="connsiteY86" fmla="*/ 20637 h 851265"/>
              <a:gd name="connsiteX87" fmla="*/ 4961202 w 12191998"/>
              <a:gd name="connsiteY87" fmla="*/ 36512 h 851265"/>
              <a:gd name="connsiteX88" fmla="*/ 5002478 w 12191998"/>
              <a:gd name="connsiteY88" fmla="*/ 52387 h 851265"/>
              <a:gd name="connsiteX89" fmla="*/ 5038989 w 12191998"/>
              <a:gd name="connsiteY89" fmla="*/ 68262 h 851265"/>
              <a:gd name="connsiteX90" fmla="*/ 5077091 w 12191998"/>
              <a:gd name="connsiteY90" fmla="*/ 87312 h 851265"/>
              <a:gd name="connsiteX91" fmla="*/ 5115189 w 12191998"/>
              <a:gd name="connsiteY91" fmla="*/ 106362 h 851265"/>
              <a:gd name="connsiteX92" fmla="*/ 5151702 w 12191998"/>
              <a:gd name="connsiteY92" fmla="*/ 125412 h 851265"/>
              <a:gd name="connsiteX93" fmla="*/ 5192978 w 12191998"/>
              <a:gd name="connsiteY93" fmla="*/ 141287 h 851265"/>
              <a:gd name="connsiteX94" fmla="*/ 5239014 w 12191998"/>
              <a:gd name="connsiteY94" fmla="*/ 155575 h 851265"/>
              <a:gd name="connsiteX95" fmla="*/ 5291401 w 12191998"/>
              <a:gd name="connsiteY95" fmla="*/ 166687 h 851265"/>
              <a:gd name="connsiteX96" fmla="*/ 5351727 w 12191998"/>
              <a:gd name="connsiteY96" fmla="*/ 174625 h 851265"/>
              <a:gd name="connsiteX97" fmla="*/ 5410199 w 12191998"/>
              <a:gd name="connsiteY97" fmla="*/ 175985 h 851265"/>
              <a:gd name="connsiteX98" fmla="*/ 5468671 w 12191998"/>
              <a:gd name="connsiteY98" fmla="*/ 174625 h 851265"/>
              <a:gd name="connsiteX99" fmla="*/ 5528996 w 12191998"/>
              <a:gd name="connsiteY99" fmla="*/ 166687 h 851265"/>
              <a:gd name="connsiteX100" fmla="*/ 5581383 w 12191998"/>
              <a:gd name="connsiteY100" fmla="*/ 155575 h 851265"/>
              <a:gd name="connsiteX101" fmla="*/ 5627421 w 12191998"/>
              <a:gd name="connsiteY101" fmla="*/ 141287 h 851265"/>
              <a:gd name="connsiteX102" fmla="*/ 5668696 w 12191998"/>
              <a:gd name="connsiteY102" fmla="*/ 125412 h 851265"/>
              <a:gd name="connsiteX103" fmla="*/ 5705210 w 12191998"/>
              <a:gd name="connsiteY103" fmla="*/ 106362 h 851265"/>
              <a:gd name="connsiteX104" fmla="*/ 5743308 w 12191998"/>
              <a:gd name="connsiteY104" fmla="*/ 87312 h 851265"/>
              <a:gd name="connsiteX105" fmla="*/ 5781408 w 12191998"/>
              <a:gd name="connsiteY105" fmla="*/ 68262 h 851265"/>
              <a:gd name="connsiteX106" fmla="*/ 5817921 w 12191998"/>
              <a:gd name="connsiteY106" fmla="*/ 52387 h 851265"/>
              <a:gd name="connsiteX107" fmla="*/ 5859196 w 12191998"/>
              <a:gd name="connsiteY107" fmla="*/ 36512 h 851265"/>
              <a:gd name="connsiteX108" fmla="*/ 5905234 w 12191998"/>
              <a:gd name="connsiteY108" fmla="*/ 20637 h 851265"/>
              <a:gd name="connsiteX109" fmla="*/ 5957621 w 12191998"/>
              <a:gd name="connsiteY109" fmla="*/ 9525 h 851265"/>
              <a:gd name="connsiteX110" fmla="*/ 6017948 w 12191998"/>
              <a:gd name="connsiteY110" fmla="*/ 3175 h 851265"/>
              <a:gd name="connsiteX111" fmla="*/ 6086210 w 12191998"/>
              <a:gd name="connsiteY111" fmla="*/ 0 h 851265"/>
              <a:gd name="connsiteX112" fmla="*/ 6095999 w 12191998"/>
              <a:gd name="connsiteY112" fmla="*/ 455 h 851265"/>
              <a:gd name="connsiteX113" fmla="*/ 6105789 w 12191998"/>
              <a:gd name="connsiteY113" fmla="*/ 0 h 851265"/>
              <a:gd name="connsiteX114" fmla="*/ 6174052 w 12191998"/>
              <a:gd name="connsiteY114" fmla="*/ 3175 h 851265"/>
              <a:gd name="connsiteX115" fmla="*/ 6234377 w 12191998"/>
              <a:gd name="connsiteY115" fmla="*/ 9525 h 851265"/>
              <a:gd name="connsiteX116" fmla="*/ 6286764 w 12191998"/>
              <a:gd name="connsiteY116" fmla="*/ 20637 h 851265"/>
              <a:gd name="connsiteX117" fmla="*/ 6332802 w 12191998"/>
              <a:gd name="connsiteY117" fmla="*/ 36512 h 851265"/>
              <a:gd name="connsiteX118" fmla="*/ 6374077 w 12191998"/>
              <a:gd name="connsiteY118" fmla="*/ 52387 h 851265"/>
              <a:gd name="connsiteX119" fmla="*/ 6410589 w 12191998"/>
              <a:gd name="connsiteY119" fmla="*/ 68262 h 851265"/>
              <a:gd name="connsiteX120" fmla="*/ 6448689 w 12191998"/>
              <a:gd name="connsiteY120" fmla="*/ 87312 h 851265"/>
              <a:gd name="connsiteX121" fmla="*/ 6486789 w 12191998"/>
              <a:gd name="connsiteY121" fmla="*/ 106362 h 851265"/>
              <a:gd name="connsiteX122" fmla="*/ 6523302 w 12191998"/>
              <a:gd name="connsiteY122" fmla="*/ 125412 h 851265"/>
              <a:gd name="connsiteX123" fmla="*/ 6564577 w 12191998"/>
              <a:gd name="connsiteY123" fmla="*/ 141287 h 851265"/>
              <a:gd name="connsiteX124" fmla="*/ 6610614 w 12191998"/>
              <a:gd name="connsiteY124" fmla="*/ 155575 h 851265"/>
              <a:gd name="connsiteX125" fmla="*/ 6663002 w 12191998"/>
              <a:gd name="connsiteY125" fmla="*/ 166687 h 851265"/>
              <a:gd name="connsiteX126" fmla="*/ 6723327 w 12191998"/>
              <a:gd name="connsiteY126" fmla="*/ 174625 h 851265"/>
              <a:gd name="connsiteX127" fmla="*/ 6781799 w 12191998"/>
              <a:gd name="connsiteY127" fmla="*/ 175985 h 851265"/>
              <a:gd name="connsiteX128" fmla="*/ 6840271 w 12191998"/>
              <a:gd name="connsiteY128" fmla="*/ 174625 h 851265"/>
              <a:gd name="connsiteX129" fmla="*/ 6900596 w 12191998"/>
              <a:gd name="connsiteY129" fmla="*/ 166687 h 851265"/>
              <a:gd name="connsiteX130" fmla="*/ 6952983 w 12191998"/>
              <a:gd name="connsiteY130" fmla="*/ 155575 h 851265"/>
              <a:gd name="connsiteX131" fmla="*/ 6999021 w 12191998"/>
              <a:gd name="connsiteY131" fmla="*/ 141287 h 851265"/>
              <a:gd name="connsiteX132" fmla="*/ 7040296 w 12191998"/>
              <a:gd name="connsiteY132" fmla="*/ 125412 h 851265"/>
              <a:gd name="connsiteX133" fmla="*/ 7076808 w 12191998"/>
              <a:gd name="connsiteY133" fmla="*/ 106362 h 851265"/>
              <a:gd name="connsiteX134" fmla="*/ 7114908 w 12191998"/>
              <a:gd name="connsiteY134" fmla="*/ 87312 h 851265"/>
              <a:gd name="connsiteX135" fmla="*/ 7153008 w 12191998"/>
              <a:gd name="connsiteY135" fmla="*/ 68262 h 851265"/>
              <a:gd name="connsiteX136" fmla="*/ 7189521 w 12191998"/>
              <a:gd name="connsiteY136" fmla="*/ 52387 h 851265"/>
              <a:gd name="connsiteX137" fmla="*/ 7230796 w 12191998"/>
              <a:gd name="connsiteY137" fmla="*/ 36512 h 851265"/>
              <a:gd name="connsiteX138" fmla="*/ 7276833 w 12191998"/>
              <a:gd name="connsiteY138" fmla="*/ 20637 h 851265"/>
              <a:gd name="connsiteX139" fmla="*/ 7329221 w 12191998"/>
              <a:gd name="connsiteY139" fmla="*/ 9525 h 851265"/>
              <a:gd name="connsiteX140" fmla="*/ 7389546 w 12191998"/>
              <a:gd name="connsiteY140" fmla="*/ 3175 h 851265"/>
              <a:gd name="connsiteX141" fmla="*/ 7457808 w 12191998"/>
              <a:gd name="connsiteY141" fmla="*/ 0 h 851265"/>
              <a:gd name="connsiteX142" fmla="*/ 7526071 w 12191998"/>
              <a:gd name="connsiteY142" fmla="*/ 3175 h 851265"/>
              <a:gd name="connsiteX143" fmla="*/ 7586396 w 12191998"/>
              <a:gd name="connsiteY143" fmla="*/ 9525 h 851265"/>
              <a:gd name="connsiteX144" fmla="*/ 7638783 w 12191998"/>
              <a:gd name="connsiteY144" fmla="*/ 20637 h 851265"/>
              <a:gd name="connsiteX145" fmla="*/ 7684821 w 12191998"/>
              <a:gd name="connsiteY145" fmla="*/ 36512 h 851265"/>
              <a:gd name="connsiteX146" fmla="*/ 7726096 w 12191998"/>
              <a:gd name="connsiteY146" fmla="*/ 52387 h 851265"/>
              <a:gd name="connsiteX147" fmla="*/ 7762608 w 12191998"/>
              <a:gd name="connsiteY147" fmla="*/ 68262 h 851265"/>
              <a:gd name="connsiteX148" fmla="*/ 7800708 w 12191998"/>
              <a:gd name="connsiteY148" fmla="*/ 87312 h 851265"/>
              <a:gd name="connsiteX149" fmla="*/ 7838808 w 12191998"/>
              <a:gd name="connsiteY149" fmla="*/ 106362 h 851265"/>
              <a:gd name="connsiteX150" fmla="*/ 7875321 w 12191998"/>
              <a:gd name="connsiteY150" fmla="*/ 125412 h 851265"/>
              <a:gd name="connsiteX151" fmla="*/ 7916596 w 12191998"/>
              <a:gd name="connsiteY151" fmla="*/ 141287 h 851265"/>
              <a:gd name="connsiteX152" fmla="*/ 7962633 w 12191998"/>
              <a:gd name="connsiteY152" fmla="*/ 155575 h 851265"/>
              <a:gd name="connsiteX153" fmla="*/ 8015021 w 12191998"/>
              <a:gd name="connsiteY153" fmla="*/ 166687 h 851265"/>
              <a:gd name="connsiteX154" fmla="*/ 8075346 w 12191998"/>
              <a:gd name="connsiteY154" fmla="*/ 174625 h 851265"/>
              <a:gd name="connsiteX155" fmla="*/ 8143608 w 12191998"/>
              <a:gd name="connsiteY155" fmla="*/ 176212 h 851265"/>
              <a:gd name="connsiteX156" fmla="*/ 8211871 w 12191998"/>
              <a:gd name="connsiteY156" fmla="*/ 174625 h 851265"/>
              <a:gd name="connsiteX157" fmla="*/ 8272196 w 12191998"/>
              <a:gd name="connsiteY157" fmla="*/ 166687 h 851265"/>
              <a:gd name="connsiteX158" fmla="*/ 8324583 w 12191998"/>
              <a:gd name="connsiteY158" fmla="*/ 155575 h 851265"/>
              <a:gd name="connsiteX159" fmla="*/ 8370621 w 12191998"/>
              <a:gd name="connsiteY159" fmla="*/ 141287 h 851265"/>
              <a:gd name="connsiteX160" fmla="*/ 8411896 w 12191998"/>
              <a:gd name="connsiteY160" fmla="*/ 125412 h 851265"/>
              <a:gd name="connsiteX161" fmla="*/ 8448408 w 12191998"/>
              <a:gd name="connsiteY161" fmla="*/ 106362 h 851265"/>
              <a:gd name="connsiteX162" fmla="*/ 8486508 w 12191998"/>
              <a:gd name="connsiteY162" fmla="*/ 87312 h 851265"/>
              <a:gd name="connsiteX163" fmla="*/ 8524608 w 12191998"/>
              <a:gd name="connsiteY163" fmla="*/ 68262 h 851265"/>
              <a:gd name="connsiteX164" fmla="*/ 8561120 w 12191998"/>
              <a:gd name="connsiteY164" fmla="*/ 52387 h 851265"/>
              <a:gd name="connsiteX165" fmla="*/ 8602396 w 12191998"/>
              <a:gd name="connsiteY165" fmla="*/ 36512 h 851265"/>
              <a:gd name="connsiteX166" fmla="*/ 8648432 w 12191998"/>
              <a:gd name="connsiteY166" fmla="*/ 20637 h 851265"/>
              <a:gd name="connsiteX167" fmla="*/ 8700820 w 12191998"/>
              <a:gd name="connsiteY167" fmla="*/ 9525 h 851265"/>
              <a:gd name="connsiteX168" fmla="*/ 8761146 w 12191998"/>
              <a:gd name="connsiteY168" fmla="*/ 3175 h 851265"/>
              <a:gd name="connsiteX169" fmla="*/ 8827820 w 12191998"/>
              <a:gd name="connsiteY169" fmla="*/ 0 h 851265"/>
              <a:gd name="connsiteX170" fmla="*/ 8897670 w 12191998"/>
              <a:gd name="connsiteY170" fmla="*/ 3175 h 851265"/>
              <a:gd name="connsiteX171" fmla="*/ 8957996 w 12191998"/>
              <a:gd name="connsiteY171" fmla="*/ 9525 h 851265"/>
              <a:gd name="connsiteX172" fmla="*/ 9010382 w 12191998"/>
              <a:gd name="connsiteY172" fmla="*/ 20637 h 851265"/>
              <a:gd name="connsiteX173" fmla="*/ 9056420 w 12191998"/>
              <a:gd name="connsiteY173" fmla="*/ 36512 h 851265"/>
              <a:gd name="connsiteX174" fmla="*/ 9097696 w 12191998"/>
              <a:gd name="connsiteY174" fmla="*/ 52387 h 851265"/>
              <a:gd name="connsiteX175" fmla="*/ 9134208 w 12191998"/>
              <a:gd name="connsiteY175" fmla="*/ 68262 h 851265"/>
              <a:gd name="connsiteX176" fmla="*/ 9172308 w 12191998"/>
              <a:gd name="connsiteY176" fmla="*/ 87312 h 851265"/>
              <a:gd name="connsiteX177" fmla="*/ 9210408 w 12191998"/>
              <a:gd name="connsiteY177" fmla="*/ 106362 h 851265"/>
              <a:gd name="connsiteX178" fmla="*/ 9246920 w 12191998"/>
              <a:gd name="connsiteY178" fmla="*/ 125412 h 851265"/>
              <a:gd name="connsiteX179" fmla="*/ 9288196 w 12191998"/>
              <a:gd name="connsiteY179" fmla="*/ 141287 h 851265"/>
              <a:gd name="connsiteX180" fmla="*/ 9334232 w 12191998"/>
              <a:gd name="connsiteY180" fmla="*/ 155575 h 851265"/>
              <a:gd name="connsiteX181" fmla="*/ 9386620 w 12191998"/>
              <a:gd name="connsiteY181" fmla="*/ 166687 h 851265"/>
              <a:gd name="connsiteX182" fmla="*/ 9446946 w 12191998"/>
              <a:gd name="connsiteY182" fmla="*/ 174625 h 851265"/>
              <a:gd name="connsiteX183" fmla="*/ 9515208 w 12191998"/>
              <a:gd name="connsiteY183" fmla="*/ 176212 h 851265"/>
              <a:gd name="connsiteX184" fmla="*/ 9583470 w 12191998"/>
              <a:gd name="connsiteY184" fmla="*/ 174625 h 851265"/>
              <a:gd name="connsiteX185" fmla="*/ 9643796 w 12191998"/>
              <a:gd name="connsiteY185" fmla="*/ 166687 h 851265"/>
              <a:gd name="connsiteX186" fmla="*/ 9696182 w 12191998"/>
              <a:gd name="connsiteY186" fmla="*/ 155575 h 851265"/>
              <a:gd name="connsiteX187" fmla="*/ 9742220 w 12191998"/>
              <a:gd name="connsiteY187" fmla="*/ 141287 h 851265"/>
              <a:gd name="connsiteX188" fmla="*/ 9783496 w 12191998"/>
              <a:gd name="connsiteY188" fmla="*/ 125412 h 851265"/>
              <a:gd name="connsiteX189" fmla="*/ 9820008 w 12191998"/>
              <a:gd name="connsiteY189" fmla="*/ 106362 h 851265"/>
              <a:gd name="connsiteX190" fmla="*/ 9896208 w 12191998"/>
              <a:gd name="connsiteY190" fmla="*/ 68262 h 851265"/>
              <a:gd name="connsiteX191" fmla="*/ 9932720 w 12191998"/>
              <a:gd name="connsiteY191" fmla="*/ 52387 h 851265"/>
              <a:gd name="connsiteX192" fmla="*/ 9973996 w 12191998"/>
              <a:gd name="connsiteY192" fmla="*/ 36512 h 851265"/>
              <a:gd name="connsiteX193" fmla="*/ 10020032 w 12191998"/>
              <a:gd name="connsiteY193" fmla="*/ 20637 h 851265"/>
              <a:gd name="connsiteX194" fmla="*/ 10072420 w 12191998"/>
              <a:gd name="connsiteY194" fmla="*/ 9525 h 851265"/>
              <a:gd name="connsiteX195" fmla="*/ 10132746 w 12191998"/>
              <a:gd name="connsiteY195" fmla="*/ 3175 h 851265"/>
              <a:gd name="connsiteX196" fmla="*/ 10201008 w 12191998"/>
              <a:gd name="connsiteY196" fmla="*/ 0 h 851265"/>
              <a:gd name="connsiteX197" fmla="*/ 10269270 w 12191998"/>
              <a:gd name="connsiteY197" fmla="*/ 3175 h 851265"/>
              <a:gd name="connsiteX198" fmla="*/ 10329596 w 12191998"/>
              <a:gd name="connsiteY198" fmla="*/ 9525 h 851265"/>
              <a:gd name="connsiteX199" fmla="*/ 10381982 w 12191998"/>
              <a:gd name="connsiteY199" fmla="*/ 20637 h 851265"/>
              <a:gd name="connsiteX200" fmla="*/ 10428020 w 12191998"/>
              <a:gd name="connsiteY200" fmla="*/ 36512 h 851265"/>
              <a:gd name="connsiteX201" fmla="*/ 10469296 w 12191998"/>
              <a:gd name="connsiteY201" fmla="*/ 52387 h 851265"/>
              <a:gd name="connsiteX202" fmla="*/ 10505808 w 12191998"/>
              <a:gd name="connsiteY202" fmla="*/ 68262 h 851265"/>
              <a:gd name="connsiteX203" fmla="*/ 10543908 w 12191998"/>
              <a:gd name="connsiteY203" fmla="*/ 87312 h 851265"/>
              <a:gd name="connsiteX204" fmla="*/ 10582008 w 12191998"/>
              <a:gd name="connsiteY204" fmla="*/ 106362 h 851265"/>
              <a:gd name="connsiteX205" fmla="*/ 10618520 w 12191998"/>
              <a:gd name="connsiteY205" fmla="*/ 125412 h 851265"/>
              <a:gd name="connsiteX206" fmla="*/ 10659796 w 12191998"/>
              <a:gd name="connsiteY206" fmla="*/ 141287 h 851265"/>
              <a:gd name="connsiteX207" fmla="*/ 10705832 w 12191998"/>
              <a:gd name="connsiteY207" fmla="*/ 155575 h 851265"/>
              <a:gd name="connsiteX208" fmla="*/ 10758220 w 12191998"/>
              <a:gd name="connsiteY208" fmla="*/ 166687 h 851265"/>
              <a:gd name="connsiteX209" fmla="*/ 10818546 w 12191998"/>
              <a:gd name="connsiteY209" fmla="*/ 174625 h 851265"/>
              <a:gd name="connsiteX210" fmla="*/ 10886808 w 12191998"/>
              <a:gd name="connsiteY210" fmla="*/ 176212 h 851265"/>
              <a:gd name="connsiteX211" fmla="*/ 10955070 w 12191998"/>
              <a:gd name="connsiteY211" fmla="*/ 174625 h 851265"/>
              <a:gd name="connsiteX212" fmla="*/ 11015396 w 12191998"/>
              <a:gd name="connsiteY212" fmla="*/ 166687 h 851265"/>
              <a:gd name="connsiteX213" fmla="*/ 11067782 w 12191998"/>
              <a:gd name="connsiteY213" fmla="*/ 155575 h 851265"/>
              <a:gd name="connsiteX214" fmla="*/ 11113820 w 12191998"/>
              <a:gd name="connsiteY214" fmla="*/ 141287 h 851265"/>
              <a:gd name="connsiteX215" fmla="*/ 11155096 w 12191998"/>
              <a:gd name="connsiteY215" fmla="*/ 125412 h 851265"/>
              <a:gd name="connsiteX216" fmla="*/ 11191608 w 12191998"/>
              <a:gd name="connsiteY216" fmla="*/ 106362 h 851265"/>
              <a:gd name="connsiteX217" fmla="*/ 11229708 w 12191998"/>
              <a:gd name="connsiteY217" fmla="*/ 87312 h 851265"/>
              <a:gd name="connsiteX218" fmla="*/ 11267808 w 12191998"/>
              <a:gd name="connsiteY218" fmla="*/ 68262 h 851265"/>
              <a:gd name="connsiteX219" fmla="*/ 11304320 w 12191998"/>
              <a:gd name="connsiteY219" fmla="*/ 52387 h 851265"/>
              <a:gd name="connsiteX220" fmla="*/ 11345596 w 12191998"/>
              <a:gd name="connsiteY220" fmla="*/ 36512 h 851265"/>
              <a:gd name="connsiteX221" fmla="*/ 11391632 w 12191998"/>
              <a:gd name="connsiteY221" fmla="*/ 20637 h 851265"/>
              <a:gd name="connsiteX222" fmla="*/ 11444020 w 12191998"/>
              <a:gd name="connsiteY222" fmla="*/ 9525 h 851265"/>
              <a:gd name="connsiteX223" fmla="*/ 11504346 w 12191998"/>
              <a:gd name="connsiteY223" fmla="*/ 3175 h 851265"/>
              <a:gd name="connsiteX224" fmla="*/ 11572608 w 12191998"/>
              <a:gd name="connsiteY224" fmla="*/ 0 h 851265"/>
              <a:gd name="connsiteX225" fmla="*/ 11640870 w 12191998"/>
              <a:gd name="connsiteY225" fmla="*/ 3175 h 851265"/>
              <a:gd name="connsiteX226" fmla="*/ 11701196 w 12191998"/>
              <a:gd name="connsiteY226" fmla="*/ 9525 h 851265"/>
              <a:gd name="connsiteX227" fmla="*/ 11753582 w 12191998"/>
              <a:gd name="connsiteY227" fmla="*/ 20637 h 851265"/>
              <a:gd name="connsiteX228" fmla="*/ 11799620 w 12191998"/>
              <a:gd name="connsiteY228" fmla="*/ 36512 h 851265"/>
              <a:gd name="connsiteX229" fmla="*/ 11840896 w 12191998"/>
              <a:gd name="connsiteY229" fmla="*/ 52387 h 851265"/>
              <a:gd name="connsiteX230" fmla="*/ 11877408 w 12191998"/>
              <a:gd name="connsiteY230" fmla="*/ 68262 h 851265"/>
              <a:gd name="connsiteX231" fmla="*/ 11915508 w 12191998"/>
              <a:gd name="connsiteY231" fmla="*/ 87312 h 851265"/>
              <a:gd name="connsiteX232" fmla="*/ 11953608 w 12191998"/>
              <a:gd name="connsiteY232" fmla="*/ 106362 h 851265"/>
              <a:gd name="connsiteX233" fmla="*/ 11990120 w 12191998"/>
              <a:gd name="connsiteY233" fmla="*/ 125412 h 851265"/>
              <a:gd name="connsiteX234" fmla="*/ 12031396 w 12191998"/>
              <a:gd name="connsiteY234" fmla="*/ 141287 h 851265"/>
              <a:gd name="connsiteX235" fmla="*/ 12077432 w 12191998"/>
              <a:gd name="connsiteY235" fmla="*/ 155575 h 851265"/>
              <a:gd name="connsiteX236" fmla="*/ 12129820 w 12191998"/>
              <a:gd name="connsiteY236" fmla="*/ 166688 h 851265"/>
              <a:gd name="connsiteX237" fmla="*/ 12190146 w 12191998"/>
              <a:gd name="connsiteY237" fmla="*/ 174625 h 851265"/>
              <a:gd name="connsiteX238" fmla="*/ 12191998 w 12191998"/>
              <a:gd name="connsiteY238" fmla="*/ 174668 h 851265"/>
              <a:gd name="connsiteX239" fmla="*/ 12191998 w 12191998"/>
              <a:gd name="connsiteY239" fmla="*/ 851265 h 851265"/>
              <a:gd name="connsiteX240" fmla="*/ 0 w 12191998"/>
              <a:gd name="connsiteY240" fmla="*/ 851265 h 851265"/>
              <a:gd name="connsiteX241" fmla="*/ 0 w 12191998"/>
              <a:gd name="connsiteY241" fmla="*/ 174668 h 851265"/>
              <a:gd name="connsiteX242" fmla="*/ 1852 w 12191998"/>
              <a:gd name="connsiteY242" fmla="*/ 174625 h 851265"/>
              <a:gd name="connsiteX243" fmla="*/ 62177 w 12191998"/>
              <a:gd name="connsiteY243" fmla="*/ 166687 h 851265"/>
              <a:gd name="connsiteX244" fmla="*/ 114564 w 12191998"/>
              <a:gd name="connsiteY244" fmla="*/ 155575 h 851265"/>
              <a:gd name="connsiteX245" fmla="*/ 160602 w 12191998"/>
              <a:gd name="connsiteY245" fmla="*/ 141287 h 851265"/>
              <a:gd name="connsiteX246" fmla="*/ 201877 w 12191998"/>
              <a:gd name="connsiteY246" fmla="*/ 125412 h 851265"/>
              <a:gd name="connsiteX247" fmla="*/ 238389 w 12191998"/>
              <a:gd name="connsiteY247" fmla="*/ 106362 h 851265"/>
              <a:gd name="connsiteX248" fmla="*/ 276489 w 12191998"/>
              <a:gd name="connsiteY248" fmla="*/ 87312 h 851265"/>
              <a:gd name="connsiteX249" fmla="*/ 314589 w 12191998"/>
              <a:gd name="connsiteY249" fmla="*/ 68262 h 851265"/>
              <a:gd name="connsiteX250" fmla="*/ 351102 w 12191998"/>
              <a:gd name="connsiteY250" fmla="*/ 52387 h 851265"/>
              <a:gd name="connsiteX251" fmla="*/ 392377 w 12191998"/>
              <a:gd name="connsiteY251" fmla="*/ 36512 h 851265"/>
              <a:gd name="connsiteX252" fmla="*/ 438414 w 12191998"/>
              <a:gd name="connsiteY252" fmla="*/ 20637 h 851265"/>
              <a:gd name="connsiteX253" fmla="*/ 490802 w 12191998"/>
              <a:gd name="connsiteY253" fmla="*/ 9525 h 851265"/>
              <a:gd name="connsiteX254" fmla="*/ 551127 w 12191998"/>
              <a:gd name="connsiteY254" fmla="*/ 3175 h 8512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Lst>
            <a:rect l="l" t="t" r="r" b="b"/>
            <a:pathLst>
              <a:path w="12191998" h="851265">
                <a:moveTo>
                  <a:pt x="619389" y="0"/>
                </a:moveTo>
                <a:lnTo>
                  <a:pt x="687652" y="3175"/>
                </a:lnTo>
                <a:lnTo>
                  <a:pt x="747977" y="9525"/>
                </a:lnTo>
                <a:lnTo>
                  <a:pt x="800364" y="20637"/>
                </a:lnTo>
                <a:lnTo>
                  <a:pt x="846402" y="36512"/>
                </a:lnTo>
                <a:lnTo>
                  <a:pt x="887677" y="52387"/>
                </a:lnTo>
                <a:lnTo>
                  <a:pt x="924189" y="68262"/>
                </a:lnTo>
                <a:lnTo>
                  <a:pt x="962289" y="87312"/>
                </a:lnTo>
                <a:lnTo>
                  <a:pt x="1000389" y="106362"/>
                </a:lnTo>
                <a:lnTo>
                  <a:pt x="1036902" y="125412"/>
                </a:lnTo>
                <a:lnTo>
                  <a:pt x="1078177" y="141287"/>
                </a:lnTo>
                <a:lnTo>
                  <a:pt x="1124214" y="155575"/>
                </a:lnTo>
                <a:lnTo>
                  <a:pt x="1176602" y="166687"/>
                </a:lnTo>
                <a:lnTo>
                  <a:pt x="1236927" y="174625"/>
                </a:lnTo>
                <a:lnTo>
                  <a:pt x="1305189" y="176212"/>
                </a:lnTo>
                <a:lnTo>
                  <a:pt x="1373452" y="174625"/>
                </a:lnTo>
                <a:lnTo>
                  <a:pt x="1433777" y="166687"/>
                </a:lnTo>
                <a:lnTo>
                  <a:pt x="1486164" y="155575"/>
                </a:lnTo>
                <a:lnTo>
                  <a:pt x="1532202" y="141287"/>
                </a:lnTo>
                <a:lnTo>
                  <a:pt x="1573477" y="125412"/>
                </a:lnTo>
                <a:lnTo>
                  <a:pt x="1609989" y="106362"/>
                </a:lnTo>
                <a:lnTo>
                  <a:pt x="1648089" y="87312"/>
                </a:lnTo>
                <a:lnTo>
                  <a:pt x="1686189" y="68262"/>
                </a:lnTo>
                <a:lnTo>
                  <a:pt x="1722702" y="52387"/>
                </a:lnTo>
                <a:lnTo>
                  <a:pt x="1763977" y="36512"/>
                </a:lnTo>
                <a:lnTo>
                  <a:pt x="1810014" y="20637"/>
                </a:lnTo>
                <a:lnTo>
                  <a:pt x="1862402" y="9525"/>
                </a:lnTo>
                <a:lnTo>
                  <a:pt x="1922727" y="3175"/>
                </a:lnTo>
                <a:lnTo>
                  <a:pt x="1990989" y="0"/>
                </a:lnTo>
                <a:lnTo>
                  <a:pt x="2059252" y="3175"/>
                </a:lnTo>
                <a:lnTo>
                  <a:pt x="2119577" y="9525"/>
                </a:lnTo>
                <a:lnTo>
                  <a:pt x="2171964" y="20637"/>
                </a:lnTo>
                <a:lnTo>
                  <a:pt x="2218002" y="36512"/>
                </a:lnTo>
                <a:lnTo>
                  <a:pt x="2259277" y="52387"/>
                </a:lnTo>
                <a:lnTo>
                  <a:pt x="2295789" y="68262"/>
                </a:lnTo>
                <a:lnTo>
                  <a:pt x="2333889" y="87312"/>
                </a:lnTo>
                <a:lnTo>
                  <a:pt x="2371989" y="106362"/>
                </a:lnTo>
                <a:lnTo>
                  <a:pt x="2408502" y="125412"/>
                </a:lnTo>
                <a:lnTo>
                  <a:pt x="2449777" y="141287"/>
                </a:lnTo>
                <a:lnTo>
                  <a:pt x="2495814" y="155575"/>
                </a:lnTo>
                <a:lnTo>
                  <a:pt x="2548202" y="166687"/>
                </a:lnTo>
                <a:lnTo>
                  <a:pt x="2608527" y="174625"/>
                </a:lnTo>
                <a:lnTo>
                  <a:pt x="2676789" y="176212"/>
                </a:lnTo>
                <a:lnTo>
                  <a:pt x="2745052" y="174625"/>
                </a:lnTo>
                <a:lnTo>
                  <a:pt x="2805377" y="166687"/>
                </a:lnTo>
                <a:lnTo>
                  <a:pt x="2857764" y="155575"/>
                </a:lnTo>
                <a:lnTo>
                  <a:pt x="2903802" y="141287"/>
                </a:lnTo>
                <a:lnTo>
                  <a:pt x="2945077" y="125412"/>
                </a:lnTo>
                <a:lnTo>
                  <a:pt x="2981589" y="106362"/>
                </a:lnTo>
                <a:lnTo>
                  <a:pt x="3019689" y="87312"/>
                </a:lnTo>
                <a:lnTo>
                  <a:pt x="3057789" y="68262"/>
                </a:lnTo>
                <a:lnTo>
                  <a:pt x="3094302" y="52387"/>
                </a:lnTo>
                <a:lnTo>
                  <a:pt x="3135577" y="36512"/>
                </a:lnTo>
                <a:lnTo>
                  <a:pt x="3181614" y="20637"/>
                </a:lnTo>
                <a:lnTo>
                  <a:pt x="3234002" y="9525"/>
                </a:lnTo>
                <a:lnTo>
                  <a:pt x="3294327" y="3175"/>
                </a:lnTo>
                <a:lnTo>
                  <a:pt x="3361002" y="0"/>
                </a:lnTo>
                <a:lnTo>
                  <a:pt x="3430852" y="3175"/>
                </a:lnTo>
                <a:lnTo>
                  <a:pt x="3491177" y="9525"/>
                </a:lnTo>
                <a:lnTo>
                  <a:pt x="3543564" y="20637"/>
                </a:lnTo>
                <a:lnTo>
                  <a:pt x="3589602" y="36512"/>
                </a:lnTo>
                <a:lnTo>
                  <a:pt x="3630877" y="52387"/>
                </a:lnTo>
                <a:lnTo>
                  <a:pt x="3667389" y="68262"/>
                </a:lnTo>
                <a:lnTo>
                  <a:pt x="3705489" y="87312"/>
                </a:lnTo>
                <a:lnTo>
                  <a:pt x="3743589" y="106362"/>
                </a:lnTo>
                <a:lnTo>
                  <a:pt x="3780102" y="125412"/>
                </a:lnTo>
                <a:lnTo>
                  <a:pt x="3821377" y="141287"/>
                </a:lnTo>
                <a:lnTo>
                  <a:pt x="3867414" y="155575"/>
                </a:lnTo>
                <a:lnTo>
                  <a:pt x="3919802" y="166687"/>
                </a:lnTo>
                <a:lnTo>
                  <a:pt x="3980127" y="174625"/>
                </a:lnTo>
                <a:lnTo>
                  <a:pt x="4048389" y="176212"/>
                </a:lnTo>
                <a:lnTo>
                  <a:pt x="4116652" y="174625"/>
                </a:lnTo>
                <a:lnTo>
                  <a:pt x="4176977" y="166687"/>
                </a:lnTo>
                <a:lnTo>
                  <a:pt x="4229364" y="155575"/>
                </a:lnTo>
                <a:lnTo>
                  <a:pt x="4275402" y="141287"/>
                </a:lnTo>
                <a:lnTo>
                  <a:pt x="4316677" y="125412"/>
                </a:lnTo>
                <a:lnTo>
                  <a:pt x="4353189" y="106362"/>
                </a:lnTo>
                <a:lnTo>
                  <a:pt x="4429389" y="68262"/>
                </a:lnTo>
                <a:lnTo>
                  <a:pt x="4465902" y="52387"/>
                </a:lnTo>
                <a:lnTo>
                  <a:pt x="4507177" y="36512"/>
                </a:lnTo>
                <a:lnTo>
                  <a:pt x="4553216" y="20637"/>
                </a:lnTo>
                <a:lnTo>
                  <a:pt x="4605602" y="9525"/>
                </a:lnTo>
                <a:lnTo>
                  <a:pt x="4665928" y="3175"/>
                </a:lnTo>
                <a:lnTo>
                  <a:pt x="4734189" y="0"/>
                </a:lnTo>
                <a:lnTo>
                  <a:pt x="4802453" y="3175"/>
                </a:lnTo>
                <a:lnTo>
                  <a:pt x="4862777" y="9525"/>
                </a:lnTo>
                <a:lnTo>
                  <a:pt x="4915165" y="20637"/>
                </a:lnTo>
                <a:lnTo>
                  <a:pt x="4961202" y="36512"/>
                </a:lnTo>
                <a:lnTo>
                  <a:pt x="5002478" y="52387"/>
                </a:lnTo>
                <a:lnTo>
                  <a:pt x="5038989" y="68262"/>
                </a:lnTo>
                <a:lnTo>
                  <a:pt x="5077091" y="87312"/>
                </a:lnTo>
                <a:lnTo>
                  <a:pt x="5115189" y="106362"/>
                </a:lnTo>
                <a:lnTo>
                  <a:pt x="5151702" y="125412"/>
                </a:lnTo>
                <a:lnTo>
                  <a:pt x="5192978" y="141287"/>
                </a:lnTo>
                <a:lnTo>
                  <a:pt x="5239014" y="155575"/>
                </a:lnTo>
                <a:lnTo>
                  <a:pt x="5291401" y="166687"/>
                </a:lnTo>
                <a:lnTo>
                  <a:pt x="5351727" y="174625"/>
                </a:lnTo>
                <a:lnTo>
                  <a:pt x="5410199" y="175985"/>
                </a:lnTo>
                <a:lnTo>
                  <a:pt x="5468671" y="174625"/>
                </a:lnTo>
                <a:lnTo>
                  <a:pt x="5528996" y="166687"/>
                </a:lnTo>
                <a:lnTo>
                  <a:pt x="5581383" y="155575"/>
                </a:lnTo>
                <a:lnTo>
                  <a:pt x="5627421" y="141287"/>
                </a:lnTo>
                <a:lnTo>
                  <a:pt x="5668696" y="125412"/>
                </a:lnTo>
                <a:lnTo>
                  <a:pt x="5705210" y="106362"/>
                </a:lnTo>
                <a:lnTo>
                  <a:pt x="5743308" y="87312"/>
                </a:lnTo>
                <a:lnTo>
                  <a:pt x="5781408" y="68262"/>
                </a:lnTo>
                <a:lnTo>
                  <a:pt x="5817921" y="52387"/>
                </a:lnTo>
                <a:lnTo>
                  <a:pt x="5859196" y="36512"/>
                </a:lnTo>
                <a:lnTo>
                  <a:pt x="5905234" y="20637"/>
                </a:lnTo>
                <a:lnTo>
                  <a:pt x="5957621" y="9525"/>
                </a:lnTo>
                <a:lnTo>
                  <a:pt x="6017948" y="3175"/>
                </a:lnTo>
                <a:lnTo>
                  <a:pt x="6086210" y="0"/>
                </a:lnTo>
                <a:lnTo>
                  <a:pt x="6095999" y="455"/>
                </a:lnTo>
                <a:lnTo>
                  <a:pt x="6105789" y="0"/>
                </a:lnTo>
                <a:lnTo>
                  <a:pt x="6174052" y="3175"/>
                </a:lnTo>
                <a:lnTo>
                  <a:pt x="6234377" y="9525"/>
                </a:lnTo>
                <a:lnTo>
                  <a:pt x="6286764" y="20637"/>
                </a:lnTo>
                <a:lnTo>
                  <a:pt x="6332802" y="36512"/>
                </a:lnTo>
                <a:lnTo>
                  <a:pt x="6374077" y="52387"/>
                </a:lnTo>
                <a:lnTo>
                  <a:pt x="6410589" y="68262"/>
                </a:lnTo>
                <a:lnTo>
                  <a:pt x="6448689" y="87312"/>
                </a:lnTo>
                <a:lnTo>
                  <a:pt x="6486789" y="106362"/>
                </a:lnTo>
                <a:lnTo>
                  <a:pt x="6523302" y="125412"/>
                </a:lnTo>
                <a:lnTo>
                  <a:pt x="6564577" y="141287"/>
                </a:lnTo>
                <a:lnTo>
                  <a:pt x="6610614" y="155575"/>
                </a:lnTo>
                <a:lnTo>
                  <a:pt x="6663002" y="166687"/>
                </a:lnTo>
                <a:lnTo>
                  <a:pt x="6723327" y="174625"/>
                </a:lnTo>
                <a:lnTo>
                  <a:pt x="6781799" y="175985"/>
                </a:lnTo>
                <a:lnTo>
                  <a:pt x="6840271" y="174625"/>
                </a:lnTo>
                <a:lnTo>
                  <a:pt x="6900596" y="166687"/>
                </a:lnTo>
                <a:lnTo>
                  <a:pt x="6952983" y="155575"/>
                </a:lnTo>
                <a:lnTo>
                  <a:pt x="6999021" y="141287"/>
                </a:lnTo>
                <a:lnTo>
                  <a:pt x="7040296" y="125412"/>
                </a:lnTo>
                <a:lnTo>
                  <a:pt x="7076808" y="106362"/>
                </a:lnTo>
                <a:lnTo>
                  <a:pt x="7114908" y="87312"/>
                </a:lnTo>
                <a:lnTo>
                  <a:pt x="7153008" y="68262"/>
                </a:lnTo>
                <a:lnTo>
                  <a:pt x="7189521" y="52387"/>
                </a:lnTo>
                <a:lnTo>
                  <a:pt x="7230796" y="36512"/>
                </a:lnTo>
                <a:lnTo>
                  <a:pt x="7276833" y="20637"/>
                </a:lnTo>
                <a:lnTo>
                  <a:pt x="7329221" y="9525"/>
                </a:lnTo>
                <a:lnTo>
                  <a:pt x="7389546" y="3175"/>
                </a:lnTo>
                <a:lnTo>
                  <a:pt x="7457808" y="0"/>
                </a:lnTo>
                <a:lnTo>
                  <a:pt x="7526071" y="3175"/>
                </a:lnTo>
                <a:lnTo>
                  <a:pt x="7586396" y="9525"/>
                </a:lnTo>
                <a:lnTo>
                  <a:pt x="7638783" y="20637"/>
                </a:lnTo>
                <a:lnTo>
                  <a:pt x="7684821" y="36512"/>
                </a:lnTo>
                <a:lnTo>
                  <a:pt x="7726096" y="52387"/>
                </a:lnTo>
                <a:lnTo>
                  <a:pt x="7762608" y="68262"/>
                </a:lnTo>
                <a:lnTo>
                  <a:pt x="7800708" y="87312"/>
                </a:lnTo>
                <a:lnTo>
                  <a:pt x="7838808" y="106362"/>
                </a:lnTo>
                <a:lnTo>
                  <a:pt x="7875321" y="125412"/>
                </a:lnTo>
                <a:lnTo>
                  <a:pt x="7916596" y="141287"/>
                </a:lnTo>
                <a:lnTo>
                  <a:pt x="7962633" y="155575"/>
                </a:lnTo>
                <a:lnTo>
                  <a:pt x="8015021" y="166687"/>
                </a:lnTo>
                <a:lnTo>
                  <a:pt x="8075346" y="174625"/>
                </a:lnTo>
                <a:lnTo>
                  <a:pt x="8143608" y="176212"/>
                </a:lnTo>
                <a:lnTo>
                  <a:pt x="8211871" y="174625"/>
                </a:lnTo>
                <a:lnTo>
                  <a:pt x="8272196" y="166687"/>
                </a:lnTo>
                <a:lnTo>
                  <a:pt x="8324583" y="155575"/>
                </a:lnTo>
                <a:lnTo>
                  <a:pt x="8370621" y="141287"/>
                </a:lnTo>
                <a:lnTo>
                  <a:pt x="8411896" y="125412"/>
                </a:lnTo>
                <a:lnTo>
                  <a:pt x="8448408" y="106362"/>
                </a:lnTo>
                <a:lnTo>
                  <a:pt x="8486508" y="87312"/>
                </a:lnTo>
                <a:lnTo>
                  <a:pt x="8524608" y="68262"/>
                </a:lnTo>
                <a:lnTo>
                  <a:pt x="8561120" y="52387"/>
                </a:lnTo>
                <a:lnTo>
                  <a:pt x="8602396" y="36512"/>
                </a:lnTo>
                <a:lnTo>
                  <a:pt x="8648432" y="20637"/>
                </a:lnTo>
                <a:lnTo>
                  <a:pt x="8700820" y="9525"/>
                </a:lnTo>
                <a:lnTo>
                  <a:pt x="8761146" y="3175"/>
                </a:lnTo>
                <a:lnTo>
                  <a:pt x="8827820" y="0"/>
                </a:lnTo>
                <a:lnTo>
                  <a:pt x="8897670" y="3175"/>
                </a:lnTo>
                <a:lnTo>
                  <a:pt x="8957996" y="9525"/>
                </a:lnTo>
                <a:lnTo>
                  <a:pt x="9010382" y="20637"/>
                </a:lnTo>
                <a:lnTo>
                  <a:pt x="9056420" y="36512"/>
                </a:lnTo>
                <a:lnTo>
                  <a:pt x="9097696" y="52387"/>
                </a:lnTo>
                <a:lnTo>
                  <a:pt x="9134208" y="68262"/>
                </a:lnTo>
                <a:lnTo>
                  <a:pt x="9172308" y="87312"/>
                </a:lnTo>
                <a:lnTo>
                  <a:pt x="9210408" y="106362"/>
                </a:lnTo>
                <a:lnTo>
                  <a:pt x="9246920" y="125412"/>
                </a:lnTo>
                <a:lnTo>
                  <a:pt x="9288196" y="141287"/>
                </a:lnTo>
                <a:lnTo>
                  <a:pt x="9334232" y="155575"/>
                </a:lnTo>
                <a:lnTo>
                  <a:pt x="9386620" y="166687"/>
                </a:lnTo>
                <a:lnTo>
                  <a:pt x="9446946" y="174625"/>
                </a:lnTo>
                <a:lnTo>
                  <a:pt x="9515208" y="176212"/>
                </a:lnTo>
                <a:lnTo>
                  <a:pt x="9583470" y="174625"/>
                </a:lnTo>
                <a:lnTo>
                  <a:pt x="9643796" y="166687"/>
                </a:lnTo>
                <a:lnTo>
                  <a:pt x="9696182" y="155575"/>
                </a:lnTo>
                <a:lnTo>
                  <a:pt x="9742220" y="141287"/>
                </a:lnTo>
                <a:lnTo>
                  <a:pt x="9783496" y="125412"/>
                </a:lnTo>
                <a:lnTo>
                  <a:pt x="9820008" y="106362"/>
                </a:lnTo>
                <a:lnTo>
                  <a:pt x="9896208" y="68262"/>
                </a:lnTo>
                <a:lnTo>
                  <a:pt x="9932720" y="52387"/>
                </a:lnTo>
                <a:lnTo>
                  <a:pt x="9973996" y="36512"/>
                </a:lnTo>
                <a:lnTo>
                  <a:pt x="10020032" y="20637"/>
                </a:lnTo>
                <a:lnTo>
                  <a:pt x="10072420" y="9525"/>
                </a:lnTo>
                <a:lnTo>
                  <a:pt x="10132746" y="3175"/>
                </a:lnTo>
                <a:lnTo>
                  <a:pt x="10201008" y="0"/>
                </a:lnTo>
                <a:lnTo>
                  <a:pt x="10269270" y="3175"/>
                </a:lnTo>
                <a:lnTo>
                  <a:pt x="10329596" y="9525"/>
                </a:lnTo>
                <a:lnTo>
                  <a:pt x="10381982" y="20637"/>
                </a:lnTo>
                <a:lnTo>
                  <a:pt x="10428020" y="36512"/>
                </a:lnTo>
                <a:lnTo>
                  <a:pt x="10469296" y="52387"/>
                </a:lnTo>
                <a:lnTo>
                  <a:pt x="10505808" y="68262"/>
                </a:lnTo>
                <a:lnTo>
                  <a:pt x="10543908" y="87312"/>
                </a:lnTo>
                <a:lnTo>
                  <a:pt x="10582008" y="106362"/>
                </a:lnTo>
                <a:lnTo>
                  <a:pt x="10618520" y="125412"/>
                </a:lnTo>
                <a:lnTo>
                  <a:pt x="10659796" y="141287"/>
                </a:lnTo>
                <a:lnTo>
                  <a:pt x="10705832" y="155575"/>
                </a:lnTo>
                <a:lnTo>
                  <a:pt x="10758220" y="166687"/>
                </a:lnTo>
                <a:lnTo>
                  <a:pt x="10818546" y="174625"/>
                </a:lnTo>
                <a:lnTo>
                  <a:pt x="10886808" y="176212"/>
                </a:lnTo>
                <a:lnTo>
                  <a:pt x="10955070" y="174625"/>
                </a:lnTo>
                <a:lnTo>
                  <a:pt x="11015396" y="166687"/>
                </a:lnTo>
                <a:lnTo>
                  <a:pt x="11067782" y="155575"/>
                </a:lnTo>
                <a:lnTo>
                  <a:pt x="11113820" y="141287"/>
                </a:lnTo>
                <a:lnTo>
                  <a:pt x="11155096" y="125412"/>
                </a:lnTo>
                <a:lnTo>
                  <a:pt x="11191608" y="106362"/>
                </a:lnTo>
                <a:lnTo>
                  <a:pt x="11229708" y="87312"/>
                </a:lnTo>
                <a:lnTo>
                  <a:pt x="11267808" y="68262"/>
                </a:lnTo>
                <a:lnTo>
                  <a:pt x="11304320" y="52387"/>
                </a:lnTo>
                <a:lnTo>
                  <a:pt x="11345596" y="36512"/>
                </a:lnTo>
                <a:lnTo>
                  <a:pt x="11391632" y="20637"/>
                </a:lnTo>
                <a:lnTo>
                  <a:pt x="11444020" y="9525"/>
                </a:lnTo>
                <a:lnTo>
                  <a:pt x="11504346" y="3175"/>
                </a:lnTo>
                <a:lnTo>
                  <a:pt x="11572608" y="0"/>
                </a:lnTo>
                <a:lnTo>
                  <a:pt x="11640870" y="3175"/>
                </a:lnTo>
                <a:lnTo>
                  <a:pt x="11701196" y="9525"/>
                </a:lnTo>
                <a:lnTo>
                  <a:pt x="11753582" y="20637"/>
                </a:lnTo>
                <a:lnTo>
                  <a:pt x="11799620" y="36512"/>
                </a:lnTo>
                <a:lnTo>
                  <a:pt x="11840896" y="52387"/>
                </a:lnTo>
                <a:lnTo>
                  <a:pt x="11877408" y="68262"/>
                </a:lnTo>
                <a:lnTo>
                  <a:pt x="11915508" y="87312"/>
                </a:lnTo>
                <a:lnTo>
                  <a:pt x="11953608" y="106362"/>
                </a:lnTo>
                <a:lnTo>
                  <a:pt x="11990120" y="125412"/>
                </a:lnTo>
                <a:lnTo>
                  <a:pt x="12031396" y="141287"/>
                </a:lnTo>
                <a:lnTo>
                  <a:pt x="12077432" y="155575"/>
                </a:lnTo>
                <a:lnTo>
                  <a:pt x="12129820" y="166688"/>
                </a:lnTo>
                <a:lnTo>
                  <a:pt x="12190146" y="174625"/>
                </a:lnTo>
                <a:lnTo>
                  <a:pt x="12191998" y="174668"/>
                </a:lnTo>
                <a:lnTo>
                  <a:pt x="12191998" y="851265"/>
                </a:lnTo>
                <a:lnTo>
                  <a:pt x="0" y="851265"/>
                </a:lnTo>
                <a:lnTo>
                  <a:pt x="0" y="174668"/>
                </a:lnTo>
                <a:lnTo>
                  <a:pt x="1852" y="174625"/>
                </a:lnTo>
                <a:lnTo>
                  <a:pt x="62177" y="166687"/>
                </a:lnTo>
                <a:lnTo>
                  <a:pt x="114564" y="155575"/>
                </a:lnTo>
                <a:lnTo>
                  <a:pt x="160602" y="141287"/>
                </a:lnTo>
                <a:lnTo>
                  <a:pt x="201877" y="125412"/>
                </a:lnTo>
                <a:lnTo>
                  <a:pt x="238389" y="106362"/>
                </a:lnTo>
                <a:lnTo>
                  <a:pt x="276489" y="87312"/>
                </a:lnTo>
                <a:lnTo>
                  <a:pt x="314589" y="68262"/>
                </a:lnTo>
                <a:lnTo>
                  <a:pt x="351102" y="52387"/>
                </a:lnTo>
                <a:lnTo>
                  <a:pt x="392377" y="36512"/>
                </a:lnTo>
                <a:lnTo>
                  <a:pt x="438414" y="20637"/>
                </a:lnTo>
                <a:lnTo>
                  <a:pt x="490802" y="9525"/>
                </a:lnTo>
                <a:lnTo>
                  <a:pt x="551127" y="3175"/>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a:extLst>
              <a:ext uri="{FF2B5EF4-FFF2-40B4-BE49-F238E27FC236}">
                <a16:creationId xmlns:a16="http://schemas.microsoft.com/office/drawing/2014/main" id="{1CBDDEB5-1BD6-EB73-B49E-F3692E1F5EBB}"/>
              </a:ext>
            </a:extLst>
          </p:cNvPr>
          <p:cNvSpPr>
            <a:spLocks noGrp="1" noChangeArrowheads="1"/>
          </p:cNvSpPr>
          <p:nvPr>
            <p:ph type="title"/>
          </p:nvPr>
        </p:nvSpPr>
        <p:spPr/>
        <p:txBody>
          <a:bodyPr>
            <a:normAutofit fontScale="90000"/>
          </a:bodyPr>
          <a:lstStyle/>
          <a:p>
            <a:pPr eaLnBrk="1" fontAlgn="auto" hangingPunct="1">
              <a:spcAft>
                <a:spcPts val="0"/>
              </a:spcAft>
              <a:defRPr/>
            </a:pPr>
            <a:r>
              <a:rPr lang="en-GB" altLang="en-US" b="1" u="sng"/>
              <a:t>Common ways to confront inconsistencies</a:t>
            </a:r>
          </a:p>
        </p:txBody>
      </p:sp>
      <p:sp>
        <p:nvSpPr>
          <p:cNvPr id="37891" name="Rectangle 3">
            <a:extLst>
              <a:ext uri="{FF2B5EF4-FFF2-40B4-BE49-F238E27FC236}">
                <a16:creationId xmlns:a16="http://schemas.microsoft.com/office/drawing/2014/main" id="{EBFCC91A-D6CC-9640-9BBA-E4108BB11D15}"/>
              </a:ext>
            </a:extLst>
          </p:cNvPr>
          <p:cNvSpPr>
            <a:spLocks noGrp="1"/>
          </p:cNvSpPr>
          <p:nvPr>
            <p:ph idx="1"/>
          </p:nvPr>
        </p:nvSpPr>
        <p:spPr/>
        <p:txBody>
          <a:bodyPr/>
          <a:lstStyle/>
          <a:p>
            <a:pPr eaLnBrk="1" hangingPunct="1"/>
            <a:endParaRPr lang="en-GB" altLang="en-US" dirty="0"/>
          </a:p>
          <a:p>
            <a:pPr eaLnBrk="1" hangingPunct="1"/>
            <a:endParaRPr lang="en-GB" altLang="en-US" sz="3200" dirty="0"/>
          </a:p>
          <a:p>
            <a:pPr eaLnBrk="1" hangingPunct="1">
              <a:buFontTx/>
              <a:buNone/>
            </a:pPr>
            <a:r>
              <a:rPr lang="en-GB" altLang="en-US" sz="3200" dirty="0"/>
              <a:t>   </a:t>
            </a:r>
            <a:r>
              <a:rPr lang="en-GB" altLang="en-US" sz="4000" dirty="0"/>
              <a:t>On the one hand you say that you are fine, but on the other hand I notice much pain in your voice”</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a:extLst>
              <a:ext uri="{FF2B5EF4-FFF2-40B4-BE49-F238E27FC236}">
                <a16:creationId xmlns:a16="http://schemas.microsoft.com/office/drawing/2014/main" id="{665460A1-990B-B721-C014-670D46EA18C0}"/>
              </a:ext>
            </a:extLst>
          </p:cNvPr>
          <p:cNvSpPr>
            <a:spLocks noGrp="1" noChangeArrowheads="1"/>
          </p:cNvSpPr>
          <p:nvPr>
            <p:ph type="title"/>
          </p:nvPr>
        </p:nvSpPr>
        <p:spPr/>
        <p:txBody>
          <a:bodyPr/>
          <a:lstStyle/>
          <a:p>
            <a:pPr eaLnBrk="1" fontAlgn="auto" hangingPunct="1">
              <a:spcAft>
                <a:spcPts val="0"/>
              </a:spcAft>
              <a:defRPr/>
            </a:pPr>
            <a:r>
              <a:rPr lang="en-GB" altLang="en-US" sz="3200" b="1" u="sng"/>
              <a:t>TRY SOME SENSITIVE CHALLENGES TO THESE STATEMENTS:</a:t>
            </a:r>
          </a:p>
        </p:txBody>
      </p:sp>
      <p:sp>
        <p:nvSpPr>
          <p:cNvPr id="41987" name="Rectangle 3">
            <a:extLst>
              <a:ext uri="{FF2B5EF4-FFF2-40B4-BE49-F238E27FC236}">
                <a16:creationId xmlns:a16="http://schemas.microsoft.com/office/drawing/2014/main" id="{71996506-57EA-9AEB-D2DD-E122B5B4C5EB}"/>
              </a:ext>
            </a:extLst>
          </p:cNvPr>
          <p:cNvSpPr>
            <a:spLocks noGrp="1"/>
          </p:cNvSpPr>
          <p:nvPr>
            <p:ph idx="1"/>
          </p:nvPr>
        </p:nvSpPr>
        <p:spPr>
          <a:xfrm>
            <a:off x="755650" y="1341438"/>
            <a:ext cx="8205788" cy="5688012"/>
          </a:xfrm>
        </p:spPr>
        <p:txBody>
          <a:bodyPr/>
          <a:lstStyle/>
          <a:p>
            <a:pPr eaLnBrk="1" hangingPunct="1"/>
            <a:r>
              <a:rPr lang="en-GB" altLang="en-US" sz="3600"/>
              <a:t>They are all out to get me</a:t>
            </a:r>
          </a:p>
          <a:p>
            <a:pPr eaLnBrk="1" hangingPunct="1"/>
            <a:r>
              <a:rPr lang="en-GB" altLang="en-US" sz="3600"/>
              <a:t>I have no friends</a:t>
            </a:r>
          </a:p>
          <a:p>
            <a:pPr eaLnBrk="1" hangingPunct="1"/>
            <a:r>
              <a:rPr lang="en-GB" altLang="en-US" sz="3600"/>
              <a:t>I am a terrible mother</a:t>
            </a:r>
          </a:p>
          <a:p>
            <a:pPr eaLnBrk="1" hangingPunct="1"/>
            <a:r>
              <a:rPr lang="en-GB" altLang="en-US" sz="3600"/>
              <a:t>I’m no good with people</a:t>
            </a:r>
          </a:p>
          <a:p>
            <a:pPr eaLnBrk="1" hangingPunct="1"/>
            <a:r>
              <a:rPr lang="en-GB" altLang="en-US" sz="3600"/>
              <a:t>My partner does not love me any more</a:t>
            </a:r>
          </a:p>
          <a:p>
            <a:pPr eaLnBrk="1" hangingPunct="1"/>
            <a:r>
              <a:rPr lang="en-GB" altLang="en-US" sz="3600"/>
              <a:t>I am useless</a:t>
            </a:r>
          </a:p>
          <a:p>
            <a:pPr eaLnBrk="1" hangingPunct="1">
              <a:buFontTx/>
              <a:buNone/>
            </a:pPr>
            <a:r>
              <a:rPr lang="en-GB" altLang="en-US" sz="3600"/>
              <a:t>[A simple reflection can be a sensitive challenge]</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a:extLst>
              <a:ext uri="{FF2B5EF4-FFF2-40B4-BE49-F238E27FC236}">
                <a16:creationId xmlns:a16="http://schemas.microsoft.com/office/drawing/2014/main" id="{EABC7C8E-4C88-629B-3449-503EE31277A1}"/>
              </a:ext>
            </a:extLst>
          </p:cNvPr>
          <p:cNvSpPr>
            <a:spLocks noGrp="1" noChangeArrowheads="1"/>
          </p:cNvSpPr>
          <p:nvPr>
            <p:ph type="title"/>
          </p:nvPr>
        </p:nvSpPr>
        <p:spPr/>
        <p:txBody>
          <a:bodyPr/>
          <a:lstStyle/>
          <a:p>
            <a:pPr eaLnBrk="1" fontAlgn="auto" hangingPunct="1">
              <a:spcAft>
                <a:spcPts val="0"/>
              </a:spcAft>
              <a:defRPr/>
            </a:pPr>
            <a:r>
              <a:rPr lang="en-GB" altLang="en-US" b="1" u="sng"/>
              <a:t>REFRAMING WIDENS POSSIBLE PERCEPTIONS</a:t>
            </a:r>
          </a:p>
        </p:txBody>
      </p:sp>
      <p:sp>
        <p:nvSpPr>
          <p:cNvPr id="44035" name="Rectangle 3">
            <a:extLst>
              <a:ext uri="{FF2B5EF4-FFF2-40B4-BE49-F238E27FC236}">
                <a16:creationId xmlns:a16="http://schemas.microsoft.com/office/drawing/2014/main" id="{44FF8008-DAF5-662E-2CDD-B583A0616B39}"/>
              </a:ext>
            </a:extLst>
          </p:cNvPr>
          <p:cNvSpPr>
            <a:spLocks noGrp="1"/>
          </p:cNvSpPr>
          <p:nvPr>
            <p:ph idx="1"/>
          </p:nvPr>
        </p:nvSpPr>
        <p:spPr/>
        <p:txBody>
          <a:bodyPr/>
          <a:lstStyle/>
          <a:p>
            <a:pPr eaLnBrk="1" hangingPunct="1">
              <a:buFontTx/>
              <a:buNone/>
            </a:pPr>
            <a:endParaRPr lang="en-GB" altLang="en-US"/>
          </a:p>
          <a:p>
            <a:pPr eaLnBrk="1" hangingPunct="1">
              <a:buFontTx/>
              <a:buNone/>
            </a:pPr>
            <a:r>
              <a:rPr lang="en-GB" altLang="en-US"/>
              <a:t>  “</a:t>
            </a:r>
            <a:r>
              <a:rPr lang="en-GB" altLang="en-US" sz="3600"/>
              <a:t>You say that your partner does not care for you, yet you complain how he insists on running you to your yoga class so that you don’t have to catch the bus”</a:t>
            </a:r>
          </a:p>
          <a:p>
            <a:pPr eaLnBrk="1" hangingPunct="1"/>
            <a:endParaRPr lang="en-GB" altLang="en-US"/>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DC2DC682-1A2F-5F6B-006E-0C1C950BEA5D}"/>
              </a:ext>
            </a:extLst>
          </p:cNvPr>
          <p:cNvSpPr>
            <a:spLocks noGrp="1" noChangeArrowheads="1"/>
          </p:cNvSpPr>
          <p:nvPr>
            <p:ph type="title"/>
          </p:nvPr>
        </p:nvSpPr>
        <p:spPr/>
        <p:txBody>
          <a:bodyPr>
            <a:normAutofit fontScale="90000"/>
          </a:bodyPr>
          <a:lstStyle/>
          <a:p>
            <a:pPr>
              <a:spcAft>
                <a:spcPts val="0"/>
              </a:spcAft>
              <a:defRPr/>
            </a:pPr>
            <a:r>
              <a:rPr lang="en-GB" b="1" u="sng" dirty="0">
                <a:ea typeface="+mj-lt"/>
                <a:cs typeface="+mj-lt"/>
              </a:rPr>
              <a:t>REFRAMING WIDENS POSSIBLE PERCEPTIONS</a:t>
            </a:r>
            <a:br>
              <a:rPr lang="en-GB" b="1" u="sng" dirty="0">
                <a:ea typeface="+mj-lt"/>
                <a:cs typeface="+mj-lt"/>
              </a:rPr>
            </a:br>
            <a:r>
              <a:rPr lang="en-GB" altLang="en-US" b="1" u="sng" dirty="0"/>
              <a:t> </a:t>
            </a:r>
            <a:br>
              <a:rPr lang="en-GB" altLang="en-US" b="1" u="sng" dirty="0"/>
            </a:br>
            <a:br>
              <a:rPr lang="en-GB" altLang="en-US" b="1" u="sng" dirty="0"/>
            </a:br>
            <a:br>
              <a:rPr lang="en-GB" altLang="en-US" b="1" u="sng" dirty="0"/>
            </a:br>
            <a:endParaRPr lang="en-GB" altLang="en-US" b="1" u="sng" dirty="0"/>
          </a:p>
        </p:txBody>
      </p:sp>
      <p:sp>
        <p:nvSpPr>
          <p:cNvPr id="46083" name="Rectangle 3">
            <a:extLst>
              <a:ext uri="{FF2B5EF4-FFF2-40B4-BE49-F238E27FC236}">
                <a16:creationId xmlns:a16="http://schemas.microsoft.com/office/drawing/2014/main" id="{5C08371E-0524-8A22-4D29-20609AF8E178}"/>
              </a:ext>
            </a:extLst>
          </p:cNvPr>
          <p:cNvSpPr>
            <a:spLocks noGrp="1"/>
          </p:cNvSpPr>
          <p:nvPr>
            <p:ph idx="1"/>
          </p:nvPr>
        </p:nvSpPr>
        <p:spPr>
          <a:xfrm>
            <a:off x="938213" y="2286000"/>
            <a:ext cx="7634287" cy="4189413"/>
          </a:xfrm>
        </p:spPr>
        <p:txBody>
          <a:bodyPr/>
          <a:lstStyle/>
          <a:p>
            <a:pPr eaLnBrk="1" hangingPunct="1"/>
            <a:endParaRPr lang="en-GB" altLang="en-US"/>
          </a:p>
          <a:p>
            <a:pPr eaLnBrk="1" hangingPunct="1">
              <a:buNone/>
            </a:pPr>
            <a:r>
              <a:rPr lang="en-GB" altLang="en-US" dirty="0"/>
              <a:t>  “</a:t>
            </a:r>
            <a:r>
              <a:rPr lang="en-GB" altLang="en-US" sz="4000" dirty="0"/>
              <a:t>You mentioned that your mother hates your boyfriend, yet you describe how she always has a meal ready for him when he works late”</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8137" name="Rectangle 48136">
            <a:extLst>
              <a:ext uri="{FF2B5EF4-FFF2-40B4-BE49-F238E27FC236}">
                <a16:creationId xmlns:a16="http://schemas.microsoft.com/office/drawing/2014/main" id="{1B0A7D14-7B67-4022-A8BE-1CCD4A0F1B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8434" name="Rectangle 2">
            <a:extLst>
              <a:ext uri="{FF2B5EF4-FFF2-40B4-BE49-F238E27FC236}">
                <a16:creationId xmlns:a16="http://schemas.microsoft.com/office/drawing/2014/main" id="{1E6592AC-9CCD-8271-FE05-EB1015A7DE37}"/>
              </a:ext>
            </a:extLst>
          </p:cNvPr>
          <p:cNvSpPr>
            <a:spLocks noGrp="1" noChangeArrowheads="1"/>
          </p:cNvSpPr>
          <p:nvPr>
            <p:ph type="title"/>
          </p:nvPr>
        </p:nvSpPr>
        <p:spPr>
          <a:xfrm>
            <a:off x="938758" y="382385"/>
            <a:ext cx="7633742" cy="1492132"/>
          </a:xfrm>
        </p:spPr>
        <p:txBody>
          <a:bodyPr anchor="ctr">
            <a:normAutofit/>
          </a:bodyPr>
          <a:lstStyle/>
          <a:p>
            <a:pPr eaLnBrk="1" fontAlgn="auto" hangingPunct="1">
              <a:spcAft>
                <a:spcPts val="0"/>
              </a:spcAft>
              <a:defRPr/>
            </a:pPr>
            <a:r>
              <a:rPr lang="en-GB" altLang="en-US" b="1" u="sng" dirty="0"/>
              <a:t>REFLECTING</a:t>
            </a:r>
          </a:p>
        </p:txBody>
      </p:sp>
      <p:sp>
        <p:nvSpPr>
          <p:cNvPr id="48139" name="Freeform 6">
            <a:extLst>
              <a:ext uri="{FF2B5EF4-FFF2-40B4-BE49-F238E27FC236}">
                <a16:creationId xmlns:a16="http://schemas.microsoft.com/office/drawing/2014/main" id="{AB09A9E8-BF27-4613-A775-071F082083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664368"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accent1"/>
          </a:solidFill>
          <a:ln w="0">
            <a:noFill/>
            <a:prstDash val="solid"/>
            <a:round/>
            <a:headEnd/>
            <a:tailEnd/>
          </a:ln>
        </p:spPr>
        <p:txBody>
          <a:bodyPr/>
          <a:lstStyle/>
          <a:p>
            <a:endParaRPr lang="en-GB"/>
          </a:p>
        </p:txBody>
      </p:sp>
      <p:sp>
        <p:nvSpPr>
          <p:cNvPr id="48141" name="Rectangle 48140">
            <a:extLst>
              <a:ext uri="{FF2B5EF4-FFF2-40B4-BE49-F238E27FC236}">
                <a16:creationId xmlns:a16="http://schemas.microsoft.com/office/drawing/2014/main" id="{C3AFE299-6F79-44AF-9A77-2DC2DC1F84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1402" y="0"/>
            <a:ext cx="21259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graphicFrame>
        <p:nvGraphicFramePr>
          <p:cNvPr id="48133" name="Rectangle 3">
            <a:extLst>
              <a:ext uri="{FF2B5EF4-FFF2-40B4-BE49-F238E27FC236}">
                <a16:creationId xmlns:a16="http://schemas.microsoft.com/office/drawing/2014/main" id="{3DE373E9-1F23-BE27-F3AA-3D5BD424CDE7}"/>
              </a:ext>
            </a:extLst>
          </p:cNvPr>
          <p:cNvGraphicFramePr>
            <a:graphicFrameLocks noGrp="1"/>
          </p:cNvGraphicFramePr>
          <p:nvPr>
            <p:ph idx="1"/>
            <p:extLst>
              <p:ext uri="{D42A27DB-BD31-4B8C-83A1-F6EECF244321}">
                <p14:modId xmlns:p14="http://schemas.microsoft.com/office/powerpoint/2010/main" val="1175294830"/>
              </p:ext>
            </p:extLst>
          </p:nvPr>
        </p:nvGraphicFramePr>
        <p:xfrm>
          <a:off x="938212" y="2286000"/>
          <a:ext cx="7634288" cy="35941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0185" name="Rectangle 50184">
            <a:extLst>
              <a:ext uri="{FF2B5EF4-FFF2-40B4-BE49-F238E27FC236}">
                <a16:creationId xmlns:a16="http://schemas.microsoft.com/office/drawing/2014/main" id="{1B0A7D14-7B67-4022-A8BE-1CCD4A0F1B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9458" name="Rectangle 2">
            <a:extLst>
              <a:ext uri="{FF2B5EF4-FFF2-40B4-BE49-F238E27FC236}">
                <a16:creationId xmlns:a16="http://schemas.microsoft.com/office/drawing/2014/main" id="{59D4A3BE-A5EC-B796-D89A-2F4B470AE1BB}"/>
              </a:ext>
            </a:extLst>
          </p:cNvPr>
          <p:cNvSpPr>
            <a:spLocks noGrp="1" noChangeArrowheads="1"/>
          </p:cNvSpPr>
          <p:nvPr>
            <p:ph type="title"/>
          </p:nvPr>
        </p:nvSpPr>
        <p:spPr>
          <a:xfrm>
            <a:off x="938758" y="382385"/>
            <a:ext cx="7633742" cy="1492132"/>
          </a:xfrm>
        </p:spPr>
        <p:txBody>
          <a:bodyPr anchor="ctr">
            <a:normAutofit/>
          </a:bodyPr>
          <a:lstStyle/>
          <a:p>
            <a:pPr eaLnBrk="1" fontAlgn="auto" hangingPunct="1">
              <a:spcAft>
                <a:spcPts val="0"/>
              </a:spcAft>
              <a:defRPr/>
            </a:pPr>
            <a:r>
              <a:rPr lang="en-GB" altLang="en-US"/>
              <a:t>When to use sensitive challenge…</a:t>
            </a:r>
          </a:p>
        </p:txBody>
      </p:sp>
      <p:sp>
        <p:nvSpPr>
          <p:cNvPr id="50187" name="Freeform 6">
            <a:extLst>
              <a:ext uri="{FF2B5EF4-FFF2-40B4-BE49-F238E27FC236}">
                <a16:creationId xmlns:a16="http://schemas.microsoft.com/office/drawing/2014/main" id="{AB09A9E8-BF27-4613-A775-071F082083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664368"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accent1"/>
          </a:solidFill>
          <a:ln w="0">
            <a:noFill/>
            <a:prstDash val="solid"/>
            <a:round/>
            <a:headEnd/>
            <a:tailEnd/>
          </a:ln>
        </p:spPr>
        <p:txBody>
          <a:bodyPr/>
          <a:lstStyle/>
          <a:p>
            <a:endParaRPr lang="en-GB"/>
          </a:p>
        </p:txBody>
      </p:sp>
      <p:sp>
        <p:nvSpPr>
          <p:cNvPr id="50189" name="Rectangle 50188">
            <a:extLst>
              <a:ext uri="{FF2B5EF4-FFF2-40B4-BE49-F238E27FC236}">
                <a16:creationId xmlns:a16="http://schemas.microsoft.com/office/drawing/2014/main" id="{C3AFE299-6F79-44AF-9A77-2DC2DC1F84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1402" y="0"/>
            <a:ext cx="21259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graphicFrame>
        <p:nvGraphicFramePr>
          <p:cNvPr id="50181" name="Rectangle 3">
            <a:extLst>
              <a:ext uri="{FF2B5EF4-FFF2-40B4-BE49-F238E27FC236}">
                <a16:creationId xmlns:a16="http://schemas.microsoft.com/office/drawing/2014/main" id="{B4316F95-8D9C-DB46-D699-3D72C7E7A924}"/>
              </a:ext>
            </a:extLst>
          </p:cNvPr>
          <p:cNvGraphicFramePr>
            <a:graphicFrameLocks noGrp="1"/>
          </p:cNvGraphicFramePr>
          <p:nvPr>
            <p:ph idx="1"/>
            <p:extLst>
              <p:ext uri="{D42A27DB-BD31-4B8C-83A1-F6EECF244321}">
                <p14:modId xmlns:p14="http://schemas.microsoft.com/office/powerpoint/2010/main" val="2471190859"/>
              </p:ext>
            </p:extLst>
          </p:nvPr>
        </p:nvGraphicFramePr>
        <p:xfrm>
          <a:off x="938212" y="2286000"/>
          <a:ext cx="7634288" cy="35941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theme/theme1.xml><?xml version="1.0" encoding="utf-8"?>
<a:theme xmlns:a="http://schemas.openxmlformats.org/drawingml/2006/main" name="Badge">
  <a:themeElements>
    <a:clrScheme name="Badge">
      <a:dk1>
        <a:sysClr val="windowText" lastClr="000000"/>
      </a:dk1>
      <a:lt1>
        <a:sysClr val="window" lastClr="FFFFFF"/>
      </a:lt1>
      <a:dk2>
        <a:srgbClr val="2A1A00"/>
      </a:dk2>
      <a:lt2>
        <a:srgbClr val="F3F3F2"/>
      </a:lt2>
      <a:accent1>
        <a:srgbClr val="F8B323"/>
      </a:accent1>
      <a:accent2>
        <a:srgbClr val="656A59"/>
      </a:accent2>
      <a:accent3>
        <a:srgbClr val="46B2B5"/>
      </a:accent3>
      <a:accent4>
        <a:srgbClr val="8CAA7E"/>
      </a:accent4>
      <a:accent5>
        <a:srgbClr val="D36F68"/>
      </a:accent5>
      <a:accent6>
        <a:srgbClr val="826276"/>
      </a:accent6>
      <a:hlink>
        <a:srgbClr val="46B2B5"/>
      </a:hlink>
      <a:folHlink>
        <a:srgbClr val="A46694"/>
      </a:folHlink>
    </a:clrScheme>
    <a:fontScheme name="Badge">
      <a:majorFont>
        <a:latin typeface="Impact" panose="020B080603090205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ill Sans MT" panose="020B0502020104020203"/>
        <a:ea typeface=""/>
        <a:cs typeface=""/>
        <a:font script="Grek" typeface="Corbel"/>
        <a:font script="Cyrl" typeface="Corbel"/>
        <a:font script="Jpan" typeface="メイリオ"/>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Badge">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12700" cap="flat" cmpd="sng" algn="in">
          <a:solidFill>
            <a:schemeClr val="phClr"/>
          </a:solidFill>
          <a:prstDash val="solid"/>
        </a:ln>
        <a:ln w="50800" cap="flat" cmpd="sng" algn="in">
          <a:solidFill>
            <a:schemeClr val="phClr"/>
          </a:solidFill>
          <a:prstDash val="solid"/>
        </a:ln>
      </a:lnStyleLst>
      <a:effectStyleLst>
        <a:effectStyle>
          <a:effectLst/>
        </a:effectStyle>
        <a:effectStyle>
          <a:effectLst/>
        </a:effectStyle>
        <a:effectStyle>
          <a:effectLst>
            <a:outerShdw blurRad="38100" dist="25400" dir="5400000" algn="ctr" rotWithShape="0">
              <a:srgbClr val="000000">
                <a:alpha val="2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adge" id="{71A07785-5930-41D4-9A83-E23602B48E98}" vid="{771EA782-DFA6-45B1-AEA3-661F1715B310}"/>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Override1.xml><?xml version="1.0" encoding="utf-8"?>
<a:themeOverride xmlns:a="http://schemas.openxmlformats.org/drawingml/2006/main">
  <a:clrScheme name="Badge">
    <a:dk1>
      <a:sysClr val="windowText" lastClr="000000"/>
    </a:dk1>
    <a:lt1>
      <a:sysClr val="window" lastClr="FFFFFF"/>
    </a:lt1>
    <a:dk2>
      <a:srgbClr val="2A1A00"/>
    </a:dk2>
    <a:lt2>
      <a:srgbClr val="F3F3F2"/>
    </a:lt2>
    <a:accent1>
      <a:srgbClr val="F8B323"/>
    </a:accent1>
    <a:accent2>
      <a:srgbClr val="656A59"/>
    </a:accent2>
    <a:accent3>
      <a:srgbClr val="46B2B5"/>
    </a:accent3>
    <a:accent4>
      <a:srgbClr val="8CAA7E"/>
    </a:accent4>
    <a:accent5>
      <a:srgbClr val="D36F68"/>
    </a:accent5>
    <a:accent6>
      <a:srgbClr val="826276"/>
    </a:accent6>
    <a:hlink>
      <a:srgbClr val="46B2B5"/>
    </a:hlink>
    <a:folHlink>
      <a:srgbClr val="A46694"/>
    </a:folHlink>
  </a:clrScheme>
</a:themeOverride>
</file>

<file path=docProps/app.xml><?xml version="1.0" encoding="utf-8"?>
<Properties xmlns="http://schemas.openxmlformats.org/officeDocument/2006/extended-properties" xmlns:vt="http://schemas.openxmlformats.org/officeDocument/2006/docPropsVTypes">
  <Template>TM10001106[[fn=Badge]]</Template>
  <TotalTime>185</TotalTime>
  <Words>766</Words>
  <Application>Microsoft Office PowerPoint</Application>
  <PresentationFormat>On-screen Show (4:3)</PresentationFormat>
  <Paragraphs>104</Paragraphs>
  <Slides>23</Slides>
  <Notes>17</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23</vt:i4>
      </vt:variant>
    </vt:vector>
  </HeadingPairs>
  <TitlesOfParts>
    <vt:vector size="33" baseType="lpstr">
      <vt:lpstr>Arial</vt:lpstr>
      <vt:lpstr>Arial Black</vt:lpstr>
      <vt:lpstr>Gill Sans MT</vt:lpstr>
      <vt:lpstr>Impact</vt:lpstr>
      <vt:lpstr>Open Sans</vt:lpstr>
      <vt:lpstr>Roboto</vt:lpstr>
      <vt:lpstr>Sabon Next LT</vt:lpstr>
      <vt:lpstr>Times New Roman</vt:lpstr>
      <vt:lpstr>Wingdings</vt:lpstr>
      <vt:lpstr>Badge</vt:lpstr>
      <vt:lpstr>COUNSELLING SKILLS</vt:lpstr>
      <vt:lpstr> The Skill of Challenge in Counselling </vt:lpstr>
      <vt:lpstr> </vt:lpstr>
      <vt:lpstr> </vt:lpstr>
      <vt:lpstr>The Relationship between Challenge and Support </vt:lpstr>
      <vt:lpstr>Challenging Skills </vt:lpstr>
      <vt:lpstr>Challenge in Different Counselling Modalities </vt:lpstr>
      <vt:lpstr>Student  Exercise  </vt:lpstr>
      <vt:lpstr>What do we mean by this term?</vt:lpstr>
      <vt:lpstr>What do we mean by this term?</vt:lpstr>
      <vt:lpstr>What do we mean by this term?</vt:lpstr>
      <vt:lpstr>What do we mean by this term?</vt:lpstr>
      <vt:lpstr>Inconsistency……….</vt:lpstr>
      <vt:lpstr>Within verbal messages……..</vt:lpstr>
      <vt:lpstr>Inconsistency between words and actions……………..</vt:lpstr>
      <vt:lpstr>Inconsistencies between past and present statements………</vt:lpstr>
      <vt:lpstr>Common ways to confront inconsistencies</vt:lpstr>
      <vt:lpstr>Common ways to confront inconsistencies</vt:lpstr>
      <vt:lpstr>TRY SOME SENSITIVE CHALLENGES TO THESE STATEMENTS:</vt:lpstr>
      <vt:lpstr>REFRAMING WIDENS POSSIBLE PERCEPTIONS</vt:lpstr>
      <vt:lpstr>REFRAMING WIDENS POSSIBLE PERCEPTIONS     </vt:lpstr>
      <vt:lpstr>REFLECTING</vt:lpstr>
      <vt:lpstr>When to use sensitive challenge…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COUNSELLING SKILLS</dc:title>
  <dc:creator>M.Cole</dc:creator>
  <cp:lastModifiedBy>Beverly Cole</cp:lastModifiedBy>
  <cp:revision>45</cp:revision>
  <dcterms:created xsi:type="dcterms:W3CDTF">2012-02-14T06:38:06Z</dcterms:created>
  <dcterms:modified xsi:type="dcterms:W3CDTF">2026-03-10T20:06:11Z</dcterms:modified>
</cp:coreProperties>
</file>