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8" r:id="rId3"/>
    <p:sldId id="259" r:id="rId4"/>
    <p:sldId id="263" r:id="rId5"/>
    <p:sldId id="267" r:id="rId6"/>
    <p:sldId id="268" r:id="rId7"/>
    <p:sldId id="266" r:id="rId8"/>
    <p:sldId id="269" r:id="rId9"/>
    <p:sldId id="270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7D0CFA-F6E6-4B2E-87EE-26D34FB5DCFA}" v="61" dt="2026-02-14T22:56:29.4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8" autoAdjust="0"/>
    <p:restoredTop sz="94660"/>
  </p:normalViewPr>
  <p:slideViewPr>
    <p:cSldViewPr snapToGrid="0">
      <p:cViewPr varScale="1">
        <p:scale>
          <a:sx n="72" d="100"/>
          <a:sy n="72" d="100"/>
        </p:scale>
        <p:origin x="43" y="1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reen akhtar" userId="0f480f9df7dc3195" providerId="LiveId" clId="{DED47CB8-3CBA-44E1-8805-47298D57C30E}"/>
    <pc:docChg chg="undo redo custSel addSld delSld modSld sldOrd">
      <pc:chgData name="shahreen akhtar" userId="0f480f9df7dc3195" providerId="LiveId" clId="{DED47CB8-3CBA-44E1-8805-47298D57C30E}" dt="2026-02-14T23:59:42.175" v="9324" actId="26606"/>
      <pc:docMkLst>
        <pc:docMk/>
      </pc:docMkLst>
      <pc:sldChg chg="addSp delSp modSp mod delDesignElem">
        <pc:chgData name="shahreen akhtar" userId="0f480f9df7dc3195" providerId="LiveId" clId="{DED47CB8-3CBA-44E1-8805-47298D57C30E}" dt="2026-02-14T22:43:40.858" v="8958"/>
        <pc:sldMkLst>
          <pc:docMk/>
          <pc:sldMk cId="383686838" sldId="256"/>
        </pc:sldMkLst>
        <pc:spChg chg="mod">
          <ac:chgData name="shahreen akhtar" userId="0f480f9df7dc3195" providerId="LiveId" clId="{DED47CB8-3CBA-44E1-8805-47298D57C30E}" dt="2026-02-13T22:40:31.943" v="8638" actId="20577"/>
          <ac:spMkLst>
            <pc:docMk/>
            <pc:sldMk cId="383686838" sldId="256"/>
            <ac:spMk id="3" creationId="{A0D42277-CC1B-B4F7-C170-17ECDFF66656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383686838" sldId="256"/>
            <ac:spMk id="8" creationId="{4609862E-48F9-45AC-8D44-67A0268A7935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383686838" sldId="256"/>
            <ac:spMk id="10" creationId="{2D5EEA8B-2D86-4D1D-96B3-6B8290303786}"/>
          </ac:spMkLst>
        </pc:spChg>
        <pc:graphicFrameChg chg="add mod">
          <ac:chgData name="shahreen akhtar" userId="0f480f9df7dc3195" providerId="LiveId" clId="{DED47CB8-3CBA-44E1-8805-47298D57C30E}" dt="2026-02-13T22:39:10.616" v="8613"/>
          <ac:graphicFrameMkLst>
            <pc:docMk/>
            <pc:sldMk cId="383686838" sldId="256"/>
            <ac:graphicFrameMk id="4" creationId="{13F8A0CB-C673-729E-C18A-D5A28684AB3A}"/>
          </ac:graphicFrameMkLst>
        </pc:graphicFrameChg>
        <pc:graphicFrameChg chg="add mod">
          <ac:chgData name="shahreen akhtar" userId="0f480f9df7dc3195" providerId="LiveId" clId="{DED47CB8-3CBA-44E1-8805-47298D57C30E}" dt="2026-02-13T22:39:17.953" v="8614"/>
          <ac:graphicFrameMkLst>
            <pc:docMk/>
            <pc:sldMk cId="383686838" sldId="256"/>
            <ac:graphicFrameMk id="6" creationId="{FA82625D-85E9-2595-2D2F-6215E43B5F96}"/>
          </ac:graphicFrameMkLst>
        </pc:graphicFrameChg>
        <pc:graphicFrameChg chg="add mod">
          <ac:chgData name="shahreen akhtar" userId="0f480f9df7dc3195" providerId="LiveId" clId="{DED47CB8-3CBA-44E1-8805-47298D57C30E}" dt="2026-02-13T22:39:30.846" v="8618"/>
          <ac:graphicFrameMkLst>
            <pc:docMk/>
            <pc:sldMk cId="383686838" sldId="256"/>
            <ac:graphicFrameMk id="7" creationId="{A7BE8B02-28F7-55E8-DA4F-AA96AE83DA05}"/>
          </ac:graphicFrameMkLst>
        </pc:graphicFrameChg>
      </pc:sldChg>
      <pc:sldChg chg="addSp delSp modSp mod delDesignElem">
        <pc:chgData name="shahreen akhtar" userId="0f480f9df7dc3195" providerId="LiveId" clId="{DED47CB8-3CBA-44E1-8805-47298D57C30E}" dt="2026-02-14T23:59:42.175" v="9324" actId="26606"/>
        <pc:sldMkLst>
          <pc:docMk/>
          <pc:sldMk cId="3631101404" sldId="258"/>
        </pc:sldMkLst>
        <pc:spChg chg="add del mod">
          <ac:chgData name="shahreen akhtar" userId="0f480f9df7dc3195" providerId="LiveId" clId="{DED47CB8-3CBA-44E1-8805-47298D57C30E}" dt="2026-02-13T21:38:19.840" v="8497" actId="478"/>
          <ac:spMkLst>
            <pc:docMk/>
            <pc:sldMk cId="3631101404" sldId="258"/>
            <ac:spMk id="2" creationId="{EF4B19CF-C9BA-7808-8AF9-A5E3A8EED20C}"/>
          </ac:spMkLst>
        </pc:spChg>
        <pc:spChg chg="add del mod">
          <ac:chgData name="shahreen akhtar" userId="0f480f9df7dc3195" providerId="LiveId" clId="{DED47CB8-3CBA-44E1-8805-47298D57C30E}" dt="2026-02-13T21:38:16.682" v="8496" actId="478"/>
          <ac:spMkLst>
            <pc:docMk/>
            <pc:sldMk cId="3631101404" sldId="258"/>
            <ac:spMk id="4" creationId="{D7049488-C01E-EC30-F4DD-241364241B49}"/>
          </ac:spMkLst>
        </pc:spChg>
        <pc:spChg chg="add del mod">
          <ac:chgData name="shahreen akhtar" userId="0f480f9df7dc3195" providerId="LiveId" clId="{DED47CB8-3CBA-44E1-8805-47298D57C30E}" dt="2026-02-14T23:59:42.175" v="9324" actId="26606"/>
          <ac:spMkLst>
            <pc:docMk/>
            <pc:sldMk cId="3631101404" sldId="258"/>
            <ac:spMk id="5" creationId="{D60CB20D-ADFA-7702-EEDC-17E253D54CCC}"/>
          </ac:spMkLst>
        </pc:spChg>
        <pc:spChg chg="add del mod">
          <ac:chgData name="shahreen akhtar" userId="0f480f9df7dc3195" providerId="LiveId" clId="{DED47CB8-3CBA-44E1-8805-47298D57C30E}" dt="2026-02-13T21:38:25.027" v="8499" actId="478"/>
          <ac:spMkLst>
            <pc:docMk/>
            <pc:sldMk cId="3631101404" sldId="258"/>
            <ac:spMk id="7" creationId="{D30D1E47-BBA4-B418-84F8-66A963DBD785}"/>
          </ac:spMkLst>
        </pc:spChg>
        <pc:spChg chg="add mod">
          <ac:chgData name="shahreen akhtar" userId="0f480f9df7dc3195" providerId="LiveId" clId="{DED47CB8-3CBA-44E1-8805-47298D57C30E}" dt="2026-02-13T22:41:29.251" v="8642" actId="255"/>
          <ac:spMkLst>
            <pc:docMk/>
            <pc:sldMk cId="3631101404" sldId="258"/>
            <ac:spMk id="9" creationId="{3B51D7E1-E736-7EE3-958C-5E710FA92A60}"/>
          </ac:spMkLst>
        </pc:spChg>
        <pc:spChg chg="add mod">
          <ac:chgData name="shahreen akhtar" userId="0f480f9df7dc3195" providerId="LiveId" clId="{DED47CB8-3CBA-44E1-8805-47298D57C30E}" dt="2026-02-13T22:31:47.691" v="8537" actId="1076"/>
          <ac:spMkLst>
            <pc:docMk/>
            <pc:sldMk cId="3631101404" sldId="258"/>
            <ac:spMk id="13" creationId="{DEFA5D0F-413A-9EA4-994C-92D3093209A5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3631101404" sldId="258"/>
            <ac:spMk id="18" creationId="{4609862E-48F9-45AC-8D44-67A0268A7935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3631101404" sldId="258"/>
            <ac:spMk id="20" creationId="{2D5EEA8B-2D86-4D1D-96B3-6B8290303786}"/>
          </ac:spMkLst>
        </pc:spChg>
        <pc:graphicFrameChg chg="add del">
          <ac:chgData name="shahreen akhtar" userId="0f480f9df7dc3195" providerId="LiveId" clId="{DED47CB8-3CBA-44E1-8805-47298D57C30E}" dt="2026-02-14T22:55:33.518" v="9174" actId="26606"/>
          <ac:graphicFrameMkLst>
            <pc:docMk/>
            <pc:sldMk cId="3631101404" sldId="258"/>
            <ac:graphicFrameMk id="1028" creationId="{FE7BD4BA-4E6F-903A-0964-9F5EA471FEEB}"/>
          </ac:graphicFrameMkLst>
        </pc:graphicFrameChg>
        <pc:graphicFrameChg chg="add del">
          <ac:chgData name="shahreen akhtar" userId="0f480f9df7dc3195" providerId="LiveId" clId="{DED47CB8-3CBA-44E1-8805-47298D57C30E}" dt="2026-02-14T23:59:24.251" v="9322" actId="26606"/>
          <ac:graphicFrameMkLst>
            <pc:docMk/>
            <pc:sldMk cId="3631101404" sldId="258"/>
            <ac:graphicFrameMk id="1029" creationId="{D7E07E6F-9658-A86B-0744-55620E2C11D9}"/>
          </ac:graphicFrameMkLst>
        </pc:graphicFrameChg>
        <pc:graphicFrameChg chg="add del">
          <ac:chgData name="shahreen akhtar" userId="0f480f9df7dc3195" providerId="LiveId" clId="{DED47CB8-3CBA-44E1-8805-47298D57C30E}" dt="2026-02-14T23:59:42.175" v="9324" actId="26606"/>
          <ac:graphicFrameMkLst>
            <pc:docMk/>
            <pc:sldMk cId="3631101404" sldId="258"/>
            <ac:graphicFrameMk id="1031" creationId="{1835DAC3-EAB4-C080-BC79-B81C10690424}"/>
          </ac:graphicFrameMkLst>
        </pc:graphicFrameChg>
        <pc:picChg chg="add mod">
          <ac:chgData name="shahreen akhtar" userId="0f480f9df7dc3195" providerId="LiveId" clId="{DED47CB8-3CBA-44E1-8805-47298D57C30E}" dt="2026-02-13T22:31:35.461" v="8535" actId="14100"/>
          <ac:picMkLst>
            <pc:docMk/>
            <pc:sldMk cId="3631101404" sldId="258"/>
            <ac:picMk id="1026" creationId="{06487910-DD23-F637-BBA6-DEC70186D697}"/>
          </ac:picMkLst>
        </pc:picChg>
        <pc:cxnChg chg="add del">
          <ac:chgData name="shahreen akhtar" userId="0f480f9df7dc3195" providerId="LiveId" clId="{DED47CB8-3CBA-44E1-8805-47298D57C30E}" dt="2026-02-14T22:43:40.858" v="8958"/>
          <ac:cxnSpMkLst>
            <pc:docMk/>
            <pc:sldMk cId="3631101404" sldId="258"/>
            <ac:cxnSpMk id="8" creationId="{FEB90296-CFE0-401D-9CA3-32966EC4F01D}"/>
          </ac:cxnSpMkLst>
        </pc:cxnChg>
        <pc:cxnChg chg="add del">
          <ac:chgData name="shahreen akhtar" userId="0f480f9df7dc3195" providerId="LiveId" clId="{DED47CB8-3CBA-44E1-8805-47298D57C30E}" dt="2026-02-14T22:43:40.858" v="8958"/>
          <ac:cxnSpMkLst>
            <pc:docMk/>
            <pc:sldMk cId="3631101404" sldId="258"/>
            <ac:cxnSpMk id="10" creationId="{08C9B4EE-7611-4ED9-B356-7BDD377C39B0}"/>
          </ac:cxnSpMkLst>
        </pc:cxnChg>
        <pc:cxnChg chg="add del">
          <ac:chgData name="shahreen akhtar" userId="0f480f9df7dc3195" providerId="LiveId" clId="{DED47CB8-3CBA-44E1-8805-47298D57C30E}" dt="2026-02-14T22:43:40.858" v="8958"/>
          <ac:cxnSpMkLst>
            <pc:docMk/>
            <pc:sldMk cId="3631101404" sldId="258"/>
            <ac:cxnSpMk id="12" creationId="{4A4F266A-F2F7-47CD-8BBC-E3777E982FD2}"/>
          </ac:cxnSpMkLst>
        </pc:cxnChg>
        <pc:cxnChg chg="add del">
          <ac:chgData name="shahreen akhtar" userId="0f480f9df7dc3195" providerId="LiveId" clId="{DED47CB8-3CBA-44E1-8805-47298D57C30E}" dt="2026-02-14T22:43:40.858" v="8958"/>
          <ac:cxnSpMkLst>
            <pc:docMk/>
            <pc:sldMk cId="3631101404" sldId="258"/>
            <ac:cxnSpMk id="14" creationId="{20D69C80-8919-4A32-B897-F2A21F940574}"/>
          </ac:cxnSpMkLst>
        </pc:cxnChg>
        <pc:cxnChg chg="add del">
          <ac:chgData name="shahreen akhtar" userId="0f480f9df7dc3195" providerId="LiveId" clId="{DED47CB8-3CBA-44E1-8805-47298D57C30E}" dt="2026-02-14T22:43:40.858" v="8958"/>
          <ac:cxnSpMkLst>
            <pc:docMk/>
            <pc:sldMk cId="3631101404" sldId="258"/>
            <ac:cxnSpMk id="16" creationId="{F427B072-CC5B-481B-9719-8CD4C54444BE}"/>
          </ac:cxnSpMkLst>
        </pc:cxnChg>
      </pc:sldChg>
      <pc:sldChg chg="addSp delSp modSp mod">
        <pc:chgData name="shahreen akhtar" userId="0f480f9df7dc3195" providerId="LiveId" clId="{DED47CB8-3CBA-44E1-8805-47298D57C30E}" dt="2026-02-13T22:41:21.411" v="8641" actId="255"/>
        <pc:sldMkLst>
          <pc:docMk/>
          <pc:sldMk cId="1642934556" sldId="259"/>
        </pc:sldMkLst>
        <pc:spChg chg="mod">
          <ac:chgData name="shahreen akhtar" userId="0f480f9df7dc3195" providerId="LiveId" clId="{DED47CB8-3CBA-44E1-8805-47298D57C30E}" dt="2026-02-13T22:41:21.411" v="8641" actId="255"/>
          <ac:spMkLst>
            <pc:docMk/>
            <pc:sldMk cId="1642934556" sldId="259"/>
            <ac:spMk id="2" creationId="{19C0286C-A0E9-023F-230E-F384AC3DB4EF}"/>
          </ac:spMkLst>
        </pc:spChg>
        <pc:spChg chg="add mod">
          <ac:chgData name="shahreen akhtar" userId="0f480f9df7dc3195" providerId="LiveId" clId="{DED47CB8-3CBA-44E1-8805-47298D57C30E}" dt="2026-02-13T21:00:03.229" v="8470" actId="1076"/>
          <ac:spMkLst>
            <pc:docMk/>
            <pc:sldMk cId="1642934556" sldId="259"/>
            <ac:spMk id="26" creationId="{B990CC8C-FFFB-D2BF-526C-E0598AB5DFB4}"/>
          </ac:spMkLst>
        </pc:spChg>
        <pc:graphicFrameChg chg="add mod">
          <ac:chgData name="shahreen akhtar" userId="0f480f9df7dc3195" providerId="LiveId" clId="{DED47CB8-3CBA-44E1-8805-47298D57C30E}" dt="2026-02-13T20:59:52.518" v="8468" actId="14100"/>
          <ac:graphicFrameMkLst>
            <pc:docMk/>
            <pc:sldMk cId="1642934556" sldId="259"/>
            <ac:graphicFrameMk id="12" creationId="{B9E842C8-595F-29E3-C951-C2A551740B7D}"/>
          </ac:graphicFrameMkLst>
        </pc:graphicFrameChg>
      </pc:sldChg>
      <pc:sldChg chg="addSp delSp modSp new mod ord setBg delDesignElem">
        <pc:chgData name="shahreen akhtar" userId="0f480f9df7dc3195" providerId="LiveId" clId="{DED47CB8-3CBA-44E1-8805-47298D57C30E}" dt="2026-02-14T23:51:52.225" v="9320" actId="313"/>
        <pc:sldMkLst>
          <pc:docMk/>
          <pc:sldMk cId="1016276927" sldId="263"/>
        </pc:sldMkLst>
        <pc:spChg chg="mod">
          <ac:chgData name="shahreen akhtar" userId="0f480f9df7dc3195" providerId="LiveId" clId="{DED47CB8-3CBA-44E1-8805-47298D57C30E}" dt="2026-02-14T23:51:52.225" v="9320" actId="313"/>
          <ac:spMkLst>
            <pc:docMk/>
            <pc:sldMk cId="1016276927" sldId="263"/>
            <ac:spMk id="2" creationId="{82F7DB33-7280-11E5-30C2-35B79CFE1DED}"/>
          </ac:spMkLst>
        </pc:spChg>
        <pc:spChg chg="add del mod">
          <ac:chgData name="shahreen akhtar" userId="0f480f9df7dc3195" providerId="LiveId" clId="{DED47CB8-3CBA-44E1-8805-47298D57C30E}" dt="2026-02-14T22:40:05.109" v="8935" actId="26606"/>
          <ac:spMkLst>
            <pc:docMk/>
            <pc:sldMk cId="1016276927" sldId="263"/>
            <ac:spMk id="3" creationId="{5C938397-631A-0942-A383-51A5A46A4800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1016276927" sldId="263"/>
            <ac:spMk id="9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1016276927" sldId="263"/>
            <ac:spMk id="11" creationId="{6F769419-3E73-449D-B62A-0CDEC946A679}"/>
          </ac:spMkLst>
        </pc:spChg>
        <pc:grpChg chg="add del">
          <ac:chgData name="shahreen akhtar" userId="0f480f9df7dc3195" providerId="LiveId" clId="{DED47CB8-3CBA-44E1-8805-47298D57C30E}" dt="2026-02-14T22:43:40.858" v="8958"/>
          <ac:grpSpMkLst>
            <pc:docMk/>
            <pc:sldMk cId="1016276927" sldId="263"/>
            <ac:grpSpMk id="13" creationId="{A6515200-42F9-488F-9895-6CDBCD1E87C8}"/>
          </ac:grpSpMkLst>
        </pc:grpChg>
        <pc:graphicFrameChg chg="add del mod">
          <ac:chgData name="shahreen akhtar" userId="0f480f9df7dc3195" providerId="LiveId" clId="{DED47CB8-3CBA-44E1-8805-47298D57C30E}" dt="2026-02-14T22:56:29.434" v="9184" actId="2"/>
          <ac:graphicFrameMkLst>
            <pc:docMk/>
            <pc:sldMk cId="1016276927" sldId="263"/>
            <ac:graphicFrameMk id="5" creationId="{1CD4E7C6-1C4B-4771-1D7A-BB72F45F4015}"/>
          </ac:graphicFrameMkLst>
        </pc:graphicFrameChg>
      </pc:sldChg>
      <pc:sldChg chg="addSp delSp modSp new mod ord">
        <pc:chgData name="shahreen akhtar" userId="0f480f9df7dc3195" providerId="LiveId" clId="{DED47CB8-3CBA-44E1-8805-47298D57C30E}" dt="2026-02-14T22:56:27.020" v="9183" actId="2"/>
        <pc:sldMkLst>
          <pc:docMk/>
          <pc:sldMk cId="3666295977" sldId="264"/>
        </pc:sldMkLst>
        <pc:spChg chg="mod">
          <ac:chgData name="shahreen akhtar" userId="0f480f9df7dc3195" providerId="LiveId" clId="{DED47CB8-3CBA-44E1-8805-47298D57C30E}" dt="2026-02-11T21:30:47.226" v="8177" actId="1076"/>
          <ac:spMkLst>
            <pc:docMk/>
            <pc:sldMk cId="3666295977" sldId="264"/>
            <ac:spMk id="2" creationId="{91215491-9A3D-4965-B012-045FC09229B6}"/>
          </ac:spMkLst>
        </pc:spChg>
        <pc:spChg chg="add mod">
          <ac:chgData name="shahreen akhtar" userId="0f480f9df7dc3195" providerId="LiveId" clId="{DED47CB8-3CBA-44E1-8805-47298D57C30E}" dt="2026-02-14T22:56:27.020" v="9183" actId="2"/>
          <ac:spMkLst>
            <pc:docMk/>
            <pc:sldMk cId="3666295977" sldId="264"/>
            <ac:spMk id="5" creationId="{BA35B4FF-555E-66F1-CAC0-26AAFF4C7E41}"/>
          </ac:spMkLst>
        </pc:spChg>
      </pc:sldChg>
      <pc:sldChg chg="addSp delSp modSp new add del mod ord setBg">
        <pc:chgData name="shahreen akhtar" userId="0f480f9df7dc3195" providerId="LiveId" clId="{DED47CB8-3CBA-44E1-8805-47298D57C30E}" dt="2026-02-14T22:54:01.461" v="9166" actId="207"/>
        <pc:sldMkLst>
          <pc:docMk/>
          <pc:sldMk cId="3928558222" sldId="266"/>
        </pc:sldMkLst>
        <pc:spChg chg="add mod">
          <ac:chgData name="shahreen akhtar" userId="0f480f9df7dc3195" providerId="LiveId" clId="{DED47CB8-3CBA-44E1-8805-47298D57C30E}" dt="2026-02-14T22:54:01.461" v="9166" actId="207"/>
          <ac:spMkLst>
            <pc:docMk/>
            <pc:sldMk cId="3928558222" sldId="266"/>
            <ac:spMk id="4" creationId="{A8CFCFDA-3CEA-ED9D-BD34-DD0CA6974FA0}"/>
          </ac:spMkLst>
        </pc:spChg>
        <pc:spChg chg="add del mod">
          <ac:chgData name="shahreen akhtar" userId="0f480f9df7dc3195" providerId="LiveId" clId="{DED47CB8-3CBA-44E1-8805-47298D57C30E}" dt="2026-02-14T22:53:54.009" v="9165" actId="26606"/>
          <ac:spMkLst>
            <pc:docMk/>
            <pc:sldMk cId="3928558222" sldId="266"/>
            <ac:spMk id="7" creationId="{1C9E754F-F6CB-E896-E86F-C1C00FD754B8}"/>
          </ac:spMkLst>
        </pc:spChg>
        <pc:spChg chg="add del">
          <ac:chgData name="shahreen akhtar" userId="0f480f9df7dc3195" providerId="LiveId" clId="{DED47CB8-3CBA-44E1-8805-47298D57C30E}" dt="2026-02-14T22:53:36.728" v="9162" actId="26606"/>
          <ac:spMkLst>
            <pc:docMk/>
            <pc:sldMk cId="3928558222" sldId="266"/>
            <ac:spMk id="10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53:36.728" v="9162" actId="26606"/>
          <ac:spMkLst>
            <pc:docMk/>
            <pc:sldMk cId="3928558222" sldId="266"/>
            <ac:spMk id="11" creationId="{6F769419-3E73-449D-B62A-0CDEC946A679}"/>
          </ac:spMkLst>
        </pc:spChg>
        <pc:spChg chg="add del">
          <ac:chgData name="shahreen akhtar" userId="0f480f9df7dc3195" providerId="LiveId" clId="{DED47CB8-3CBA-44E1-8805-47298D57C30E}" dt="2026-02-14T22:53:14.890" v="9160" actId="26606"/>
          <ac:spMkLst>
            <pc:docMk/>
            <pc:sldMk cId="3928558222" sldId="266"/>
            <ac:spMk id="13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53:14.890" v="9160" actId="26606"/>
          <ac:spMkLst>
            <pc:docMk/>
            <pc:sldMk cId="3928558222" sldId="266"/>
            <ac:spMk id="15" creationId="{6F769419-3E73-449D-B62A-0CDEC946A679}"/>
          </ac:spMkLst>
        </pc:spChg>
        <pc:spChg chg="add del">
          <ac:chgData name="shahreen akhtar" userId="0f480f9df7dc3195" providerId="LiveId" clId="{DED47CB8-3CBA-44E1-8805-47298D57C30E}" dt="2026-02-14T22:53:48.300" v="9164" actId="26606"/>
          <ac:spMkLst>
            <pc:docMk/>
            <pc:sldMk cId="3928558222" sldId="266"/>
            <ac:spMk id="16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53:48.300" v="9164" actId="26606"/>
          <ac:spMkLst>
            <pc:docMk/>
            <pc:sldMk cId="3928558222" sldId="266"/>
            <ac:spMk id="23" creationId="{6F769419-3E73-449D-B62A-0CDEC946A679}"/>
          </ac:spMkLst>
        </pc:spChg>
        <pc:spChg chg="add">
          <ac:chgData name="shahreen akhtar" userId="0f480f9df7dc3195" providerId="LiveId" clId="{DED47CB8-3CBA-44E1-8805-47298D57C30E}" dt="2026-02-14T22:53:54.009" v="9165" actId="26606"/>
          <ac:spMkLst>
            <pc:docMk/>
            <pc:sldMk cId="3928558222" sldId="266"/>
            <ac:spMk id="26" creationId="{2C33F367-76E5-4D2A-96B1-4FD443CDD1CF}"/>
          </ac:spMkLst>
        </pc:spChg>
        <pc:spChg chg="add">
          <ac:chgData name="shahreen akhtar" userId="0f480f9df7dc3195" providerId="LiveId" clId="{DED47CB8-3CBA-44E1-8805-47298D57C30E}" dt="2026-02-14T22:53:54.009" v="9165" actId="26606"/>
          <ac:spMkLst>
            <pc:docMk/>
            <pc:sldMk cId="3928558222" sldId="266"/>
            <ac:spMk id="27" creationId="{6F769419-3E73-449D-B62A-0CDEC946A679}"/>
          </ac:spMkLst>
        </pc:spChg>
        <pc:grpChg chg="add del">
          <ac:chgData name="shahreen akhtar" userId="0f480f9df7dc3195" providerId="LiveId" clId="{DED47CB8-3CBA-44E1-8805-47298D57C30E}" dt="2026-02-14T22:53:36.728" v="9162" actId="26606"/>
          <ac:grpSpMkLst>
            <pc:docMk/>
            <pc:sldMk cId="3928558222" sldId="266"/>
            <ac:grpSpMk id="12" creationId="{A6515200-42F9-488F-9895-6CDBCD1E87C8}"/>
          </ac:grpSpMkLst>
        </pc:grpChg>
        <pc:grpChg chg="add del">
          <ac:chgData name="shahreen akhtar" userId="0f480f9df7dc3195" providerId="LiveId" clId="{DED47CB8-3CBA-44E1-8805-47298D57C30E}" dt="2026-02-14T22:53:14.890" v="9160" actId="26606"/>
          <ac:grpSpMkLst>
            <pc:docMk/>
            <pc:sldMk cId="3928558222" sldId="266"/>
            <ac:grpSpMk id="17" creationId="{A6515200-42F9-488F-9895-6CDBCD1E87C8}"/>
          </ac:grpSpMkLst>
        </pc:grpChg>
        <pc:grpChg chg="add del">
          <ac:chgData name="shahreen akhtar" userId="0f480f9df7dc3195" providerId="LiveId" clId="{DED47CB8-3CBA-44E1-8805-47298D57C30E}" dt="2026-02-14T22:53:48.300" v="9164" actId="26606"/>
          <ac:grpSpMkLst>
            <pc:docMk/>
            <pc:sldMk cId="3928558222" sldId="266"/>
            <ac:grpSpMk id="24" creationId="{A6515200-42F9-488F-9895-6CDBCD1E87C8}"/>
          </ac:grpSpMkLst>
        </pc:grpChg>
        <pc:grpChg chg="add">
          <ac:chgData name="shahreen akhtar" userId="0f480f9df7dc3195" providerId="LiveId" clId="{DED47CB8-3CBA-44E1-8805-47298D57C30E}" dt="2026-02-14T22:53:54.009" v="9165" actId="26606"/>
          <ac:grpSpMkLst>
            <pc:docMk/>
            <pc:sldMk cId="3928558222" sldId="266"/>
            <ac:grpSpMk id="28" creationId="{A6515200-42F9-488F-9895-6CDBCD1E87C8}"/>
          </ac:grpSpMkLst>
        </pc:grpChg>
        <pc:graphicFrameChg chg="add del">
          <ac:chgData name="shahreen akhtar" userId="0f480f9df7dc3195" providerId="LiveId" clId="{DED47CB8-3CBA-44E1-8805-47298D57C30E}" dt="2026-02-14T22:53:14.890" v="9160" actId="26606"/>
          <ac:graphicFrameMkLst>
            <pc:docMk/>
            <pc:sldMk cId="3928558222" sldId="266"/>
            <ac:graphicFrameMk id="9" creationId="{573265F7-D6F5-4F3B-0161-033BF2881627}"/>
          </ac:graphicFrameMkLst>
        </pc:graphicFrameChg>
        <pc:graphicFrameChg chg="add del">
          <ac:chgData name="shahreen akhtar" userId="0f480f9df7dc3195" providerId="LiveId" clId="{DED47CB8-3CBA-44E1-8805-47298D57C30E}" dt="2026-02-14T22:53:36.728" v="9162" actId="26606"/>
          <ac:graphicFrameMkLst>
            <pc:docMk/>
            <pc:sldMk cId="3928558222" sldId="266"/>
            <ac:graphicFrameMk id="14" creationId="{573265F7-D6F5-4F3B-0161-033BF2881627}"/>
          </ac:graphicFrameMkLst>
        </pc:graphicFrameChg>
        <pc:graphicFrameChg chg="add del">
          <ac:chgData name="shahreen akhtar" userId="0f480f9df7dc3195" providerId="LiveId" clId="{DED47CB8-3CBA-44E1-8805-47298D57C30E}" dt="2026-02-14T22:53:48.300" v="9164" actId="26606"/>
          <ac:graphicFrameMkLst>
            <pc:docMk/>
            <pc:sldMk cId="3928558222" sldId="266"/>
            <ac:graphicFrameMk id="25" creationId="{573265F7-D6F5-4F3B-0161-033BF2881627}"/>
          </ac:graphicFrameMkLst>
        </pc:graphicFrameChg>
        <pc:graphicFrameChg chg="add">
          <ac:chgData name="shahreen akhtar" userId="0f480f9df7dc3195" providerId="LiveId" clId="{DED47CB8-3CBA-44E1-8805-47298D57C30E}" dt="2026-02-14T22:53:54.009" v="9165" actId="26606"/>
          <ac:graphicFrameMkLst>
            <pc:docMk/>
            <pc:sldMk cId="3928558222" sldId="266"/>
            <ac:graphicFrameMk id="29" creationId="{573265F7-D6F5-4F3B-0161-033BF2881627}"/>
          </ac:graphicFrameMkLst>
        </pc:graphicFrameChg>
      </pc:sldChg>
      <pc:sldChg chg="addSp delSp modSp new add del mod">
        <pc:chgData name="shahreen akhtar" userId="0f480f9df7dc3195" providerId="LiveId" clId="{DED47CB8-3CBA-44E1-8805-47298D57C30E}" dt="2026-02-14T22:44:35.332" v="8968" actId="478"/>
        <pc:sldMkLst>
          <pc:docMk/>
          <pc:sldMk cId="1632453863" sldId="267"/>
        </pc:sldMkLst>
        <pc:spChg chg="add mod">
          <ac:chgData name="shahreen akhtar" userId="0f480f9df7dc3195" providerId="LiveId" clId="{DED47CB8-3CBA-44E1-8805-47298D57C30E}" dt="2026-02-13T22:42:19.754" v="8647" actId="255"/>
          <ac:spMkLst>
            <pc:docMk/>
            <pc:sldMk cId="1632453863" sldId="267"/>
            <ac:spMk id="4" creationId="{0AC26823-2489-1D68-3E4C-12FABF93DD5A}"/>
          </ac:spMkLst>
        </pc:spChg>
        <pc:spChg chg="add mod">
          <ac:chgData name="shahreen akhtar" userId="0f480f9df7dc3195" providerId="LiveId" clId="{DED47CB8-3CBA-44E1-8805-47298D57C30E}" dt="2026-02-10T13:49:26.947" v="7609" actId="20577"/>
          <ac:spMkLst>
            <pc:docMk/>
            <pc:sldMk cId="1632453863" sldId="267"/>
            <ac:spMk id="11" creationId="{BF6209FD-1C29-BB07-B9EB-CF1094E7B617}"/>
          </ac:spMkLst>
        </pc:spChg>
        <pc:spChg chg="add mod">
          <ac:chgData name="shahreen akhtar" userId="0f480f9df7dc3195" providerId="LiveId" clId="{DED47CB8-3CBA-44E1-8805-47298D57C30E}" dt="2026-02-09T13:56:34.198" v="7545" actId="313"/>
          <ac:spMkLst>
            <pc:docMk/>
            <pc:sldMk cId="1632453863" sldId="267"/>
            <ac:spMk id="12" creationId="{3CD6919E-7F28-751A-0482-1D2CDA2B373C}"/>
          </ac:spMkLst>
        </pc:spChg>
        <pc:spChg chg="add mod">
          <ac:chgData name="shahreen akhtar" userId="0f480f9df7dc3195" providerId="LiveId" clId="{DED47CB8-3CBA-44E1-8805-47298D57C30E}" dt="2026-02-10T19:20:30.001" v="7709" actId="20577"/>
          <ac:spMkLst>
            <pc:docMk/>
            <pc:sldMk cId="1632453863" sldId="267"/>
            <ac:spMk id="15" creationId="{AA4ED15A-EBEB-9DD1-5BEC-9FB6353CBCD0}"/>
          </ac:spMkLst>
        </pc:spChg>
        <pc:picChg chg="add del mod">
          <ac:chgData name="shahreen akhtar" userId="0f480f9df7dc3195" providerId="LiveId" clId="{DED47CB8-3CBA-44E1-8805-47298D57C30E}" dt="2026-02-14T22:44:35.332" v="8968" actId="478"/>
          <ac:picMkLst>
            <pc:docMk/>
            <pc:sldMk cId="1632453863" sldId="267"/>
            <ac:picMk id="2050" creationId="{E3AE9A52-4B7C-82F9-4889-F08BF156C835}"/>
          </ac:picMkLst>
        </pc:picChg>
      </pc:sldChg>
      <pc:sldChg chg="addSp delSp modSp new add del mod ord setBg setClrOvrMap delDesignElem">
        <pc:chgData name="shahreen akhtar" userId="0f480f9df7dc3195" providerId="LiveId" clId="{DED47CB8-3CBA-44E1-8805-47298D57C30E}" dt="2026-02-14T22:47:59.991" v="9035" actId="207"/>
        <pc:sldMkLst>
          <pc:docMk/>
          <pc:sldMk cId="2991938922" sldId="268"/>
        </pc:sldMkLst>
        <pc:spChg chg="add del mod">
          <ac:chgData name="shahreen akhtar" userId="0f480f9df7dc3195" providerId="LiveId" clId="{DED47CB8-3CBA-44E1-8805-47298D57C30E}" dt="2026-02-14T22:36:39.497" v="8914" actId="22"/>
          <ac:spMkLst>
            <pc:docMk/>
            <pc:sldMk cId="2991938922" sldId="268"/>
            <ac:spMk id="3" creationId="{3BA63D63-0189-DD58-E389-B9C3E443942D}"/>
          </ac:spMkLst>
        </pc:spChg>
        <pc:spChg chg="add del mod">
          <ac:chgData name="shahreen akhtar" userId="0f480f9df7dc3195" providerId="LiveId" clId="{DED47CB8-3CBA-44E1-8805-47298D57C30E}" dt="2026-02-14T22:47:59.991" v="9035" actId="207"/>
          <ac:spMkLst>
            <pc:docMk/>
            <pc:sldMk cId="2991938922" sldId="268"/>
            <ac:spMk id="4" creationId="{970CDC14-5227-3D80-7505-47E51BB83B88}"/>
          </ac:spMkLst>
        </pc:spChg>
        <pc:spChg chg="add del mod ord">
          <ac:chgData name="shahreen akhtar" userId="0f480f9df7dc3195" providerId="LiveId" clId="{DED47CB8-3CBA-44E1-8805-47298D57C30E}" dt="2026-02-14T22:39:57.363" v="8934" actId="26606"/>
          <ac:spMkLst>
            <pc:docMk/>
            <pc:sldMk cId="2991938922" sldId="268"/>
            <ac:spMk id="5" creationId="{AD3A091B-8D69-36C4-8ABA-8189EAD6A7F8}"/>
          </ac:spMkLst>
        </pc:spChg>
        <pc:spChg chg="add del">
          <ac:chgData name="shahreen akhtar" userId="0f480f9df7dc3195" providerId="LiveId" clId="{DED47CB8-3CBA-44E1-8805-47298D57C30E}" dt="2026-02-14T22:38:23.728" v="8923" actId="26606"/>
          <ac:spMkLst>
            <pc:docMk/>
            <pc:sldMk cId="2991938922" sldId="268"/>
            <ac:spMk id="11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38:23.728" v="8923" actId="26606"/>
          <ac:spMkLst>
            <pc:docMk/>
            <pc:sldMk cId="2991938922" sldId="268"/>
            <ac:spMk id="13" creationId="{6F769419-3E73-449D-B62A-0CDEC946A679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2991938922" sldId="268"/>
            <ac:spMk id="22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2991938922" sldId="268"/>
            <ac:spMk id="23" creationId="{6F769419-3E73-449D-B62A-0CDEC946A679}"/>
          </ac:spMkLst>
        </pc:spChg>
        <pc:spChg chg="add del">
          <ac:chgData name="shahreen akhtar" userId="0f480f9df7dc3195" providerId="LiveId" clId="{DED47CB8-3CBA-44E1-8805-47298D57C30E}" dt="2026-02-14T22:38:08.020" v="8921" actId="26606"/>
          <ac:spMkLst>
            <pc:docMk/>
            <pc:sldMk cId="2991938922" sldId="268"/>
            <ac:spMk id="1028" creationId="{D6F819BF-BEC4-454B-82CF-C7F1926407F9}"/>
          </ac:spMkLst>
        </pc:spChg>
        <pc:spChg chg="add del">
          <ac:chgData name="shahreen akhtar" userId="0f480f9df7dc3195" providerId="LiveId" clId="{DED47CB8-3CBA-44E1-8805-47298D57C30E}" dt="2026-02-14T22:38:08.020" v="8921" actId="26606"/>
          <ac:spMkLst>
            <pc:docMk/>
            <pc:sldMk cId="2991938922" sldId="268"/>
            <ac:spMk id="1029" creationId="{79D5C3D0-88DD-405B-A549-4B5C3712E181}"/>
          </ac:spMkLst>
        </pc:spChg>
        <pc:spChg chg="add del">
          <ac:chgData name="shahreen akhtar" userId="0f480f9df7dc3195" providerId="LiveId" clId="{DED47CB8-3CBA-44E1-8805-47298D57C30E}" dt="2026-02-14T22:37:32.933" v="8917" actId="26606"/>
          <ac:spMkLst>
            <pc:docMk/>
            <pc:sldMk cId="2991938922" sldId="268"/>
            <ac:spMk id="1031" creationId="{8735A508-2662-409F-B5A3-AEA22CE92AD9}"/>
          </ac:spMkLst>
        </pc:spChg>
        <pc:spChg chg="add del">
          <ac:chgData name="shahreen akhtar" userId="0f480f9df7dc3195" providerId="LiveId" clId="{DED47CB8-3CBA-44E1-8805-47298D57C30E}" dt="2026-02-14T22:37:32.933" v="8917" actId="26606"/>
          <ac:spMkLst>
            <pc:docMk/>
            <pc:sldMk cId="2991938922" sldId="268"/>
            <ac:spMk id="1033" creationId="{CB8B592B-E5AA-4055-8CB3-6AEDB35AD4E5}"/>
          </ac:spMkLst>
        </pc:spChg>
        <pc:grpChg chg="add del">
          <ac:chgData name="shahreen akhtar" userId="0f480f9df7dc3195" providerId="LiveId" clId="{DED47CB8-3CBA-44E1-8805-47298D57C30E}" dt="2026-02-14T22:38:23.728" v="8923" actId="26606"/>
          <ac:grpSpMkLst>
            <pc:docMk/>
            <pc:sldMk cId="2991938922" sldId="268"/>
            <ac:grpSpMk id="15" creationId="{A6515200-42F9-488F-9895-6CDBCD1E87C8}"/>
          </ac:grpSpMkLst>
        </pc:grpChg>
        <pc:grpChg chg="add del">
          <ac:chgData name="shahreen akhtar" userId="0f480f9df7dc3195" providerId="LiveId" clId="{DED47CB8-3CBA-44E1-8805-47298D57C30E}" dt="2026-02-14T22:43:40.858" v="8958"/>
          <ac:grpSpMkLst>
            <pc:docMk/>
            <pc:sldMk cId="2991938922" sldId="268"/>
            <ac:grpSpMk id="24" creationId="{A6515200-42F9-488F-9895-6CDBCD1E87C8}"/>
          </ac:grpSpMkLst>
        </pc:grpChg>
        <pc:grpChg chg="add del">
          <ac:chgData name="shahreen akhtar" userId="0f480f9df7dc3195" providerId="LiveId" clId="{DED47CB8-3CBA-44E1-8805-47298D57C30E}" dt="2026-02-14T22:38:08.020" v="8921" actId="26606"/>
          <ac:grpSpMkLst>
            <pc:docMk/>
            <pc:sldMk cId="2991938922" sldId="268"/>
            <ac:grpSpMk id="1030" creationId="{B29E1950-A366-48B7-8DAB-726C0DE58072}"/>
          </ac:grpSpMkLst>
        </pc:grpChg>
        <pc:grpChg chg="add del">
          <ac:chgData name="shahreen akhtar" userId="0f480f9df7dc3195" providerId="LiveId" clId="{DED47CB8-3CBA-44E1-8805-47298D57C30E}" dt="2026-02-14T22:37:32.933" v="8917" actId="26606"/>
          <ac:grpSpMkLst>
            <pc:docMk/>
            <pc:sldMk cId="2991938922" sldId="268"/>
            <ac:grpSpMk id="1035" creationId="{6E8443E6-406A-4E9D-BBDF-18D82C7E570C}"/>
          </ac:grpSpMkLst>
        </pc:grpChg>
        <pc:graphicFrameChg chg="add del">
          <ac:chgData name="shahreen akhtar" userId="0f480f9df7dc3195" providerId="LiveId" clId="{DED47CB8-3CBA-44E1-8805-47298D57C30E}" dt="2026-02-14T22:38:23.728" v="8923" actId="26606"/>
          <ac:graphicFrameMkLst>
            <pc:docMk/>
            <pc:sldMk cId="2991938922" sldId="268"/>
            <ac:graphicFrameMk id="7" creationId="{2DB3366E-D3D2-3CB4-2B71-8DA3C7D6DBC3}"/>
          </ac:graphicFrameMkLst>
        </pc:graphicFrameChg>
        <pc:graphicFrameChg chg="add del">
          <ac:chgData name="shahreen akhtar" userId="0f480f9df7dc3195" providerId="LiveId" clId="{DED47CB8-3CBA-44E1-8805-47298D57C30E}" dt="2026-02-14T22:39:57.363" v="8934" actId="26606"/>
          <ac:graphicFrameMkLst>
            <pc:docMk/>
            <pc:sldMk cId="2991938922" sldId="268"/>
            <ac:graphicFrameMk id="25" creationId="{1DAFFA9D-3685-D5C0-3E73-5DEA0C9DC7A2}"/>
          </ac:graphicFrameMkLst>
        </pc:graphicFrameChg>
        <pc:picChg chg="add mod ord">
          <ac:chgData name="shahreen akhtar" userId="0f480f9df7dc3195" providerId="LiveId" clId="{DED47CB8-3CBA-44E1-8805-47298D57C30E}" dt="2026-02-14T22:38:08.020" v="8921" actId="26606"/>
          <ac:picMkLst>
            <pc:docMk/>
            <pc:sldMk cId="2991938922" sldId="268"/>
            <ac:picMk id="1026" creationId="{6046F6C4-9C64-5792-09D8-4FE313F2335D}"/>
          </ac:picMkLst>
        </pc:picChg>
      </pc:sldChg>
      <pc:sldChg chg="addSp delSp modSp new add del mod setBg setClrOvrMap">
        <pc:chgData name="shahreen akhtar" userId="0f480f9df7dc3195" providerId="LiveId" clId="{DED47CB8-3CBA-44E1-8805-47298D57C30E}" dt="2026-02-14T22:56:17.063" v="9181" actId="20577"/>
        <pc:sldMkLst>
          <pc:docMk/>
          <pc:sldMk cId="190193578" sldId="269"/>
        </pc:sldMkLst>
        <pc:spChg chg="add mod">
          <ac:chgData name="shahreen akhtar" userId="0f480f9df7dc3195" providerId="LiveId" clId="{DED47CB8-3CBA-44E1-8805-47298D57C30E}" dt="2026-02-14T22:55:54.537" v="9177" actId="207"/>
          <ac:spMkLst>
            <pc:docMk/>
            <pc:sldMk cId="190193578" sldId="269"/>
            <ac:spMk id="4" creationId="{0D83F5A6-49DB-FFCC-7981-5703271AD30A}"/>
          </ac:spMkLst>
        </pc:spChg>
        <pc:spChg chg="add del mod">
          <ac:chgData name="shahreen akhtar" userId="0f480f9df7dc3195" providerId="LiveId" clId="{DED47CB8-3CBA-44E1-8805-47298D57C30E}" dt="2026-02-14T22:53:03.422" v="9158" actId="26606"/>
          <ac:spMkLst>
            <pc:docMk/>
            <pc:sldMk cId="190193578" sldId="269"/>
            <ac:spMk id="5" creationId="{977D794A-DCAB-D0BB-13D3-D58B764E7859}"/>
          </ac:spMkLst>
        </pc:spChg>
        <pc:spChg chg="add del">
          <ac:chgData name="shahreen akhtar" userId="0f480f9df7dc3195" providerId="LiveId" clId="{DED47CB8-3CBA-44E1-8805-47298D57C30E}" dt="2026-02-14T22:53:03.369" v="9157" actId="26606"/>
          <ac:spMkLst>
            <pc:docMk/>
            <pc:sldMk cId="190193578" sldId="269"/>
            <ac:spMk id="10" creationId="{AD2D45C7-2E37-44FD-AC77-116CD14B9ED9}"/>
          </ac:spMkLst>
        </pc:spChg>
        <pc:spChg chg="add del">
          <ac:chgData name="shahreen akhtar" userId="0f480f9df7dc3195" providerId="LiveId" clId="{DED47CB8-3CBA-44E1-8805-47298D57C30E}" dt="2026-02-14T22:52:49.285" v="9153" actId="26606"/>
          <ac:spMkLst>
            <pc:docMk/>
            <pc:sldMk cId="190193578" sldId="269"/>
            <ac:spMk id="11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53:03.369" v="9157" actId="26606"/>
          <ac:spMkLst>
            <pc:docMk/>
            <pc:sldMk cId="190193578" sldId="269"/>
            <ac:spMk id="12" creationId="{1FF88480-2CF1-4C54-8CE3-2CA9CD9FF896}"/>
          </ac:spMkLst>
        </pc:spChg>
        <pc:spChg chg="add del">
          <ac:chgData name="shahreen akhtar" userId="0f480f9df7dc3195" providerId="LiveId" clId="{DED47CB8-3CBA-44E1-8805-47298D57C30E}" dt="2026-02-14T22:52:49.285" v="9153" actId="26606"/>
          <ac:spMkLst>
            <pc:docMk/>
            <pc:sldMk cId="190193578" sldId="269"/>
            <ac:spMk id="13" creationId="{6F769419-3E73-449D-B62A-0CDEC946A679}"/>
          </ac:spMkLst>
        </pc:spChg>
        <pc:spChg chg="add del">
          <ac:chgData name="shahreen akhtar" userId="0f480f9df7dc3195" providerId="LiveId" clId="{DED47CB8-3CBA-44E1-8805-47298D57C30E}" dt="2026-02-14T22:53:03.369" v="9157" actId="26606"/>
          <ac:spMkLst>
            <pc:docMk/>
            <pc:sldMk cId="190193578" sldId="269"/>
            <ac:spMk id="24" creationId="{977D794A-DCAB-D0BB-13D3-D58B764E7859}"/>
          </ac:spMkLst>
        </pc:spChg>
        <pc:spChg chg="add del">
          <ac:chgData name="shahreen akhtar" userId="0f480f9df7dc3195" providerId="LiveId" clId="{DED47CB8-3CBA-44E1-8805-47298D57C30E}" dt="2026-02-14T22:55:42.188" v="9176" actId="26606"/>
          <ac:spMkLst>
            <pc:docMk/>
            <pc:sldMk cId="190193578" sldId="269"/>
            <ac:spMk id="26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55:42.188" v="9176" actId="26606"/>
          <ac:spMkLst>
            <pc:docMk/>
            <pc:sldMk cId="190193578" sldId="269"/>
            <ac:spMk id="27" creationId="{6F769419-3E73-449D-B62A-0CDEC946A679}"/>
          </ac:spMkLst>
        </pc:spChg>
        <pc:spChg chg="add">
          <ac:chgData name="shahreen akhtar" userId="0f480f9df7dc3195" providerId="LiveId" clId="{DED47CB8-3CBA-44E1-8805-47298D57C30E}" dt="2026-02-14T22:55:42.188" v="9176" actId="26606"/>
          <ac:spMkLst>
            <pc:docMk/>
            <pc:sldMk cId="190193578" sldId="269"/>
            <ac:spMk id="34" creationId="{2C33F367-76E5-4D2A-96B1-4FD443CDD1CF}"/>
          </ac:spMkLst>
        </pc:spChg>
        <pc:spChg chg="add">
          <ac:chgData name="shahreen akhtar" userId="0f480f9df7dc3195" providerId="LiveId" clId="{DED47CB8-3CBA-44E1-8805-47298D57C30E}" dt="2026-02-14T22:55:42.188" v="9176" actId="26606"/>
          <ac:spMkLst>
            <pc:docMk/>
            <pc:sldMk cId="190193578" sldId="269"/>
            <ac:spMk id="36" creationId="{6F769419-3E73-449D-B62A-0CDEC946A679}"/>
          </ac:spMkLst>
        </pc:spChg>
        <pc:grpChg chg="add del">
          <ac:chgData name="shahreen akhtar" userId="0f480f9df7dc3195" providerId="LiveId" clId="{DED47CB8-3CBA-44E1-8805-47298D57C30E}" dt="2026-02-14T22:52:49.285" v="9153" actId="26606"/>
          <ac:grpSpMkLst>
            <pc:docMk/>
            <pc:sldMk cId="190193578" sldId="269"/>
            <ac:grpSpMk id="15" creationId="{A6515200-42F9-488F-9895-6CDBCD1E87C8}"/>
          </ac:grpSpMkLst>
        </pc:grpChg>
        <pc:grpChg chg="add del">
          <ac:chgData name="shahreen akhtar" userId="0f480f9df7dc3195" providerId="LiveId" clId="{DED47CB8-3CBA-44E1-8805-47298D57C30E}" dt="2026-02-14T22:55:42.188" v="9176" actId="26606"/>
          <ac:grpSpMkLst>
            <pc:docMk/>
            <pc:sldMk cId="190193578" sldId="269"/>
            <ac:grpSpMk id="28" creationId="{A6515200-42F9-488F-9895-6CDBCD1E87C8}"/>
          </ac:grpSpMkLst>
        </pc:grpChg>
        <pc:grpChg chg="add">
          <ac:chgData name="shahreen akhtar" userId="0f480f9df7dc3195" providerId="LiveId" clId="{DED47CB8-3CBA-44E1-8805-47298D57C30E}" dt="2026-02-14T22:55:42.188" v="9176" actId="26606"/>
          <ac:grpSpMkLst>
            <pc:docMk/>
            <pc:sldMk cId="190193578" sldId="269"/>
            <ac:grpSpMk id="38" creationId="{A6515200-42F9-488F-9895-6CDBCD1E87C8}"/>
          </ac:grpSpMkLst>
        </pc:grpChg>
        <pc:graphicFrameChg chg="add del">
          <ac:chgData name="shahreen akhtar" userId="0f480f9df7dc3195" providerId="LiveId" clId="{DED47CB8-3CBA-44E1-8805-47298D57C30E}" dt="2026-02-14T22:52:49.285" v="9153" actId="26606"/>
          <ac:graphicFrameMkLst>
            <pc:docMk/>
            <pc:sldMk cId="190193578" sldId="269"/>
            <ac:graphicFrameMk id="7" creationId="{D9262DDA-FFA7-6B5B-ACAC-7376779AC952}"/>
          </ac:graphicFrameMkLst>
        </pc:graphicFrameChg>
        <pc:graphicFrameChg chg="add del">
          <ac:chgData name="shahreen akhtar" userId="0f480f9df7dc3195" providerId="LiveId" clId="{DED47CB8-3CBA-44E1-8805-47298D57C30E}" dt="2026-02-14T22:52:55.527" v="9155" actId="26606"/>
          <ac:graphicFrameMkLst>
            <pc:docMk/>
            <pc:sldMk cId="190193578" sldId="269"/>
            <ac:graphicFrameMk id="22" creationId="{D40DAA49-0516-C842-2FD6-AE013B98DF7D}"/>
          </ac:graphicFrameMkLst>
        </pc:graphicFrameChg>
        <pc:graphicFrameChg chg="add mod modGraphic">
          <ac:chgData name="shahreen akhtar" userId="0f480f9df7dc3195" providerId="LiveId" clId="{DED47CB8-3CBA-44E1-8805-47298D57C30E}" dt="2026-02-14T22:56:17.063" v="9181" actId="20577"/>
          <ac:graphicFrameMkLst>
            <pc:docMk/>
            <pc:sldMk cId="190193578" sldId="269"/>
            <ac:graphicFrameMk id="29" creationId="{D9262DDA-FFA7-6B5B-ACAC-7376779AC952}"/>
          </ac:graphicFrameMkLst>
        </pc:graphicFrameChg>
      </pc:sldChg>
      <pc:sldChg chg="addSp delSp modSp new mod setBg delDesignElem">
        <pc:chgData name="shahreen akhtar" userId="0f480f9df7dc3195" providerId="LiveId" clId="{DED47CB8-3CBA-44E1-8805-47298D57C30E}" dt="2026-02-14T22:43:40.858" v="8958"/>
        <pc:sldMkLst>
          <pc:docMk/>
          <pc:sldMk cId="2710954852" sldId="270"/>
        </pc:sldMkLst>
        <pc:spChg chg="add mod">
          <ac:chgData name="shahreen akhtar" userId="0f480f9df7dc3195" providerId="LiveId" clId="{DED47CB8-3CBA-44E1-8805-47298D57C30E}" dt="2026-02-14T22:40:49.724" v="8943" actId="207"/>
          <ac:spMkLst>
            <pc:docMk/>
            <pc:sldMk cId="2710954852" sldId="270"/>
            <ac:spMk id="5" creationId="{6F47D8EB-FC59-26F9-0889-6548B077D5C6}"/>
          </ac:spMkLst>
        </pc:spChg>
        <pc:spChg chg="add del mod">
          <ac:chgData name="shahreen akhtar" userId="0f480f9df7dc3195" providerId="LiveId" clId="{DED47CB8-3CBA-44E1-8805-47298D57C30E}" dt="2026-02-14T22:40:26.735" v="8938" actId="26606"/>
          <ac:spMkLst>
            <pc:docMk/>
            <pc:sldMk cId="2710954852" sldId="270"/>
            <ac:spMk id="6" creationId="{37A0C23E-F8FA-BAFD-B583-6B91813BF123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2710954852" sldId="270"/>
            <ac:spMk id="12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2710954852" sldId="270"/>
            <ac:spMk id="14" creationId="{6F769419-3E73-449D-B62A-0CDEC946A679}"/>
          </ac:spMkLst>
        </pc:spChg>
        <pc:grpChg chg="add del">
          <ac:chgData name="shahreen akhtar" userId="0f480f9df7dc3195" providerId="LiveId" clId="{DED47CB8-3CBA-44E1-8805-47298D57C30E}" dt="2026-02-14T22:43:40.858" v="8958"/>
          <ac:grpSpMkLst>
            <pc:docMk/>
            <pc:sldMk cId="2710954852" sldId="270"/>
            <ac:grpSpMk id="16" creationId="{A6515200-42F9-488F-9895-6CDBCD1E87C8}"/>
          </ac:grpSpMkLst>
        </pc:grpChg>
        <pc:graphicFrameChg chg="add del">
          <ac:chgData name="shahreen akhtar" userId="0f480f9df7dc3195" providerId="LiveId" clId="{DED47CB8-3CBA-44E1-8805-47298D57C30E}" dt="2026-02-14T22:40:26.735" v="8938" actId="26606"/>
          <ac:graphicFrameMkLst>
            <pc:docMk/>
            <pc:sldMk cId="2710954852" sldId="270"/>
            <ac:graphicFrameMk id="8" creationId="{38BABBD3-BACE-03EA-4060-E2C68B79CA2A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718732-7DAF-4ABA-93DE-9DC71F01A501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5883467-35E2-41F2-AE46-8070A8EAAC01}" type="pres">
      <dgm:prSet presAssocID="{29718732-7DAF-4ABA-93DE-9DC71F01A501}" presName="diagram" presStyleCnt="0">
        <dgm:presLayoutVars>
          <dgm:dir/>
          <dgm:resizeHandles val="exact"/>
        </dgm:presLayoutVars>
      </dgm:prSet>
      <dgm:spPr/>
    </dgm:pt>
  </dgm:ptLst>
  <dgm:cxnLst>
    <dgm:cxn modelId="{C6FE1FB8-32EA-4125-8B9B-A457E320D0E9}" type="presOf" srcId="{29718732-7DAF-4ABA-93DE-9DC71F01A501}" destId="{75883467-35E2-41F2-AE46-8070A8EAAC01}" srcOrd="0" destOrd="0" presId="urn:microsoft.com/office/officeart/2005/8/layout/default"/>
  </dgm:cxnLst>
  <dgm:bg>
    <a:blipFill>
      <a:blip xmlns:r="http://schemas.openxmlformats.org/officeDocument/2006/relationships" r:embed="rId1">
        <a:extLst>
          <a:ext uri="{28A0092B-C50C-407E-A947-70E740481C1C}">
            <a14:useLocalDpi xmlns:a14="http://schemas.microsoft.com/office/drawing/2010/main" val="0"/>
          </a:ext>
        </a:extLst>
      </a:blip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3DC11E-F56D-4E24-9C58-C6F23ABAD6C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41A1B35-711E-4427-80EA-D2A5A7777864}">
      <dgm:prSet/>
      <dgm:spPr/>
      <dgm:t>
        <a:bodyPr/>
        <a:lstStyle/>
        <a:p>
          <a:r>
            <a:rPr lang="en-GB" dirty="0"/>
            <a:t>Young carers experience poor mental health</a:t>
          </a:r>
          <a:endParaRPr lang="en-US" dirty="0"/>
        </a:p>
      </dgm:t>
    </dgm:pt>
    <dgm:pt modelId="{0B12E9D3-2D1F-4249-9520-875EF1A88A42}" type="parTrans" cxnId="{58ACA0B6-9273-4304-B128-2AB2558AD86C}">
      <dgm:prSet/>
      <dgm:spPr/>
      <dgm:t>
        <a:bodyPr/>
        <a:lstStyle/>
        <a:p>
          <a:endParaRPr lang="en-US"/>
        </a:p>
      </dgm:t>
    </dgm:pt>
    <dgm:pt modelId="{B5E33288-B298-429F-9370-B99531DCBED5}" type="sibTrans" cxnId="{58ACA0B6-9273-4304-B128-2AB2558AD86C}">
      <dgm:prSet/>
      <dgm:spPr/>
      <dgm:t>
        <a:bodyPr/>
        <a:lstStyle/>
        <a:p>
          <a:endParaRPr lang="en-US"/>
        </a:p>
      </dgm:t>
    </dgm:pt>
    <dgm:pt modelId="{8024E4E6-2027-4993-87E6-6DE06557CC61}">
      <dgm:prSet/>
      <dgm:spPr/>
      <dgm:t>
        <a:bodyPr/>
        <a:lstStyle/>
        <a:p>
          <a:r>
            <a:rPr lang="en-GB" dirty="0"/>
            <a:t>Greater emotional risk in adolescence </a:t>
          </a:r>
          <a:endParaRPr lang="en-US" dirty="0"/>
        </a:p>
      </dgm:t>
    </dgm:pt>
    <dgm:pt modelId="{BB3F31F7-2CD7-42CB-BE66-90128770E76C}" type="parTrans" cxnId="{BEBC6BEC-3AE2-43B9-99C5-DD602B118825}">
      <dgm:prSet/>
      <dgm:spPr/>
      <dgm:t>
        <a:bodyPr/>
        <a:lstStyle/>
        <a:p>
          <a:endParaRPr lang="en-US"/>
        </a:p>
      </dgm:t>
    </dgm:pt>
    <dgm:pt modelId="{EBD1C9C9-44CE-4572-8B10-54D15E014C95}" type="sibTrans" cxnId="{BEBC6BEC-3AE2-43B9-99C5-DD602B118825}">
      <dgm:prSet/>
      <dgm:spPr/>
      <dgm:t>
        <a:bodyPr/>
        <a:lstStyle/>
        <a:p>
          <a:endParaRPr lang="en-US"/>
        </a:p>
      </dgm:t>
    </dgm:pt>
    <dgm:pt modelId="{DB94A194-2384-44F1-AC60-0A5B1527D744}">
      <dgm:prSet/>
      <dgm:spPr/>
      <dgm:t>
        <a:bodyPr/>
        <a:lstStyle/>
        <a:p>
          <a:r>
            <a:rPr lang="en-GB" dirty="0"/>
            <a:t>Reduced education and social participation </a:t>
          </a:r>
          <a:endParaRPr lang="en-US" dirty="0"/>
        </a:p>
      </dgm:t>
    </dgm:pt>
    <dgm:pt modelId="{75284FE9-7C55-4A94-84D4-4EF5B1661289}" type="parTrans" cxnId="{6C98CE44-A89F-43FC-B71D-9466447B7E13}">
      <dgm:prSet/>
      <dgm:spPr/>
      <dgm:t>
        <a:bodyPr/>
        <a:lstStyle/>
        <a:p>
          <a:endParaRPr lang="en-US"/>
        </a:p>
      </dgm:t>
    </dgm:pt>
    <dgm:pt modelId="{5BDD6020-8A8A-49DC-B2AD-DB3CF405C01A}" type="sibTrans" cxnId="{6C98CE44-A89F-43FC-B71D-9466447B7E13}">
      <dgm:prSet/>
      <dgm:spPr/>
      <dgm:t>
        <a:bodyPr/>
        <a:lstStyle/>
        <a:p>
          <a:endParaRPr lang="en-US"/>
        </a:p>
      </dgm:t>
    </dgm:pt>
    <dgm:pt modelId="{BEB390EC-F05F-4D2B-B09B-1A2B4CE2A1C6}">
      <dgm:prSet/>
      <dgm:spPr/>
      <dgm:t>
        <a:bodyPr/>
        <a:lstStyle/>
        <a:p>
          <a:r>
            <a:rPr lang="en-GB" dirty="0"/>
            <a:t>Higher risk when caring for a parent with mental illness (Mohanty and Niyonsenga, 2021)</a:t>
          </a:r>
          <a:endParaRPr lang="en-US" dirty="0"/>
        </a:p>
      </dgm:t>
    </dgm:pt>
    <dgm:pt modelId="{ADAEB4D7-409B-44E9-A9C3-C600D267F8CC}" type="parTrans" cxnId="{1D29198F-255C-4456-9372-C5C2007CAFCD}">
      <dgm:prSet/>
      <dgm:spPr/>
      <dgm:t>
        <a:bodyPr/>
        <a:lstStyle/>
        <a:p>
          <a:endParaRPr lang="en-US"/>
        </a:p>
      </dgm:t>
    </dgm:pt>
    <dgm:pt modelId="{81180C6A-2760-4BD5-99BF-3F1C89309446}" type="sibTrans" cxnId="{1D29198F-255C-4456-9372-C5C2007CAFCD}">
      <dgm:prSet/>
      <dgm:spPr/>
      <dgm:t>
        <a:bodyPr/>
        <a:lstStyle/>
        <a:p>
          <a:endParaRPr lang="en-US"/>
        </a:p>
      </dgm:t>
    </dgm:pt>
    <dgm:pt modelId="{F649F22A-116D-4536-801D-D9874141AD89}" type="pres">
      <dgm:prSet presAssocID="{023DC11E-F56D-4E24-9C58-C6F23ABAD6C2}" presName="linear" presStyleCnt="0">
        <dgm:presLayoutVars>
          <dgm:animLvl val="lvl"/>
          <dgm:resizeHandles val="exact"/>
        </dgm:presLayoutVars>
      </dgm:prSet>
      <dgm:spPr/>
    </dgm:pt>
    <dgm:pt modelId="{9E042880-D82A-473B-B78B-87A646B5D3A0}" type="pres">
      <dgm:prSet presAssocID="{D41A1B35-711E-4427-80EA-D2A5A777786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E2F22C2-42C6-48D2-8B79-B2707C3DCE3B}" type="pres">
      <dgm:prSet presAssocID="{B5E33288-B298-429F-9370-B99531DCBED5}" presName="spacer" presStyleCnt="0"/>
      <dgm:spPr/>
    </dgm:pt>
    <dgm:pt modelId="{DA242A26-F6CE-4D55-BC41-287EF1108D4F}" type="pres">
      <dgm:prSet presAssocID="{8024E4E6-2027-4993-87E6-6DE06557CC6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BE5B237-6050-484B-9AEC-132EA05DB169}" type="pres">
      <dgm:prSet presAssocID="{EBD1C9C9-44CE-4572-8B10-54D15E014C95}" presName="spacer" presStyleCnt="0"/>
      <dgm:spPr/>
    </dgm:pt>
    <dgm:pt modelId="{F99B93E8-5CD2-4A94-8BFF-D6034B7AD351}" type="pres">
      <dgm:prSet presAssocID="{DB94A194-2384-44F1-AC60-0A5B1527D74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2D66817-1CD0-48CB-A249-165D403020C1}" type="pres">
      <dgm:prSet presAssocID="{5BDD6020-8A8A-49DC-B2AD-DB3CF405C01A}" presName="spacer" presStyleCnt="0"/>
      <dgm:spPr/>
    </dgm:pt>
    <dgm:pt modelId="{CE2616FE-743D-429B-9DBB-CD19907E6B88}" type="pres">
      <dgm:prSet presAssocID="{BEB390EC-F05F-4D2B-B09B-1A2B4CE2A1C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86BA326-7D2B-411F-AB91-A0BA06361A43}" type="presOf" srcId="{023DC11E-F56D-4E24-9C58-C6F23ABAD6C2}" destId="{F649F22A-116D-4536-801D-D9874141AD89}" srcOrd="0" destOrd="0" presId="urn:microsoft.com/office/officeart/2005/8/layout/vList2"/>
    <dgm:cxn modelId="{C274AA42-819E-48E5-8339-3585A6731EB7}" type="presOf" srcId="{D41A1B35-711E-4427-80EA-D2A5A7777864}" destId="{9E042880-D82A-473B-B78B-87A646B5D3A0}" srcOrd="0" destOrd="0" presId="urn:microsoft.com/office/officeart/2005/8/layout/vList2"/>
    <dgm:cxn modelId="{6C98CE44-A89F-43FC-B71D-9466447B7E13}" srcId="{023DC11E-F56D-4E24-9C58-C6F23ABAD6C2}" destId="{DB94A194-2384-44F1-AC60-0A5B1527D744}" srcOrd="2" destOrd="0" parTransId="{75284FE9-7C55-4A94-84D4-4EF5B1661289}" sibTransId="{5BDD6020-8A8A-49DC-B2AD-DB3CF405C01A}"/>
    <dgm:cxn modelId="{1D29198F-255C-4456-9372-C5C2007CAFCD}" srcId="{023DC11E-F56D-4E24-9C58-C6F23ABAD6C2}" destId="{BEB390EC-F05F-4D2B-B09B-1A2B4CE2A1C6}" srcOrd="3" destOrd="0" parTransId="{ADAEB4D7-409B-44E9-A9C3-C600D267F8CC}" sibTransId="{81180C6A-2760-4BD5-99BF-3F1C89309446}"/>
    <dgm:cxn modelId="{58ACA0B6-9273-4304-B128-2AB2558AD86C}" srcId="{023DC11E-F56D-4E24-9C58-C6F23ABAD6C2}" destId="{D41A1B35-711E-4427-80EA-D2A5A7777864}" srcOrd="0" destOrd="0" parTransId="{0B12E9D3-2D1F-4249-9520-875EF1A88A42}" sibTransId="{B5E33288-B298-429F-9370-B99531DCBED5}"/>
    <dgm:cxn modelId="{94DEB4B8-C9D2-4223-805B-E00933C08E02}" type="presOf" srcId="{8024E4E6-2027-4993-87E6-6DE06557CC61}" destId="{DA242A26-F6CE-4D55-BC41-287EF1108D4F}" srcOrd="0" destOrd="0" presId="urn:microsoft.com/office/officeart/2005/8/layout/vList2"/>
    <dgm:cxn modelId="{17842FD9-514F-47A4-B243-4608EC2A427E}" type="presOf" srcId="{DB94A194-2384-44F1-AC60-0A5B1527D744}" destId="{F99B93E8-5CD2-4A94-8BFF-D6034B7AD351}" srcOrd="0" destOrd="0" presId="urn:microsoft.com/office/officeart/2005/8/layout/vList2"/>
    <dgm:cxn modelId="{6EF95CEB-C12E-46B1-92C0-397500F3CA36}" type="presOf" srcId="{BEB390EC-F05F-4D2B-B09B-1A2B4CE2A1C6}" destId="{CE2616FE-743D-429B-9DBB-CD19907E6B88}" srcOrd="0" destOrd="0" presId="urn:microsoft.com/office/officeart/2005/8/layout/vList2"/>
    <dgm:cxn modelId="{BEBC6BEC-3AE2-43B9-99C5-DD602B118825}" srcId="{023DC11E-F56D-4E24-9C58-C6F23ABAD6C2}" destId="{8024E4E6-2027-4993-87E6-6DE06557CC61}" srcOrd="1" destOrd="0" parTransId="{BB3F31F7-2CD7-42CB-BE66-90128770E76C}" sibTransId="{EBD1C9C9-44CE-4572-8B10-54D15E014C95}"/>
    <dgm:cxn modelId="{1BD49622-84A2-4EE4-845F-EA2F5BC79B15}" type="presParOf" srcId="{F649F22A-116D-4536-801D-D9874141AD89}" destId="{9E042880-D82A-473B-B78B-87A646B5D3A0}" srcOrd="0" destOrd="0" presId="urn:microsoft.com/office/officeart/2005/8/layout/vList2"/>
    <dgm:cxn modelId="{2C54988C-A2E0-4B87-A2B7-6A8AFA7BEF0C}" type="presParOf" srcId="{F649F22A-116D-4536-801D-D9874141AD89}" destId="{9E2F22C2-42C6-48D2-8B79-B2707C3DCE3B}" srcOrd="1" destOrd="0" presId="urn:microsoft.com/office/officeart/2005/8/layout/vList2"/>
    <dgm:cxn modelId="{6D7D6191-C6A2-4560-A130-DA53E60ED10B}" type="presParOf" srcId="{F649F22A-116D-4536-801D-D9874141AD89}" destId="{DA242A26-F6CE-4D55-BC41-287EF1108D4F}" srcOrd="2" destOrd="0" presId="urn:microsoft.com/office/officeart/2005/8/layout/vList2"/>
    <dgm:cxn modelId="{1047FFD4-780C-455C-BD64-CC2FFA1AF1A1}" type="presParOf" srcId="{F649F22A-116D-4536-801D-D9874141AD89}" destId="{FBE5B237-6050-484B-9AEC-132EA05DB169}" srcOrd="3" destOrd="0" presId="urn:microsoft.com/office/officeart/2005/8/layout/vList2"/>
    <dgm:cxn modelId="{BE1A0D5D-023C-4D77-A3A0-86DD4D90994F}" type="presParOf" srcId="{F649F22A-116D-4536-801D-D9874141AD89}" destId="{F99B93E8-5CD2-4A94-8BFF-D6034B7AD351}" srcOrd="4" destOrd="0" presId="urn:microsoft.com/office/officeart/2005/8/layout/vList2"/>
    <dgm:cxn modelId="{8A54ABF4-1DCC-490F-91EC-1433C1B126FA}" type="presParOf" srcId="{F649F22A-116D-4536-801D-D9874141AD89}" destId="{22D66817-1CD0-48CB-A249-165D403020C1}" srcOrd="5" destOrd="0" presId="urn:microsoft.com/office/officeart/2005/8/layout/vList2"/>
    <dgm:cxn modelId="{DC37B326-0250-4492-88BA-D9C2604B8C2E}" type="presParOf" srcId="{F649F22A-116D-4536-801D-D9874141AD89}" destId="{CE2616FE-743D-429B-9DBB-CD19907E6B8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14D763-0F25-481F-B4ED-5495B705FA0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DEFE35A-A865-43AC-95EE-2FA0957CE6E0}">
      <dgm:prSet/>
      <dgm:spPr/>
      <dgm:t>
        <a:bodyPr/>
        <a:lstStyle/>
        <a:p>
          <a:pPr>
            <a:defRPr cap="all"/>
          </a:pPr>
          <a:r>
            <a:rPr lang="en-GB" dirty="0"/>
            <a:t>Emotional support  (Kim, 2019)</a:t>
          </a:r>
          <a:endParaRPr lang="en-US" dirty="0"/>
        </a:p>
      </dgm:t>
    </dgm:pt>
    <dgm:pt modelId="{D42596B6-3FB1-4D7E-BE5D-DD869DF8C246}" type="parTrans" cxnId="{9D32C220-8865-4B0A-A1A7-42D52AB78388}">
      <dgm:prSet/>
      <dgm:spPr/>
      <dgm:t>
        <a:bodyPr/>
        <a:lstStyle/>
        <a:p>
          <a:endParaRPr lang="en-US"/>
        </a:p>
      </dgm:t>
    </dgm:pt>
    <dgm:pt modelId="{DEAB6294-3F1B-41D5-8DC1-F2D02F4D1D91}" type="sibTrans" cxnId="{9D32C220-8865-4B0A-A1A7-42D52AB78388}">
      <dgm:prSet/>
      <dgm:spPr/>
      <dgm:t>
        <a:bodyPr/>
        <a:lstStyle/>
        <a:p>
          <a:endParaRPr lang="en-US"/>
        </a:p>
      </dgm:t>
    </dgm:pt>
    <dgm:pt modelId="{9898E938-F599-4C7D-AD23-66DEC7CDA354}">
      <dgm:prSet/>
      <dgm:spPr/>
      <dgm:t>
        <a:bodyPr/>
        <a:lstStyle/>
        <a:p>
          <a:pPr>
            <a:defRPr cap="all"/>
          </a:pPr>
          <a:r>
            <a:rPr lang="en-GB" dirty="0"/>
            <a:t>Social opportunity  </a:t>
          </a:r>
          <a:endParaRPr lang="en-US" dirty="0"/>
        </a:p>
      </dgm:t>
    </dgm:pt>
    <dgm:pt modelId="{0D471A46-FD7F-4643-8BA8-32F830D88BA7}" type="parTrans" cxnId="{7BEB9A45-9F7A-4E6F-BAD1-A783A71F290F}">
      <dgm:prSet/>
      <dgm:spPr/>
      <dgm:t>
        <a:bodyPr/>
        <a:lstStyle/>
        <a:p>
          <a:endParaRPr lang="en-US"/>
        </a:p>
      </dgm:t>
    </dgm:pt>
    <dgm:pt modelId="{368AFE9F-894D-4D53-9227-FEB5D8D32CB0}" type="sibTrans" cxnId="{7BEB9A45-9F7A-4E6F-BAD1-A783A71F290F}">
      <dgm:prSet/>
      <dgm:spPr/>
      <dgm:t>
        <a:bodyPr/>
        <a:lstStyle/>
        <a:p>
          <a:endParaRPr lang="en-US"/>
        </a:p>
      </dgm:t>
    </dgm:pt>
    <dgm:pt modelId="{0DF66068-F8F6-4398-8721-FA1795161BA0}">
      <dgm:prSet/>
      <dgm:spPr/>
      <dgm:t>
        <a:bodyPr/>
        <a:lstStyle/>
        <a:p>
          <a:pPr>
            <a:defRPr cap="all"/>
          </a:pPr>
          <a:r>
            <a:rPr lang="en-GB" dirty="0"/>
            <a:t>Educational support  </a:t>
          </a:r>
          <a:endParaRPr lang="en-US" dirty="0"/>
        </a:p>
      </dgm:t>
    </dgm:pt>
    <dgm:pt modelId="{1227F29D-EC89-410A-B53A-364ECCB903E6}" type="parTrans" cxnId="{A1A4B235-C2D4-4D13-81D9-527EFC7C8D27}">
      <dgm:prSet/>
      <dgm:spPr/>
      <dgm:t>
        <a:bodyPr/>
        <a:lstStyle/>
        <a:p>
          <a:endParaRPr lang="en-US"/>
        </a:p>
      </dgm:t>
    </dgm:pt>
    <dgm:pt modelId="{EFB37C72-B9D7-40C7-B5CA-251D8B471BF5}" type="sibTrans" cxnId="{A1A4B235-C2D4-4D13-81D9-527EFC7C8D27}">
      <dgm:prSet/>
      <dgm:spPr/>
      <dgm:t>
        <a:bodyPr/>
        <a:lstStyle/>
        <a:p>
          <a:endParaRPr lang="en-US"/>
        </a:p>
      </dgm:t>
    </dgm:pt>
    <dgm:pt modelId="{6C7ED620-278A-4E17-950C-EDA38C9A5A63}">
      <dgm:prSet/>
      <dgm:spPr/>
      <dgm:t>
        <a:bodyPr/>
        <a:lstStyle/>
        <a:p>
          <a:pPr>
            <a:defRPr cap="all"/>
          </a:pPr>
          <a:r>
            <a:rPr lang="en-GB" dirty="0"/>
            <a:t>Practical support</a:t>
          </a:r>
          <a:endParaRPr lang="en-US" dirty="0"/>
        </a:p>
      </dgm:t>
    </dgm:pt>
    <dgm:pt modelId="{D37B43C5-BF9F-4EE0-A17A-A6A4778BD08C}" type="parTrans" cxnId="{74E52AFE-6767-465E-B651-662107AC8AB7}">
      <dgm:prSet/>
      <dgm:spPr/>
      <dgm:t>
        <a:bodyPr/>
        <a:lstStyle/>
        <a:p>
          <a:endParaRPr lang="en-US"/>
        </a:p>
      </dgm:t>
    </dgm:pt>
    <dgm:pt modelId="{235680DF-F174-475B-A230-8051E2FB382E}" type="sibTrans" cxnId="{74E52AFE-6767-465E-B651-662107AC8AB7}">
      <dgm:prSet/>
      <dgm:spPr/>
      <dgm:t>
        <a:bodyPr/>
        <a:lstStyle/>
        <a:p>
          <a:endParaRPr lang="en-US"/>
        </a:p>
      </dgm:t>
    </dgm:pt>
    <dgm:pt modelId="{A31D6D9C-4342-41CF-B88E-9E20F7B6B773}" type="pres">
      <dgm:prSet presAssocID="{9914D763-0F25-481F-B4ED-5495B705FA01}" presName="root" presStyleCnt="0">
        <dgm:presLayoutVars>
          <dgm:dir/>
          <dgm:resizeHandles val="exact"/>
        </dgm:presLayoutVars>
      </dgm:prSet>
      <dgm:spPr/>
    </dgm:pt>
    <dgm:pt modelId="{EA7CE062-5664-49B7-A6E6-14B856F8D5BB}" type="pres">
      <dgm:prSet presAssocID="{0DEFE35A-A865-43AC-95EE-2FA0957CE6E0}" presName="compNode" presStyleCnt="0"/>
      <dgm:spPr/>
    </dgm:pt>
    <dgm:pt modelId="{B80DE8B6-3B76-4B38-81AA-0DE6E7A40CFA}" type="pres">
      <dgm:prSet presAssocID="{0DEFE35A-A865-43AC-95EE-2FA0957CE6E0}" presName="iconBgRect" presStyleLbl="bgShp" presStyleIdx="0" presStyleCnt="4"/>
      <dgm:spPr/>
    </dgm:pt>
    <dgm:pt modelId="{FF733922-9A70-4F85-9004-1B7A62ABE250}" type="pres">
      <dgm:prSet presAssocID="{0DEFE35A-A865-43AC-95EE-2FA0957CE6E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33A03C4-03F3-4E7E-B735-FF4F72150CFB}" type="pres">
      <dgm:prSet presAssocID="{0DEFE35A-A865-43AC-95EE-2FA0957CE6E0}" presName="spaceRect" presStyleCnt="0"/>
      <dgm:spPr/>
    </dgm:pt>
    <dgm:pt modelId="{F90BA728-DDC2-477E-9D90-C24CBCABFED5}" type="pres">
      <dgm:prSet presAssocID="{0DEFE35A-A865-43AC-95EE-2FA0957CE6E0}" presName="textRect" presStyleLbl="revTx" presStyleIdx="0" presStyleCnt="4">
        <dgm:presLayoutVars>
          <dgm:chMax val="1"/>
          <dgm:chPref val="1"/>
        </dgm:presLayoutVars>
      </dgm:prSet>
      <dgm:spPr/>
    </dgm:pt>
    <dgm:pt modelId="{9267A105-7A93-4379-AC46-31B12D1F417F}" type="pres">
      <dgm:prSet presAssocID="{DEAB6294-3F1B-41D5-8DC1-F2D02F4D1D91}" presName="sibTrans" presStyleCnt="0"/>
      <dgm:spPr/>
    </dgm:pt>
    <dgm:pt modelId="{F3F0436C-B4D8-4ADF-AA18-C36DA6AEA45B}" type="pres">
      <dgm:prSet presAssocID="{9898E938-F599-4C7D-AD23-66DEC7CDA354}" presName="compNode" presStyleCnt="0"/>
      <dgm:spPr/>
    </dgm:pt>
    <dgm:pt modelId="{D593D434-9CA5-48FD-834C-3F0B57B4D6CA}" type="pres">
      <dgm:prSet presAssocID="{9898E938-F599-4C7D-AD23-66DEC7CDA354}" presName="iconBgRect" presStyleLbl="bgShp" presStyleIdx="1" presStyleCnt="4"/>
      <dgm:spPr/>
    </dgm:pt>
    <dgm:pt modelId="{54E50004-753B-45A6-8772-29A349C9C245}" type="pres">
      <dgm:prSet presAssocID="{9898E938-F599-4C7D-AD23-66DEC7CDA35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0B3CEBE-8EF6-4B8C-ACE9-72DDDD6AB0C3}" type="pres">
      <dgm:prSet presAssocID="{9898E938-F599-4C7D-AD23-66DEC7CDA354}" presName="spaceRect" presStyleCnt="0"/>
      <dgm:spPr/>
    </dgm:pt>
    <dgm:pt modelId="{CAA069E7-E33E-4F51-880D-0A2B337A4FE5}" type="pres">
      <dgm:prSet presAssocID="{9898E938-F599-4C7D-AD23-66DEC7CDA354}" presName="textRect" presStyleLbl="revTx" presStyleIdx="1" presStyleCnt="4">
        <dgm:presLayoutVars>
          <dgm:chMax val="1"/>
          <dgm:chPref val="1"/>
        </dgm:presLayoutVars>
      </dgm:prSet>
      <dgm:spPr/>
    </dgm:pt>
    <dgm:pt modelId="{819944A3-EFC5-4A8C-97E6-4E13CE63EDA0}" type="pres">
      <dgm:prSet presAssocID="{368AFE9F-894D-4D53-9227-FEB5D8D32CB0}" presName="sibTrans" presStyleCnt="0"/>
      <dgm:spPr/>
    </dgm:pt>
    <dgm:pt modelId="{6476FC42-6569-4838-B8E3-BAAC237E8F77}" type="pres">
      <dgm:prSet presAssocID="{0DF66068-F8F6-4398-8721-FA1795161BA0}" presName="compNode" presStyleCnt="0"/>
      <dgm:spPr/>
    </dgm:pt>
    <dgm:pt modelId="{80921486-B213-4A06-BBDC-EDFFDE3E4D28}" type="pres">
      <dgm:prSet presAssocID="{0DF66068-F8F6-4398-8721-FA1795161BA0}" presName="iconBgRect" presStyleLbl="bgShp" presStyleIdx="2" presStyleCnt="4"/>
      <dgm:spPr/>
    </dgm:pt>
    <dgm:pt modelId="{2CED5807-CA79-4864-9EA2-7F2B37D9F02D}" type="pres">
      <dgm:prSet presAssocID="{0DF66068-F8F6-4398-8721-FA1795161BA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5B808C2-FC76-4267-BEC9-B0E8D200E875}" type="pres">
      <dgm:prSet presAssocID="{0DF66068-F8F6-4398-8721-FA1795161BA0}" presName="spaceRect" presStyleCnt="0"/>
      <dgm:spPr/>
    </dgm:pt>
    <dgm:pt modelId="{0BF42EB8-3538-4418-8C87-3797A3B28F6F}" type="pres">
      <dgm:prSet presAssocID="{0DF66068-F8F6-4398-8721-FA1795161BA0}" presName="textRect" presStyleLbl="revTx" presStyleIdx="2" presStyleCnt="4">
        <dgm:presLayoutVars>
          <dgm:chMax val="1"/>
          <dgm:chPref val="1"/>
        </dgm:presLayoutVars>
      </dgm:prSet>
      <dgm:spPr/>
    </dgm:pt>
    <dgm:pt modelId="{EA2B5513-145E-460A-AABD-0949E036A6C9}" type="pres">
      <dgm:prSet presAssocID="{EFB37C72-B9D7-40C7-B5CA-251D8B471BF5}" presName="sibTrans" presStyleCnt="0"/>
      <dgm:spPr/>
    </dgm:pt>
    <dgm:pt modelId="{11BC7CD4-FD9F-45D3-B6B9-85B092AC4441}" type="pres">
      <dgm:prSet presAssocID="{6C7ED620-278A-4E17-950C-EDA38C9A5A63}" presName="compNode" presStyleCnt="0"/>
      <dgm:spPr/>
    </dgm:pt>
    <dgm:pt modelId="{610E1A5B-8536-4437-AC57-259E68F7530D}" type="pres">
      <dgm:prSet presAssocID="{6C7ED620-278A-4E17-950C-EDA38C9A5A63}" presName="iconBgRect" presStyleLbl="bgShp" presStyleIdx="3" presStyleCnt="4"/>
      <dgm:spPr/>
    </dgm:pt>
    <dgm:pt modelId="{E4343D9B-D3BD-4C93-AC30-3A68001ABBE5}" type="pres">
      <dgm:prSet presAssocID="{6C7ED620-278A-4E17-950C-EDA38C9A5A6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2BFC851-8A69-4E0B-B44E-DF4DC49E8C17}" type="pres">
      <dgm:prSet presAssocID="{6C7ED620-278A-4E17-950C-EDA38C9A5A63}" presName="spaceRect" presStyleCnt="0"/>
      <dgm:spPr/>
    </dgm:pt>
    <dgm:pt modelId="{8D2175F8-E5CA-4D15-88C9-C7060DC4758A}" type="pres">
      <dgm:prSet presAssocID="{6C7ED620-278A-4E17-950C-EDA38C9A5A6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D32C220-8865-4B0A-A1A7-42D52AB78388}" srcId="{9914D763-0F25-481F-B4ED-5495B705FA01}" destId="{0DEFE35A-A865-43AC-95EE-2FA0957CE6E0}" srcOrd="0" destOrd="0" parTransId="{D42596B6-3FB1-4D7E-BE5D-DD869DF8C246}" sibTransId="{DEAB6294-3F1B-41D5-8DC1-F2D02F4D1D91}"/>
    <dgm:cxn modelId="{A1A4B235-C2D4-4D13-81D9-527EFC7C8D27}" srcId="{9914D763-0F25-481F-B4ED-5495B705FA01}" destId="{0DF66068-F8F6-4398-8721-FA1795161BA0}" srcOrd="2" destOrd="0" parTransId="{1227F29D-EC89-410A-B53A-364ECCB903E6}" sibTransId="{EFB37C72-B9D7-40C7-B5CA-251D8B471BF5}"/>
    <dgm:cxn modelId="{7BEB9A45-9F7A-4E6F-BAD1-A783A71F290F}" srcId="{9914D763-0F25-481F-B4ED-5495B705FA01}" destId="{9898E938-F599-4C7D-AD23-66DEC7CDA354}" srcOrd="1" destOrd="0" parTransId="{0D471A46-FD7F-4643-8BA8-32F830D88BA7}" sibTransId="{368AFE9F-894D-4D53-9227-FEB5D8D32CB0}"/>
    <dgm:cxn modelId="{ECB94F4E-6F99-4FD3-B40F-AA903C0554A5}" type="presOf" srcId="{0DF66068-F8F6-4398-8721-FA1795161BA0}" destId="{0BF42EB8-3538-4418-8C87-3797A3B28F6F}" srcOrd="0" destOrd="0" presId="urn:microsoft.com/office/officeart/2018/5/layout/IconCircleLabelList"/>
    <dgm:cxn modelId="{5FEEBA52-ACB0-4726-8940-69FDBE05A91C}" type="presOf" srcId="{0DEFE35A-A865-43AC-95EE-2FA0957CE6E0}" destId="{F90BA728-DDC2-477E-9D90-C24CBCABFED5}" srcOrd="0" destOrd="0" presId="urn:microsoft.com/office/officeart/2018/5/layout/IconCircleLabelList"/>
    <dgm:cxn modelId="{EF1DC998-1B7C-4604-A8A7-CE6A2C0360CE}" type="presOf" srcId="{9898E938-F599-4C7D-AD23-66DEC7CDA354}" destId="{CAA069E7-E33E-4F51-880D-0A2B337A4FE5}" srcOrd="0" destOrd="0" presId="urn:microsoft.com/office/officeart/2018/5/layout/IconCircleLabelList"/>
    <dgm:cxn modelId="{1F86A2B6-0D81-46E2-8954-DB0CDE762576}" type="presOf" srcId="{6C7ED620-278A-4E17-950C-EDA38C9A5A63}" destId="{8D2175F8-E5CA-4D15-88C9-C7060DC4758A}" srcOrd="0" destOrd="0" presId="urn:microsoft.com/office/officeart/2018/5/layout/IconCircleLabelList"/>
    <dgm:cxn modelId="{945B27E0-F93D-4B0E-862D-F62446690BAF}" type="presOf" srcId="{9914D763-0F25-481F-B4ED-5495B705FA01}" destId="{A31D6D9C-4342-41CF-B88E-9E20F7B6B773}" srcOrd="0" destOrd="0" presId="urn:microsoft.com/office/officeart/2018/5/layout/IconCircleLabelList"/>
    <dgm:cxn modelId="{74E52AFE-6767-465E-B651-662107AC8AB7}" srcId="{9914D763-0F25-481F-B4ED-5495B705FA01}" destId="{6C7ED620-278A-4E17-950C-EDA38C9A5A63}" srcOrd="3" destOrd="0" parTransId="{D37B43C5-BF9F-4EE0-A17A-A6A4778BD08C}" sibTransId="{235680DF-F174-475B-A230-8051E2FB382E}"/>
    <dgm:cxn modelId="{1DF97954-D9CC-48E0-8543-477079157B7D}" type="presParOf" srcId="{A31D6D9C-4342-41CF-B88E-9E20F7B6B773}" destId="{EA7CE062-5664-49B7-A6E6-14B856F8D5BB}" srcOrd="0" destOrd="0" presId="urn:microsoft.com/office/officeart/2018/5/layout/IconCircleLabelList"/>
    <dgm:cxn modelId="{FE3E73C7-7FD5-41C7-A9E8-9F2D8CFC0B8E}" type="presParOf" srcId="{EA7CE062-5664-49B7-A6E6-14B856F8D5BB}" destId="{B80DE8B6-3B76-4B38-81AA-0DE6E7A40CFA}" srcOrd="0" destOrd="0" presId="urn:microsoft.com/office/officeart/2018/5/layout/IconCircleLabelList"/>
    <dgm:cxn modelId="{09B21CF6-790E-4020-9818-F9139C44F48F}" type="presParOf" srcId="{EA7CE062-5664-49B7-A6E6-14B856F8D5BB}" destId="{FF733922-9A70-4F85-9004-1B7A62ABE250}" srcOrd="1" destOrd="0" presId="urn:microsoft.com/office/officeart/2018/5/layout/IconCircleLabelList"/>
    <dgm:cxn modelId="{D38666AC-8238-497B-B0F4-961E248EE7DC}" type="presParOf" srcId="{EA7CE062-5664-49B7-A6E6-14B856F8D5BB}" destId="{A33A03C4-03F3-4E7E-B735-FF4F72150CFB}" srcOrd="2" destOrd="0" presId="urn:microsoft.com/office/officeart/2018/5/layout/IconCircleLabelList"/>
    <dgm:cxn modelId="{840004FE-5798-413A-B8D7-20C05A5DFD07}" type="presParOf" srcId="{EA7CE062-5664-49B7-A6E6-14B856F8D5BB}" destId="{F90BA728-DDC2-477E-9D90-C24CBCABFED5}" srcOrd="3" destOrd="0" presId="urn:microsoft.com/office/officeart/2018/5/layout/IconCircleLabelList"/>
    <dgm:cxn modelId="{7C9748AE-5B34-49EE-96F6-66221E33B207}" type="presParOf" srcId="{A31D6D9C-4342-41CF-B88E-9E20F7B6B773}" destId="{9267A105-7A93-4379-AC46-31B12D1F417F}" srcOrd="1" destOrd="0" presId="urn:microsoft.com/office/officeart/2018/5/layout/IconCircleLabelList"/>
    <dgm:cxn modelId="{118BFE96-2787-456B-A23B-BDAC62243BC3}" type="presParOf" srcId="{A31D6D9C-4342-41CF-B88E-9E20F7B6B773}" destId="{F3F0436C-B4D8-4ADF-AA18-C36DA6AEA45B}" srcOrd="2" destOrd="0" presId="urn:microsoft.com/office/officeart/2018/5/layout/IconCircleLabelList"/>
    <dgm:cxn modelId="{3EBBB1DC-9F09-447B-9E21-70EEC6B30767}" type="presParOf" srcId="{F3F0436C-B4D8-4ADF-AA18-C36DA6AEA45B}" destId="{D593D434-9CA5-48FD-834C-3F0B57B4D6CA}" srcOrd="0" destOrd="0" presId="urn:microsoft.com/office/officeart/2018/5/layout/IconCircleLabelList"/>
    <dgm:cxn modelId="{770B77E6-3953-431A-8161-9E9C31A39740}" type="presParOf" srcId="{F3F0436C-B4D8-4ADF-AA18-C36DA6AEA45B}" destId="{54E50004-753B-45A6-8772-29A349C9C245}" srcOrd="1" destOrd="0" presId="urn:microsoft.com/office/officeart/2018/5/layout/IconCircleLabelList"/>
    <dgm:cxn modelId="{96372C2A-8610-4E4F-AFC5-56A830354D9C}" type="presParOf" srcId="{F3F0436C-B4D8-4ADF-AA18-C36DA6AEA45B}" destId="{50B3CEBE-8EF6-4B8C-ACE9-72DDDD6AB0C3}" srcOrd="2" destOrd="0" presId="urn:microsoft.com/office/officeart/2018/5/layout/IconCircleLabelList"/>
    <dgm:cxn modelId="{A088322B-75C1-44EF-8F88-A00657446EB0}" type="presParOf" srcId="{F3F0436C-B4D8-4ADF-AA18-C36DA6AEA45B}" destId="{CAA069E7-E33E-4F51-880D-0A2B337A4FE5}" srcOrd="3" destOrd="0" presId="urn:microsoft.com/office/officeart/2018/5/layout/IconCircleLabelList"/>
    <dgm:cxn modelId="{86C60315-4BD8-4C30-8C29-549A5F028883}" type="presParOf" srcId="{A31D6D9C-4342-41CF-B88E-9E20F7B6B773}" destId="{819944A3-EFC5-4A8C-97E6-4E13CE63EDA0}" srcOrd="3" destOrd="0" presId="urn:microsoft.com/office/officeart/2018/5/layout/IconCircleLabelList"/>
    <dgm:cxn modelId="{A226C13D-75AC-4061-A6E8-76363EA78284}" type="presParOf" srcId="{A31D6D9C-4342-41CF-B88E-9E20F7B6B773}" destId="{6476FC42-6569-4838-B8E3-BAAC237E8F77}" srcOrd="4" destOrd="0" presId="urn:microsoft.com/office/officeart/2018/5/layout/IconCircleLabelList"/>
    <dgm:cxn modelId="{D200324C-11ED-4EF5-9253-F165BCB8EA21}" type="presParOf" srcId="{6476FC42-6569-4838-B8E3-BAAC237E8F77}" destId="{80921486-B213-4A06-BBDC-EDFFDE3E4D28}" srcOrd="0" destOrd="0" presId="urn:microsoft.com/office/officeart/2018/5/layout/IconCircleLabelList"/>
    <dgm:cxn modelId="{6F5E6E4E-A7E0-4D2E-8C1B-08B87077AB0F}" type="presParOf" srcId="{6476FC42-6569-4838-B8E3-BAAC237E8F77}" destId="{2CED5807-CA79-4864-9EA2-7F2B37D9F02D}" srcOrd="1" destOrd="0" presId="urn:microsoft.com/office/officeart/2018/5/layout/IconCircleLabelList"/>
    <dgm:cxn modelId="{6B0FD962-5ED7-452A-B449-9DE562EF3420}" type="presParOf" srcId="{6476FC42-6569-4838-B8E3-BAAC237E8F77}" destId="{85B808C2-FC76-4267-BEC9-B0E8D200E875}" srcOrd="2" destOrd="0" presId="urn:microsoft.com/office/officeart/2018/5/layout/IconCircleLabelList"/>
    <dgm:cxn modelId="{F9847145-923A-4D14-AE25-66F9A894BA9E}" type="presParOf" srcId="{6476FC42-6569-4838-B8E3-BAAC237E8F77}" destId="{0BF42EB8-3538-4418-8C87-3797A3B28F6F}" srcOrd="3" destOrd="0" presId="urn:microsoft.com/office/officeart/2018/5/layout/IconCircleLabelList"/>
    <dgm:cxn modelId="{3DBCC583-E633-4FFC-9284-AF7845003646}" type="presParOf" srcId="{A31D6D9C-4342-41CF-B88E-9E20F7B6B773}" destId="{EA2B5513-145E-460A-AABD-0949E036A6C9}" srcOrd="5" destOrd="0" presId="urn:microsoft.com/office/officeart/2018/5/layout/IconCircleLabelList"/>
    <dgm:cxn modelId="{2132926E-E37E-4861-BD14-91CB020FE933}" type="presParOf" srcId="{A31D6D9C-4342-41CF-B88E-9E20F7B6B773}" destId="{11BC7CD4-FD9F-45D3-B6B9-85B092AC4441}" srcOrd="6" destOrd="0" presId="urn:microsoft.com/office/officeart/2018/5/layout/IconCircleLabelList"/>
    <dgm:cxn modelId="{B8636305-D9B2-4EAA-8768-542A1F0FA2B7}" type="presParOf" srcId="{11BC7CD4-FD9F-45D3-B6B9-85B092AC4441}" destId="{610E1A5B-8536-4437-AC57-259E68F7530D}" srcOrd="0" destOrd="0" presId="urn:microsoft.com/office/officeart/2018/5/layout/IconCircleLabelList"/>
    <dgm:cxn modelId="{68895BE9-E5B7-4B47-A36D-DB96D6A01CD8}" type="presParOf" srcId="{11BC7CD4-FD9F-45D3-B6B9-85B092AC4441}" destId="{E4343D9B-D3BD-4C93-AC30-3A68001ABBE5}" srcOrd="1" destOrd="0" presId="urn:microsoft.com/office/officeart/2018/5/layout/IconCircleLabelList"/>
    <dgm:cxn modelId="{D20335D5-D404-421C-861F-4AA11798BE0C}" type="presParOf" srcId="{11BC7CD4-FD9F-45D3-B6B9-85B092AC4441}" destId="{52BFC851-8A69-4E0B-B44E-DF4DC49E8C17}" srcOrd="2" destOrd="0" presId="urn:microsoft.com/office/officeart/2018/5/layout/IconCircleLabelList"/>
    <dgm:cxn modelId="{35A2C5F0-9F17-49F9-B288-CBEA8F205E6E}" type="presParOf" srcId="{11BC7CD4-FD9F-45D3-B6B9-85B092AC4441}" destId="{8D2175F8-E5CA-4D15-88C9-C7060DC4758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1E995F-E122-4184-A391-666E9FE92BF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A8EAC3E-E070-45BB-A945-286C72AEE83D}">
      <dgm:prSet/>
      <dgm:spPr/>
      <dgm:t>
        <a:bodyPr/>
        <a:lstStyle/>
        <a:p>
          <a:r>
            <a:rPr lang="en-GB" dirty="0"/>
            <a:t>Emotional support – counselling, support groups</a:t>
          </a:r>
          <a:endParaRPr lang="en-US" dirty="0"/>
        </a:p>
      </dgm:t>
    </dgm:pt>
    <dgm:pt modelId="{A81B73FF-2483-44D6-B4D1-DEB85F492DA6}" type="parTrans" cxnId="{5CCE0F3D-FC86-41BA-8D0A-639BCE51546D}">
      <dgm:prSet/>
      <dgm:spPr/>
      <dgm:t>
        <a:bodyPr/>
        <a:lstStyle/>
        <a:p>
          <a:endParaRPr lang="en-US"/>
        </a:p>
      </dgm:t>
    </dgm:pt>
    <dgm:pt modelId="{2E4023C3-ACCF-4724-BBC7-6931F4BED8CE}" type="sibTrans" cxnId="{5CCE0F3D-FC86-41BA-8D0A-639BCE51546D}">
      <dgm:prSet/>
      <dgm:spPr/>
      <dgm:t>
        <a:bodyPr/>
        <a:lstStyle/>
        <a:p>
          <a:endParaRPr lang="en-US" dirty="0"/>
        </a:p>
      </dgm:t>
    </dgm:pt>
    <dgm:pt modelId="{9757917C-1CF4-42AF-BA17-F5CAAD3F70ED}">
      <dgm:prSet/>
      <dgm:spPr/>
      <dgm:t>
        <a:bodyPr/>
        <a:lstStyle/>
        <a:p>
          <a:r>
            <a:rPr lang="en-GB" dirty="0"/>
            <a:t>Respite care – temporary relief from care giving </a:t>
          </a:r>
          <a:endParaRPr lang="en-US" dirty="0"/>
        </a:p>
      </dgm:t>
    </dgm:pt>
    <dgm:pt modelId="{6AC893CC-ED19-47AA-AA75-D1131547F385}" type="parTrans" cxnId="{9BBC0C1E-42AC-4DF3-852B-5555803AC91D}">
      <dgm:prSet/>
      <dgm:spPr/>
      <dgm:t>
        <a:bodyPr/>
        <a:lstStyle/>
        <a:p>
          <a:endParaRPr lang="en-US"/>
        </a:p>
      </dgm:t>
    </dgm:pt>
    <dgm:pt modelId="{75C5F8F7-50D2-4906-9554-6F4B7E6E20CC}" type="sibTrans" cxnId="{9BBC0C1E-42AC-4DF3-852B-5555803AC91D}">
      <dgm:prSet/>
      <dgm:spPr/>
      <dgm:t>
        <a:bodyPr/>
        <a:lstStyle/>
        <a:p>
          <a:endParaRPr lang="en-US" dirty="0"/>
        </a:p>
      </dgm:t>
    </dgm:pt>
    <dgm:pt modelId="{FC5A472B-6D47-4F61-9B14-56CEFB771CDE}">
      <dgm:prSet/>
      <dgm:spPr/>
      <dgm:t>
        <a:bodyPr/>
        <a:lstStyle/>
        <a:p>
          <a:r>
            <a:rPr lang="en-GB" dirty="0"/>
            <a:t>Cognitive scaffolding – tutoring , guidance </a:t>
          </a:r>
          <a:endParaRPr lang="en-US" dirty="0"/>
        </a:p>
      </dgm:t>
    </dgm:pt>
    <dgm:pt modelId="{4BD96403-C969-427C-8351-1FDCAC9CD4A4}" type="parTrans" cxnId="{720C6930-A89F-4F28-9D9C-82D81823BC30}">
      <dgm:prSet/>
      <dgm:spPr/>
      <dgm:t>
        <a:bodyPr/>
        <a:lstStyle/>
        <a:p>
          <a:endParaRPr lang="en-US"/>
        </a:p>
      </dgm:t>
    </dgm:pt>
    <dgm:pt modelId="{88376BA0-69A9-4242-9683-F8CCA59FF6DD}" type="sibTrans" cxnId="{720C6930-A89F-4F28-9D9C-82D81823BC30}">
      <dgm:prSet/>
      <dgm:spPr/>
      <dgm:t>
        <a:bodyPr/>
        <a:lstStyle/>
        <a:p>
          <a:endParaRPr lang="en-US" dirty="0"/>
        </a:p>
      </dgm:t>
    </dgm:pt>
    <dgm:pt modelId="{4274F39F-F04A-49FD-B985-1221166A3FD0}">
      <dgm:prSet/>
      <dgm:spPr/>
      <dgm:t>
        <a:bodyPr/>
        <a:lstStyle/>
        <a:p>
          <a:r>
            <a:rPr lang="en-GB" dirty="0"/>
            <a:t>Peer and social support – clubs , social activities (Bloomfield, 2023)</a:t>
          </a:r>
          <a:endParaRPr lang="en-US" dirty="0"/>
        </a:p>
      </dgm:t>
    </dgm:pt>
    <dgm:pt modelId="{C7DEE138-8304-4B83-8096-5964C3A068D0}" type="parTrans" cxnId="{DCE025BE-3143-4630-953C-0E3A9CA8FEA4}">
      <dgm:prSet/>
      <dgm:spPr/>
      <dgm:t>
        <a:bodyPr/>
        <a:lstStyle/>
        <a:p>
          <a:endParaRPr lang="en-US"/>
        </a:p>
      </dgm:t>
    </dgm:pt>
    <dgm:pt modelId="{1082E087-3628-4854-AABC-385A845562F8}" type="sibTrans" cxnId="{DCE025BE-3143-4630-953C-0E3A9CA8FEA4}">
      <dgm:prSet/>
      <dgm:spPr/>
      <dgm:t>
        <a:bodyPr/>
        <a:lstStyle/>
        <a:p>
          <a:endParaRPr lang="en-US"/>
        </a:p>
      </dgm:t>
    </dgm:pt>
    <dgm:pt modelId="{128F585F-5DB9-4C39-A19E-370790A6CE3A}">
      <dgm:prSet/>
      <dgm:spPr/>
      <dgm:t>
        <a:bodyPr/>
        <a:lstStyle/>
        <a:p>
          <a:r>
            <a:rPr lang="en-GB" dirty="0"/>
            <a:t>mentoring – stable adult relationships </a:t>
          </a:r>
          <a:endParaRPr lang="en-US" dirty="0"/>
        </a:p>
      </dgm:t>
    </dgm:pt>
    <dgm:pt modelId="{FD6E8337-8FEA-4133-B150-B66270271721}" type="parTrans" cxnId="{CE0DAE3A-178A-4800-A886-A7AD289AAF02}">
      <dgm:prSet/>
      <dgm:spPr/>
      <dgm:t>
        <a:bodyPr/>
        <a:lstStyle/>
        <a:p>
          <a:endParaRPr lang="en-US"/>
        </a:p>
      </dgm:t>
    </dgm:pt>
    <dgm:pt modelId="{101CB5DD-9166-4F13-B8E0-C9D9D9CAB395}" type="sibTrans" cxnId="{CE0DAE3A-178A-4800-A886-A7AD289AAF02}">
      <dgm:prSet/>
      <dgm:spPr/>
      <dgm:t>
        <a:bodyPr/>
        <a:lstStyle/>
        <a:p>
          <a:endParaRPr lang="en-US"/>
        </a:p>
      </dgm:t>
    </dgm:pt>
    <dgm:pt modelId="{3C233C7F-4040-4DE0-8E80-2D89C1EB8FDE}" type="pres">
      <dgm:prSet presAssocID="{3B1E995F-E122-4184-A391-666E9FE92BFA}" presName="outerComposite" presStyleCnt="0">
        <dgm:presLayoutVars>
          <dgm:chMax val="5"/>
          <dgm:dir/>
          <dgm:resizeHandles val="exact"/>
        </dgm:presLayoutVars>
      </dgm:prSet>
      <dgm:spPr/>
    </dgm:pt>
    <dgm:pt modelId="{61407B76-5432-4361-B3DE-47A0D2B29910}" type="pres">
      <dgm:prSet presAssocID="{3B1E995F-E122-4184-A391-666E9FE92BFA}" presName="dummyMaxCanvas" presStyleCnt="0">
        <dgm:presLayoutVars/>
      </dgm:prSet>
      <dgm:spPr/>
    </dgm:pt>
    <dgm:pt modelId="{D44AB156-4B1B-455D-A63E-C2FFD650F8E4}" type="pres">
      <dgm:prSet presAssocID="{3B1E995F-E122-4184-A391-666E9FE92BFA}" presName="FourNodes_1" presStyleLbl="node1" presStyleIdx="0" presStyleCnt="4">
        <dgm:presLayoutVars>
          <dgm:bulletEnabled val="1"/>
        </dgm:presLayoutVars>
      </dgm:prSet>
      <dgm:spPr/>
    </dgm:pt>
    <dgm:pt modelId="{BB1266AE-3886-4648-B4CD-FD6A3CF607EE}" type="pres">
      <dgm:prSet presAssocID="{3B1E995F-E122-4184-A391-666E9FE92BFA}" presName="FourNodes_2" presStyleLbl="node1" presStyleIdx="1" presStyleCnt="4">
        <dgm:presLayoutVars>
          <dgm:bulletEnabled val="1"/>
        </dgm:presLayoutVars>
      </dgm:prSet>
      <dgm:spPr/>
    </dgm:pt>
    <dgm:pt modelId="{D1FBC795-3D1D-4F8E-B93C-CA1398D41450}" type="pres">
      <dgm:prSet presAssocID="{3B1E995F-E122-4184-A391-666E9FE92BFA}" presName="FourNodes_3" presStyleLbl="node1" presStyleIdx="2" presStyleCnt="4">
        <dgm:presLayoutVars>
          <dgm:bulletEnabled val="1"/>
        </dgm:presLayoutVars>
      </dgm:prSet>
      <dgm:spPr/>
    </dgm:pt>
    <dgm:pt modelId="{5B6EF04E-76B4-48AA-AD81-70B16E669304}" type="pres">
      <dgm:prSet presAssocID="{3B1E995F-E122-4184-A391-666E9FE92BFA}" presName="FourNodes_4" presStyleLbl="node1" presStyleIdx="3" presStyleCnt="4">
        <dgm:presLayoutVars>
          <dgm:bulletEnabled val="1"/>
        </dgm:presLayoutVars>
      </dgm:prSet>
      <dgm:spPr/>
    </dgm:pt>
    <dgm:pt modelId="{5E45A9AE-4893-4CD7-95E2-D8273BD1DC12}" type="pres">
      <dgm:prSet presAssocID="{3B1E995F-E122-4184-A391-666E9FE92BFA}" presName="FourConn_1-2" presStyleLbl="fgAccFollowNode1" presStyleIdx="0" presStyleCnt="3">
        <dgm:presLayoutVars>
          <dgm:bulletEnabled val="1"/>
        </dgm:presLayoutVars>
      </dgm:prSet>
      <dgm:spPr/>
    </dgm:pt>
    <dgm:pt modelId="{3327D6A6-F49E-47EC-9A56-5070E395CC94}" type="pres">
      <dgm:prSet presAssocID="{3B1E995F-E122-4184-A391-666E9FE92BFA}" presName="FourConn_2-3" presStyleLbl="fgAccFollowNode1" presStyleIdx="1" presStyleCnt="3">
        <dgm:presLayoutVars>
          <dgm:bulletEnabled val="1"/>
        </dgm:presLayoutVars>
      </dgm:prSet>
      <dgm:spPr/>
    </dgm:pt>
    <dgm:pt modelId="{A224237B-746E-4F9E-9B89-831A999F4FDD}" type="pres">
      <dgm:prSet presAssocID="{3B1E995F-E122-4184-A391-666E9FE92BFA}" presName="FourConn_3-4" presStyleLbl="fgAccFollowNode1" presStyleIdx="2" presStyleCnt="3">
        <dgm:presLayoutVars>
          <dgm:bulletEnabled val="1"/>
        </dgm:presLayoutVars>
      </dgm:prSet>
      <dgm:spPr/>
    </dgm:pt>
    <dgm:pt modelId="{A0464619-EA3D-4ADC-9712-97395A53FF77}" type="pres">
      <dgm:prSet presAssocID="{3B1E995F-E122-4184-A391-666E9FE92BFA}" presName="FourNodes_1_text" presStyleLbl="node1" presStyleIdx="3" presStyleCnt="4">
        <dgm:presLayoutVars>
          <dgm:bulletEnabled val="1"/>
        </dgm:presLayoutVars>
      </dgm:prSet>
      <dgm:spPr/>
    </dgm:pt>
    <dgm:pt modelId="{D24F4B13-05BE-4FDA-9CF4-54C408ECDDFF}" type="pres">
      <dgm:prSet presAssocID="{3B1E995F-E122-4184-A391-666E9FE92BFA}" presName="FourNodes_2_text" presStyleLbl="node1" presStyleIdx="3" presStyleCnt="4">
        <dgm:presLayoutVars>
          <dgm:bulletEnabled val="1"/>
        </dgm:presLayoutVars>
      </dgm:prSet>
      <dgm:spPr/>
    </dgm:pt>
    <dgm:pt modelId="{017E95F3-C58C-442B-BE5E-51056EABF845}" type="pres">
      <dgm:prSet presAssocID="{3B1E995F-E122-4184-A391-666E9FE92BFA}" presName="FourNodes_3_text" presStyleLbl="node1" presStyleIdx="3" presStyleCnt="4">
        <dgm:presLayoutVars>
          <dgm:bulletEnabled val="1"/>
        </dgm:presLayoutVars>
      </dgm:prSet>
      <dgm:spPr/>
    </dgm:pt>
    <dgm:pt modelId="{37C1331C-077A-4A1F-99DF-B3A9EFB45210}" type="pres">
      <dgm:prSet presAssocID="{3B1E995F-E122-4184-A391-666E9FE92BF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B839B05-71BA-42D2-8C67-8B71E9C5B7E9}" type="presOf" srcId="{FC5A472B-6D47-4F61-9B14-56CEFB771CDE}" destId="{017E95F3-C58C-442B-BE5E-51056EABF845}" srcOrd="1" destOrd="0" presId="urn:microsoft.com/office/officeart/2005/8/layout/vProcess5"/>
    <dgm:cxn modelId="{67E5930B-96C9-431A-AA4A-A7AA6CEEEDD5}" type="presOf" srcId="{128F585F-5DB9-4C39-A19E-370790A6CE3A}" destId="{5B6EF04E-76B4-48AA-AD81-70B16E669304}" srcOrd="0" destOrd="1" presId="urn:microsoft.com/office/officeart/2005/8/layout/vProcess5"/>
    <dgm:cxn modelId="{9BBC0C1E-42AC-4DF3-852B-5555803AC91D}" srcId="{3B1E995F-E122-4184-A391-666E9FE92BFA}" destId="{9757917C-1CF4-42AF-BA17-F5CAAD3F70ED}" srcOrd="1" destOrd="0" parTransId="{6AC893CC-ED19-47AA-AA75-D1131547F385}" sibTransId="{75C5F8F7-50D2-4906-9554-6F4B7E6E20CC}"/>
    <dgm:cxn modelId="{27D8D729-A678-48C7-AB00-02360F16D103}" type="presOf" srcId="{3B1E995F-E122-4184-A391-666E9FE92BFA}" destId="{3C233C7F-4040-4DE0-8E80-2D89C1EB8FDE}" srcOrd="0" destOrd="0" presId="urn:microsoft.com/office/officeart/2005/8/layout/vProcess5"/>
    <dgm:cxn modelId="{7FF66F2F-704F-49B4-A487-699B7C47AD9B}" type="presOf" srcId="{75C5F8F7-50D2-4906-9554-6F4B7E6E20CC}" destId="{3327D6A6-F49E-47EC-9A56-5070E395CC94}" srcOrd="0" destOrd="0" presId="urn:microsoft.com/office/officeart/2005/8/layout/vProcess5"/>
    <dgm:cxn modelId="{720C6930-A89F-4F28-9D9C-82D81823BC30}" srcId="{3B1E995F-E122-4184-A391-666E9FE92BFA}" destId="{FC5A472B-6D47-4F61-9B14-56CEFB771CDE}" srcOrd="2" destOrd="0" parTransId="{4BD96403-C969-427C-8351-1FDCAC9CD4A4}" sibTransId="{88376BA0-69A9-4242-9683-F8CCA59FF6DD}"/>
    <dgm:cxn modelId="{CE0DAE3A-178A-4800-A886-A7AD289AAF02}" srcId="{4274F39F-F04A-49FD-B985-1221166A3FD0}" destId="{128F585F-5DB9-4C39-A19E-370790A6CE3A}" srcOrd="0" destOrd="0" parTransId="{FD6E8337-8FEA-4133-B150-B66270271721}" sibTransId="{101CB5DD-9166-4F13-B8E0-C9D9D9CAB395}"/>
    <dgm:cxn modelId="{5CCE0F3D-FC86-41BA-8D0A-639BCE51546D}" srcId="{3B1E995F-E122-4184-A391-666E9FE92BFA}" destId="{4A8EAC3E-E070-45BB-A945-286C72AEE83D}" srcOrd="0" destOrd="0" parTransId="{A81B73FF-2483-44D6-B4D1-DEB85F492DA6}" sibTransId="{2E4023C3-ACCF-4724-BBC7-6931F4BED8CE}"/>
    <dgm:cxn modelId="{73C9483F-DBA1-424A-9358-1EAEC8685D0D}" type="presOf" srcId="{9757917C-1CF4-42AF-BA17-F5CAAD3F70ED}" destId="{BB1266AE-3886-4648-B4CD-FD6A3CF607EE}" srcOrd="0" destOrd="0" presId="urn:microsoft.com/office/officeart/2005/8/layout/vProcess5"/>
    <dgm:cxn modelId="{DD4F8741-0ECA-4078-ADD5-BCCCF35AC8D7}" type="presOf" srcId="{9757917C-1CF4-42AF-BA17-F5CAAD3F70ED}" destId="{D24F4B13-05BE-4FDA-9CF4-54C408ECDDFF}" srcOrd="1" destOrd="0" presId="urn:microsoft.com/office/officeart/2005/8/layout/vProcess5"/>
    <dgm:cxn modelId="{20D64545-7697-447D-B46D-D854DAB3A0B6}" type="presOf" srcId="{4A8EAC3E-E070-45BB-A945-286C72AEE83D}" destId="{D44AB156-4B1B-455D-A63E-C2FFD650F8E4}" srcOrd="0" destOrd="0" presId="urn:microsoft.com/office/officeart/2005/8/layout/vProcess5"/>
    <dgm:cxn modelId="{F50C2A6B-A569-43FB-8362-98623E78D35C}" type="presOf" srcId="{4274F39F-F04A-49FD-B985-1221166A3FD0}" destId="{5B6EF04E-76B4-48AA-AD81-70B16E669304}" srcOrd="0" destOrd="0" presId="urn:microsoft.com/office/officeart/2005/8/layout/vProcess5"/>
    <dgm:cxn modelId="{0D554988-B9BD-463B-B6C7-50B7298217CF}" type="presOf" srcId="{4274F39F-F04A-49FD-B985-1221166A3FD0}" destId="{37C1331C-077A-4A1F-99DF-B3A9EFB45210}" srcOrd="1" destOrd="0" presId="urn:microsoft.com/office/officeart/2005/8/layout/vProcess5"/>
    <dgm:cxn modelId="{7654CFA1-FDD3-41D6-B5D3-6B8867D05898}" type="presOf" srcId="{2E4023C3-ACCF-4724-BBC7-6931F4BED8CE}" destId="{5E45A9AE-4893-4CD7-95E2-D8273BD1DC12}" srcOrd="0" destOrd="0" presId="urn:microsoft.com/office/officeart/2005/8/layout/vProcess5"/>
    <dgm:cxn modelId="{5E2C30A5-D3B2-4166-98B3-652786997A41}" type="presOf" srcId="{FC5A472B-6D47-4F61-9B14-56CEFB771CDE}" destId="{D1FBC795-3D1D-4F8E-B93C-CA1398D41450}" srcOrd="0" destOrd="0" presId="urn:microsoft.com/office/officeart/2005/8/layout/vProcess5"/>
    <dgm:cxn modelId="{45AA76AA-F717-4704-B19D-2DDBA44C3350}" type="presOf" srcId="{4A8EAC3E-E070-45BB-A945-286C72AEE83D}" destId="{A0464619-EA3D-4ADC-9712-97395A53FF77}" srcOrd="1" destOrd="0" presId="urn:microsoft.com/office/officeart/2005/8/layout/vProcess5"/>
    <dgm:cxn modelId="{DCE025BE-3143-4630-953C-0E3A9CA8FEA4}" srcId="{3B1E995F-E122-4184-A391-666E9FE92BFA}" destId="{4274F39F-F04A-49FD-B985-1221166A3FD0}" srcOrd="3" destOrd="0" parTransId="{C7DEE138-8304-4B83-8096-5964C3A068D0}" sibTransId="{1082E087-3628-4854-AABC-385A845562F8}"/>
    <dgm:cxn modelId="{62C475CF-1149-42E0-A1A5-42EE9B75E37E}" type="presOf" srcId="{88376BA0-69A9-4242-9683-F8CCA59FF6DD}" destId="{A224237B-746E-4F9E-9B89-831A999F4FDD}" srcOrd="0" destOrd="0" presId="urn:microsoft.com/office/officeart/2005/8/layout/vProcess5"/>
    <dgm:cxn modelId="{7D0860E3-9B65-4928-87CB-6558E3B01CD8}" type="presOf" srcId="{128F585F-5DB9-4C39-A19E-370790A6CE3A}" destId="{37C1331C-077A-4A1F-99DF-B3A9EFB45210}" srcOrd="1" destOrd="1" presId="urn:microsoft.com/office/officeart/2005/8/layout/vProcess5"/>
    <dgm:cxn modelId="{4D41C16B-120E-4172-AF80-D69F2D794B93}" type="presParOf" srcId="{3C233C7F-4040-4DE0-8E80-2D89C1EB8FDE}" destId="{61407B76-5432-4361-B3DE-47A0D2B29910}" srcOrd="0" destOrd="0" presId="urn:microsoft.com/office/officeart/2005/8/layout/vProcess5"/>
    <dgm:cxn modelId="{5258B928-11C9-4580-B2D3-44AE6A51C41D}" type="presParOf" srcId="{3C233C7F-4040-4DE0-8E80-2D89C1EB8FDE}" destId="{D44AB156-4B1B-455D-A63E-C2FFD650F8E4}" srcOrd="1" destOrd="0" presId="urn:microsoft.com/office/officeart/2005/8/layout/vProcess5"/>
    <dgm:cxn modelId="{0A8024E5-A09C-418E-84FF-A2E249DDD116}" type="presParOf" srcId="{3C233C7F-4040-4DE0-8E80-2D89C1EB8FDE}" destId="{BB1266AE-3886-4648-B4CD-FD6A3CF607EE}" srcOrd="2" destOrd="0" presId="urn:microsoft.com/office/officeart/2005/8/layout/vProcess5"/>
    <dgm:cxn modelId="{AD236CCC-E418-497E-B291-5A68ECA2959E}" type="presParOf" srcId="{3C233C7F-4040-4DE0-8E80-2D89C1EB8FDE}" destId="{D1FBC795-3D1D-4F8E-B93C-CA1398D41450}" srcOrd="3" destOrd="0" presId="urn:microsoft.com/office/officeart/2005/8/layout/vProcess5"/>
    <dgm:cxn modelId="{464DA54B-87DD-4789-985B-29720136E704}" type="presParOf" srcId="{3C233C7F-4040-4DE0-8E80-2D89C1EB8FDE}" destId="{5B6EF04E-76B4-48AA-AD81-70B16E669304}" srcOrd="4" destOrd="0" presId="urn:microsoft.com/office/officeart/2005/8/layout/vProcess5"/>
    <dgm:cxn modelId="{242D55D1-F193-40F0-84A4-72C27CD3F7BD}" type="presParOf" srcId="{3C233C7F-4040-4DE0-8E80-2D89C1EB8FDE}" destId="{5E45A9AE-4893-4CD7-95E2-D8273BD1DC12}" srcOrd="5" destOrd="0" presId="urn:microsoft.com/office/officeart/2005/8/layout/vProcess5"/>
    <dgm:cxn modelId="{39CD3378-B9F4-43AC-B83B-294A6C10C071}" type="presParOf" srcId="{3C233C7F-4040-4DE0-8E80-2D89C1EB8FDE}" destId="{3327D6A6-F49E-47EC-9A56-5070E395CC94}" srcOrd="6" destOrd="0" presId="urn:microsoft.com/office/officeart/2005/8/layout/vProcess5"/>
    <dgm:cxn modelId="{6FDC2FC1-FDBC-4E43-B008-D2A6A51F6232}" type="presParOf" srcId="{3C233C7F-4040-4DE0-8E80-2D89C1EB8FDE}" destId="{A224237B-746E-4F9E-9B89-831A999F4FDD}" srcOrd="7" destOrd="0" presId="urn:microsoft.com/office/officeart/2005/8/layout/vProcess5"/>
    <dgm:cxn modelId="{41658E1F-6DD0-4F75-93F9-44B5A7394137}" type="presParOf" srcId="{3C233C7F-4040-4DE0-8E80-2D89C1EB8FDE}" destId="{A0464619-EA3D-4ADC-9712-97395A53FF77}" srcOrd="8" destOrd="0" presId="urn:microsoft.com/office/officeart/2005/8/layout/vProcess5"/>
    <dgm:cxn modelId="{7FB2D734-193F-46BE-8AD7-15CD189038D6}" type="presParOf" srcId="{3C233C7F-4040-4DE0-8E80-2D89C1EB8FDE}" destId="{D24F4B13-05BE-4FDA-9CF4-54C408ECDDFF}" srcOrd="9" destOrd="0" presId="urn:microsoft.com/office/officeart/2005/8/layout/vProcess5"/>
    <dgm:cxn modelId="{49FB8351-3304-438E-A9D5-317A5D3B6610}" type="presParOf" srcId="{3C233C7F-4040-4DE0-8E80-2D89C1EB8FDE}" destId="{017E95F3-C58C-442B-BE5E-51056EABF845}" srcOrd="10" destOrd="0" presId="urn:microsoft.com/office/officeart/2005/8/layout/vProcess5"/>
    <dgm:cxn modelId="{5E0FBEDB-095E-4677-A9E3-54B8E1DC14F0}" type="presParOf" srcId="{3C233C7F-4040-4DE0-8E80-2D89C1EB8FDE}" destId="{37C1331C-077A-4A1F-99DF-B3A9EFB4521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4A74DA6-FEF4-414C-9B6A-D8832F7CB4D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97AE9C8-2240-4C76-8A68-5C1107EC092D}">
      <dgm:prSet/>
      <dgm:spPr/>
      <dgm:t>
        <a:bodyPr/>
        <a:lstStyle/>
        <a:p>
          <a:r>
            <a:rPr lang="en-GB" dirty="0"/>
            <a:t>Strengths ; less focus on identity, applicable to adolescence (Cherry, 2024) </a:t>
          </a:r>
          <a:endParaRPr lang="en-US" dirty="0"/>
        </a:p>
      </dgm:t>
    </dgm:pt>
    <dgm:pt modelId="{76B02085-C236-4DE1-BDD7-DEC8250A0CA2}" type="parTrans" cxnId="{819EB885-0B29-477E-9873-BE21E27E8C0E}">
      <dgm:prSet/>
      <dgm:spPr/>
      <dgm:t>
        <a:bodyPr/>
        <a:lstStyle/>
        <a:p>
          <a:endParaRPr lang="en-US"/>
        </a:p>
      </dgm:t>
    </dgm:pt>
    <dgm:pt modelId="{FD82398D-6049-4AA9-9430-A53833A7CE2A}" type="sibTrans" cxnId="{819EB885-0B29-477E-9873-BE21E27E8C0E}">
      <dgm:prSet/>
      <dgm:spPr/>
      <dgm:t>
        <a:bodyPr/>
        <a:lstStyle/>
        <a:p>
          <a:endParaRPr lang="en-US" dirty="0"/>
        </a:p>
      </dgm:t>
    </dgm:pt>
    <dgm:pt modelId="{5746C894-0FE4-477E-A0E8-61C1D17F9634}">
      <dgm:prSet/>
      <dgm:spPr/>
      <dgm:t>
        <a:bodyPr/>
        <a:lstStyle/>
        <a:p>
          <a:r>
            <a:rPr lang="en-GB" dirty="0"/>
            <a:t>Limitation : Broad theory, less detail on care giving stress</a:t>
          </a:r>
          <a:endParaRPr lang="en-US" dirty="0"/>
        </a:p>
      </dgm:t>
    </dgm:pt>
    <dgm:pt modelId="{8A54E177-FFDD-4F7D-BF5C-359552BA7B2C}" type="parTrans" cxnId="{B23C6636-31A6-4F5F-AF51-B4D43FBDC4EC}">
      <dgm:prSet/>
      <dgm:spPr/>
      <dgm:t>
        <a:bodyPr/>
        <a:lstStyle/>
        <a:p>
          <a:endParaRPr lang="en-US"/>
        </a:p>
      </dgm:t>
    </dgm:pt>
    <dgm:pt modelId="{FD08443D-F8EC-4DCA-BDA9-588F70DC44C7}" type="sibTrans" cxnId="{B23C6636-31A6-4F5F-AF51-B4D43FBDC4EC}">
      <dgm:prSet/>
      <dgm:spPr/>
      <dgm:t>
        <a:bodyPr/>
        <a:lstStyle/>
        <a:p>
          <a:endParaRPr lang="en-US" dirty="0"/>
        </a:p>
      </dgm:t>
    </dgm:pt>
    <dgm:pt modelId="{786EB817-26A9-4E7D-887D-D488E7861187}">
      <dgm:prSet/>
      <dgm:spPr/>
      <dgm:t>
        <a:bodyPr/>
        <a:lstStyle/>
        <a:p>
          <a:r>
            <a:rPr lang="en-GB" dirty="0"/>
            <a:t>Best combined with John Bowlby’s  attachment theory  (McLeod, 2025)</a:t>
          </a:r>
          <a:endParaRPr lang="en-US" dirty="0"/>
        </a:p>
      </dgm:t>
    </dgm:pt>
    <dgm:pt modelId="{F3CB3251-3415-4CE0-85C9-4314087FA1C7}" type="parTrans" cxnId="{2B6B54DE-7372-4730-81C6-D863737D9ABE}">
      <dgm:prSet/>
      <dgm:spPr/>
      <dgm:t>
        <a:bodyPr/>
        <a:lstStyle/>
        <a:p>
          <a:endParaRPr lang="en-US"/>
        </a:p>
      </dgm:t>
    </dgm:pt>
    <dgm:pt modelId="{83DD8012-8FD1-40A1-8156-591AF7DBDC85}" type="sibTrans" cxnId="{2B6B54DE-7372-4730-81C6-D863737D9ABE}">
      <dgm:prSet/>
      <dgm:spPr/>
      <dgm:t>
        <a:bodyPr/>
        <a:lstStyle/>
        <a:p>
          <a:endParaRPr lang="en-US"/>
        </a:p>
      </dgm:t>
    </dgm:pt>
    <dgm:pt modelId="{6A3CBBD5-10E4-41B4-BF83-4C66BE2CDD17}" type="pres">
      <dgm:prSet presAssocID="{84A74DA6-FEF4-414C-9B6A-D8832F7CB4DE}" presName="outerComposite" presStyleCnt="0">
        <dgm:presLayoutVars>
          <dgm:chMax val="5"/>
          <dgm:dir/>
          <dgm:resizeHandles val="exact"/>
        </dgm:presLayoutVars>
      </dgm:prSet>
      <dgm:spPr/>
    </dgm:pt>
    <dgm:pt modelId="{100B10AE-5B36-43CE-B7BE-7990AA153DA9}" type="pres">
      <dgm:prSet presAssocID="{84A74DA6-FEF4-414C-9B6A-D8832F7CB4DE}" presName="dummyMaxCanvas" presStyleCnt="0">
        <dgm:presLayoutVars/>
      </dgm:prSet>
      <dgm:spPr/>
    </dgm:pt>
    <dgm:pt modelId="{3D90C30F-975F-4944-A5C1-39D87A7AD359}" type="pres">
      <dgm:prSet presAssocID="{84A74DA6-FEF4-414C-9B6A-D8832F7CB4DE}" presName="ThreeNodes_1" presStyleLbl="node1" presStyleIdx="0" presStyleCnt="3">
        <dgm:presLayoutVars>
          <dgm:bulletEnabled val="1"/>
        </dgm:presLayoutVars>
      </dgm:prSet>
      <dgm:spPr/>
    </dgm:pt>
    <dgm:pt modelId="{C9F6A6DB-1BC4-46F7-BF3B-96332D4A6D2A}" type="pres">
      <dgm:prSet presAssocID="{84A74DA6-FEF4-414C-9B6A-D8832F7CB4DE}" presName="ThreeNodes_2" presStyleLbl="node1" presStyleIdx="1" presStyleCnt="3">
        <dgm:presLayoutVars>
          <dgm:bulletEnabled val="1"/>
        </dgm:presLayoutVars>
      </dgm:prSet>
      <dgm:spPr/>
    </dgm:pt>
    <dgm:pt modelId="{F533A4C2-AD37-41B7-804F-59170087C725}" type="pres">
      <dgm:prSet presAssocID="{84A74DA6-FEF4-414C-9B6A-D8832F7CB4DE}" presName="ThreeNodes_3" presStyleLbl="node1" presStyleIdx="2" presStyleCnt="3">
        <dgm:presLayoutVars>
          <dgm:bulletEnabled val="1"/>
        </dgm:presLayoutVars>
      </dgm:prSet>
      <dgm:spPr/>
    </dgm:pt>
    <dgm:pt modelId="{648E902F-24CC-4D2B-9A2D-804A8F15992E}" type="pres">
      <dgm:prSet presAssocID="{84A74DA6-FEF4-414C-9B6A-D8832F7CB4DE}" presName="ThreeConn_1-2" presStyleLbl="fgAccFollowNode1" presStyleIdx="0" presStyleCnt="2">
        <dgm:presLayoutVars>
          <dgm:bulletEnabled val="1"/>
        </dgm:presLayoutVars>
      </dgm:prSet>
      <dgm:spPr/>
    </dgm:pt>
    <dgm:pt modelId="{16B360A7-9311-436E-A08A-58301D0F6893}" type="pres">
      <dgm:prSet presAssocID="{84A74DA6-FEF4-414C-9B6A-D8832F7CB4DE}" presName="ThreeConn_2-3" presStyleLbl="fgAccFollowNode1" presStyleIdx="1" presStyleCnt="2">
        <dgm:presLayoutVars>
          <dgm:bulletEnabled val="1"/>
        </dgm:presLayoutVars>
      </dgm:prSet>
      <dgm:spPr/>
    </dgm:pt>
    <dgm:pt modelId="{80AC2258-BFEF-41F0-8C9F-1E29911AD2B7}" type="pres">
      <dgm:prSet presAssocID="{84A74DA6-FEF4-414C-9B6A-D8832F7CB4DE}" presName="ThreeNodes_1_text" presStyleLbl="node1" presStyleIdx="2" presStyleCnt="3">
        <dgm:presLayoutVars>
          <dgm:bulletEnabled val="1"/>
        </dgm:presLayoutVars>
      </dgm:prSet>
      <dgm:spPr/>
    </dgm:pt>
    <dgm:pt modelId="{CC0D1D49-F3E2-49A3-AA56-2647D6AF484A}" type="pres">
      <dgm:prSet presAssocID="{84A74DA6-FEF4-414C-9B6A-D8832F7CB4DE}" presName="ThreeNodes_2_text" presStyleLbl="node1" presStyleIdx="2" presStyleCnt="3">
        <dgm:presLayoutVars>
          <dgm:bulletEnabled val="1"/>
        </dgm:presLayoutVars>
      </dgm:prSet>
      <dgm:spPr/>
    </dgm:pt>
    <dgm:pt modelId="{4DFDDBEC-0456-4585-B886-ED2CE68E6E0D}" type="pres">
      <dgm:prSet presAssocID="{84A74DA6-FEF4-414C-9B6A-D8832F7CB4D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3214813-F595-46ED-9F02-B7DA3C1FA1F8}" type="presOf" srcId="{786EB817-26A9-4E7D-887D-D488E7861187}" destId="{F533A4C2-AD37-41B7-804F-59170087C725}" srcOrd="0" destOrd="0" presId="urn:microsoft.com/office/officeart/2005/8/layout/vProcess5"/>
    <dgm:cxn modelId="{5E604819-B50C-46B5-A46A-217AD2CAC604}" type="presOf" srcId="{5746C894-0FE4-477E-A0E8-61C1D17F9634}" destId="{C9F6A6DB-1BC4-46F7-BF3B-96332D4A6D2A}" srcOrd="0" destOrd="0" presId="urn:microsoft.com/office/officeart/2005/8/layout/vProcess5"/>
    <dgm:cxn modelId="{F3F9D927-9220-4D8D-AA40-5E2802DEA2A0}" type="presOf" srcId="{F97AE9C8-2240-4C76-8A68-5C1107EC092D}" destId="{3D90C30F-975F-4944-A5C1-39D87A7AD359}" srcOrd="0" destOrd="0" presId="urn:microsoft.com/office/officeart/2005/8/layout/vProcess5"/>
    <dgm:cxn modelId="{B23C6636-31A6-4F5F-AF51-B4D43FBDC4EC}" srcId="{84A74DA6-FEF4-414C-9B6A-D8832F7CB4DE}" destId="{5746C894-0FE4-477E-A0E8-61C1D17F9634}" srcOrd="1" destOrd="0" parTransId="{8A54E177-FFDD-4F7D-BF5C-359552BA7B2C}" sibTransId="{FD08443D-F8EC-4DCA-BDA9-588F70DC44C7}"/>
    <dgm:cxn modelId="{A3E9EF3A-5773-4534-ADF7-BA38C84106DA}" type="presOf" srcId="{FD08443D-F8EC-4DCA-BDA9-588F70DC44C7}" destId="{16B360A7-9311-436E-A08A-58301D0F6893}" srcOrd="0" destOrd="0" presId="urn:microsoft.com/office/officeart/2005/8/layout/vProcess5"/>
    <dgm:cxn modelId="{5CE3E265-C089-4EC1-9ED4-27BF6E28AED0}" type="presOf" srcId="{786EB817-26A9-4E7D-887D-D488E7861187}" destId="{4DFDDBEC-0456-4585-B886-ED2CE68E6E0D}" srcOrd="1" destOrd="0" presId="urn:microsoft.com/office/officeart/2005/8/layout/vProcess5"/>
    <dgm:cxn modelId="{819EB885-0B29-477E-9873-BE21E27E8C0E}" srcId="{84A74DA6-FEF4-414C-9B6A-D8832F7CB4DE}" destId="{F97AE9C8-2240-4C76-8A68-5C1107EC092D}" srcOrd="0" destOrd="0" parTransId="{76B02085-C236-4DE1-BDD7-DEC8250A0CA2}" sibTransId="{FD82398D-6049-4AA9-9430-A53833A7CE2A}"/>
    <dgm:cxn modelId="{38C60B8D-211D-41E1-8B54-0415356CA849}" type="presOf" srcId="{FD82398D-6049-4AA9-9430-A53833A7CE2A}" destId="{648E902F-24CC-4D2B-9A2D-804A8F15992E}" srcOrd="0" destOrd="0" presId="urn:microsoft.com/office/officeart/2005/8/layout/vProcess5"/>
    <dgm:cxn modelId="{5B428F9A-98E0-4CBA-B5A7-4E28A6B71E4F}" type="presOf" srcId="{5746C894-0FE4-477E-A0E8-61C1D17F9634}" destId="{CC0D1D49-F3E2-49A3-AA56-2647D6AF484A}" srcOrd="1" destOrd="0" presId="urn:microsoft.com/office/officeart/2005/8/layout/vProcess5"/>
    <dgm:cxn modelId="{0F6269C7-E488-477B-98C2-12E266EB8703}" type="presOf" srcId="{F97AE9C8-2240-4C76-8A68-5C1107EC092D}" destId="{80AC2258-BFEF-41F0-8C9F-1E29911AD2B7}" srcOrd="1" destOrd="0" presId="urn:microsoft.com/office/officeart/2005/8/layout/vProcess5"/>
    <dgm:cxn modelId="{CEF382D7-7710-4688-9911-09280D9F7AB5}" type="presOf" srcId="{84A74DA6-FEF4-414C-9B6A-D8832F7CB4DE}" destId="{6A3CBBD5-10E4-41B4-BF83-4C66BE2CDD17}" srcOrd="0" destOrd="0" presId="urn:microsoft.com/office/officeart/2005/8/layout/vProcess5"/>
    <dgm:cxn modelId="{2B6B54DE-7372-4730-81C6-D863737D9ABE}" srcId="{84A74DA6-FEF4-414C-9B6A-D8832F7CB4DE}" destId="{786EB817-26A9-4E7D-887D-D488E7861187}" srcOrd="2" destOrd="0" parTransId="{F3CB3251-3415-4CE0-85C9-4314087FA1C7}" sibTransId="{83DD8012-8FD1-40A1-8156-591AF7DBDC85}"/>
    <dgm:cxn modelId="{252A56A6-C1BF-4D3F-B263-9B458B321385}" type="presParOf" srcId="{6A3CBBD5-10E4-41B4-BF83-4C66BE2CDD17}" destId="{100B10AE-5B36-43CE-B7BE-7990AA153DA9}" srcOrd="0" destOrd="0" presId="urn:microsoft.com/office/officeart/2005/8/layout/vProcess5"/>
    <dgm:cxn modelId="{B33B122D-4934-42F2-9D5C-37157C13A902}" type="presParOf" srcId="{6A3CBBD5-10E4-41B4-BF83-4C66BE2CDD17}" destId="{3D90C30F-975F-4944-A5C1-39D87A7AD359}" srcOrd="1" destOrd="0" presId="urn:microsoft.com/office/officeart/2005/8/layout/vProcess5"/>
    <dgm:cxn modelId="{D2A668EE-4BF1-4A4D-B8B0-4C0F1B36C65E}" type="presParOf" srcId="{6A3CBBD5-10E4-41B4-BF83-4C66BE2CDD17}" destId="{C9F6A6DB-1BC4-46F7-BF3B-96332D4A6D2A}" srcOrd="2" destOrd="0" presId="urn:microsoft.com/office/officeart/2005/8/layout/vProcess5"/>
    <dgm:cxn modelId="{9FA2770B-B6A7-491A-9F7E-B0F915DD404D}" type="presParOf" srcId="{6A3CBBD5-10E4-41B4-BF83-4C66BE2CDD17}" destId="{F533A4C2-AD37-41B7-804F-59170087C725}" srcOrd="3" destOrd="0" presId="urn:microsoft.com/office/officeart/2005/8/layout/vProcess5"/>
    <dgm:cxn modelId="{ECE3398E-8A6B-4C27-9661-8A8F47E0E557}" type="presParOf" srcId="{6A3CBBD5-10E4-41B4-BF83-4C66BE2CDD17}" destId="{648E902F-24CC-4D2B-9A2D-804A8F15992E}" srcOrd="4" destOrd="0" presId="urn:microsoft.com/office/officeart/2005/8/layout/vProcess5"/>
    <dgm:cxn modelId="{8BF16F51-5240-4F24-A93E-8A3312DAA683}" type="presParOf" srcId="{6A3CBBD5-10E4-41B4-BF83-4C66BE2CDD17}" destId="{16B360A7-9311-436E-A08A-58301D0F6893}" srcOrd="5" destOrd="0" presId="urn:microsoft.com/office/officeart/2005/8/layout/vProcess5"/>
    <dgm:cxn modelId="{3156B091-2666-40F3-BCDE-6D2D11A2AC34}" type="presParOf" srcId="{6A3CBBD5-10E4-41B4-BF83-4C66BE2CDD17}" destId="{80AC2258-BFEF-41F0-8C9F-1E29911AD2B7}" srcOrd="6" destOrd="0" presId="urn:microsoft.com/office/officeart/2005/8/layout/vProcess5"/>
    <dgm:cxn modelId="{6BBB9FE9-FC2B-4C66-A31A-A80C298A46B0}" type="presParOf" srcId="{6A3CBBD5-10E4-41B4-BF83-4C66BE2CDD17}" destId="{CC0D1D49-F3E2-49A3-AA56-2647D6AF484A}" srcOrd="7" destOrd="0" presId="urn:microsoft.com/office/officeart/2005/8/layout/vProcess5"/>
    <dgm:cxn modelId="{CB5C4C71-36B4-4E02-8E97-171F46E6E5D4}" type="presParOf" srcId="{6A3CBBD5-10E4-41B4-BF83-4C66BE2CDD17}" destId="{4DFDDBEC-0456-4585-B886-ED2CE68E6E0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7DB3409-594F-40D9-9F1C-35290909C4BA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6B80345-CAAE-4300-8C2F-9E525E70399B}">
      <dgm:prSet/>
      <dgm:spPr/>
      <dgm:t>
        <a:bodyPr/>
        <a:lstStyle/>
        <a:p>
          <a:r>
            <a:rPr lang="en-GB" dirty="0"/>
            <a:t>Long term caregiving can affect adolescent identity</a:t>
          </a:r>
          <a:endParaRPr lang="en-US" dirty="0"/>
        </a:p>
      </dgm:t>
    </dgm:pt>
    <dgm:pt modelId="{D38A3CAD-B2FD-4E86-9C04-D9FCCF131B1B}" type="parTrans" cxnId="{262709CA-A827-44F5-BDE7-6CEACC5EA9A0}">
      <dgm:prSet/>
      <dgm:spPr/>
      <dgm:t>
        <a:bodyPr/>
        <a:lstStyle/>
        <a:p>
          <a:endParaRPr lang="en-US"/>
        </a:p>
      </dgm:t>
    </dgm:pt>
    <dgm:pt modelId="{B35D070D-E004-4935-B310-2EBDF35B88B6}" type="sibTrans" cxnId="{262709CA-A827-44F5-BDE7-6CEACC5EA9A0}">
      <dgm:prSet/>
      <dgm:spPr/>
      <dgm:t>
        <a:bodyPr/>
        <a:lstStyle/>
        <a:p>
          <a:endParaRPr lang="en-US"/>
        </a:p>
      </dgm:t>
    </dgm:pt>
    <dgm:pt modelId="{65EE7646-B929-4A6B-A6C6-67A50B21C3D1}">
      <dgm:prSet/>
      <dgm:spPr/>
      <dgm:t>
        <a:bodyPr/>
        <a:lstStyle/>
        <a:p>
          <a:r>
            <a:rPr lang="en-GB" dirty="0"/>
            <a:t>Eriksons theory explains psychosocial needs </a:t>
          </a:r>
          <a:endParaRPr lang="en-US" dirty="0"/>
        </a:p>
      </dgm:t>
    </dgm:pt>
    <dgm:pt modelId="{C4830C5D-789D-4AB8-8482-E9EF2C8705A0}" type="parTrans" cxnId="{3D73748A-4D99-4CA5-98F9-20282B2CD7B3}">
      <dgm:prSet/>
      <dgm:spPr/>
      <dgm:t>
        <a:bodyPr/>
        <a:lstStyle/>
        <a:p>
          <a:endParaRPr lang="en-US"/>
        </a:p>
      </dgm:t>
    </dgm:pt>
    <dgm:pt modelId="{4F691DC5-2D19-49BE-AE67-1A784812A61F}" type="sibTrans" cxnId="{3D73748A-4D99-4CA5-98F9-20282B2CD7B3}">
      <dgm:prSet/>
      <dgm:spPr/>
      <dgm:t>
        <a:bodyPr/>
        <a:lstStyle/>
        <a:p>
          <a:endParaRPr lang="en-US"/>
        </a:p>
      </dgm:t>
    </dgm:pt>
    <dgm:pt modelId="{3140FBB7-4B06-45B6-84B2-B6C54BF38D0A}">
      <dgm:prSet/>
      <dgm:spPr/>
      <dgm:t>
        <a:bodyPr/>
        <a:lstStyle/>
        <a:p>
          <a:r>
            <a:rPr lang="en-GB" dirty="0"/>
            <a:t>Emotional, social educational and practical support is essential  </a:t>
          </a:r>
          <a:endParaRPr lang="en-US" dirty="0"/>
        </a:p>
      </dgm:t>
    </dgm:pt>
    <dgm:pt modelId="{DE96357F-6CD3-4976-A1B1-7713131DB704}" type="parTrans" cxnId="{43B5637D-B48B-401F-8DBF-82820D48E468}">
      <dgm:prSet/>
      <dgm:spPr/>
      <dgm:t>
        <a:bodyPr/>
        <a:lstStyle/>
        <a:p>
          <a:endParaRPr lang="en-US"/>
        </a:p>
      </dgm:t>
    </dgm:pt>
    <dgm:pt modelId="{F051C8F6-451A-4CF9-A711-C2295E12FA14}" type="sibTrans" cxnId="{43B5637D-B48B-401F-8DBF-82820D48E468}">
      <dgm:prSet/>
      <dgm:spPr/>
      <dgm:t>
        <a:bodyPr/>
        <a:lstStyle/>
        <a:p>
          <a:endParaRPr lang="en-US"/>
        </a:p>
      </dgm:t>
    </dgm:pt>
    <dgm:pt modelId="{1281F5F7-3EEF-4A27-B4F0-F1FA00244945}">
      <dgm:prSet/>
      <dgm:spPr/>
      <dgm:t>
        <a:bodyPr/>
        <a:lstStyle/>
        <a:p>
          <a:r>
            <a:rPr lang="en-GB" dirty="0"/>
            <a:t>Support can improve long term outcomes </a:t>
          </a:r>
          <a:endParaRPr lang="en-US" dirty="0"/>
        </a:p>
      </dgm:t>
    </dgm:pt>
    <dgm:pt modelId="{2473FB61-590B-42A8-AD18-2E6687FAFA8E}" type="parTrans" cxnId="{D8BA1FEF-45CA-4189-9A1C-400E467894A1}">
      <dgm:prSet/>
      <dgm:spPr/>
      <dgm:t>
        <a:bodyPr/>
        <a:lstStyle/>
        <a:p>
          <a:endParaRPr lang="en-US"/>
        </a:p>
      </dgm:t>
    </dgm:pt>
    <dgm:pt modelId="{87D1CC15-CE20-4E18-AC18-7AE4309E28E5}" type="sibTrans" cxnId="{D8BA1FEF-45CA-4189-9A1C-400E467894A1}">
      <dgm:prSet/>
      <dgm:spPr/>
      <dgm:t>
        <a:bodyPr/>
        <a:lstStyle/>
        <a:p>
          <a:endParaRPr lang="en-US"/>
        </a:p>
      </dgm:t>
    </dgm:pt>
    <dgm:pt modelId="{9AC3929D-E811-4FEF-87AB-3DF672524F56}" type="pres">
      <dgm:prSet presAssocID="{77DB3409-594F-40D9-9F1C-35290909C4BA}" presName="matrix" presStyleCnt="0">
        <dgm:presLayoutVars>
          <dgm:chMax val="1"/>
          <dgm:dir/>
          <dgm:resizeHandles val="exact"/>
        </dgm:presLayoutVars>
      </dgm:prSet>
      <dgm:spPr/>
    </dgm:pt>
    <dgm:pt modelId="{A4BDE3FB-8A96-46B2-A912-4D962389DAD0}" type="pres">
      <dgm:prSet presAssocID="{77DB3409-594F-40D9-9F1C-35290909C4BA}" presName="diamond" presStyleLbl="bgShp" presStyleIdx="0" presStyleCnt="1"/>
      <dgm:spPr/>
    </dgm:pt>
    <dgm:pt modelId="{02E2FDF7-42FF-4630-9998-8ECF5072D986}" type="pres">
      <dgm:prSet presAssocID="{77DB3409-594F-40D9-9F1C-35290909C4B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3DF15AC-AD03-4D01-9E75-4A868027D297}" type="pres">
      <dgm:prSet presAssocID="{77DB3409-594F-40D9-9F1C-35290909C4B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6873A1F-C95E-4070-9422-742C2EC8732C}" type="pres">
      <dgm:prSet presAssocID="{77DB3409-594F-40D9-9F1C-35290909C4B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BD396F4-EB1D-4F50-B8A5-99A6E81874CD}" type="pres">
      <dgm:prSet presAssocID="{77DB3409-594F-40D9-9F1C-35290909C4B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DBC1E68-E58B-4C58-A1E9-461AEC324342}" type="presOf" srcId="{65EE7646-B929-4A6B-A6C6-67A50B21C3D1}" destId="{23DF15AC-AD03-4D01-9E75-4A868027D297}" srcOrd="0" destOrd="0" presId="urn:microsoft.com/office/officeart/2005/8/layout/matrix3"/>
    <dgm:cxn modelId="{978DFB55-1713-4558-87E9-53A565F8A978}" type="presOf" srcId="{1281F5F7-3EEF-4A27-B4F0-F1FA00244945}" destId="{EBD396F4-EB1D-4F50-B8A5-99A6E81874CD}" srcOrd="0" destOrd="0" presId="urn:microsoft.com/office/officeart/2005/8/layout/matrix3"/>
    <dgm:cxn modelId="{D475A657-117A-4232-9B39-CF3FA91BD429}" type="presOf" srcId="{77DB3409-594F-40D9-9F1C-35290909C4BA}" destId="{9AC3929D-E811-4FEF-87AB-3DF672524F56}" srcOrd="0" destOrd="0" presId="urn:microsoft.com/office/officeart/2005/8/layout/matrix3"/>
    <dgm:cxn modelId="{0889227D-BB25-468E-9730-62D67AF66265}" type="presOf" srcId="{3140FBB7-4B06-45B6-84B2-B6C54BF38D0A}" destId="{C6873A1F-C95E-4070-9422-742C2EC8732C}" srcOrd="0" destOrd="0" presId="urn:microsoft.com/office/officeart/2005/8/layout/matrix3"/>
    <dgm:cxn modelId="{43B5637D-B48B-401F-8DBF-82820D48E468}" srcId="{77DB3409-594F-40D9-9F1C-35290909C4BA}" destId="{3140FBB7-4B06-45B6-84B2-B6C54BF38D0A}" srcOrd="2" destOrd="0" parTransId="{DE96357F-6CD3-4976-A1B1-7713131DB704}" sibTransId="{F051C8F6-451A-4CF9-A711-C2295E12FA14}"/>
    <dgm:cxn modelId="{3D73748A-4D99-4CA5-98F9-20282B2CD7B3}" srcId="{77DB3409-594F-40D9-9F1C-35290909C4BA}" destId="{65EE7646-B929-4A6B-A6C6-67A50B21C3D1}" srcOrd="1" destOrd="0" parTransId="{C4830C5D-789D-4AB8-8482-E9EF2C8705A0}" sibTransId="{4F691DC5-2D19-49BE-AE67-1A784812A61F}"/>
    <dgm:cxn modelId="{A13656AA-EC2D-4998-92B3-F23F6F4EAC3B}" type="presOf" srcId="{36B80345-CAAE-4300-8C2F-9E525E70399B}" destId="{02E2FDF7-42FF-4630-9998-8ECF5072D986}" srcOrd="0" destOrd="0" presId="urn:microsoft.com/office/officeart/2005/8/layout/matrix3"/>
    <dgm:cxn modelId="{262709CA-A827-44F5-BDE7-6CEACC5EA9A0}" srcId="{77DB3409-594F-40D9-9F1C-35290909C4BA}" destId="{36B80345-CAAE-4300-8C2F-9E525E70399B}" srcOrd="0" destOrd="0" parTransId="{D38A3CAD-B2FD-4E86-9C04-D9FCCF131B1B}" sibTransId="{B35D070D-E004-4935-B310-2EBDF35B88B6}"/>
    <dgm:cxn modelId="{D8BA1FEF-45CA-4189-9A1C-400E467894A1}" srcId="{77DB3409-594F-40D9-9F1C-35290909C4BA}" destId="{1281F5F7-3EEF-4A27-B4F0-F1FA00244945}" srcOrd="3" destOrd="0" parTransId="{2473FB61-590B-42A8-AD18-2E6687FAFA8E}" sibTransId="{87D1CC15-CE20-4E18-AC18-7AE4309E28E5}"/>
    <dgm:cxn modelId="{444664C7-BBA7-4170-BE30-F6554870CC63}" type="presParOf" srcId="{9AC3929D-E811-4FEF-87AB-3DF672524F56}" destId="{A4BDE3FB-8A96-46B2-A912-4D962389DAD0}" srcOrd="0" destOrd="0" presId="urn:microsoft.com/office/officeart/2005/8/layout/matrix3"/>
    <dgm:cxn modelId="{40C0A354-DCE8-48B3-B7D3-678B1DE9593F}" type="presParOf" srcId="{9AC3929D-E811-4FEF-87AB-3DF672524F56}" destId="{02E2FDF7-42FF-4630-9998-8ECF5072D986}" srcOrd="1" destOrd="0" presId="urn:microsoft.com/office/officeart/2005/8/layout/matrix3"/>
    <dgm:cxn modelId="{9E750EFB-8817-40D6-B12C-A5A467D46F6C}" type="presParOf" srcId="{9AC3929D-E811-4FEF-87AB-3DF672524F56}" destId="{23DF15AC-AD03-4D01-9E75-4A868027D297}" srcOrd="2" destOrd="0" presId="urn:microsoft.com/office/officeart/2005/8/layout/matrix3"/>
    <dgm:cxn modelId="{92AAB605-57DE-4016-A741-9AF2354654A7}" type="presParOf" srcId="{9AC3929D-E811-4FEF-87AB-3DF672524F56}" destId="{C6873A1F-C95E-4070-9422-742C2EC8732C}" srcOrd="3" destOrd="0" presId="urn:microsoft.com/office/officeart/2005/8/layout/matrix3"/>
    <dgm:cxn modelId="{C249EE6E-224C-4D90-B53D-3DD551C12C48}" type="presParOf" srcId="{9AC3929D-E811-4FEF-87AB-3DF672524F56}" destId="{EBD396F4-EB1D-4F50-B8A5-99A6E81874C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042880-D82A-473B-B78B-87A646B5D3A0}">
      <dsp:nvSpPr>
        <dsp:cNvPr id="0" name=""/>
        <dsp:cNvSpPr/>
      </dsp:nvSpPr>
      <dsp:spPr>
        <a:xfrm>
          <a:off x="0" y="708950"/>
          <a:ext cx="6190459" cy="7945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Young carers experience poor mental health</a:t>
          </a:r>
          <a:endParaRPr lang="en-US" sz="2000" kern="1200" dirty="0"/>
        </a:p>
      </dsp:txBody>
      <dsp:txXfrm>
        <a:off x="38784" y="747734"/>
        <a:ext cx="6112891" cy="716935"/>
      </dsp:txXfrm>
    </dsp:sp>
    <dsp:sp modelId="{DA242A26-F6CE-4D55-BC41-287EF1108D4F}">
      <dsp:nvSpPr>
        <dsp:cNvPr id="0" name=""/>
        <dsp:cNvSpPr/>
      </dsp:nvSpPr>
      <dsp:spPr>
        <a:xfrm>
          <a:off x="0" y="1561053"/>
          <a:ext cx="6190459" cy="794503"/>
        </a:xfrm>
        <a:prstGeom prst="roundRect">
          <a:avLst/>
        </a:prstGeom>
        <a:solidFill>
          <a:schemeClr val="accent2">
            <a:hueOff val="-2918144"/>
            <a:satOff val="-2633"/>
            <a:lumOff val="-58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Greater emotional risk in adolescence </a:t>
          </a:r>
          <a:endParaRPr lang="en-US" sz="2000" kern="1200" dirty="0"/>
        </a:p>
      </dsp:txBody>
      <dsp:txXfrm>
        <a:off x="38784" y="1599837"/>
        <a:ext cx="6112891" cy="716935"/>
      </dsp:txXfrm>
    </dsp:sp>
    <dsp:sp modelId="{F99B93E8-5CD2-4A94-8BFF-D6034B7AD351}">
      <dsp:nvSpPr>
        <dsp:cNvPr id="0" name=""/>
        <dsp:cNvSpPr/>
      </dsp:nvSpPr>
      <dsp:spPr>
        <a:xfrm>
          <a:off x="0" y="2413156"/>
          <a:ext cx="6190459" cy="794503"/>
        </a:xfrm>
        <a:prstGeom prst="roundRect">
          <a:avLst/>
        </a:prstGeom>
        <a:solidFill>
          <a:schemeClr val="accent2">
            <a:hueOff val="-5836287"/>
            <a:satOff val="-5267"/>
            <a:lumOff val="-11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Reduced education and social participation </a:t>
          </a:r>
          <a:endParaRPr lang="en-US" sz="2000" kern="1200" dirty="0"/>
        </a:p>
      </dsp:txBody>
      <dsp:txXfrm>
        <a:off x="38784" y="2451940"/>
        <a:ext cx="6112891" cy="716935"/>
      </dsp:txXfrm>
    </dsp:sp>
    <dsp:sp modelId="{CE2616FE-743D-429B-9DBB-CD19907E6B88}">
      <dsp:nvSpPr>
        <dsp:cNvPr id="0" name=""/>
        <dsp:cNvSpPr/>
      </dsp:nvSpPr>
      <dsp:spPr>
        <a:xfrm>
          <a:off x="0" y="3265259"/>
          <a:ext cx="6190459" cy="794503"/>
        </a:xfrm>
        <a:prstGeom prst="roundRect">
          <a:avLst/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Higher risk when caring for a parent with mental illness (Mohanty and Niyonsenga, 2021)</a:t>
          </a:r>
          <a:endParaRPr lang="en-US" sz="2000" kern="1200" dirty="0"/>
        </a:p>
      </dsp:txBody>
      <dsp:txXfrm>
        <a:off x="38784" y="3304043"/>
        <a:ext cx="6112891" cy="716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0DE8B6-3B76-4B38-81AA-0DE6E7A40CFA}">
      <dsp:nvSpPr>
        <dsp:cNvPr id="0" name=""/>
        <dsp:cNvSpPr/>
      </dsp:nvSpPr>
      <dsp:spPr>
        <a:xfrm>
          <a:off x="433831" y="1685"/>
          <a:ext cx="1096927" cy="109692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733922-9A70-4F85-9004-1B7A62ABE250}">
      <dsp:nvSpPr>
        <dsp:cNvPr id="0" name=""/>
        <dsp:cNvSpPr/>
      </dsp:nvSpPr>
      <dsp:spPr>
        <a:xfrm>
          <a:off x="667602" y="235457"/>
          <a:ext cx="629384" cy="6293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BA728-DDC2-477E-9D90-C24CBCABFED5}">
      <dsp:nvSpPr>
        <dsp:cNvPr id="0" name=""/>
        <dsp:cNvSpPr/>
      </dsp:nvSpPr>
      <dsp:spPr>
        <a:xfrm>
          <a:off x="83173" y="1440279"/>
          <a:ext cx="1798242" cy="71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Emotional support  (Kim, 2019)</a:t>
          </a:r>
          <a:endParaRPr lang="en-US" sz="1700" kern="1200" dirty="0"/>
        </a:p>
      </dsp:txBody>
      <dsp:txXfrm>
        <a:off x="83173" y="1440279"/>
        <a:ext cx="1798242" cy="719296"/>
      </dsp:txXfrm>
    </dsp:sp>
    <dsp:sp modelId="{D593D434-9CA5-48FD-834C-3F0B57B4D6CA}">
      <dsp:nvSpPr>
        <dsp:cNvPr id="0" name=""/>
        <dsp:cNvSpPr/>
      </dsp:nvSpPr>
      <dsp:spPr>
        <a:xfrm>
          <a:off x="2546765" y="1685"/>
          <a:ext cx="1096927" cy="109692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50004-753B-45A6-8772-29A349C9C245}">
      <dsp:nvSpPr>
        <dsp:cNvPr id="0" name=""/>
        <dsp:cNvSpPr/>
      </dsp:nvSpPr>
      <dsp:spPr>
        <a:xfrm>
          <a:off x="2780537" y="235457"/>
          <a:ext cx="629384" cy="6293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069E7-E33E-4F51-880D-0A2B337A4FE5}">
      <dsp:nvSpPr>
        <dsp:cNvPr id="0" name=""/>
        <dsp:cNvSpPr/>
      </dsp:nvSpPr>
      <dsp:spPr>
        <a:xfrm>
          <a:off x="2196108" y="1440279"/>
          <a:ext cx="1798242" cy="71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Social opportunity  </a:t>
          </a:r>
          <a:endParaRPr lang="en-US" sz="1700" kern="1200" dirty="0"/>
        </a:p>
      </dsp:txBody>
      <dsp:txXfrm>
        <a:off x="2196108" y="1440279"/>
        <a:ext cx="1798242" cy="719296"/>
      </dsp:txXfrm>
    </dsp:sp>
    <dsp:sp modelId="{80921486-B213-4A06-BBDC-EDFFDE3E4D28}">
      <dsp:nvSpPr>
        <dsp:cNvPr id="0" name=""/>
        <dsp:cNvSpPr/>
      </dsp:nvSpPr>
      <dsp:spPr>
        <a:xfrm>
          <a:off x="4659700" y="1685"/>
          <a:ext cx="1096927" cy="109692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ED5807-CA79-4864-9EA2-7F2B37D9F02D}">
      <dsp:nvSpPr>
        <dsp:cNvPr id="0" name=""/>
        <dsp:cNvSpPr/>
      </dsp:nvSpPr>
      <dsp:spPr>
        <a:xfrm>
          <a:off x="4893471" y="235457"/>
          <a:ext cx="629384" cy="6293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F42EB8-3538-4418-8C87-3797A3B28F6F}">
      <dsp:nvSpPr>
        <dsp:cNvPr id="0" name=""/>
        <dsp:cNvSpPr/>
      </dsp:nvSpPr>
      <dsp:spPr>
        <a:xfrm>
          <a:off x="4309042" y="1440279"/>
          <a:ext cx="1798242" cy="71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Educational support  </a:t>
          </a:r>
          <a:endParaRPr lang="en-US" sz="1700" kern="1200" dirty="0"/>
        </a:p>
      </dsp:txBody>
      <dsp:txXfrm>
        <a:off x="4309042" y="1440279"/>
        <a:ext cx="1798242" cy="719296"/>
      </dsp:txXfrm>
    </dsp:sp>
    <dsp:sp modelId="{610E1A5B-8536-4437-AC57-259E68F7530D}">
      <dsp:nvSpPr>
        <dsp:cNvPr id="0" name=""/>
        <dsp:cNvSpPr/>
      </dsp:nvSpPr>
      <dsp:spPr>
        <a:xfrm>
          <a:off x="2546765" y="2609136"/>
          <a:ext cx="1096927" cy="109692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343D9B-D3BD-4C93-AC30-3A68001ABBE5}">
      <dsp:nvSpPr>
        <dsp:cNvPr id="0" name=""/>
        <dsp:cNvSpPr/>
      </dsp:nvSpPr>
      <dsp:spPr>
        <a:xfrm>
          <a:off x="2780537" y="2842908"/>
          <a:ext cx="629384" cy="6293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2175F8-E5CA-4D15-88C9-C7060DC4758A}">
      <dsp:nvSpPr>
        <dsp:cNvPr id="0" name=""/>
        <dsp:cNvSpPr/>
      </dsp:nvSpPr>
      <dsp:spPr>
        <a:xfrm>
          <a:off x="2196108" y="4047730"/>
          <a:ext cx="1798242" cy="71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Practical support</a:t>
          </a:r>
          <a:endParaRPr lang="en-US" sz="1700" kern="1200" dirty="0"/>
        </a:p>
      </dsp:txBody>
      <dsp:txXfrm>
        <a:off x="2196108" y="4047730"/>
        <a:ext cx="1798242" cy="7192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4AB156-4B1B-455D-A63E-C2FFD650F8E4}">
      <dsp:nvSpPr>
        <dsp:cNvPr id="0" name=""/>
        <dsp:cNvSpPr/>
      </dsp:nvSpPr>
      <dsp:spPr>
        <a:xfrm>
          <a:off x="0" y="0"/>
          <a:ext cx="4952367" cy="104911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Emotional support – counselling, support groups</a:t>
          </a:r>
          <a:endParaRPr lang="en-US" sz="1700" kern="1200" dirty="0"/>
        </a:p>
      </dsp:txBody>
      <dsp:txXfrm>
        <a:off x="30728" y="30728"/>
        <a:ext cx="3731637" cy="987660"/>
      </dsp:txXfrm>
    </dsp:sp>
    <dsp:sp modelId="{BB1266AE-3886-4648-B4CD-FD6A3CF607EE}">
      <dsp:nvSpPr>
        <dsp:cNvPr id="0" name=""/>
        <dsp:cNvSpPr/>
      </dsp:nvSpPr>
      <dsp:spPr>
        <a:xfrm>
          <a:off x="414760" y="1239865"/>
          <a:ext cx="4952367" cy="1049116"/>
        </a:xfrm>
        <a:prstGeom prst="roundRect">
          <a:avLst>
            <a:gd name="adj" fmla="val 10000"/>
          </a:avLst>
        </a:prstGeom>
        <a:solidFill>
          <a:schemeClr val="accent2">
            <a:hueOff val="-2918144"/>
            <a:satOff val="-2633"/>
            <a:lumOff val="-58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Respite care – temporary relief from care giving </a:t>
          </a:r>
          <a:endParaRPr lang="en-US" sz="1700" kern="1200" dirty="0"/>
        </a:p>
      </dsp:txBody>
      <dsp:txXfrm>
        <a:off x="445488" y="1270593"/>
        <a:ext cx="3794224" cy="987660"/>
      </dsp:txXfrm>
    </dsp:sp>
    <dsp:sp modelId="{D1FBC795-3D1D-4F8E-B93C-CA1398D41450}">
      <dsp:nvSpPr>
        <dsp:cNvPr id="0" name=""/>
        <dsp:cNvSpPr/>
      </dsp:nvSpPr>
      <dsp:spPr>
        <a:xfrm>
          <a:off x="823331" y="2479730"/>
          <a:ext cx="4952367" cy="1049116"/>
        </a:xfrm>
        <a:prstGeom prst="roundRect">
          <a:avLst>
            <a:gd name="adj" fmla="val 10000"/>
          </a:avLst>
        </a:prstGeom>
        <a:solidFill>
          <a:schemeClr val="accent2">
            <a:hueOff val="-5836287"/>
            <a:satOff val="-5267"/>
            <a:lumOff val="-11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Cognitive scaffolding – tutoring , guidance </a:t>
          </a:r>
          <a:endParaRPr lang="en-US" sz="1700" kern="1200" dirty="0"/>
        </a:p>
      </dsp:txBody>
      <dsp:txXfrm>
        <a:off x="854059" y="2510458"/>
        <a:ext cx="3800414" cy="987660"/>
      </dsp:txXfrm>
    </dsp:sp>
    <dsp:sp modelId="{5B6EF04E-76B4-48AA-AD81-70B16E669304}">
      <dsp:nvSpPr>
        <dsp:cNvPr id="0" name=""/>
        <dsp:cNvSpPr/>
      </dsp:nvSpPr>
      <dsp:spPr>
        <a:xfrm>
          <a:off x="1238091" y="3719596"/>
          <a:ext cx="4952367" cy="1049116"/>
        </a:xfrm>
        <a:prstGeom prst="roundRect">
          <a:avLst>
            <a:gd name="adj" fmla="val 10000"/>
          </a:avLst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Peer and social support – clubs , social activities (Bloomfield, 2023)</a:t>
          </a:r>
          <a:endParaRPr lang="en-US" sz="17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mentoring – stable adult relationships </a:t>
          </a:r>
          <a:endParaRPr lang="en-US" sz="1300" kern="1200" dirty="0"/>
        </a:p>
      </dsp:txBody>
      <dsp:txXfrm>
        <a:off x="1268819" y="3750324"/>
        <a:ext cx="3794224" cy="987660"/>
      </dsp:txXfrm>
    </dsp:sp>
    <dsp:sp modelId="{5E45A9AE-4893-4CD7-95E2-D8273BD1DC12}">
      <dsp:nvSpPr>
        <dsp:cNvPr id="0" name=""/>
        <dsp:cNvSpPr/>
      </dsp:nvSpPr>
      <dsp:spPr>
        <a:xfrm>
          <a:off x="4270441" y="803528"/>
          <a:ext cx="681925" cy="6819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 dirty="0"/>
        </a:p>
      </dsp:txBody>
      <dsp:txXfrm>
        <a:off x="4423874" y="803528"/>
        <a:ext cx="375059" cy="513149"/>
      </dsp:txXfrm>
    </dsp:sp>
    <dsp:sp modelId="{3327D6A6-F49E-47EC-9A56-5070E395CC94}">
      <dsp:nvSpPr>
        <dsp:cNvPr id="0" name=""/>
        <dsp:cNvSpPr/>
      </dsp:nvSpPr>
      <dsp:spPr>
        <a:xfrm>
          <a:off x="4685201" y="2043393"/>
          <a:ext cx="681925" cy="6819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916723"/>
            <a:satOff val="-2883"/>
            <a:lumOff val="-359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4916723"/>
              <a:satOff val="-2883"/>
              <a:lumOff val="-3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 dirty="0"/>
        </a:p>
      </dsp:txBody>
      <dsp:txXfrm>
        <a:off x="4838634" y="2043393"/>
        <a:ext cx="375059" cy="513149"/>
      </dsp:txXfrm>
    </dsp:sp>
    <dsp:sp modelId="{A224237B-746E-4F9E-9B89-831A999F4FDD}">
      <dsp:nvSpPr>
        <dsp:cNvPr id="0" name=""/>
        <dsp:cNvSpPr/>
      </dsp:nvSpPr>
      <dsp:spPr>
        <a:xfrm>
          <a:off x="5093772" y="3283258"/>
          <a:ext cx="681925" cy="6819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9833447"/>
            <a:satOff val="-5766"/>
            <a:lumOff val="-718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9833447"/>
              <a:satOff val="-5766"/>
              <a:lumOff val="-7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 dirty="0"/>
        </a:p>
      </dsp:txBody>
      <dsp:txXfrm>
        <a:off x="5247205" y="3283258"/>
        <a:ext cx="375059" cy="5131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90C30F-975F-4944-A5C1-39D87A7AD359}">
      <dsp:nvSpPr>
        <dsp:cNvPr id="0" name=""/>
        <dsp:cNvSpPr/>
      </dsp:nvSpPr>
      <dsp:spPr>
        <a:xfrm>
          <a:off x="0" y="0"/>
          <a:ext cx="5261890" cy="14306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Strengths ; less focus on identity, applicable to adolescence (Cherry, 2024) </a:t>
          </a:r>
          <a:endParaRPr lang="en-US" sz="2100" kern="1200" dirty="0"/>
        </a:p>
      </dsp:txBody>
      <dsp:txXfrm>
        <a:off x="41901" y="41901"/>
        <a:ext cx="3718146" cy="1346811"/>
      </dsp:txXfrm>
    </dsp:sp>
    <dsp:sp modelId="{C9F6A6DB-1BC4-46F7-BF3B-96332D4A6D2A}">
      <dsp:nvSpPr>
        <dsp:cNvPr id="0" name=""/>
        <dsp:cNvSpPr/>
      </dsp:nvSpPr>
      <dsp:spPr>
        <a:xfrm>
          <a:off x="464284" y="1669049"/>
          <a:ext cx="5261890" cy="1430613"/>
        </a:xfrm>
        <a:prstGeom prst="roundRect">
          <a:avLst>
            <a:gd name="adj" fmla="val 10000"/>
          </a:avLst>
        </a:prstGeom>
        <a:solidFill>
          <a:schemeClr val="accent2">
            <a:hueOff val="-4377215"/>
            <a:satOff val="-3950"/>
            <a:lumOff val="-88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Limitation : Broad theory, less detail on care giving stress</a:t>
          </a:r>
          <a:endParaRPr lang="en-US" sz="2100" kern="1200" dirty="0"/>
        </a:p>
      </dsp:txBody>
      <dsp:txXfrm>
        <a:off x="506185" y="1710950"/>
        <a:ext cx="3783904" cy="1346811"/>
      </dsp:txXfrm>
    </dsp:sp>
    <dsp:sp modelId="{F533A4C2-AD37-41B7-804F-59170087C725}">
      <dsp:nvSpPr>
        <dsp:cNvPr id="0" name=""/>
        <dsp:cNvSpPr/>
      </dsp:nvSpPr>
      <dsp:spPr>
        <a:xfrm>
          <a:off x="928568" y="3338099"/>
          <a:ext cx="5261890" cy="1430613"/>
        </a:xfrm>
        <a:prstGeom prst="roundRect">
          <a:avLst>
            <a:gd name="adj" fmla="val 10000"/>
          </a:avLst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Best combined with John Bowlby’s  attachment theory  (McLeod, 2025)</a:t>
          </a:r>
          <a:endParaRPr lang="en-US" sz="2100" kern="1200" dirty="0"/>
        </a:p>
      </dsp:txBody>
      <dsp:txXfrm>
        <a:off x="970469" y="3380000"/>
        <a:ext cx="3783904" cy="1346811"/>
      </dsp:txXfrm>
    </dsp:sp>
    <dsp:sp modelId="{648E902F-24CC-4D2B-9A2D-804A8F15992E}">
      <dsp:nvSpPr>
        <dsp:cNvPr id="0" name=""/>
        <dsp:cNvSpPr/>
      </dsp:nvSpPr>
      <dsp:spPr>
        <a:xfrm>
          <a:off x="4331991" y="1084882"/>
          <a:ext cx="929899" cy="9298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4541218" y="1084882"/>
        <a:ext cx="511445" cy="699749"/>
      </dsp:txXfrm>
    </dsp:sp>
    <dsp:sp modelId="{16B360A7-9311-436E-A08A-58301D0F6893}">
      <dsp:nvSpPr>
        <dsp:cNvPr id="0" name=""/>
        <dsp:cNvSpPr/>
      </dsp:nvSpPr>
      <dsp:spPr>
        <a:xfrm>
          <a:off x="4796275" y="2744394"/>
          <a:ext cx="929899" cy="9298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9833447"/>
            <a:satOff val="-5766"/>
            <a:lumOff val="-718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9833447"/>
              <a:satOff val="-5766"/>
              <a:lumOff val="-7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5005502" y="2744394"/>
        <a:ext cx="511445" cy="6997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BDE3FB-8A96-46B2-A912-4D962389DAD0}">
      <dsp:nvSpPr>
        <dsp:cNvPr id="0" name=""/>
        <dsp:cNvSpPr/>
      </dsp:nvSpPr>
      <dsp:spPr>
        <a:xfrm>
          <a:off x="710873" y="0"/>
          <a:ext cx="4768713" cy="4768713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E2FDF7-42FF-4630-9998-8ECF5072D986}">
      <dsp:nvSpPr>
        <dsp:cNvPr id="0" name=""/>
        <dsp:cNvSpPr/>
      </dsp:nvSpPr>
      <dsp:spPr>
        <a:xfrm>
          <a:off x="1163900" y="453027"/>
          <a:ext cx="1859798" cy="185979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Long term caregiving can affect adolescent identity</a:t>
          </a:r>
          <a:endParaRPr lang="en-US" sz="1800" kern="1200" dirty="0"/>
        </a:p>
      </dsp:txBody>
      <dsp:txXfrm>
        <a:off x="1254688" y="543815"/>
        <a:ext cx="1678222" cy="1678222"/>
      </dsp:txXfrm>
    </dsp:sp>
    <dsp:sp modelId="{23DF15AC-AD03-4D01-9E75-4A868027D297}">
      <dsp:nvSpPr>
        <dsp:cNvPr id="0" name=""/>
        <dsp:cNvSpPr/>
      </dsp:nvSpPr>
      <dsp:spPr>
        <a:xfrm>
          <a:off x="3166760" y="453027"/>
          <a:ext cx="1859798" cy="1859798"/>
        </a:xfrm>
        <a:prstGeom prst="roundRect">
          <a:avLst/>
        </a:prstGeom>
        <a:solidFill>
          <a:schemeClr val="accent2">
            <a:hueOff val="-2918144"/>
            <a:satOff val="-2633"/>
            <a:lumOff val="-58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Eriksons theory explains psychosocial needs </a:t>
          </a:r>
          <a:endParaRPr lang="en-US" sz="1800" kern="1200" dirty="0"/>
        </a:p>
      </dsp:txBody>
      <dsp:txXfrm>
        <a:off x="3257548" y="543815"/>
        <a:ext cx="1678222" cy="1678222"/>
      </dsp:txXfrm>
    </dsp:sp>
    <dsp:sp modelId="{C6873A1F-C95E-4070-9422-742C2EC8732C}">
      <dsp:nvSpPr>
        <dsp:cNvPr id="0" name=""/>
        <dsp:cNvSpPr/>
      </dsp:nvSpPr>
      <dsp:spPr>
        <a:xfrm>
          <a:off x="1163900" y="2455887"/>
          <a:ext cx="1859798" cy="1859798"/>
        </a:xfrm>
        <a:prstGeom prst="roundRect">
          <a:avLst/>
        </a:prstGeom>
        <a:solidFill>
          <a:schemeClr val="accent2">
            <a:hueOff val="-5836287"/>
            <a:satOff val="-5267"/>
            <a:lumOff val="-11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Emotional, social educational and practical support is essential  </a:t>
          </a:r>
          <a:endParaRPr lang="en-US" sz="1800" kern="1200" dirty="0"/>
        </a:p>
      </dsp:txBody>
      <dsp:txXfrm>
        <a:off x="1254688" y="2546675"/>
        <a:ext cx="1678222" cy="1678222"/>
      </dsp:txXfrm>
    </dsp:sp>
    <dsp:sp modelId="{EBD396F4-EB1D-4F50-B8A5-99A6E81874CD}">
      <dsp:nvSpPr>
        <dsp:cNvPr id="0" name=""/>
        <dsp:cNvSpPr/>
      </dsp:nvSpPr>
      <dsp:spPr>
        <a:xfrm>
          <a:off x="3166760" y="2455887"/>
          <a:ext cx="1859798" cy="1859798"/>
        </a:xfrm>
        <a:prstGeom prst="roundRect">
          <a:avLst/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Support can improve long term outcomes </a:t>
          </a:r>
          <a:endParaRPr lang="en-US" sz="1800" kern="1200" dirty="0"/>
        </a:p>
      </dsp:txBody>
      <dsp:txXfrm>
        <a:off x="3257548" y="2546675"/>
        <a:ext cx="1678222" cy="16782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27T09:52:55.23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65D27-F864-4FF6-86CE-C19C553AB9F6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06F97-C025-4A9A-AF0F-5A17B0F55F6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80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06F97-C025-4A9A-AF0F-5A17B0F55F6A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804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502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404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656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610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542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298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626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291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5642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088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663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137618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211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4067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1059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1807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95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6121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erik-eriksons-stages-of-psychosocial-development-2795740#toc-stage-5-identity-vs-confusion" TargetMode="External"/><Relationship Id="rId2" Type="http://schemas.openxmlformats.org/officeDocument/2006/relationships/hyperlink" Target="https://www.simplypsychology.org/Erik-Erikso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ffamilymatters.com/emotional-support/" TargetMode="External"/><Relationship Id="rId5" Type="http://schemas.openxmlformats.org/officeDocument/2006/relationships/hyperlink" Target="https://www.simplypsychology.org/bowlby.html" TargetMode="External"/><Relationship Id="rId4" Type="http://schemas.openxmlformats.org/officeDocument/2006/relationships/hyperlink" Target="https://bloomfieldhealth.com/the-power-of-social-support-in-maintaining-mental-heal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" y="2"/>
            <a:ext cx="121920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59AF7-E09F-3DF5-4C71-0214EC9F1C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5645" y="685800"/>
            <a:ext cx="8001000" cy="118233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D42277-CC1B-B4F7-C170-17ECDFF666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5644" y="2553928"/>
            <a:ext cx="7891143" cy="2888929"/>
          </a:xfrm>
        </p:spPr>
        <p:txBody>
          <a:bodyPr>
            <a:normAutofit lnSpcReduction="10000"/>
          </a:bodyPr>
          <a:lstStyle/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: Psychology in Health and Social Care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 Code : LCHS4010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Shahreen Akhtar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: 2440149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Chosen Theory : Erikson’s Psychosocial Theory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 : Dr Helen Parsons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Date : 16 March 2026</a:t>
            </a:r>
          </a:p>
          <a:p>
            <a:endParaRPr lang="en-GB" sz="1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AE3D7026-3CC1-B809-EB27-1C33221C6CCC}"/>
                  </a:ext>
                </a:extLst>
              </p14:cNvPr>
              <p14:cNvContentPartPr/>
              <p14:nvPr/>
            </p14:nvContentPartPr>
            <p14:xfrm>
              <a:off x="2310457" y="1710701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AE3D7026-3CC1-B809-EB27-1C33221C6CC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304337" y="1704581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3686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" y="2"/>
            <a:ext cx="121920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0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0CB20D-ADFA-7702-EEDC-17E253D54CCC}"/>
              </a:ext>
            </a:extLst>
          </p:cNvPr>
          <p:cNvSpPr txBox="1"/>
          <p:nvPr/>
        </p:nvSpPr>
        <p:spPr>
          <a:xfrm>
            <a:off x="872340" y="1350139"/>
            <a:ext cx="86041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 is 16 - years - old adolescent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 has been a young carer for the past  five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Mother experiences  mobility problems, memory difficulties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emotional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Father has passed away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51D7E1-E736-7EE3-958C-5E710FA92A60}"/>
              </a:ext>
            </a:extLst>
          </p:cNvPr>
          <p:cNvSpPr txBox="1"/>
          <p:nvPr/>
        </p:nvSpPr>
        <p:spPr>
          <a:xfrm>
            <a:off x="1268490" y="795204"/>
            <a:ext cx="40115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1026" name="Picture 2" descr="Home - Elderly Care Icon (500x500)">
            <a:extLst>
              <a:ext uri="{FF2B5EF4-FFF2-40B4-BE49-F238E27FC236}">
                <a16:creationId xmlns:a16="http://schemas.microsoft.com/office/drawing/2014/main" id="{06487910-DD23-F637-BBA6-DEC70186D6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4995" y="3359371"/>
            <a:ext cx="4199564" cy="285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EFA5D0F-413A-9EA4-994C-92D3093209A5}"/>
              </a:ext>
            </a:extLst>
          </p:cNvPr>
          <p:cNvSpPr txBox="1"/>
          <p:nvPr/>
        </p:nvSpPr>
        <p:spPr>
          <a:xfrm>
            <a:off x="6656951" y="6248399"/>
            <a:ext cx="61107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(ClipartMax.com,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101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0286C-A0E9-023F-230E-F384AC3DB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825" y="517723"/>
            <a:ext cx="8534400" cy="755228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Erikson’s Psychosocial Theory</a:t>
            </a:r>
            <a:endParaRPr lang="en-GB" sz="24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B9E842C8-595F-29E3-C951-C2A551740B7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28898391"/>
              </p:ext>
            </p:extLst>
          </p:nvPr>
        </p:nvGraphicFramePr>
        <p:xfrm>
          <a:off x="735012" y="1414939"/>
          <a:ext cx="6953814" cy="3304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B990CC8C-FFFB-D2BF-526C-E0598AB5DFB4}"/>
              </a:ext>
            </a:extLst>
          </p:cNvPr>
          <p:cNvSpPr txBox="1"/>
          <p:nvPr/>
        </p:nvSpPr>
        <p:spPr>
          <a:xfrm>
            <a:off x="845388" y="4772033"/>
            <a:ext cx="20197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(McLeod, 2025)</a:t>
            </a:r>
          </a:p>
        </p:txBody>
      </p:sp>
    </p:spTree>
    <p:extLst>
      <p:ext uri="{BB962C8B-B14F-4D97-AF65-F5344CB8AC3E}">
        <p14:creationId xmlns:p14="http://schemas.microsoft.com/office/powerpoint/2010/main" val="1642934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F7DB33-7280-11E5-30C2-35B79CFE1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40" y="941425"/>
            <a:ext cx="3921117" cy="2487576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Jenny’s impact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D4E7C6-1C4B-4771-1D7A-BB72F45F40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3212432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6276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AC26823-2489-1D68-3E4C-12FABF93DD5A}"/>
              </a:ext>
            </a:extLst>
          </p:cNvPr>
          <p:cNvSpPr txBox="1"/>
          <p:nvPr/>
        </p:nvSpPr>
        <p:spPr>
          <a:xfrm>
            <a:off x="2987554" y="536808"/>
            <a:ext cx="888935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and Nurture Influences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6209FD-1C29-BB07-B9EB-CF1094E7B617}"/>
              </a:ext>
            </a:extLst>
          </p:cNvPr>
          <p:cNvSpPr txBox="1"/>
          <p:nvPr/>
        </p:nvSpPr>
        <p:spPr>
          <a:xfrm>
            <a:off x="5953760" y="1954460"/>
            <a:ext cx="5029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 (environmental)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peer support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Bereavement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 caregiving responsibilities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D6919E-7F28-751A-0482-1D2CDA2B373C}"/>
              </a:ext>
            </a:extLst>
          </p:cNvPr>
          <p:cNvSpPr txBox="1"/>
          <p:nvPr/>
        </p:nvSpPr>
        <p:spPr>
          <a:xfrm>
            <a:off x="670560" y="2032000"/>
            <a:ext cx="5029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Nature (Biological )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Adolescent brain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regulation still developing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A4ED15A-EBEB-9DD1-5BEC-9FB6353CBCD0}"/>
              </a:ext>
            </a:extLst>
          </p:cNvPr>
          <p:cNvSpPr txBox="1"/>
          <p:nvPr/>
        </p:nvSpPr>
        <p:spPr>
          <a:xfrm>
            <a:off x="3550920" y="4542258"/>
            <a:ext cx="4805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shaped by interaction of both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(Boyd &amp; Bee, 2019, p. 22)</a:t>
            </a:r>
          </a:p>
        </p:txBody>
      </p:sp>
    </p:spTree>
    <p:extLst>
      <p:ext uri="{BB962C8B-B14F-4D97-AF65-F5344CB8AC3E}">
        <p14:creationId xmlns:p14="http://schemas.microsoft.com/office/powerpoint/2010/main" val="1632453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70CDC14-5227-3D80-7505-47E51BB83B88}"/>
              </a:ext>
            </a:extLst>
          </p:cNvPr>
          <p:cNvSpPr txBox="1"/>
          <p:nvPr/>
        </p:nvSpPr>
        <p:spPr>
          <a:xfrm>
            <a:off x="7538720" y="941424"/>
            <a:ext cx="4093837" cy="17933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kern="1200" cap="all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3600" kern="1200" cap="all" dirty="0">
                <a:ln w="3175" cmpd="sng"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Jenny’s Needs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kern="1200" cap="all" dirty="0">
              <a:ln w="3175" cmpd="sng">
                <a:noFill/>
              </a:ln>
              <a:solidFill>
                <a:srgbClr val="FFFFFF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5" name="TextBox 4">
            <a:extLst>
              <a:ext uri="{FF2B5EF4-FFF2-40B4-BE49-F238E27FC236}">
                <a16:creationId xmlns:a16="http://schemas.microsoft.com/office/drawing/2014/main" id="{1DAFFA9D-3685-D5C0-3E73-5DEA0C9DC7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4492792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1938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8CFCFDA-3CEA-ED9D-BD34-DD0CA6974FA0}"/>
              </a:ext>
            </a:extLst>
          </p:cNvPr>
          <p:cNvSpPr txBox="1"/>
          <p:nvPr/>
        </p:nvSpPr>
        <p:spPr>
          <a:xfrm>
            <a:off x="8588661" y="941424"/>
            <a:ext cx="3043896" cy="32486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kern="1200" cap="all" dirty="0">
                <a:ln w="3175" cmpd="sng"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Support strategies </a:t>
            </a:r>
          </a:p>
        </p:txBody>
      </p:sp>
      <p:graphicFrame>
        <p:nvGraphicFramePr>
          <p:cNvPr id="29" name="TextBox 6">
            <a:extLst>
              <a:ext uri="{FF2B5EF4-FFF2-40B4-BE49-F238E27FC236}">
                <a16:creationId xmlns:a16="http://schemas.microsoft.com/office/drawing/2014/main" id="{573265F7-D6F5-4F3B-0161-033BF28816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3311341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28558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D83F5A6-49DB-FFCC-7981-5703271AD30A}"/>
              </a:ext>
            </a:extLst>
          </p:cNvPr>
          <p:cNvSpPr txBox="1"/>
          <p:nvPr/>
        </p:nvSpPr>
        <p:spPr>
          <a:xfrm>
            <a:off x="8588661" y="941424"/>
            <a:ext cx="3043896" cy="32486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kern="1200" cap="all" dirty="0">
                <a:ln w="3175" cmpd="sng"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Critical Evaluation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kern="1200" cap="all" dirty="0">
              <a:ln w="3175" cmpd="sng">
                <a:noFill/>
              </a:ln>
              <a:solidFill>
                <a:srgbClr val="FFFFFF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9" name="TextBox 4">
            <a:extLst>
              <a:ext uri="{FF2B5EF4-FFF2-40B4-BE49-F238E27FC236}">
                <a16:creationId xmlns:a16="http://schemas.microsoft.com/office/drawing/2014/main" id="{D9262DDA-FFA7-6B5B-ACAC-7376779AC9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9916312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193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6F47D8EB-FC59-26F9-0889-6548B077D5C6}"/>
              </a:ext>
            </a:extLst>
          </p:cNvPr>
          <p:cNvSpPr txBox="1"/>
          <p:nvPr/>
        </p:nvSpPr>
        <p:spPr>
          <a:xfrm>
            <a:off x="7488290" y="1069389"/>
            <a:ext cx="3609129" cy="14351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kern="1200" cap="all" dirty="0">
                <a:ln w="3175" cmpd="sng"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Conclusion</a:t>
            </a:r>
            <a:r>
              <a:rPr lang="en-US" sz="3600" kern="1200" cap="all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 </a:t>
            </a: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38BABBD3-BACE-03EA-4060-E2C68B79CA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2862105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0954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15491-9A3D-4965-B012-045FC0922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8355" y="289367"/>
            <a:ext cx="3378501" cy="75235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35B4FF-555E-66F1-CAC0-26AAFF4C7E41}"/>
              </a:ext>
            </a:extLst>
          </p:cNvPr>
          <p:cNvSpPr txBox="1"/>
          <p:nvPr/>
        </p:nvSpPr>
        <p:spPr>
          <a:xfrm>
            <a:off x="1098475" y="1215592"/>
            <a:ext cx="7812911" cy="91255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McLeod, S. (2025). 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 Erikson’s Stages of Psychosocial Development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Simply Psychology. Available at: 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https://www.simplypsychology.org/Erik-Erikson.html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Boyd, D. and Bee, H. (2019)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Lifespan development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Global edn. Harlow: Pearson Education Limited. Available at: ProQuest Ebook Central (Accessed: </a:t>
            </a: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February 2026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/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Mohanty, I. and Niyonsenga, T. (2021) ‘Young carers and their mental health’,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 Regional Health – Western Pacific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16, 100304. Available at: https://doi.org/10.1016/j.lanwpc.2021.100304 (Accessed: 11 February 2026).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Cherry, K., 2024.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Erikson’s stages of psychosocial development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Verywell Mind. Available at: 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https://www.verywellmind.com/erik-eriksons-stages-of-psychosocial-development-2795740#toc-stage-5-identity-vs-confusion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 12 February 2026].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Bloomfield, 2023.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power of social support in maintaining mental health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Bloomfield Health. Available at: 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https://bloomfieldhealth.com/the-power-of-social-support-in-maintaining-mental-health/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13 Feb. 2026].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ClipartMax.com. (2018). 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 - Elderly Care Icon - (500x500) Png Clipart Download. ClipartMax.com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https://www.clipartmax.com/max/m2H7K9b1d3H7H7m2/ [Accessed 13 Feb. 2026].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McLeod, S. (2025). 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Bowlby’s Attachment Theory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Simply Psychology. Available at: 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https://www.simplypsychology.org/bowlby.html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 (2019). 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Matters LLC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Family Matters LLC. Available at: </a:t>
            </a:r>
            <a:r>
              <a:rPr lang="en-GB" sz="1200" dirty="0">
                <a:solidFill>
                  <a:srgbClr val="0D2E46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https://kffamilymatters.com/emotional-support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[Accessed 14 Feb. 2026]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29597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25218</TotalTime>
  <Words>618</Words>
  <Application>Microsoft Office PowerPoint</Application>
  <PresentationFormat>Widescreen</PresentationFormat>
  <Paragraphs>93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Century Gothic</vt:lpstr>
      <vt:lpstr>Roboto</vt:lpstr>
      <vt:lpstr>Wingdings 3</vt:lpstr>
      <vt:lpstr>Slice</vt:lpstr>
      <vt:lpstr>Health and social care </vt:lpstr>
      <vt:lpstr>PowerPoint Presentation</vt:lpstr>
      <vt:lpstr>Erikson’s Psychosocial Theory</vt:lpstr>
      <vt:lpstr>Jenny’s impact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shahreen akhtar</dc:creator>
  <cp:lastModifiedBy>shahreen akhtar</cp:lastModifiedBy>
  <cp:revision>1</cp:revision>
  <dcterms:created xsi:type="dcterms:W3CDTF">2026-01-27T09:46:53Z</dcterms:created>
  <dcterms:modified xsi:type="dcterms:W3CDTF">2026-02-14T23:59:42Z</dcterms:modified>
</cp:coreProperties>
</file>