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3" r:id="rId1"/>
  </p:sldMasterIdLst>
  <p:sldIdLst>
    <p:sldId id="263" r:id="rId2"/>
    <p:sldId id="259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0E0E"/>
    <a:srgbClr val="0D7068"/>
    <a:srgbClr val="0D7040"/>
    <a:srgbClr val="000000"/>
    <a:srgbClr val="C90808"/>
    <a:srgbClr val="07A6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79F631-8EAA-AC33-94E8-6F93B216C209}" v="736" dt="2022-06-17T12:22:59.008"/>
    <p1510:client id="{1E403B2D-4C50-7F3F-EEC1-71BF3D467C61}" v="306" dt="2022-06-18T19:17:22.361"/>
    <p1510:client id="{205AB91E-8F0A-15FF-C2B9-4C7DA134122B}" v="314" dt="2022-06-28T04:48:34.142"/>
    <p1510:client id="{2F89B54A-6E83-F732-7332-4CCA95F7B50A}" v="1988" dt="2022-06-19T02:31:07.625"/>
    <p1510:client id="{30C0D3E1-0946-2D45-9017-440D877748BC}" v="1598" dt="2022-06-13T03:12:00.599"/>
    <p1510:client id="{314F42E3-453F-D3EC-101C-10E127DAB63F}" v="1445" dt="2022-06-16T03:53:10.123"/>
    <p1510:client id="{74A97326-4183-66D3-B3BC-1FAEE6680F7E}" v="1174" dt="2022-07-04T03:49:19.189"/>
    <p1510:client id="{A0B52072-5498-433C-82DC-6946A0F7FB7E}" v="865" dt="2022-06-12T04:18:43.593"/>
    <p1510:client id="{B91FDA08-9454-114B-46B4-41927304E884}" v="99" dt="2022-06-19T03:33:51.259"/>
    <p1510:client id="{C71E558A-59B6-C8B1-B0AC-77BEF7F3B17C}" v="984" dt="2022-07-10T03:12:16.733"/>
    <p1510:client id="{D3A20143-6A8C-9AB6-EBCE-C975ECE04DEC}" v="2332" dt="2022-06-16T23:23:47.979"/>
    <p1510:client id="{E54641E0-2AAC-4E0B-D515-4E6CBAADA111}" v="718" dt="2022-06-14T03:19:10.5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mar Rahman (2018610)" userId="S::2018610@student.uwtsd.ac.uk::babb0e42-efe3-408d-9617-55d6272d06ee" providerId="AD" clId="Web-{1E403B2D-4C50-7F3F-EEC1-71BF3D467C61}"/>
    <pc:docChg chg="modSld">
      <pc:chgData name="Umar Rahman (2018610)" userId="S::2018610@student.uwtsd.ac.uk::babb0e42-efe3-408d-9617-55d6272d06ee" providerId="AD" clId="Web-{1E403B2D-4C50-7F3F-EEC1-71BF3D467C61}" dt="2022-06-18T19:17:22.361" v="244" actId="20577"/>
      <pc:docMkLst>
        <pc:docMk/>
      </pc:docMkLst>
      <pc:sldChg chg="addSp modSp">
        <pc:chgData name="Umar Rahman (2018610)" userId="S::2018610@student.uwtsd.ac.uk::babb0e42-efe3-408d-9617-55d6272d06ee" providerId="AD" clId="Web-{1E403B2D-4C50-7F3F-EEC1-71BF3D467C61}" dt="2022-06-18T19:17:22.361" v="244" actId="20577"/>
        <pc:sldMkLst>
          <pc:docMk/>
          <pc:sldMk cId="3955845875" sldId="260"/>
        </pc:sldMkLst>
        <pc:spChg chg="mod">
          <ac:chgData name="Umar Rahman (2018610)" userId="S::2018610@student.uwtsd.ac.uk::babb0e42-efe3-408d-9617-55d6272d06ee" providerId="AD" clId="Web-{1E403B2D-4C50-7F3F-EEC1-71BF3D467C61}" dt="2022-06-18T18:49:08.229" v="106" actId="14100"/>
          <ac:spMkLst>
            <pc:docMk/>
            <pc:sldMk cId="3955845875" sldId="260"/>
            <ac:spMk id="3" creationId="{D06BE2AA-3875-A33A-583C-FEDD782496C5}"/>
          </ac:spMkLst>
        </pc:spChg>
        <pc:spChg chg="mod">
          <ac:chgData name="Umar Rahman (2018610)" userId="S::2018610@student.uwtsd.ac.uk::babb0e42-efe3-408d-9617-55d6272d06ee" providerId="AD" clId="Web-{1E403B2D-4C50-7F3F-EEC1-71BF3D467C61}" dt="2022-06-18T18:31:55.496" v="65" actId="20577"/>
          <ac:spMkLst>
            <pc:docMk/>
            <pc:sldMk cId="3955845875" sldId="260"/>
            <ac:spMk id="4" creationId="{850562B6-14AA-2211-64FE-EA177E72A4C4}"/>
          </ac:spMkLst>
        </pc:spChg>
        <pc:spChg chg="add mod">
          <ac:chgData name="Umar Rahman (2018610)" userId="S::2018610@student.uwtsd.ac.uk::babb0e42-efe3-408d-9617-55d6272d06ee" providerId="AD" clId="Web-{1E403B2D-4C50-7F3F-EEC1-71BF3D467C61}" dt="2022-06-18T18:46:48.944" v="96" actId="14100"/>
          <ac:spMkLst>
            <pc:docMk/>
            <pc:sldMk cId="3955845875" sldId="260"/>
            <ac:spMk id="7" creationId="{DE8D18AE-1008-968F-03BA-4C0FF28C336E}"/>
          </ac:spMkLst>
        </pc:spChg>
        <pc:spChg chg="add mod">
          <ac:chgData name="Umar Rahman (2018610)" userId="S::2018610@student.uwtsd.ac.uk::babb0e42-efe3-408d-9617-55d6272d06ee" providerId="AD" clId="Web-{1E403B2D-4C50-7F3F-EEC1-71BF3D467C61}" dt="2022-06-18T19:17:22.361" v="244" actId="20577"/>
          <ac:spMkLst>
            <pc:docMk/>
            <pc:sldMk cId="3955845875" sldId="260"/>
            <ac:spMk id="9" creationId="{1B48C63B-76AE-A501-BEAA-598B966122F0}"/>
          </ac:spMkLst>
        </pc:spChg>
        <pc:picChg chg="add mod">
          <ac:chgData name="Umar Rahman (2018610)" userId="S::2018610@student.uwtsd.ac.uk::babb0e42-efe3-408d-9617-55d6272d06ee" providerId="AD" clId="Web-{1E403B2D-4C50-7F3F-EEC1-71BF3D467C61}" dt="2022-06-18T18:52:09.781" v="119" actId="1076"/>
          <ac:picMkLst>
            <pc:docMk/>
            <pc:sldMk cId="3955845875" sldId="260"/>
            <ac:picMk id="5" creationId="{FA5CCDB1-E5DD-41DD-F2F3-09742900D981}"/>
          </ac:picMkLst>
        </pc:picChg>
        <pc:picChg chg="add mod">
          <ac:chgData name="Umar Rahman (2018610)" userId="S::2018610@student.uwtsd.ac.uk::babb0e42-efe3-408d-9617-55d6272d06ee" providerId="AD" clId="Web-{1E403B2D-4C50-7F3F-EEC1-71BF3D467C61}" dt="2022-06-18T18:52:56.017" v="122" actId="14100"/>
          <ac:picMkLst>
            <pc:docMk/>
            <pc:sldMk cId="3955845875" sldId="260"/>
            <ac:picMk id="8" creationId="{C17C9765-EBBF-7104-0226-86448E377B2E}"/>
          </ac:picMkLst>
        </pc:picChg>
      </pc:sldChg>
    </pc:docChg>
  </pc:docChgLst>
  <pc:docChgLst>
    <pc:chgData name="Umar Rahman (2018610)" userId="S::2018610@student.uwtsd.ac.uk::babb0e42-efe3-408d-9617-55d6272d06ee" providerId="AD" clId="Web-{205AB91E-8F0A-15FF-C2B9-4C7DA134122B}"/>
    <pc:docChg chg="addSld delSld modSld">
      <pc:chgData name="Umar Rahman (2018610)" userId="S::2018610@student.uwtsd.ac.uk::babb0e42-efe3-408d-9617-55d6272d06ee" providerId="AD" clId="Web-{205AB91E-8F0A-15FF-C2B9-4C7DA134122B}" dt="2022-06-28T04:48:34.142" v="312" actId="1076"/>
      <pc:docMkLst>
        <pc:docMk/>
      </pc:docMkLst>
      <pc:sldChg chg="modSp">
        <pc:chgData name="Umar Rahman (2018610)" userId="S::2018610@student.uwtsd.ac.uk::babb0e42-efe3-408d-9617-55d6272d06ee" providerId="AD" clId="Web-{205AB91E-8F0A-15FF-C2B9-4C7DA134122B}" dt="2022-06-28T03:46:00.777" v="1" actId="1076"/>
        <pc:sldMkLst>
          <pc:docMk/>
          <pc:sldMk cId="1732488947" sldId="256"/>
        </pc:sldMkLst>
        <pc:picChg chg="mod">
          <ac:chgData name="Umar Rahman (2018610)" userId="S::2018610@student.uwtsd.ac.uk::babb0e42-efe3-408d-9617-55d6272d06ee" providerId="AD" clId="Web-{205AB91E-8F0A-15FF-C2B9-4C7DA134122B}" dt="2022-06-28T03:46:00.777" v="1" actId="1076"/>
          <ac:picMkLst>
            <pc:docMk/>
            <pc:sldMk cId="1732488947" sldId="256"/>
            <ac:picMk id="27" creationId="{E4E22BCA-0712-06EA-A643-7F4EDA10F79B}"/>
          </ac:picMkLst>
        </pc:picChg>
      </pc:sldChg>
      <pc:sldChg chg="modSp">
        <pc:chgData name="Umar Rahman (2018610)" userId="S::2018610@student.uwtsd.ac.uk::babb0e42-efe3-408d-9617-55d6272d06ee" providerId="AD" clId="Web-{205AB91E-8F0A-15FF-C2B9-4C7DA134122B}" dt="2022-06-28T04:46:13.060" v="308" actId="20577"/>
        <pc:sldMkLst>
          <pc:docMk/>
          <pc:sldMk cId="653568482" sldId="262"/>
        </pc:sldMkLst>
        <pc:spChg chg="mod">
          <ac:chgData name="Umar Rahman (2018610)" userId="S::2018610@student.uwtsd.ac.uk::babb0e42-efe3-408d-9617-55d6272d06ee" providerId="AD" clId="Web-{205AB91E-8F0A-15FF-C2B9-4C7DA134122B}" dt="2022-06-28T04:46:13.060" v="308" actId="20577"/>
          <ac:spMkLst>
            <pc:docMk/>
            <pc:sldMk cId="653568482" sldId="262"/>
            <ac:spMk id="3" creationId="{1FBC9336-BB06-B5D5-9060-2EE86557D75F}"/>
          </ac:spMkLst>
        </pc:spChg>
      </pc:sldChg>
      <pc:sldChg chg="addSp delSp modSp new add del mod setBg">
        <pc:chgData name="Umar Rahman (2018610)" userId="S::2018610@student.uwtsd.ac.uk::babb0e42-efe3-408d-9617-55d6272d06ee" providerId="AD" clId="Web-{205AB91E-8F0A-15FF-C2B9-4C7DA134122B}" dt="2022-06-28T04:48:34.142" v="312" actId="1076"/>
        <pc:sldMkLst>
          <pc:docMk/>
          <pc:sldMk cId="1889651151" sldId="263"/>
        </pc:sldMkLst>
        <pc:spChg chg="mod">
          <ac:chgData name="Umar Rahman (2018610)" userId="S::2018610@student.uwtsd.ac.uk::babb0e42-efe3-408d-9617-55d6272d06ee" providerId="AD" clId="Web-{205AB91E-8F0A-15FF-C2B9-4C7DA134122B}" dt="2022-06-28T04:24:56.474" v="218" actId="14100"/>
          <ac:spMkLst>
            <pc:docMk/>
            <pc:sldMk cId="1889651151" sldId="263"/>
            <ac:spMk id="2" creationId="{11F02F4B-5407-0F85-9AD8-9483B30AEE78}"/>
          </ac:spMkLst>
        </pc:spChg>
        <pc:spChg chg="del">
          <ac:chgData name="Umar Rahman (2018610)" userId="S::2018610@student.uwtsd.ac.uk::babb0e42-efe3-408d-9617-55d6272d06ee" providerId="AD" clId="Web-{205AB91E-8F0A-15FF-C2B9-4C7DA134122B}" dt="2022-06-28T03:49:10.158" v="20"/>
          <ac:spMkLst>
            <pc:docMk/>
            <pc:sldMk cId="1889651151" sldId="263"/>
            <ac:spMk id="3" creationId="{A2A432B2-D559-205B-1732-36365B51357C}"/>
          </ac:spMkLst>
        </pc:spChg>
        <pc:spChg chg="add del mod">
          <ac:chgData name="Umar Rahman (2018610)" userId="S::2018610@student.uwtsd.ac.uk::babb0e42-efe3-408d-9617-55d6272d06ee" providerId="AD" clId="Web-{205AB91E-8F0A-15FF-C2B9-4C7DA134122B}" dt="2022-06-28T04:28:32.106" v="230" actId="14100"/>
          <ac:spMkLst>
            <pc:docMk/>
            <pc:sldMk cId="1889651151" sldId="263"/>
            <ac:spMk id="5" creationId="{BA844EDB-6AF5-B8F0-20B9-3285796C3A74}"/>
          </ac:spMkLst>
        </pc:spChg>
        <pc:spChg chg="add mod">
          <ac:chgData name="Umar Rahman (2018610)" userId="S::2018610@student.uwtsd.ac.uk::babb0e42-efe3-408d-9617-55d6272d06ee" providerId="AD" clId="Web-{205AB91E-8F0A-15FF-C2B9-4C7DA134122B}" dt="2022-06-28T04:29:52.483" v="235" actId="14100"/>
          <ac:spMkLst>
            <pc:docMk/>
            <pc:sldMk cId="1889651151" sldId="263"/>
            <ac:spMk id="6" creationId="{AD262E4E-CA49-AEFE-B9BF-66BFAF52BB86}"/>
          </ac:spMkLst>
        </pc:spChg>
        <pc:spChg chg="add del mod">
          <ac:chgData name="Umar Rahman (2018610)" userId="S::2018610@student.uwtsd.ac.uk::babb0e42-efe3-408d-9617-55d6272d06ee" providerId="AD" clId="Web-{205AB91E-8F0A-15FF-C2B9-4C7DA134122B}" dt="2022-06-28T04:05:51.551" v="62"/>
          <ac:spMkLst>
            <pc:docMk/>
            <pc:sldMk cId="1889651151" sldId="263"/>
            <ac:spMk id="7" creationId="{E0D91E84-DF7F-4E0B-220B-F0236D78EF9C}"/>
          </ac:spMkLst>
        </pc:spChg>
        <pc:spChg chg="add del mod">
          <ac:chgData name="Umar Rahman (2018610)" userId="S::2018610@student.uwtsd.ac.uk::babb0e42-efe3-408d-9617-55d6272d06ee" providerId="AD" clId="Web-{205AB91E-8F0A-15FF-C2B9-4C7DA134122B}" dt="2022-06-28T04:27:31.651" v="226"/>
          <ac:spMkLst>
            <pc:docMk/>
            <pc:sldMk cId="1889651151" sldId="263"/>
            <ac:spMk id="8" creationId="{187EF541-1F21-6CC3-1705-FE032D1687BE}"/>
          </ac:spMkLst>
        </pc:spChg>
        <pc:spChg chg="add mod">
          <ac:chgData name="Umar Rahman (2018610)" userId="S::2018610@student.uwtsd.ac.uk::babb0e42-efe3-408d-9617-55d6272d06ee" providerId="AD" clId="Web-{205AB91E-8F0A-15FF-C2B9-4C7DA134122B}" dt="2022-06-28T04:47:20.686" v="310" actId="1076"/>
          <ac:spMkLst>
            <pc:docMk/>
            <pc:sldMk cId="1889651151" sldId="263"/>
            <ac:spMk id="9" creationId="{D4826F4A-E7E5-11A6-36D4-200EAB4218E3}"/>
          </ac:spMkLst>
        </pc:spChg>
        <pc:spChg chg="add mod">
          <ac:chgData name="Umar Rahman (2018610)" userId="S::2018610@student.uwtsd.ac.uk::babb0e42-efe3-408d-9617-55d6272d06ee" providerId="AD" clId="Web-{205AB91E-8F0A-15FF-C2B9-4C7DA134122B}" dt="2022-06-28T04:48:20.798" v="311" actId="14100"/>
          <ac:spMkLst>
            <pc:docMk/>
            <pc:sldMk cId="1889651151" sldId="263"/>
            <ac:spMk id="10" creationId="{89436411-3720-9455-7FDA-B016001C7E76}"/>
          </ac:spMkLst>
        </pc:spChg>
        <pc:spChg chg="add">
          <ac:chgData name="Umar Rahman (2018610)" userId="S::2018610@student.uwtsd.ac.uk::babb0e42-efe3-408d-9617-55d6272d06ee" providerId="AD" clId="Web-{205AB91E-8F0A-15FF-C2B9-4C7DA134122B}" dt="2022-06-28T03:51:27.402" v="33"/>
          <ac:spMkLst>
            <pc:docMk/>
            <pc:sldMk cId="1889651151" sldId="263"/>
            <ac:spMk id="11" creationId="{7B831B6F-405A-4B47-B9BB-5CA88F285844}"/>
          </ac:spMkLst>
        </pc:spChg>
        <pc:spChg chg="add mod">
          <ac:chgData name="Umar Rahman (2018610)" userId="S::2018610@student.uwtsd.ac.uk::babb0e42-efe3-408d-9617-55d6272d06ee" providerId="AD" clId="Web-{205AB91E-8F0A-15FF-C2B9-4C7DA134122B}" dt="2022-06-28T04:27:51.933" v="227" actId="1076"/>
          <ac:spMkLst>
            <pc:docMk/>
            <pc:sldMk cId="1889651151" sldId="263"/>
            <ac:spMk id="12" creationId="{D06A52FE-D97D-BCE6-77A7-F9DD0D2D35D8}"/>
          </ac:spMkLst>
        </pc:spChg>
        <pc:spChg chg="add">
          <ac:chgData name="Umar Rahman (2018610)" userId="S::2018610@student.uwtsd.ac.uk::babb0e42-efe3-408d-9617-55d6272d06ee" providerId="AD" clId="Web-{205AB91E-8F0A-15FF-C2B9-4C7DA134122B}" dt="2022-06-28T03:51:27.402" v="33"/>
          <ac:spMkLst>
            <pc:docMk/>
            <pc:sldMk cId="1889651151" sldId="263"/>
            <ac:spMk id="13" creationId="{3CE8AF5E-D374-4CF1-90CC-35CF73B81C3E}"/>
          </ac:spMkLst>
        </pc:spChg>
        <pc:spChg chg="add mod">
          <ac:chgData name="Umar Rahman (2018610)" userId="S::2018610@student.uwtsd.ac.uk::babb0e42-efe3-408d-9617-55d6272d06ee" providerId="AD" clId="Web-{205AB91E-8F0A-15FF-C2B9-4C7DA134122B}" dt="2022-06-28T04:48:34.142" v="312" actId="1076"/>
          <ac:spMkLst>
            <pc:docMk/>
            <pc:sldMk cId="1889651151" sldId="263"/>
            <ac:spMk id="14" creationId="{A37F58FE-8277-3FE8-6BF1-E5935AE43E25}"/>
          </ac:spMkLst>
        </pc:spChg>
        <pc:picChg chg="add mod ord">
          <ac:chgData name="Umar Rahman (2018610)" userId="S::2018610@student.uwtsd.ac.uk::babb0e42-efe3-408d-9617-55d6272d06ee" providerId="AD" clId="Web-{205AB91E-8F0A-15FF-C2B9-4C7DA134122B}" dt="2022-06-28T03:52:44.920" v="40" actId="14100"/>
          <ac:picMkLst>
            <pc:docMk/>
            <pc:sldMk cId="1889651151" sldId="263"/>
            <ac:picMk id="4" creationId="{90096CE6-89B8-5F4B-C89E-B450EEF84DB5}"/>
          </ac:picMkLst>
        </pc:picChg>
        <pc:inkChg chg="add">
          <ac:chgData name="Umar Rahman (2018610)" userId="S::2018610@student.uwtsd.ac.uk::babb0e42-efe3-408d-9617-55d6272d06ee" providerId="AD" clId="Web-{205AB91E-8F0A-15FF-C2B9-4C7DA134122B}" dt="2022-06-28T03:51:27.402" v="33"/>
          <ac:inkMkLst>
            <pc:docMk/>
            <pc:sldMk cId="1889651151" sldId="263"/>
            <ac:inkMk id="15" creationId="{070477C5-0410-4E4F-97A1-F84C2465C187}"/>
          </ac:inkMkLst>
        </pc:inkChg>
      </pc:sldChg>
    </pc:docChg>
  </pc:docChgLst>
  <pc:docChgLst>
    <pc:chgData name="Umar Rahman (2018610)" userId="S::2018610@student.uwtsd.ac.uk::babb0e42-efe3-408d-9617-55d6272d06ee" providerId="AD" clId="Web-{314F42E3-453F-D3EC-101C-10E127DAB63F}"/>
    <pc:docChg chg="modSld">
      <pc:chgData name="Umar Rahman (2018610)" userId="S::2018610@student.uwtsd.ac.uk::babb0e42-efe3-408d-9617-55d6272d06ee" providerId="AD" clId="Web-{314F42E3-453F-D3EC-101C-10E127DAB63F}" dt="2022-06-16T03:53:10.123" v="1099" actId="1076"/>
      <pc:docMkLst>
        <pc:docMk/>
      </pc:docMkLst>
      <pc:sldChg chg="addSp delSp modSp mod addAnim delAnim modAnim setClrOvrMap">
        <pc:chgData name="Umar Rahman (2018610)" userId="S::2018610@student.uwtsd.ac.uk::babb0e42-efe3-408d-9617-55d6272d06ee" providerId="AD" clId="Web-{314F42E3-453F-D3EC-101C-10E127DAB63F}" dt="2022-06-16T03:53:10.123" v="1099" actId="1076"/>
        <pc:sldMkLst>
          <pc:docMk/>
          <pc:sldMk cId="1732488947" sldId="256"/>
        </pc:sldMkLst>
        <pc:spChg chg="add del mod">
          <ac:chgData name="Umar Rahman (2018610)" userId="S::2018610@student.uwtsd.ac.uk::babb0e42-efe3-408d-9617-55d6272d06ee" providerId="AD" clId="Web-{314F42E3-453F-D3EC-101C-10E127DAB63F}" dt="2022-06-16T02:39:20.391" v="508" actId="1076"/>
          <ac:spMkLst>
            <pc:docMk/>
            <pc:sldMk cId="1732488947" sldId="256"/>
            <ac:spMk id="2" creationId="{DE6F0825-AEEB-A4CE-68F7-D14B48E1F261}"/>
          </ac:spMkLst>
        </pc:spChg>
        <pc:spChg chg="mod">
          <ac:chgData name="Umar Rahman (2018610)" userId="S::2018610@student.uwtsd.ac.uk::babb0e42-efe3-408d-9617-55d6272d06ee" providerId="AD" clId="Web-{314F42E3-453F-D3EC-101C-10E127DAB63F}" dt="2022-06-16T03:44:50.861" v="1097" actId="20577"/>
          <ac:spMkLst>
            <pc:docMk/>
            <pc:sldMk cId="1732488947" sldId="256"/>
            <ac:spMk id="3" creationId="{097B9C74-213F-DE4D-5662-C186C9704E24}"/>
          </ac:spMkLst>
        </pc:spChg>
        <pc:spChg chg="add del mod">
          <ac:chgData name="Umar Rahman (2018610)" userId="S::2018610@student.uwtsd.ac.uk::babb0e42-efe3-408d-9617-55d6272d06ee" providerId="AD" clId="Web-{314F42E3-453F-D3EC-101C-10E127DAB63F}" dt="2022-06-16T02:11:42.983" v="319"/>
          <ac:spMkLst>
            <pc:docMk/>
            <pc:sldMk cId="1732488947" sldId="256"/>
            <ac:spMk id="5" creationId="{0B215D6E-08F2-E7B7-5692-148293CB6104}"/>
          </ac:spMkLst>
        </pc:spChg>
        <pc:spChg chg="add del mod">
          <ac:chgData name="Umar Rahman (2018610)" userId="S::2018610@student.uwtsd.ac.uk::babb0e42-efe3-408d-9617-55d6272d06ee" providerId="AD" clId="Web-{314F42E3-453F-D3EC-101C-10E127DAB63F}" dt="2022-06-16T00:54:23.965" v="53"/>
          <ac:spMkLst>
            <pc:docMk/>
            <pc:sldMk cId="1732488947" sldId="256"/>
            <ac:spMk id="5" creationId="{B3756C2D-13BA-BF38-A9B0-E1D70BF4E37D}"/>
          </ac:spMkLst>
        </pc:spChg>
        <pc:spChg chg="add del mod ord">
          <ac:chgData name="Umar Rahman (2018610)" userId="S::2018610@student.uwtsd.ac.uk::babb0e42-efe3-408d-9617-55d6272d06ee" providerId="AD" clId="Web-{314F42E3-453F-D3EC-101C-10E127DAB63F}" dt="2022-06-16T01:40:11.737" v="99"/>
          <ac:spMkLst>
            <pc:docMk/>
            <pc:sldMk cId="1732488947" sldId="256"/>
            <ac:spMk id="8" creationId="{574AD82F-CC2A-B5E3-A92F-8532E577B727}"/>
          </ac:spMkLst>
        </pc:spChg>
        <pc:spChg chg="add del mod">
          <ac:chgData name="Umar Rahman (2018610)" userId="S::2018610@student.uwtsd.ac.uk::babb0e42-efe3-408d-9617-55d6272d06ee" providerId="AD" clId="Web-{314F42E3-453F-D3EC-101C-10E127DAB63F}" dt="2022-06-16T02:18:28.337" v="359"/>
          <ac:spMkLst>
            <pc:docMk/>
            <pc:sldMk cId="1732488947" sldId="256"/>
            <ac:spMk id="9" creationId="{AE11AC9D-40E8-6E75-2AFF-E2ECD6C275AB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34:51.384" v="480"/>
          <ac:spMkLst>
            <pc:docMk/>
            <pc:sldMk cId="1732488947" sldId="256"/>
            <ac:spMk id="11" creationId="{F84528C3-482E-E802-7E74-5DE99D8872A1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37:04.450" v="497"/>
          <ac:spMkLst>
            <pc:docMk/>
            <pc:sldMk cId="1732488947" sldId="256"/>
            <ac:spMk id="13" creationId="{5084CFC7-77F3-E61F-F10B-E9CA414246BF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37:01.465" v="496"/>
          <ac:spMkLst>
            <pc:docMk/>
            <pc:sldMk cId="1732488947" sldId="256"/>
            <ac:spMk id="14" creationId="{7D62ADDC-9E3E-F569-A534-300A3D363127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36:58.059" v="495"/>
          <ac:spMkLst>
            <pc:docMk/>
            <pc:sldMk cId="1732488947" sldId="256"/>
            <ac:spMk id="15" creationId="{B43CCE8A-D6CE-5996-9AE2-34ACF69960EF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36:54.684" v="494"/>
          <ac:spMkLst>
            <pc:docMk/>
            <pc:sldMk cId="1732488947" sldId="256"/>
            <ac:spMk id="16" creationId="{DEB762A0-9C20-2860-9D89-0AC650597E65}"/>
          </ac:spMkLst>
        </pc:spChg>
        <pc:spChg chg="add del mod">
          <ac:chgData name="Umar Rahman (2018610)" userId="S::2018610@student.uwtsd.ac.uk::babb0e42-efe3-408d-9617-55d6272d06ee" providerId="AD" clId="Web-{314F42E3-453F-D3EC-101C-10E127DAB63F}" dt="2022-06-16T02:36:51.137" v="493"/>
          <ac:spMkLst>
            <pc:docMk/>
            <pc:sldMk cId="1732488947" sldId="256"/>
            <ac:spMk id="17" creationId="{15BE9AF8-B5D0-2482-7810-8BA2692323B5}"/>
          </ac:spMkLst>
        </pc:spChg>
        <pc:spChg chg="add mod">
          <ac:chgData name="Umar Rahman (2018610)" userId="S::2018610@student.uwtsd.ac.uk::babb0e42-efe3-408d-9617-55d6272d06ee" providerId="AD" clId="Web-{314F42E3-453F-D3EC-101C-10E127DAB63F}" dt="2022-06-16T03:41:43.590" v="1077" actId="14100"/>
          <ac:spMkLst>
            <pc:docMk/>
            <pc:sldMk cId="1732488947" sldId="256"/>
            <ac:spMk id="18" creationId="{8B4A26E1-B6E9-3CAB-F570-9C9307EA5FD2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38:23.936" v="501"/>
          <ac:spMkLst>
            <pc:docMk/>
            <pc:sldMk cId="1732488947" sldId="256"/>
            <ac:spMk id="19" creationId="{E6E9FB39-3EE3-35C9-D617-8B373538EDA3}"/>
          </ac:spMkLst>
        </pc:spChg>
        <pc:spChg chg="add mod">
          <ac:chgData name="Umar Rahman (2018610)" userId="S::2018610@student.uwtsd.ac.uk::babb0e42-efe3-408d-9617-55d6272d06ee" providerId="AD" clId="Web-{314F42E3-453F-D3EC-101C-10E127DAB63F}" dt="2022-06-16T03:25:37.483" v="955" actId="20577"/>
          <ac:spMkLst>
            <pc:docMk/>
            <pc:sldMk cId="1732488947" sldId="256"/>
            <ac:spMk id="20" creationId="{FB58CA55-FFDA-B8EF-933D-AA24F9F4F76F}"/>
          </ac:spMkLst>
        </pc:spChg>
        <pc:spChg chg="add mod">
          <ac:chgData name="Umar Rahman (2018610)" userId="S::2018610@student.uwtsd.ac.uk::babb0e42-efe3-408d-9617-55d6272d06ee" providerId="AD" clId="Web-{314F42E3-453F-D3EC-101C-10E127DAB63F}" dt="2022-06-16T03:07:19.405" v="853" actId="1076"/>
          <ac:spMkLst>
            <pc:docMk/>
            <pc:sldMk cId="1732488947" sldId="256"/>
            <ac:spMk id="22" creationId="{1E57D27C-AEF6-C6A5-6E5A-B06001805FE1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3:02:07.225" v="797"/>
          <ac:spMkLst>
            <pc:docMk/>
            <pc:sldMk cId="1732488947" sldId="256"/>
            <ac:spMk id="23" creationId="{B6085B12-7D9A-88B9-6ABE-B9419086C7DC}"/>
          </ac:spMkLst>
        </pc:spChg>
        <pc:spChg chg="add mod">
          <ac:chgData name="Umar Rahman (2018610)" userId="S::2018610@student.uwtsd.ac.uk::babb0e42-efe3-408d-9617-55d6272d06ee" providerId="AD" clId="Web-{314F42E3-453F-D3EC-101C-10E127DAB63F}" dt="2022-06-16T03:41:53.309" v="1078" actId="1076"/>
          <ac:spMkLst>
            <pc:docMk/>
            <pc:sldMk cId="1732488947" sldId="256"/>
            <ac:spMk id="24" creationId="{8E38C687-BC15-9BF7-8AE6-2D78E70A6963}"/>
          </ac:spMkLst>
        </pc:spChg>
        <pc:spChg chg="add mod">
          <ac:chgData name="Umar Rahman (2018610)" userId="S::2018610@student.uwtsd.ac.uk::babb0e42-efe3-408d-9617-55d6272d06ee" providerId="AD" clId="Web-{314F42E3-453F-D3EC-101C-10E127DAB63F}" dt="2022-06-16T03:31:32.262" v="1004" actId="14100"/>
          <ac:spMkLst>
            <pc:docMk/>
            <pc:sldMk cId="1732488947" sldId="256"/>
            <ac:spMk id="25" creationId="{83E170AD-B1A1-1376-5F54-C13BEE66EF86}"/>
          </ac:spMkLst>
        </pc:spChg>
        <pc:spChg chg="add mod">
          <ac:chgData name="Umar Rahman (2018610)" userId="S::2018610@student.uwtsd.ac.uk::babb0e42-efe3-408d-9617-55d6272d06ee" providerId="AD" clId="Web-{314F42E3-453F-D3EC-101C-10E127DAB63F}" dt="2022-06-16T03:08:21.562" v="856" actId="14100"/>
          <ac:spMkLst>
            <pc:docMk/>
            <pc:sldMk cId="1732488947" sldId="256"/>
            <ac:spMk id="26" creationId="{707B9263-F7E0-8FEE-71AE-1B2B8B5326DE}"/>
          </ac:spMkLst>
        </pc:spChg>
        <pc:spChg chg="del">
          <ac:chgData name="Umar Rahman (2018610)" userId="S::2018610@student.uwtsd.ac.uk::babb0e42-efe3-408d-9617-55d6272d06ee" providerId="AD" clId="Web-{314F42E3-453F-D3EC-101C-10E127DAB63F}" dt="2022-06-16T00:36:42.150" v="12"/>
          <ac:spMkLst>
            <pc:docMk/>
            <pc:sldMk cId="1732488947" sldId="256"/>
            <ac:spMk id="149" creationId="{657F69E0-C4B0-4BEC-A689-4F8D877F05D4}"/>
          </ac:spMkLst>
        </pc:spChg>
        <pc:spChg chg="del">
          <ac:chgData name="Umar Rahman (2018610)" userId="S::2018610@student.uwtsd.ac.uk::babb0e42-efe3-408d-9617-55d6272d06ee" providerId="AD" clId="Web-{314F42E3-453F-D3EC-101C-10E127DAB63F}" dt="2022-06-16T00:36:42.150" v="12"/>
          <ac:spMkLst>
            <pc:docMk/>
            <pc:sldMk cId="1732488947" sldId="256"/>
            <ac:spMk id="151" creationId="{9F6380B4-6A1C-481E-8408-B4E6C75B9B81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0:53:27.510" v="52"/>
          <ac:spMkLst>
            <pc:docMk/>
            <pc:sldMk cId="1732488947" sldId="256"/>
            <ac:spMk id="156" creationId="{678CC48C-9275-4EFA-9B84-8E818500B9C1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0:53:27.510" v="52"/>
          <ac:spMkLst>
            <pc:docMk/>
            <pc:sldMk cId="1732488947" sldId="256"/>
            <ac:spMk id="158" creationId="{0A324144-E9CF-4B12-A53E-FAC0D281D8B0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0:56:51.766" v="55"/>
          <ac:spMkLst>
            <pc:docMk/>
            <pc:sldMk cId="1732488947" sldId="256"/>
            <ac:spMk id="163" creationId="{7C98A213-5994-475E-B327-DC6EC27FBA8B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0:56:51.766" v="55"/>
          <ac:spMkLst>
            <pc:docMk/>
            <pc:sldMk cId="1732488947" sldId="256"/>
            <ac:spMk id="165" creationId="{147C7031-1E3A-4EF7-A823-89F74BA673E4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1:38:42.313" v="94"/>
          <ac:spMkLst>
            <pc:docMk/>
            <pc:sldMk cId="1732488947" sldId="256"/>
            <ac:spMk id="170" creationId="{4063B759-00FC-46D1-9898-8E8625268FAF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1:38:42.313" v="94"/>
          <ac:spMkLst>
            <pc:docMk/>
            <pc:sldMk cId="1732488947" sldId="256"/>
            <ac:spMk id="172" creationId="{D5B012D8-7F27-4758-9AC6-C889B154BD73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1:57:57.034" v="250"/>
          <ac:spMkLst>
            <pc:docMk/>
            <pc:sldMk cId="1732488947" sldId="256"/>
            <ac:spMk id="177" creationId="{B87C619C-EBAB-488E-96B9-153AA4C9B440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1:57:57.034" v="250"/>
          <ac:spMkLst>
            <pc:docMk/>
            <pc:sldMk cId="1732488947" sldId="256"/>
            <ac:spMk id="179" creationId="{130DA1C1-36FD-41D8-9826-EE797BF39BAB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1:57:57.034" v="250"/>
          <ac:spMkLst>
            <pc:docMk/>
            <pc:sldMk cId="1732488947" sldId="256"/>
            <ac:spMk id="181" creationId="{35BC54F7-1315-4D6C-9420-A5BF0CDDBC04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11:51.874" v="320"/>
          <ac:spMkLst>
            <pc:docMk/>
            <pc:sldMk cId="1732488947" sldId="256"/>
            <ac:spMk id="186" creationId="{F12E7CC5-C78B-4EBD-9565-3FA00FAA6CF2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11:51.874" v="320"/>
          <ac:spMkLst>
            <pc:docMk/>
            <pc:sldMk cId="1732488947" sldId="256"/>
            <ac:spMk id="188" creationId="{3A4529A5-F675-429F-8044-01372BB13422}"/>
          </ac:spMkLst>
        </pc:spChg>
        <pc:spChg chg="add del">
          <ac:chgData name="Umar Rahman (2018610)" userId="S::2018610@student.uwtsd.ac.uk::babb0e42-efe3-408d-9617-55d6272d06ee" providerId="AD" clId="Web-{314F42E3-453F-D3EC-101C-10E127DAB63F}" dt="2022-06-16T02:11:51.874" v="320"/>
          <ac:spMkLst>
            <pc:docMk/>
            <pc:sldMk cId="1732488947" sldId="256"/>
            <ac:spMk id="190" creationId="{63DAB858-5A0C-4AFF-AAC6-705EDF8DB733}"/>
          </ac:spMkLst>
        </pc:spChg>
        <pc:spChg chg="add">
          <ac:chgData name="Umar Rahman (2018610)" userId="S::2018610@student.uwtsd.ac.uk::babb0e42-efe3-408d-9617-55d6272d06ee" providerId="AD" clId="Web-{314F42E3-453F-D3EC-101C-10E127DAB63F}" dt="2022-06-16T02:11:51.874" v="320"/>
          <ac:spMkLst>
            <pc:docMk/>
            <pc:sldMk cId="1732488947" sldId="256"/>
            <ac:spMk id="195" creationId="{8A94871E-96FC-4ADE-815B-41A636E34F1A}"/>
          </ac:spMkLst>
        </pc:spChg>
        <pc:spChg chg="add">
          <ac:chgData name="Umar Rahman (2018610)" userId="S::2018610@student.uwtsd.ac.uk::babb0e42-efe3-408d-9617-55d6272d06ee" providerId="AD" clId="Web-{314F42E3-453F-D3EC-101C-10E127DAB63F}" dt="2022-06-16T02:11:51.874" v="320"/>
          <ac:spMkLst>
            <pc:docMk/>
            <pc:sldMk cId="1732488947" sldId="256"/>
            <ac:spMk id="197" creationId="{3FCFB1DE-0B7E-48CC-BA90-B2AB0889F9D6}"/>
          </ac:spMkLst>
        </pc:spChg>
        <pc:picChg chg="add del mod">
          <ac:chgData name="Umar Rahman (2018610)" userId="S::2018610@student.uwtsd.ac.uk::babb0e42-efe3-408d-9617-55d6272d06ee" providerId="AD" clId="Web-{314F42E3-453F-D3EC-101C-10E127DAB63F}" dt="2022-06-16T00:54:23.965" v="53"/>
          <ac:picMkLst>
            <pc:docMk/>
            <pc:sldMk cId="1732488947" sldId="256"/>
            <ac:picMk id="4" creationId="{06DD8611-4169-1335-CA97-2A21E76FABA6}"/>
          </ac:picMkLst>
        </pc:picChg>
        <pc:picChg chg="add del mod">
          <ac:chgData name="Umar Rahman (2018610)" userId="S::2018610@student.uwtsd.ac.uk::babb0e42-efe3-408d-9617-55d6272d06ee" providerId="AD" clId="Web-{314F42E3-453F-D3EC-101C-10E127DAB63F}" dt="2022-06-16T02:53:29.728" v="699"/>
          <ac:picMkLst>
            <pc:docMk/>
            <pc:sldMk cId="1732488947" sldId="256"/>
            <ac:picMk id="4" creationId="{956C4149-3F32-D4C1-9206-D4C80E8513D0}"/>
          </ac:picMkLst>
        </pc:picChg>
        <pc:picChg chg="add del mod ord">
          <ac:chgData name="Umar Rahman (2018610)" userId="S::2018610@student.uwtsd.ac.uk::babb0e42-efe3-408d-9617-55d6272d06ee" providerId="AD" clId="Web-{314F42E3-453F-D3EC-101C-10E127DAB63F}" dt="2022-06-16T01:40:11.737" v="99"/>
          <ac:picMkLst>
            <pc:docMk/>
            <pc:sldMk cId="1732488947" sldId="256"/>
            <ac:picMk id="7" creationId="{2A36442A-9EAD-CCB4-0FD5-EF59343BEFEE}"/>
          </ac:picMkLst>
        </pc:picChg>
        <pc:picChg chg="add del mod">
          <ac:chgData name="Umar Rahman (2018610)" userId="S::2018610@student.uwtsd.ac.uk::babb0e42-efe3-408d-9617-55d6272d06ee" providerId="AD" clId="Web-{314F42E3-453F-D3EC-101C-10E127DAB63F}" dt="2022-06-16T02:41:19.519" v="516"/>
          <ac:picMkLst>
            <pc:docMk/>
            <pc:sldMk cId="1732488947" sldId="256"/>
            <ac:picMk id="21" creationId="{06017A20-269A-5B21-10EC-57CC73908838}"/>
          </ac:picMkLst>
        </pc:picChg>
        <pc:picChg chg="add mod">
          <ac:chgData name="Umar Rahman (2018610)" userId="S::2018610@student.uwtsd.ac.uk::babb0e42-efe3-408d-9617-55d6272d06ee" providerId="AD" clId="Web-{314F42E3-453F-D3EC-101C-10E127DAB63F}" dt="2022-06-16T03:32:58.296" v="1006" actId="1076"/>
          <ac:picMkLst>
            <pc:docMk/>
            <pc:sldMk cId="1732488947" sldId="256"/>
            <ac:picMk id="27" creationId="{E4E22BCA-0712-06EA-A643-7F4EDA10F79B}"/>
          </ac:picMkLst>
        </pc:picChg>
        <pc:picChg chg="add mod">
          <ac:chgData name="Umar Rahman (2018610)" userId="S::2018610@student.uwtsd.ac.uk::babb0e42-efe3-408d-9617-55d6272d06ee" providerId="AD" clId="Web-{314F42E3-453F-D3EC-101C-10E127DAB63F}" dt="2022-06-16T03:53:10.123" v="1099" actId="1076"/>
          <ac:picMkLst>
            <pc:docMk/>
            <pc:sldMk cId="1732488947" sldId="256"/>
            <ac:picMk id="28" creationId="{8EA30608-2BC6-9464-8145-F9947566177F}"/>
          </ac:picMkLst>
        </pc:picChg>
        <pc:picChg chg="del mod ord">
          <ac:chgData name="Umar Rahman (2018610)" userId="S::2018610@student.uwtsd.ac.uk::babb0e42-efe3-408d-9617-55d6272d06ee" providerId="AD" clId="Web-{314F42E3-453F-D3EC-101C-10E127DAB63F}" dt="2022-06-16T00:55:43.311" v="54"/>
          <ac:picMkLst>
            <pc:docMk/>
            <pc:sldMk cId="1732488947" sldId="256"/>
            <ac:picMk id="73" creationId="{321A2BBC-7901-FA1F-BA18-536107DADA55}"/>
          </ac:picMkLst>
        </pc:picChg>
      </pc:sldChg>
      <pc:sldChg chg="modSp">
        <pc:chgData name="Umar Rahman (2018610)" userId="S::2018610@student.uwtsd.ac.uk::babb0e42-efe3-408d-9617-55d6272d06ee" providerId="AD" clId="Web-{314F42E3-453F-D3EC-101C-10E127DAB63F}" dt="2022-06-16T01:35:36.402" v="93" actId="20577"/>
        <pc:sldMkLst>
          <pc:docMk/>
          <pc:sldMk cId="1144355554" sldId="259"/>
        </pc:sldMkLst>
        <pc:spChg chg="mod">
          <ac:chgData name="Umar Rahman (2018610)" userId="S::2018610@student.uwtsd.ac.uk::babb0e42-efe3-408d-9617-55d6272d06ee" providerId="AD" clId="Web-{314F42E3-453F-D3EC-101C-10E127DAB63F}" dt="2022-06-16T01:35:36.402" v="93" actId="20577"/>
          <ac:spMkLst>
            <pc:docMk/>
            <pc:sldMk cId="1144355554" sldId="259"/>
            <ac:spMk id="2" creationId="{4B361B84-8BDD-399E-18B8-DFC7EC1AB784}"/>
          </ac:spMkLst>
        </pc:spChg>
      </pc:sldChg>
      <pc:sldChg chg="addSp delSp modSp">
        <pc:chgData name="Umar Rahman (2018610)" userId="S::2018610@student.uwtsd.ac.uk::babb0e42-efe3-408d-9617-55d6272d06ee" providerId="AD" clId="Web-{314F42E3-453F-D3EC-101C-10E127DAB63F}" dt="2022-06-16T02:51:18.615" v="566" actId="20577"/>
        <pc:sldMkLst>
          <pc:docMk/>
          <pc:sldMk cId="3955845875" sldId="260"/>
        </pc:sldMkLst>
        <pc:spChg chg="mod">
          <ac:chgData name="Umar Rahman (2018610)" userId="S::2018610@student.uwtsd.ac.uk::babb0e42-efe3-408d-9617-55d6272d06ee" providerId="AD" clId="Web-{314F42E3-453F-D3EC-101C-10E127DAB63F}" dt="2022-06-16T02:47:08.625" v="541" actId="20577"/>
          <ac:spMkLst>
            <pc:docMk/>
            <pc:sldMk cId="3955845875" sldId="260"/>
            <ac:spMk id="2" creationId="{4B361B84-8BDD-399E-18B8-DFC7EC1AB784}"/>
          </ac:spMkLst>
        </pc:spChg>
        <pc:spChg chg="del">
          <ac:chgData name="Umar Rahman (2018610)" userId="S::2018610@student.uwtsd.ac.uk::babb0e42-efe3-408d-9617-55d6272d06ee" providerId="AD" clId="Web-{314F42E3-453F-D3EC-101C-10E127DAB63F}" dt="2022-06-16T02:40:38.096" v="514"/>
          <ac:spMkLst>
            <pc:docMk/>
            <pc:sldMk cId="3955845875" sldId="260"/>
            <ac:spMk id="4" creationId="{54248776-7ED9-28AD-0380-7EA602EB70D2}"/>
          </ac:spMkLst>
        </pc:spChg>
        <pc:spChg chg="add mod">
          <ac:chgData name="Umar Rahman (2018610)" userId="S::2018610@student.uwtsd.ac.uk::babb0e42-efe3-408d-9617-55d6272d06ee" providerId="AD" clId="Web-{314F42E3-453F-D3EC-101C-10E127DAB63F}" dt="2022-06-16T02:51:18.615" v="566" actId="20577"/>
          <ac:spMkLst>
            <pc:docMk/>
            <pc:sldMk cId="3955845875" sldId="260"/>
            <ac:spMk id="6" creationId="{73A886A8-9A4D-6018-DD77-1392F8BA4252}"/>
          </ac:spMkLst>
        </pc:spChg>
        <pc:spChg chg="del">
          <ac:chgData name="Umar Rahman (2018610)" userId="S::2018610@student.uwtsd.ac.uk::babb0e42-efe3-408d-9617-55d6272d06ee" providerId="AD" clId="Web-{314F42E3-453F-D3EC-101C-10E127DAB63F}" dt="2022-06-16T02:43:55.569" v="522"/>
          <ac:spMkLst>
            <pc:docMk/>
            <pc:sldMk cId="3955845875" sldId="260"/>
            <ac:spMk id="78" creationId="{DA381740-063A-41A4-836D-85D14980EEF0}"/>
          </ac:spMkLst>
        </pc:spChg>
        <pc:spChg chg="del">
          <ac:chgData name="Umar Rahman (2018610)" userId="S::2018610@student.uwtsd.ac.uk::babb0e42-efe3-408d-9617-55d6272d06ee" providerId="AD" clId="Web-{314F42E3-453F-D3EC-101C-10E127DAB63F}" dt="2022-06-16T02:43:55.569" v="522"/>
          <ac:spMkLst>
            <pc:docMk/>
            <pc:sldMk cId="3955845875" sldId="260"/>
            <ac:spMk id="80" creationId="{9B7AD9F6-8CE7-4299-8FC6-328F4DCD3FF9}"/>
          </ac:spMkLst>
        </pc:spChg>
        <pc:spChg chg="del">
          <ac:chgData name="Umar Rahman (2018610)" userId="S::2018610@student.uwtsd.ac.uk::babb0e42-efe3-408d-9617-55d6272d06ee" providerId="AD" clId="Web-{314F42E3-453F-D3EC-101C-10E127DAB63F}" dt="2022-06-16T02:43:55.569" v="522"/>
          <ac:spMkLst>
            <pc:docMk/>
            <pc:sldMk cId="3955845875" sldId="260"/>
            <ac:spMk id="82" creationId="{F49775AF-8896-43EE-92C6-83497D6DC56F}"/>
          </ac:spMkLst>
        </pc:spChg>
        <pc:spChg chg="add">
          <ac:chgData name="Umar Rahman (2018610)" userId="S::2018610@student.uwtsd.ac.uk::babb0e42-efe3-408d-9617-55d6272d06ee" providerId="AD" clId="Web-{314F42E3-453F-D3EC-101C-10E127DAB63F}" dt="2022-06-16T02:43:55.569" v="522"/>
          <ac:spMkLst>
            <pc:docMk/>
            <pc:sldMk cId="3955845875" sldId="260"/>
            <ac:spMk id="87" creationId="{DA381740-063A-41A4-836D-85D14980EEF0}"/>
          </ac:spMkLst>
        </pc:spChg>
        <pc:spChg chg="add">
          <ac:chgData name="Umar Rahman (2018610)" userId="S::2018610@student.uwtsd.ac.uk::babb0e42-efe3-408d-9617-55d6272d06ee" providerId="AD" clId="Web-{314F42E3-453F-D3EC-101C-10E127DAB63F}" dt="2022-06-16T02:43:55.569" v="522"/>
          <ac:spMkLst>
            <pc:docMk/>
            <pc:sldMk cId="3955845875" sldId="260"/>
            <ac:spMk id="89" creationId="{168AB93A-48BC-4C25-A3AD-C17B5A682A94}"/>
          </ac:spMkLst>
        </pc:spChg>
        <pc:spChg chg="add">
          <ac:chgData name="Umar Rahman (2018610)" userId="S::2018610@student.uwtsd.ac.uk::babb0e42-efe3-408d-9617-55d6272d06ee" providerId="AD" clId="Web-{314F42E3-453F-D3EC-101C-10E127DAB63F}" dt="2022-06-16T02:43:55.569" v="522"/>
          <ac:spMkLst>
            <pc:docMk/>
            <pc:sldMk cId="3955845875" sldId="260"/>
            <ac:spMk id="91" creationId="{3FCFB1DE-0B7E-48CC-BA90-B2AB0889F9D6}"/>
          </ac:spMkLst>
        </pc:spChg>
        <pc:picChg chg="del">
          <ac:chgData name="Umar Rahman (2018610)" userId="S::2018610@student.uwtsd.ac.uk::babb0e42-efe3-408d-9617-55d6272d06ee" providerId="AD" clId="Web-{314F42E3-453F-D3EC-101C-10E127DAB63F}" dt="2022-06-16T02:40:38.096" v="514"/>
          <ac:picMkLst>
            <pc:docMk/>
            <pc:sldMk cId="3955845875" sldId="260"/>
            <ac:picMk id="3" creationId="{779FB130-4C87-7170-35BE-C6A49E0CE7EB}"/>
          </ac:picMkLst>
        </pc:picChg>
        <pc:picChg chg="add mod">
          <ac:chgData name="Umar Rahman (2018610)" userId="S::2018610@student.uwtsd.ac.uk::babb0e42-efe3-408d-9617-55d6272d06ee" providerId="AD" clId="Web-{314F42E3-453F-D3EC-101C-10E127DAB63F}" dt="2022-06-16T02:45:21.872" v="530" actId="14100"/>
          <ac:picMkLst>
            <pc:docMk/>
            <pc:sldMk cId="3955845875" sldId="260"/>
            <ac:picMk id="5" creationId="{88CFC5E1-8077-74B7-6551-8ED95957EF99}"/>
          </ac:picMkLst>
        </pc:picChg>
      </pc:sldChg>
    </pc:docChg>
  </pc:docChgLst>
  <pc:docChgLst>
    <pc:chgData name="Umar Rahman (2018610)" userId="S::2018610@student.uwtsd.ac.uk::babb0e42-efe3-408d-9617-55d6272d06ee" providerId="AD" clId="Web-{74A97326-4183-66D3-B3BC-1FAEE6680F7E}"/>
    <pc:docChg chg="modSld modMainMaster">
      <pc:chgData name="Umar Rahman (2018610)" userId="S::2018610@student.uwtsd.ac.uk::babb0e42-efe3-408d-9617-55d6272d06ee" providerId="AD" clId="Web-{74A97326-4183-66D3-B3BC-1FAEE6680F7E}" dt="2022-07-04T03:49:15.548" v="924" actId="20577"/>
      <pc:docMkLst>
        <pc:docMk/>
      </pc:docMkLst>
      <pc:sldChg chg="mod">
        <pc:chgData name="Umar Rahman (2018610)" userId="S::2018610@student.uwtsd.ac.uk::babb0e42-efe3-408d-9617-55d6272d06ee" providerId="AD" clId="Web-{74A97326-4183-66D3-B3BC-1FAEE6680F7E}" dt="2022-07-04T02:46:39.607" v="609"/>
        <pc:sldMkLst>
          <pc:docMk/>
          <pc:sldMk cId="1732488947" sldId="256"/>
        </pc:sldMkLst>
      </pc:sldChg>
      <pc:sldChg chg="addSp delSp modSp mod addAnim modAnim">
        <pc:chgData name="Umar Rahman (2018610)" userId="S::2018610@student.uwtsd.ac.uk::babb0e42-efe3-408d-9617-55d6272d06ee" providerId="AD" clId="Web-{74A97326-4183-66D3-B3BC-1FAEE6680F7E}" dt="2022-07-04T02:59:04.483" v="639"/>
        <pc:sldMkLst>
          <pc:docMk/>
          <pc:sldMk cId="1144355554" sldId="259"/>
        </pc:sldMkLst>
        <pc:spChg chg="mod">
          <ac:chgData name="Umar Rahman (2018610)" userId="S::2018610@student.uwtsd.ac.uk::babb0e42-efe3-408d-9617-55d6272d06ee" providerId="AD" clId="Web-{74A97326-4183-66D3-B3BC-1FAEE6680F7E}" dt="2022-07-03T21:46:55.275" v="286" actId="20577"/>
          <ac:spMkLst>
            <pc:docMk/>
            <pc:sldMk cId="1144355554" sldId="259"/>
            <ac:spMk id="2" creationId="{4B361B84-8BDD-399E-18B8-DFC7EC1AB784}"/>
          </ac:spMkLst>
        </pc:spChg>
        <pc:spChg chg="add mod">
          <ac:chgData name="Umar Rahman (2018610)" userId="S::2018610@student.uwtsd.ac.uk::babb0e42-efe3-408d-9617-55d6272d06ee" providerId="AD" clId="Web-{74A97326-4183-66D3-B3BC-1FAEE6680F7E}" dt="2022-07-04T02:37:00.172" v="586" actId="20577"/>
          <ac:spMkLst>
            <pc:docMk/>
            <pc:sldMk cId="1144355554" sldId="259"/>
            <ac:spMk id="6" creationId="{7ED4063C-1E3D-E78A-3871-EC9FFA5BE4C3}"/>
          </ac:spMkLst>
        </pc:spChg>
        <pc:spChg chg="del mod">
          <ac:chgData name="Umar Rahman (2018610)" userId="S::2018610@student.uwtsd.ac.uk::babb0e42-efe3-408d-9617-55d6272d06ee" providerId="AD" clId="Web-{74A97326-4183-66D3-B3BC-1FAEE6680F7E}" dt="2022-07-03T20:49:51.782" v="21"/>
          <ac:spMkLst>
            <pc:docMk/>
            <pc:sldMk cId="1144355554" sldId="259"/>
            <ac:spMk id="6" creationId="{C6C70F3C-2695-13C4-2C24-AFD16F9D77A2}"/>
          </ac:spMkLst>
        </pc:spChg>
        <pc:spChg chg="del">
          <ac:chgData name="Umar Rahman (2018610)" userId="S::2018610@student.uwtsd.ac.uk::babb0e42-efe3-408d-9617-55d6272d06ee" providerId="AD" clId="Web-{74A97326-4183-66D3-B3BC-1FAEE6680F7E}" dt="2022-07-03T21:47:05.931" v="287"/>
          <ac:spMkLst>
            <pc:docMk/>
            <pc:sldMk cId="1144355554" sldId="259"/>
            <ac:spMk id="7" creationId="{66B615FA-D942-471D-0926-7A74A6581CFB}"/>
          </ac:spMkLst>
        </pc:spChg>
        <pc:spChg chg="add mod">
          <ac:chgData name="Umar Rahman (2018610)" userId="S::2018610@student.uwtsd.ac.uk::babb0e42-efe3-408d-9617-55d6272d06ee" providerId="AD" clId="Web-{74A97326-4183-66D3-B3BC-1FAEE6680F7E}" dt="2022-07-03T21:18:02.623" v="125" actId="20577"/>
          <ac:spMkLst>
            <pc:docMk/>
            <pc:sldMk cId="1144355554" sldId="259"/>
            <ac:spMk id="8" creationId="{5B1AA642-6A83-529B-F87D-CBABC4DA78E3}"/>
          </ac:spMkLst>
        </pc:spChg>
        <pc:spChg chg="add mod">
          <ac:chgData name="Umar Rahman (2018610)" userId="S::2018610@student.uwtsd.ac.uk::babb0e42-efe3-408d-9617-55d6272d06ee" providerId="AD" clId="Web-{74A97326-4183-66D3-B3BC-1FAEE6680F7E}" dt="2022-07-03T21:20:21.222" v="134" actId="1076"/>
          <ac:spMkLst>
            <pc:docMk/>
            <pc:sldMk cId="1144355554" sldId="259"/>
            <ac:spMk id="9" creationId="{2CC711A3-112A-0F9E-E712-7D29B397D245}"/>
          </ac:spMkLst>
        </pc:spChg>
        <pc:spChg chg="add del mod">
          <ac:chgData name="Umar Rahman (2018610)" userId="S::2018610@student.uwtsd.ac.uk::babb0e42-efe3-408d-9617-55d6272d06ee" providerId="AD" clId="Web-{74A97326-4183-66D3-B3BC-1FAEE6680F7E}" dt="2022-07-03T21:45:43.100" v="274" actId="1076"/>
          <ac:spMkLst>
            <pc:docMk/>
            <pc:sldMk cId="1144355554" sldId="259"/>
            <ac:spMk id="10" creationId="{DD627450-E6C8-E900-3620-1FB1C05955A7}"/>
          </ac:spMkLst>
        </pc:spChg>
        <pc:spChg chg="add mod">
          <ac:chgData name="Umar Rahman (2018610)" userId="S::2018610@student.uwtsd.ac.uk::babb0e42-efe3-408d-9617-55d6272d06ee" providerId="AD" clId="Web-{74A97326-4183-66D3-B3BC-1FAEE6680F7E}" dt="2022-07-03T21:46:39.024" v="280" actId="20577"/>
          <ac:spMkLst>
            <pc:docMk/>
            <pc:sldMk cId="1144355554" sldId="259"/>
            <ac:spMk id="11" creationId="{73C26D21-7B10-5067-E96A-57032C330AD1}"/>
          </ac:spMkLst>
        </pc:spChg>
        <pc:spChg chg="add mod">
          <ac:chgData name="Umar Rahman (2018610)" userId="S::2018610@student.uwtsd.ac.uk::babb0e42-efe3-408d-9617-55d6272d06ee" providerId="AD" clId="Web-{74A97326-4183-66D3-B3BC-1FAEE6680F7E}" dt="2022-07-04T02:57:45.008" v="636" actId="1076"/>
          <ac:spMkLst>
            <pc:docMk/>
            <pc:sldMk cId="1144355554" sldId="259"/>
            <ac:spMk id="12" creationId="{D20A1B74-CD51-73E0-2940-CF88DF7326CA}"/>
          </ac:spMkLst>
        </pc:spChg>
        <pc:spChg chg="add mod">
          <ac:chgData name="Umar Rahman (2018610)" userId="S::2018610@student.uwtsd.ac.uk::babb0e42-efe3-408d-9617-55d6272d06ee" providerId="AD" clId="Web-{74A97326-4183-66D3-B3BC-1FAEE6680F7E}" dt="2022-07-04T02:53:21.560" v="623" actId="1076"/>
          <ac:spMkLst>
            <pc:docMk/>
            <pc:sldMk cId="1144355554" sldId="259"/>
            <ac:spMk id="14" creationId="{8D894241-7592-1E03-D117-61E3C762F855}"/>
          </ac:spMkLst>
        </pc:spChg>
        <pc:spChg chg="add del mod">
          <ac:chgData name="Umar Rahman (2018610)" userId="S::2018610@student.uwtsd.ac.uk::babb0e42-efe3-408d-9617-55d6272d06ee" providerId="AD" clId="Web-{74A97326-4183-66D3-B3BC-1FAEE6680F7E}" dt="2022-07-04T02:36:41.966" v="503"/>
          <ac:spMkLst>
            <pc:docMk/>
            <pc:sldMk cId="1144355554" sldId="259"/>
            <ac:spMk id="15" creationId="{376EBAE2-CD4E-762B-7F3B-264A1EC3F6B1}"/>
          </ac:spMkLst>
        </pc:spChg>
        <pc:spChg chg="add del mod">
          <ac:chgData name="Umar Rahman (2018610)" userId="S::2018610@student.uwtsd.ac.uk::babb0e42-efe3-408d-9617-55d6272d06ee" providerId="AD" clId="Web-{74A97326-4183-66D3-B3BC-1FAEE6680F7E}" dt="2022-07-04T02:36:38.903" v="502"/>
          <ac:spMkLst>
            <pc:docMk/>
            <pc:sldMk cId="1144355554" sldId="259"/>
            <ac:spMk id="16" creationId="{6420DD38-3C93-DF5B-5BF2-71C338EDE9BA}"/>
          </ac:spMkLst>
        </pc:spChg>
        <pc:spChg chg="add del">
          <ac:chgData name="Umar Rahman (2018610)" userId="S::2018610@student.uwtsd.ac.uk::babb0e42-efe3-408d-9617-55d6272d06ee" providerId="AD" clId="Web-{74A97326-4183-66D3-B3BC-1FAEE6680F7E}" dt="2022-07-04T02:36:29.621" v="497"/>
          <ac:spMkLst>
            <pc:docMk/>
            <pc:sldMk cId="1144355554" sldId="259"/>
            <ac:spMk id="17" creationId="{B545090F-AB23-3CCE-D074-B1DB43A2249A}"/>
          </ac:spMkLst>
        </pc:spChg>
        <pc:spChg chg="add del">
          <ac:chgData name="Umar Rahman (2018610)" userId="S::2018610@student.uwtsd.ac.uk::babb0e42-efe3-408d-9617-55d6272d06ee" providerId="AD" clId="Web-{74A97326-4183-66D3-B3BC-1FAEE6680F7E}" dt="2022-07-04T02:36:28.496" v="496"/>
          <ac:spMkLst>
            <pc:docMk/>
            <pc:sldMk cId="1144355554" sldId="259"/>
            <ac:spMk id="18" creationId="{5A767794-BB7C-21E6-649F-78530AC3ED74}"/>
          </ac:spMkLst>
        </pc:spChg>
        <pc:spChg chg="add del">
          <ac:chgData name="Umar Rahman (2018610)" userId="S::2018610@student.uwtsd.ac.uk::babb0e42-efe3-408d-9617-55d6272d06ee" providerId="AD" clId="Web-{74A97326-4183-66D3-B3BC-1FAEE6680F7E}" dt="2022-07-04T02:36:27.355" v="495"/>
          <ac:spMkLst>
            <pc:docMk/>
            <pc:sldMk cId="1144355554" sldId="259"/>
            <ac:spMk id="19" creationId="{B486DFBF-D018-E154-1849-125554F76C5D}"/>
          </ac:spMkLst>
        </pc:spChg>
        <pc:spChg chg="add del">
          <ac:chgData name="Umar Rahman (2018610)" userId="S::2018610@student.uwtsd.ac.uk::babb0e42-efe3-408d-9617-55d6272d06ee" providerId="AD" clId="Web-{74A97326-4183-66D3-B3BC-1FAEE6680F7E}" dt="2022-07-04T02:36:26.230" v="494"/>
          <ac:spMkLst>
            <pc:docMk/>
            <pc:sldMk cId="1144355554" sldId="259"/>
            <ac:spMk id="20" creationId="{14F3D3FB-DAEA-E18C-D82F-173397885DDE}"/>
          </ac:spMkLst>
        </pc:spChg>
        <pc:spChg chg="add mod">
          <ac:chgData name="Umar Rahman (2018610)" userId="S::2018610@student.uwtsd.ac.uk::babb0e42-efe3-408d-9617-55d6272d06ee" providerId="AD" clId="Web-{74A97326-4183-66D3-B3BC-1FAEE6680F7E}" dt="2022-07-04T02:44:27.316" v="606" actId="20577"/>
          <ac:spMkLst>
            <pc:docMk/>
            <pc:sldMk cId="1144355554" sldId="259"/>
            <ac:spMk id="22" creationId="{7F7BFBE9-0377-A308-37DA-3E7BAC47512C}"/>
          </ac:spMkLst>
        </pc:spChg>
        <pc:picChg chg="mod">
          <ac:chgData name="Umar Rahman (2018610)" userId="S::2018610@student.uwtsd.ac.uk::babb0e42-efe3-408d-9617-55d6272d06ee" providerId="AD" clId="Web-{74A97326-4183-66D3-B3BC-1FAEE6680F7E}" dt="2022-07-03T22:22:59.751" v="385" actId="14100"/>
          <ac:picMkLst>
            <pc:docMk/>
            <pc:sldMk cId="1144355554" sldId="259"/>
            <ac:picMk id="3" creationId="{9BDE1581-A6A0-2454-895E-4B02ED219399}"/>
          </ac:picMkLst>
        </pc:picChg>
        <pc:picChg chg="add del mod">
          <ac:chgData name="Umar Rahman (2018610)" userId="S::2018610@student.uwtsd.ac.uk::babb0e42-efe3-408d-9617-55d6272d06ee" providerId="AD" clId="Web-{74A97326-4183-66D3-B3BC-1FAEE6680F7E}" dt="2022-07-04T02:46:17.090" v="608"/>
          <ac:picMkLst>
            <pc:docMk/>
            <pc:sldMk cId="1144355554" sldId="259"/>
            <ac:picMk id="21" creationId="{88371F82-A919-9517-EAF0-28A5A606249A}"/>
          </ac:picMkLst>
        </pc:picChg>
        <pc:cxnChg chg="add del mod">
          <ac:chgData name="Umar Rahman (2018610)" userId="S::2018610@student.uwtsd.ac.uk::babb0e42-efe3-408d-9617-55d6272d06ee" providerId="AD" clId="Web-{74A97326-4183-66D3-B3BC-1FAEE6680F7E}" dt="2022-07-04T02:40:21.422" v="591"/>
          <ac:cxnSpMkLst>
            <pc:docMk/>
            <pc:sldMk cId="1144355554" sldId="259"/>
            <ac:cxnSpMk id="7" creationId="{18368066-F757-9F20-2EA4-932BD6C69997}"/>
          </ac:cxnSpMkLst>
        </pc:cxnChg>
        <pc:cxnChg chg="add del mod">
          <ac:chgData name="Umar Rahman (2018610)" userId="S::2018610@student.uwtsd.ac.uk::babb0e42-efe3-408d-9617-55d6272d06ee" providerId="AD" clId="Web-{74A97326-4183-66D3-B3BC-1FAEE6680F7E}" dt="2022-07-04T02:40:31.063" v="592"/>
          <ac:cxnSpMkLst>
            <pc:docMk/>
            <pc:sldMk cId="1144355554" sldId="259"/>
            <ac:cxnSpMk id="13" creationId="{359BBD6A-B9D4-070E-8FBD-ED98324A607D}"/>
          </ac:cxnSpMkLst>
        </pc:cxnChg>
      </pc:sldChg>
      <pc:sldChg chg="delSp modSp mod addAnim modAnim">
        <pc:chgData name="Umar Rahman (2018610)" userId="S::2018610@student.uwtsd.ac.uk::babb0e42-efe3-408d-9617-55d6272d06ee" providerId="AD" clId="Web-{74A97326-4183-66D3-B3BC-1FAEE6680F7E}" dt="2022-07-04T03:49:15.548" v="924" actId="20577"/>
        <pc:sldMkLst>
          <pc:docMk/>
          <pc:sldMk cId="3955845875" sldId="260"/>
        </pc:sldMkLst>
        <pc:spChg chg="mod">
          <ac:chgData name="Umar Rahman (2018610)" userId="S::2018610@student.uwtsd.ac.uk::babb0e42-efe3-408d-9617-55d6272d06ee" providerId="AD" clId="Web-{74A97326-4183-66D3-B3BC-1FAEE6680F7E}" dt="2022-07-04T03:20:57.359" v="668" actId="20577"/>
          <ac:spMkLst>
            <pc:docMk/>
            <pc:sldMk cId="3955845875" sldId="260"/>
            <ac:spMk id="3" creationId="{D06BE2AA-3875-A33A-583C-FEDD782496C5}"/>
          </ac:spMkLst>
        </pc:spChg>
        <pc:spChg chg="mod">
          <ac:chgData name="Umar Rahman (2018610)" userId="S::2018610@student.uwtsd.ac.uk::babb0e42-efe3-408d-9617-55d6272d06ee" providerId="AD" clId="Web-{74A97326-4183-66D3-B3BC-1FAEE6680F7E}" dt="2022-07-04T03:45:57.986" v="906" actId="1076"/>
          <ac:spMkLst>
            <pc:docMk/>
            <pc:sldMk cId="3955845875" sldId="260"/>
            <ac:spMk id="7" creationId="{DE8D18AE-1008-968F-03BA-4C0FF28C336E}"/>
          </ac:spMkLst>
        </pc:spChg>
        <pc:spChg chg="del mod">
          <ac:chgData name="Umar Rahman (2018610)" userId="S::2018610@student.uwtsd.ac.uk::babb0e42-efe3-408d-9617-55d6272d06ee" providerId="AD" clId="Web-{74A97326-4183-66D3-B3BC-1FAEE6680F7E}" dt="2022-07-04T03:47:02.959" v="910"/>
          <ac:spMkLst>
            <pc:docMk/>
            <pc:sldMk cId="3955845875" sldId="260"/>
            <ac:spMk id="10" creationId="{9CD1A425-092F-8EE6-C62C-EA023C27202F}"/>
          </ac:spMkLst>
        </pc:spChg>
        <pc:spChg chg="mod">
          <ac:chgData name="Umar Rahman (2018610)" userId="S::2018610@student.uwtsd.ac.uk::babb0e42-efe3-408d-9617-55d6272d06ee" providerId="AD" clId="Web-{74A97326-4183-66D3-B3BC-1FAEE6680F7E}" dt="2022-07-04T03:49:15.548" v="924" actId="20577"/>
          <ac:spMkLst>
            <pc:docMk/>
            <pc:sldMk cId="3955845875" sldId="260"/>
            <ac:spMk id="11" creationId="{A3C44BFA-EBF4-2DE2-2D69-3DC0B28B715B}"/>
          </ac:spMkLst>
        </pc:spChg>
        <pc:spChg chg="mod">
          <ac:chgData name="Umar Rahman (2018610)" userId="S::2018610@student.uwtsd.ac.uk::babb0e42-efe3-408d-9617-55d6272d06ee" providerId="AD" clId="Web-{74A97326-4183-66D3-B3BC-1FAEE6680F7E}" dt="2022-07-04T03:35:19.566" v="785" actId="20577"/>
          <ac:spMkLst>
            <pc:docMk/>
            <pc:sldMk cId="3955845875" sldId="260"/>
            <ac:spMk id="14" creationId="{3387F7BF-A8D2-A756-9B75-AB3B18F75DC1}"/>
          </ac:spMkLst>
        </pc:spChg>
        <pc:spChg chg="mod">
          <ac:chgData name="Umar Rahman (2018610)" userId="S::2018610@student.uwtsd.ac.uk::babb0e42-efe3-408d-9617-55d6272d06ee" providerId="AD" clId="Web-{74A97326-4183-66D3-B3BC-1FAEE6680F7E}" dt="2022-07-04T03:49:09.078" v="922" actId="20577"/>
          <ac:spMkLst>
            <pc:docMk/>
            <pc:sldMk cId="3955845875" sldId="260"/>
            <ac:spMk id="16" creationId="{EBA47D90-8908-6ACB-E5BA-AC5299FBD75C}"/>
          </ac:spMkLst>
        </pc:spChg>
        <pc:spChg chg="del mod">
          <ac:chgData name="Umar Rahman (2018610)" userId="S::2018610@student.uwtsd.ac.uk::babb0e42-efe3-408d-9617-55d6272d06ee" providerId="AD" clId="Web-{74A97326-4183-66D3-B3BC-1FAEE6680F7E}" dt="2022-07-04T03:48:58.891" v="921"/>
          <ac:spMkLst>
            <pc:docMk/>
            <pc:sldMk cId="3955845875" sldId="260"/>
            <ac:spMk id="17" creationId="{B31227DF-82B3-935D-33AE-B2A266581FD2}"/>
          </ac:spMkLst>
        </pc:spChg>
        <pc:spChg chg="del mod">
          <ac:chgData name="Umar Rahman (2018610)" userId="S::2018610@student.uwtsd.ac.uk::babb0e42-efe3-408d-9617-55d6272d06ee" providerId="AD" clId="Web-{74A97326-4183-66D3-B3BC-1FAEE6680F7E}" dt="2022-07-04T03:36:13.008" v="787"/>
          <ac:spMkLst>
            <pc:docMk/>
            <pc:sldMk cId="3955845875" sldId="260"/>
            <ac:spMk id="18" creationId="{B319AC05-D5D8-371F-B273-0F49FE58C7E2}"/>
          </ac:spMkLst>
        </pc:spChg>
        <pc:spChg chg="del mod">
          <ac:chgData name="Umar Rahman (2018610)" userId="S::2018610@student.uwtsd.ac.uk::babb0e42-efe3-408d-9617-55d6272d06ee" providerId="AD" clId="Web-{74A97326-4183-66D3-B3BC-1FAEE6680F7E}" dt="2022-07-04T03:48:32.544" v="919"/>
          <ac:spMkLst>
            <pc:docMk/>
            <pc:sldMk cId="3955845875" sldId="260"/>
            <ac:spMk id="20" creationId="{C53A9AF4-E33C-101F-EB56-E8AA47EFA570}"/>
          </ac:spMkLst>
        </pc:spChg>
        <pc:spChg chg="del">
          <ac:chgData name="Umar Rahman (2018610)" userId="S::2018610@student.uwtsd.ac.uk::babb0e42-efe3-408d-9617-55d6272d06ee" providerId="AD" clId="Web-{74A97326-4183-66D3-B3BC-1FAEE6680F7E}" dt="2022-07-04T03:34:54.564" v="782"/>
          <ac:spMkLst>
            <pc:docMk/>
            <pc:sldMk cId="3955845875" sldId="260"/>
            <ac:spMk id="21" creationId="{842773D9-6E61-C21B-816D-C12D3B8E9B29}"/>
          </ac:spMkLst>
        </pc:spChg>
        <pc:picChg chg="mod">
          <ac:chgData name="Umar Rahman (2018610)" userId="S::2018610@student.uwtsd.ac.uk::babb0e42-efe3-408d-9617-55d6272d06ee" providerId="AD" clId="Web-{74A97326-4183-66D3-B3BC-1FAEE6680F7E}" dt="2022-07-04T03:46:25.785" v="908" actId="14100"/>
          <ac:picMkLst>
            <pc:docMk/>
            <pc:sldMk cId="3955845875" sldId="260"/>
            <ac:picMk id="5" creationId="{FA5CCDB1-E5DD-41DD-F2F3-09742900D981}"/>
          </ac:picMkLst>
        </pc:picChg>
        <pc:picChg chg="mod">
          <ac:chgData name="Umar Rahman (2018610)" userId="S::2018610@student.uwtsd.ac.uk::babb0e42-efe3-408d-9617-55d6272d06ee" providerId="AD" clId="Web-{74A97326-4183-66D3-B3BC-1FAEE6680F7E}" dt="2022-07-04T03:21:51.082" v="672" actId="1076"/>
          <ac:picMkLst>
            <pc:docMk/>
            <pc:sldMk cId="3955845875" sldId="260"/>
            <ac:picMk id="8" creationId="{C17C9765-EBBF-7104-0226-86448E377B2E}"/>
          </ac:picMkLst>
        </pc:picChg>
      </pc:sldChg>
      <pc:sldChg chg="mod">
        <pc:chgData name="Umar Rahman (2018610)" userId="S::2018610@student.uwtsd.ac.uk::babb0e42-efe3-408d-9617-55d6272d06ee" providerId="AD" clId="Web-{74A97326-4183-66D3-B3BC-1FAEE6680F7E}" dt="2022-07-04T02:46:39.607" v="609"/>
        <pc:sldMkLst>
          <pc:docMk/>
          <pc:sldMk cId="2501852574" sldId="261"/>
        </pc:sldMkLst>
      </pc:sldChg>
      <pc:sldChg chg="addSp modSp mod">
        <pc:chgData name="Umar Rahman (2018610)" userId="S::2018610@student.uwtsd.ac.uk::babb0e42-efe3-408d-9617-55d6272d06ee" providerId="AD" clId="Web-{74A97326-4183-66D3-B3BC-1FAEE6680F7E}" dt="2022-07-04T02:46:39.607" v="609"/>
        <pc:sldMkLst>
          <pc:docMk/>
          <pc:sldMk cId="653568482" sldId="262"/>
        </pc:sldMkLst>
        <pc:spChg chg="mod">
          <ac:chgData name="Umar Rahman (2018610)" userId="S::2018610@student.uwtsd.ac.uk::babb0e42-efe3-408d-9617-55d6272d06ee" providerId="AD" clId="Web-{74A97326-4183-66D3-B3BC-1FAEE6680F7E}" dt="2022-07-03T21:54:00.773" v="298" actId="20577"/>
          <ac:spMkLst>
            <pc:docMk/>
            <pc:sldMk cId="653568482" sldId="262"/>
            <ac:spMk id="3" creationId="{1FBC9336-BB06-B5D5-9060-2EE86557D75F}"/>
          </ac:spMkLst>
        </pc:spChg>
        <pc:spChg chg="add">
          <ac:chgData name="Umar Rahman (2018610)" userId="S::2018610@student.uwtsd.ac.uk::babb0e42-efe3-408d-9617-55d6272d06ee" providerId="AD" clId="Web-{74A97326-4183-66D3-B3BC-1FAEE6680F7E}" dt="2022-07-03T20:45:11.990" v="0"/>
          <ac:spMkLst>
            <pc:docMk/>
            <pc:sldMk cId="653568482" sldId="262"/>
            <ac:spMk id="4" creationId="{BE317A12-C454-BE45-A89E-AD5CA4C7BD64}"/>
          </ac:spMkLst>
        </pc:spChg>
      </pc:sldChg>
      <pc:sldChg chg="modSp mod">
        <pc:chgData name="Umar Rahman (2018610)" userId="S::2018610@student.uwtsd.ac.uk::babb0e42-efe3-408d-9617-55d6272d06ee" providerId="AD" clId="Web-{74A97326-4183-66D3-B3BC-1FAEE6680F7E}" dt="2022-07-04T03:06:04.721" v="642" actId="14100"/>
        <pc:sldMkLst>
          <pc:docMk/>
          <pc:sldMk cId="1889651151" sldId="263"/>
        </pc:sldMkLst>
        <pc:spChg chg="mod">
          <ac:chgData name="Umar Rahman (2018610)" userId="S::2018610@student.uwtsd.ac.uk::babb0e42-efe3-408d-9617-55d6272d06ee" providerId="AD" clId="Web-{74A97326-4183-66D3-B3BC-1FAEE6680F7E}" dt="2022-07-04T03:06:04.721" v="642" actId="14100"/>
          <ac:spMkLst>
            <pc:docMk/>
            <pc:sldMk cId="1889651151" sldId="263"/>
            <ac:spMk id="2" creationId="{11F02F4B-5407-0F85-9AD8-9483B30AEE78}"/>
          </ac:spMkLst>
        </pc:spChg>
      </pc:sldChg>
      <pc:sldMasterChg chg="mod setBg modSldLayout">
        <pc:chgData name="Umar Rahman (2018610)" userId="S::2018610@student.uwtsd.ac.uk::babb0e42-efe3-408d-9617-55d6272d06ee" providerId="AD" clId="Web-{74A97326-4183-66D3-B3BC-1FAEE6680F7E}" dt="2022-07-04T02:46:39.607" v="609"/>
        <pc:sldMasterMkLst>
          <pc:docMk/>
          <pc:sldMasterMk cId="2729962609" sldId="2147483893"/>
        </pc:sldMasterMkLst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1153523482" sldId="2147483882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55860250" sldId="2147483883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1126352999" sldId="2147483884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1919958322" sldId="2147483885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3476921282" sldId="2147483886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4154782949" sldId="2147483887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2325889292" sldId="2147483888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1654558088" sldId="2147483889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3562821403" sldId="2147483890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3035087994" sldId="2147483891"/>
          </pc:sldLayoutMkLst>
        </pc:sldLayoutChg>
        <pc:sldLayoutChg chg="mod">
          <pc:chgData name="Umar Rahman (2018610)" userId="S::2018610@student.uwtsd.ac.uk::babb0e42-efe3-408d-9617-55d6272d06ee" providerId="AD" clId="Web-{74A97326-4183-66D3-B3BC-1FAEE6680F7E}" dt="2022-07-04T02:46:39.607" v="609"/>
          <pc:sldLayoutMkLst>
            <pc:docMk/>
            <pc:sldMasterMk cId="2729962609" sldId="2147483893"/>
            <pc:sldLayoutMk cId="1989499925" sldId="2147483892"/>
          </pc:sldLayoutMkLst>
        </pc:sldLayoutChg>
      </pc:sldMasterChg>
    </pc:docChg>
  </pc:docChgLst>
  <pc:docChgLst>
    <pc:chgData name="Umar Rahman (2018610)" userId="S::2018610@student.uwtsd.ac.uk::babb0e42-efe3-408d-9617-55d6272d06ee" providerId="AD" clId="Web-{2F89B54A-6E83-F732-7332-4CCA95F7B50A}"/>
    <pc:docChg chg="addSld modSld addMainMaster delMainMaster">
      <pc:chgData name="Umar Rahman (2018610)" userId="S::2018610@student.uwtsd.ac.uk::babb0e42-efe3-408d-9617-55d6272d06ee" providerId="AD" clId="Web-{2F89B54A-6E83-F732-7332-4CCA95F7B50A}" dt="2022-06-19T02:31:07.625" v="1556" actId="20577"/>
      <pc:docMkLst>
        <pc:docMk/>
      </pc:docMkLst>
      <pc:sldChg chg="addSp delSp modSp mod modClrScheme delDesignElem chgLayout">
        <pc:chgData name="Umar Rahman (2018610)" userId="S::2018610@student.uwtsd.ac.uk::babb0e42-efe3-408d-9617-55d6272d06ee" providerId="AD" clId="Web-{2F89B54A-6E83-F732-7332-4CCA95F7B50A}" dt="2022-06-19T01:48:25.340" v="933"/>
        <pc:sldMkLst>
          <pc:docMk/>
          <pc:sldMk cId="1732488947" sldId="256"/>
        </pc:sldMkLst>
        <pc:spChg chg="mod ord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732488947" sldId="256"/>
            <ac:spMk id="2" creationId="{DE6F0825-AEEB-A4CE-68F7-D14B48E1F261}"/>
          </ac:spMkLst>
        </pc:spChg>
        <pc:spChg chg="mod ord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732488947" sldId="256"/>
            <ac:spMk id="3" creationId="{097B9C74-213F-DE4D-5662-C186C9704E24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732488947" sldId="256"/>
            <ac:spMk id="195" creationId="{8A94871E-96FC-4ADE-815B-41A636E34F1A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732488947" sldId="256"/>
            <ac:spMk id="197" creationId="{3FCFB1DE-0B7E-48CC-BA90-B2AB0889F9D6}"/>
          </ac:spMkLst>
        </pc:spChg>
      </pc:sldChg>
      <pc:sldChg chg="addSp delSp modSp mod modClrScheme delDesignElem chgLayout">
        <pc:chgData name="Umar Rahman (2018610)" userId="S::2018610@student.uwtsd.ac.uk::babb0e42-efe3-408d-9617-55d6272d06ee" providerId="AD" clId="Web-{2F89B54A-6E83-F732-7332-4CCA95F7B50A}" dt="2022-06-19T01:48:25.340" v="933"/>
        <pc:sldMkLst>
          <pc:docMk/>
          <pc:sldMk cId="1144355554" sldId="259"/>
        </pc:sldMkLst>
        <pc:spChg chg="mod ord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144355554" sldId="259"/>
            <ac:spMk id="2" creationId="{4B361B84-8BDD-399E-18B8-DFC7EC1AB784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144355554" sldId="259"/>
            <ac:spMk id="32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144355554" sldId="259"/>
            <ac:spMk id="34" creationId="{76906711-0AFB-47DD-A4B6-4E94B38B8C91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144355554" sldId="259"/>
            <ac:spMk id="36" creationId="{AA91F649-894C-41F6-A21D-3D1AC558E934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1144355554" sldId="259"/>
            <ac:spMk id="38" creationId="{56037404-66BD-46B5-9323-1B531319671A}"/>
          </ac:spMkLst>
        </pc:spChg>
      </pc:sldChg>
      <pc:sldChg chg="addSp delSp modSp mod modClrScheme delDesignElem chgLayout">
        <pc:chgData name="Umar Rahman (2018610)" userId="S::2018610@student.uwtsd.ac.uk::babb0e42-efe3-408d-9617-55d6272d06ee" providerId="AD" clId="Web-{2F89B54A-6E83-F732-7332-4CCA95F7B50A}" dt="2022-06-19T01:48:25.340" v="933"/>
        <pc:sldMkLst>
          <pc:docMk/>
          <pc:sldMk cId="3955845875" sldId="260"/>
        </pc:sldMkLst>
        <pc:spChg chg="mod ord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3955845875" sldId="260"/>
            <ac:spMk id="2" creationId="{4B361B84-8BDD-399E-18B8-DFC7EC1AB784}"/>
          </ac:spMkLst>
        </pc:spChg>
        <pc:spChg chg="mod">
          <ac:chgData name="Umar Rahman (2018610)" userId="S::2018610@student.uwtsd.ac.uk::babb0e42-efe3-408d-9617-55d6272d06ee" providerId="AD" clId="Web-{2F89B54A-6E83-F732-7332-4CCA95F7B50A}" dt="2022-06-18T21:06:54.224" v="16" actId="1076"/>
          <ac:spMkLst>
            <pc:docMk/>
            <pc:sldMk cId="3955845875" sldId="260"/>
            <ac:spMk id="7" creationId="{DE8D18AE-1008-968F-03BA-4C0FF28C336E}"/>
          </ac:spMkLst>
        </pc:spChg>
        <pc:spChg chg="mod">
          <ac:chgData name="Umar Rahman (2018610)" userId="S::2018610@student.uwtsd.ac.uk::babb0e42-efe3-408d-9617-55d6272d06ee" providerId="AD" clId="Web-{2F89B54A-6E83-F732-7332-4CCA95F7B50A}" dt="2022-06-18T19:53:42.079" v="15" actId="20577"/>
          <ac:spMkLst>
            <pc:docMk/>
            <pc:sldMk cId="3955845875" sldId="260"/>
            <ac:spMk id="9" creationId="{1B48C63B-76AE-A501-BEAA-598B966122F0}"/>
          </ac:spMkLst>
        </pc:spChg>
        <pc:spChg chg="add mod">
          <ac:chgData name="Umar Rahman (2018610)" userId="S::2018610@student.uwtsd.ac.uk::babb0e42-efe3-408d-9617-55d6272d06ee" providerId="AD" clId="Web-{2F89B54A-6E83-F732-7332-4CCA95F7B50A}" dt="2022-06-18T21:31:33.597" v="195" actId="20577"/>
          <ac:spMkLst>
            <pc:docMk/>
            <pc:sldMk cId="3955845875" sldId="260"/>
            <ac:spMk id="10" creationId="{9CD1A425-092F-8EE6-C62C-EA023C27202F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3955845875" sldId="260"/>
            <ac:spMk id="96" creationId="{3F8EE4DF-7D55-4C30-AF69-A177EA1A379A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3955845875" sldId="260"/>
            <ac:spMk id="98" creationId="{6C37A1CD-D381-4AD7-BDE8-22220E4C6586}"/>
          </ac:spMkLst>
        </pc:spChg>
        <pc:picChg chg="mod">
          <ac:chgData name="Umar Rahman (2018610)" userId="S::2018610@student.uwtsd.ac.uk::babb0e42-efe3-408d-9617-55d6272d06ee" providerId="AD" clId="Web-{2F89B54A-6E83-F732-7332-4CCA95F7B50A}" dt="2022-06-18T21:07:33.898" v="19" actId="14100"/>
          <ac:picMkLst>
            <pc:docMk/>
            <pc:sldMk cId="3955845875" sldId="260"/>
            <ac:picMk id="8" creationId="{C17C9765-EBBF-7104-0226-86448E377B2E}"/>
          </ac:picMkLst>
        </pc:picChg>
      </pc:sldChg>
      <pc:sldChg chg="addSp delSp modSp new mod setBg modClrScheme delDesignElem chgLayout">
        <pc:chgData name="Umar Rahman (2018610)" userId="S::2018610@student.uwtsd.ac.uk::babb0e42-efe3-408d-9617-55d6272d06ee" providerId="AD" clId="Web-{2F89B54A-6E83-F732-7332-4CCA95F7B50A}" dt="2022-06-19T01:48:47.076" v="935"/>
        <pc:sldMkLst>
          <pc:docMk/>
          <pc:sldMk cId="2501852574" sldId="261"/>
        </pc:sldMkLst>
        <pc:spChg chg="mod ord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2501852574" sldId="261"/>
            <ac:spMk id="2" creationId="{84155240-BCF1-B5BC-84C0-6B8A7A3AA7A3}"/>
          </ac:spMkLst>
        </pc:spChg>
        <pc:spChg chg="del">
          <ac:chgData name="Umar Rahman (2018610)" userId="S::2018610@student.uwtsd.ac.uk::babb0e42-efe3-408d-9617-55d6272d06ee" providerId="AD" clId="Web-{2F89B54A-6E83-F732-7332-4CCA95F7B50A}" dt="2022-06-18T21:36:14.653" v="228"/>
          <ac:spMkLst>
            <pc:docMk/>
            <pc:sldMk cId="2501852574" sldId="261"/>
            <ac:spMk id="3" creationId="{08FA1403-909F-884F-0C07-DDA08AF48116}"/>
          </ac:spMkLst>
        </pc:spChg>
        <pc:spChg chg="add mod">
          <ac:chgData name="Umar Rahman (2018610)" userId="S::2018610@student.uwtsd.ac.uk::babb0e42-efe3-408d-9617-55d6272d06ee" providerId="AD" clId="Web-{2F89B54A-6E83-F732-7332-4CCA95F7B50A}" dt="2022-06-18T21:56:54.090" v="352" actId="14100"/>
          <ac:spMkLst>
            <pc:docMk/>
            <pc:sldMk cId="2501852574" sldId="261"/>
            <ac:spMk id="4" creationId="{6ACFBEA2-FECC-BB99-D00F-49BE4E713A9B}"/>
          </ac:spMkLst>
        </pc:spChg>
        <pc:spChg chg="add mod">
          <ac:chgData name="Umar Rahman (2018610)" userId="S::2018610@student.uwtsd.ac.uk::babb0e42-efe3-408d-9617-55d6272d06ee" providerId="AD" clId="Web-{2F89B54A-6E83-F732-7332-4CCA95F7B50A}" dt="2022-06-19T00:58:07.471" v="766" actId="20577"/>
          <ac:spMkLst>
            <pc:docMk/>
            <pc:sldMk cId="2501852574" sldId="261"/>
            <ac:spMk id="5" creationId="{28AAEB98-F35C-6132-46DA-38C6CD911863}"/>
          </ac:spMkLst>
        </pc:spChg>
        <pc:spChg chg="add mod">
          <ac:chgData name="Umar Rahman (2018610)" userId="S::2018610@student.uwtsd.ac.uk::babb0e42-efe3-408d-9617-55d6272d06ee" providerId="AD" clId="Web-{2F89B54A-6E83-F732-7332-4CCA95F7B50A}" dt="2022-06-18T22:44:52.067" v="760" actId="14100"/>
          <ac:spMkLst>
            <pc:docMk/>
            <pc:sldMk cId="2501852574" sldId="261"/>
            <ac:spMk id="6" creationId="{D8F05F15-B813-8AC9-D66A-63AFBD8BFC51}"/>
          </ac:spMkLst>
        </pc:spChg>
        <pc:spChg chg="add mod">
          <ac:chgData name="Umar Rahman (2018610)" userId="S::2018610@student.uwtsd.ac.uk::babb0e42-efe3-408d-9617-55d6272d06ee" providerId="AD" clId="Web-{2F89B54A-6E83-F732-7332-4CCA95F7B50A}" dt="2022-06-18T22:29:18.301" v="606" actId="20577"/>
          <ac:spMkLst>
            <pc:docMk/>
            <pc:sldMk cId="2501852574" sldId="261"/>
            <ac:spMk id="8" creationId="{DEE323CF-4806-C958-4D68-F6AF922BCEEF}"/>
          </ac:spMkLst>
        </pc:spChg>
        <pc:spChg chg="add mod">
          <ac:chgData name="Umar Rahman (2018610)" userId="S::2018610@student.uwtsd.ac.uk::babb0e42-efe3-408d-9617-55d6272d06ee" providerId="AD" clId="Web-{2F89B54A-6E83-F732-7332-4CCA95F7B50A}" dt="2022-06-18T22:29:00.285" v="605" actId="14100"/>
          <ac:spMkLst>
            <pc:docMk/>
            <pc:sldMk cId="2501852574" sldId="261"/>
            <ac:spMk id="9" creationId="{CB053C14-9306-FA7A-696C-6D31D6028DB0}"/>
          </ac:spMkLst>
        </pc:spChg>
        <pc:spChg chg="add mod">
          <ac:chgData name="Umar Rahman (2018610)" userId="S::2018610@student.uwtsd.ac.uk::babb0e42-efe3-408d-9617-55d6272d06ee" providerId="AD" clId="Web-{2F89B54A-6E83-F732-7332-4CCA95F7B50A}" dt="2022-06-19T01:46:06.113" v="929"/>
          <ac:spMkLst>
            <pc:docMk/>
            <pc:sldMk cId="2501852574" sldId="261"/>
            <ac:spMk id="10" creationId="{CE13A2A0-139F-028E-FC9E-D14031DA3783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8T21:36:42.435" v="233"/>
          <ac:spMkLst>
            <pc:docMk/>
            <pc:sldMk cId="2501852574" sldId="261"/>
            <ac:spMk id="10" creationId="{DA381740-063A-41A4-836D-85D14980EEF0}"/>
          </ac:spMkLst>
        </pc:spChg>
        <pc:spChg chg="add mod">
          <ac:chgData name="Umar Rahman (2018610)" userId="S::2018610@student.uwtsd.ac.uk::babb0e42-efe3-408d-9617-55d6272d06ee" providerId="AD" clId="Web-{2F89B54A-6E83-F732-7332-4CCA95F7B50A}" dt="2022-06-18T22:44:24.472" v="759" actId="14100"/>
          <ac:spMkLst>
            <pc:docMk/>
            <pc:sldMk cId="2501852574" sldId="261"/>
            <ac:spMk id="11" creationId="{9A7B0EB7-80CC-61E0-9DC3-8CD054819338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8T21:36:42.435" v="233"/>
          <ac:spMkLst>
            <pc:docMk/>
            <pc:sldMk cId="2501852574" sldId="261"/>
            <ac:spMk id="12" creationId="{337940BB-FBC4-492E-BD92-3B7B914D0EAE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47.076" v="935"/>
          <ac:spMkLst>
            <pc:docMk/>
            <pc:sldMk cId="2501852574" sldId="261"/>
            <ac:spMk id="12" creationId="{D7BEC0A5-3287-BB22-4127-44BF116BF18A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8T21:36:42.435" v="233"/>
          <ac:spMkLst>
            <pc:docMk/>
            <pc:sldMk cId="2501852574" sldId="261"/>
            <ac:spMk id="14" creationId="{3FCFB1DE-0B7E-48CC-BA90-B2AB0889F9D6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2501852574" sldId="261"/>
            <ac:spMk id="19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2501852574" sldId="261"/>
            <ac:spMk id="21" creationId="{93245F62-CCC4-49E4-B95B-EA6C1E790510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2501852574" sldId="261"/>
            <ac:spMk id="23" creationId="{E6C0DD6B-6AA3-448F-9B99-8386295BC1B4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2501852574" sldId="261"/>
            <ac:spMk id="25" creationId="{F28B82B1-E269-4325-A665-6CFE5DEE5DE5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2501852574" sldId="261"/>
            <ac:spMk id="27" creationId="{7C700527-76FD-4DF4-A597-6F5E089CA0C2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1:48:25.340" v="933"/>
          <ac:spMkLst>
            <pc:docMk/>
            <pc:sldMk cId="2501852574" sldId="261"/>
            <ac:spMk id="29" creationId="{B5EA49A9-01EB-4D60-A392-7DC9B625D67D}"/>
          </ac:spMkLst>
        </pc:spChg>
        <pc:picChg chg="add mod">
          <ac:chgData name="Umar Rahman (2018610)" userId="S::2018610@student.uwtsd.ac.uk::babb0e42-efe3-408d-9617-55d6272d06ee" providerId="AD" clId="Web-{2F89B54A-6E83-F732-7332-4CCA95F7B50A}" dt="2022-06-19T01:46:18.114" v="930" actId="14100"/>
          <ac:picMkLst>
            <pc:docMk/>
            <pc:sldMk cId="2501852574" sldId="261"/>
            <ac:picMk id="3" creationId="{B7F4BABF-2A1F-B50D-E2DE-677687B92887}"/>
          </ac:picMkLst>
        </pc:picChg>
        <pc:picChg chg="add mod">
          <ac:chgData name="Umar Rahman (2018610)" userId="S::2018610@student.uwtsd.ac.uk::babb0e42-efe3-408d-9617-55d6272d06ee" providerId="AD" clId="Web-{2F89B54A-6E83-F732-7332-4CCA95F7B50A}" dt="2022-06-18T21:39:30.019" v="237" actId="14100"/>
          <ac:picMkLst>
            <pc:docMk/>
            <pc:sldMk cId="2501852574" sldId="261"/>
            <ac:picMk id="7" creationId="{C53E6190-5147-0243-E2D3-34FBF01DEA3F}"/>
          </ac:picMkLst>
        </pc:picChg>
      </pc:sldChg>
      <pc:sldChg chg="addSp delSp modSp new mod setBg modClrScheme chgLayout">
        <pc:chgData name="Umar Rahman (2018610)" userId="S::2018610@student.uwtsd.ac.uk::babb0e42-efe3-408d-9617-55d6272d06ee" providerId="AD" clId="Web-{2F89B54A-6E83-F732-7332-4CCA95F7B50A}" dt="2022-06-19T02:31:07.625" v="1556" actId="20577"/>
        <pc:sldMkLst>
          <pc:docMk/>
          <pc:sldMk cId="653568482" sldId="262"/>
        </pc:sldMkLst>
        <pc:spChg chg="mod ord">
          <ac:chgData name="Umar Rahman (2018610)" userId="S::2018610@student.uwtsd.ac.uk::babb0e42-efe3-408d-9617-55d6272d06ee" providerId="AD" clId="Web-{2F89B54A-6E83-F732-7332-4CCA95F7B50A}" dt="2022-06-19T02:19:06.153" v="1380"/>
          <ac:spMkLst>
            <pc:docMk/>
            <pc:sldMk cId="653568482" sldId="262"/>
            <ac:spMk id="2" creationId="{D8604FEC-EE39-1A76-B550-C3D46BFA8518}"/>
          </ac:spMkLst>
        </pc:spChg>
        <pc:spChg chg="mod ord">
          <ac:chgData name="Umar Rahman (2018610)" userId="S::2018610@student.uwtsd.ac.uk::babb0e42-efe3-408d-9617-55d6272d06ee" providerId="AD" clId="Web-{2F89B54A-6E83-F732-7332-4CCA95F7B50A}" dt="2022-06-19T02:31:07.625" v="1556" actId="20577"/>
          <ac:spMkLst>
            <pc:docMk/>
            <pc:sldMk cId="653568482" sldId="262"/>
            <ac:spMk id="3" creationId="{1FBC9336-BB06-B5D5-9060-2EE86557D75F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2:19:06.153" v="1380"/>
          <ac:spMkLst>
            <pc:docMk/>
            <pc:sldMk cId="653568482" sldId="262"/>
            <ac:spMk id="8" creationId="{AC17DE74-01C9-4859-B65A-85CF999E8580}"/>
          </ac:spMkLst>
        </pc:spChg>
        <pc:spChg chg="add del">
          <ac:chgData name="Umar Rahman (2018610)" userId="S::2018610@student.uwtsd.ac.uk::babb0e42-efe3-408d-9617-55d6272d06ee" providerId="AD" clId="Web-{2F89B54A-6E83-F732-7332-4CCA95F7B50A}" dt="2022-06-19T02:19:06.153" v="1380"/>
          <ac:spMkLst>
            <pc:docMk/>
            <pc:sldMk cId="653568482" sldId="262"/>
            <ac:spMk id="10" creationId="{068C0432-0E90-4CC1-8CD3-D44A90DF07EF}"/>
          </ac:spMkLst>
        </pc:spChg>
        <pc:spChg chg="add">
          <ac:chgData name="Umar Rahman (2018610)" userId="S::2018610@student.uwtsd.ac.uk::babb0e42-efe3-408d-9617-55d6272d06ee" providerId="AD" clId="Web-{2F89B54A-6E83-F732-7332-4CCA95F7B50A}" dt="2022-06-19T02:19:06.153" v="1380"/>
          <ac:spMkLst>
            <pc:docMk/>
            <pc:sldMk cId="653568482" sldId="262"/>
            <ac:spMk id="15" creationId="{100EDD19-6802-4EC3-95CE-CFFAB042CFD6}"/>
          </ac:spMkLst>
        </pc:spChg>
        <pc:spChg chg="add">
          <ac:chgData name="Umar Rahman (2018610)" userId="S::2018610@student.uwtsd.ac.uk::babb0e42-efe3-408d-9617-55d6272d06ee" providerId="AD" clId="Web-{2F89B54A-6E83-F732-7332-4CCA95F7B50A}" dt="2022-06-19T02:19:06.153" v="1380"/>
          <ac:spMkLst>
            <pc:docMk/>
            <pc:sldMk cId="653568482" sldId="262"/>
            <ac:spMk id="17" creationId="{DB17E863-922E-4C26-BD64-E8FD41D28661}"/>
          </ac:spMkLst>
        </pc:spChg>
      </pc:sldChg>
      <pc:sldMasterChg chg="add del addSldLayout delSldLayout">
        <pc:chgData name="Umar Rahman (2018610)" userId="S::2018610@student.uwtsd.ac.uk::babb0e42-efe3-408d-9617-55d6272d06ee" providerId="AD" clId="Web-{2F89B54A-6E83-F732-7332-4CCA95F7B50A}" dt="2022-06-19T01:48:25.340" v="933"/>
        <pc:sldMasterMkLst>
          <pc:docMk/>
          <pc:sldMasterMk cId="2729962609" sldId="2147483893"/>
        </pc:sldMasterMkLst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1153523482" sldId="2147483882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55860250" sldId="2147483883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1126352999" sldId="2147483884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1919958322" sldId="2147483885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3476921282" sldId="2147483886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4154782949" sldId="2147483887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2325889292" sldId="2147483888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1654558088" sldId="2147483889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3562821403" sldId="2147483890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3035087994" sldId="2147483891"/>
          </pc:sldLayoutMkLst>
        </pc:sldLayoutChg>
        <pc:sldLayoutChg chg="add del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729962609" sldId="2147483893"/>
            <pc:sldLayoutMk cId="1989499925" sldId="2147483892"/>
          </pc:sldLayoutMkLst>
        </pc:sldLayoutChg>
      </pc:sldMasterChg>
      <pc:sldMasterChg chg="add del addSldLayout delSldLayout modSldLayout">
        <pc:chgData name="Umar Rahman (2018610)" userId="S::2018610@student.uwtsd.ac.uk::babb0e42-efe3-408d-9617-55d6272d06ee" providerId="AD" clId="Web-{2F89B54A-6E83-F732-7332-4CCA95F7B50A}" dt="2022-06-19T01:48:25.340" v="933"/>
        <pc:sldMasterMkLst>
          <pc:docMk/>
          <pc:sldMasterMk cId="2030871849" sldId="2147483894"/>
        </pc:sldMasterMkLst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3174337075" sldId="2147483895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1172631397" sldId="2147483896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2126180719" sldId="2147483897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2113754631" sldId="2147483898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110465359" sldId="2147483899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548204205" sldId="2147483900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3656332772" sldId="2147483901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901804312" sldId="2147483902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331890675" sldId="2147483903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3287517995" sldId="2147483904"/>
          </pc:sldLayoutMkLst>
        </pc:sldLayoutChg>
        <pc:sldLayoutChg chg="add del mod replId">
          <pc:chgData name="Umar Rahman (2018610)" userId="S::2018610@student.uwtsd.ac.uk::babb0e42-efe3-408d-9617-55d6272d06ee" providerId="AD" clId="Web-{2F89B54A-6E83-F732-7332-4CCA95F7B50A}" dt="2022-06-19T01:48:25.340" v="933"/>
          <pc:sldLayoutMkLst>
            <pc:docMk/>
            <pc:sldMasterMk cId="2030871849" sldId="2147483894"/>
            <pc:sldLayoutMk cId="3340320749" sldId="2147483905"/>
          </pc:sldLayoutMkLst>
        </pc:sldLayoutChg>
      </pc:sldMasterChg>
    </pc:docChg>
  </pc:docChgLst>
  <pc:docChgLst>
    <pc:chgData name="Umar Rahman (2018610)" userId="S::2018610@student.uwtsd.ac.uk::babb0e42-efe3-408d-9617-55d6272d06ee" providerId="AD" clId="Web-{D3A20143-6A8C-9AB6-EBCE-C975ECE04DEC}"/>
    <pc:docChg chg="modSld addMainMaster delMainMaster">
      <pc:chgData name="Umar Rahman (2018610)" userId="S::2018610@student.uwtsd.ac.uk::babb0e42-efe3-408d-9617-55d6272d06ee" providerId="AD" clId="Web-{D3A20143-6A8C-9AB6-EBCE-C975ECE04DEC}" dt="2022-06-16T23:23:47.979" v="2148" actId="14100"/>
      <pc:docMkLst>
        <pc:docMk/>
      </pc:docMkLst>
      <pc:sldChg chg="addSp delSp modSp mod modClrScheme delDesignElem chgLayout">
        <pc:chgData name="Umar Rahman (2018610)" userId="S::2018610@student.uwtsd.ac.uk::babb0e42-efe3-408d-9617-55d6272d06ee" providerId="AD" clId="Web-{D3A20143-6A8C-9AB6-EBCE-C975ECE04DEC}" dt="2022-06-16T22:42:21.837" v="1923"/>
        <pc:sldMkLst>
          <pc:docMk/>
          <pc:sldMk cId="1732488947" sldId="256"/>
        </pc:sldMkLst>
        <pc:spChg chg="mod ord">
          <ac:chgData name="Umar Rahman (2018610)" userId="S::2018610@student.uwtsd.ac.uk::babb0e42-efe3-408d-9617-55d6272d06ee" providerId="AD" clId="Web-{D3A20143-6A8C-9AB6-EBCE-C975ECE04DEC}" dt="2022-06-16T22:42:21.837" v="1923"/>
          <ac:spMkLst>
            <pc:docMk/>
            <pc:sldMk cId="1732488947" sldId="256"/>
            <ac:spMk id="2" creationId="{DE6F0825-AEEB-A4CE-68F7-D14B48E1F261}"/>
          </ac:spMkLst>
        </pc:spChg>
        <pc:spChg chg="mod ord">
          <ac:chgData name="Umar Rahman (2018610)" userId="S::2018610@student.uwtsd.ac.uk::babb0e42-efe3-408d-9617-55d6272d06ee" providerId="AD" clId="Web-{D3A20143-6A8C-9AB6-EBCE-C975ECE04DEC}" dt="2022-06-16T22:42:21.837" v="1923"/>
          <ac:spMkLst>
            <pc:docMk/>
            <pc:sldMk cId="1732488947" sldId="256"/>
            <ac:spMk id="3" creationId="{097B9C74-213F-DE4D-5662-C186C9704E24}"/>
          </ac:spMkLst>
        </pc:spChg>
        <pc:spChg chg="add mod">
          <ac:chgData name="Umar Rahman (2018610)" userId="S::2018610@student.uwtsd.ac.uk::babb0e42-efe3-408d-9617-55d6272d06ee" providerId="AD" clId="Web-{D3A20143-6A8C-9AB6-EBCE-C975ECE04DEC}" dt="2022-06-16T20:54:53.563" v="2" actId="20577"/>
          <ac:spMkLst>
            <pc:docMk/>
            <pc:sldMk cId="1732488947" sldId="256"/>
            <ac:spMk id="4" creationId="{92A8C429-CCD7-A0C0-FE74-4DC2FC50A693}"/>
          </ac:spMkLst>
        </pc:spChg>
        <pc:spChg chg="mod">
          <ac:chgData name="Umar Rahman (2018610)" userId="S::2018610@student.uwtsd.ac.uk::babb0e42-efe3-408d-9617-55d6272d06ee" providerId="AD" clId="Web-{D3A20143-6A8C-9AB6-EBCE-C975ECE04DEC}" dt="2022-06-16T21:38:36.212" v="105" actId="1076"/>
          <ac:spMkLst>
            <pc:docMk/>
            <pc:sldMk cId="1732488947" sldId="256"/>
            <ac:spMk id="24" creationId="{8E38C687-BC15-9BF7-8AE6-2D78E70A6963}"/>
          </ac:spMkLst>
        </pc:spChg>
        <pc:spChg chg="mod">
          <ac:chgData name="Umar Rahman (2018610)" userId="S::2018610@student.uwtsd.ac.uk::babb0e42-efe3-408d-9617-55d6272d06ee" providerId="AD" clId="Web-{D3A20143-6A8C-9AB6-EBCE-C975ECE04DEC}" dt="2022-06-16T21:36:18.833" v="102" actId="1076"/>
          <ac:spMkLst>
            <pc:docMk/>
            <pc:sldMk cId="1732488947" sldId="256"/>
            <ac:spMk id="25" creationId="{83E170AD-B1A1-1376-5F54-C13BEE66EF86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2:21.837" v="1923"/>
          <ac:spMkLst>
            <pc:docMk/>
            <pc:sldMk cId="1732488947" sldId="256"/>
            <ac:spMk id="195" creationId="{8A94871E-96FC-4ADE-815B-41A636E34F1A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2:21.837" v="1923"/>
          <ac:spMkLst>
            <pc:docMk/>
            <pc:sldMk cId="1732488947" sldId="256"/>
            <ac:spMk id="197" creationId="{3FCFB1DE-0B7E-48CC-BA90-B2AB0889F9D6}"/>
          </ac:spMkLst>
        </pc:spChg>
        <pc:picChg chg="mod">
          <ac:chgData name="Umar Rahman (2018610)" userId="S::2018610@student.uwtsd.ac.uk::babb0e42-efe3-408d-9617-55d6272d06ee" providerId="AD" clId="Web-{D3A20143-6A8C-9AB6-EBCE-C975ECE04DEC}" dt="2022-06-16T20:57:10.442" v="6" actId="14100"/>
          <ac:picMkLst>
            <pc:docMk/>
            <pc:sldMk cId="1732488947" sldId="256"/>
            <ac:picMk id="27" creationId="{E4E22BCA-0712-06EA-A643-7F4EDA10F79B}"/>
          </ac:picMkLst>
        </pc:picChg>
        <pc:picChg chg="del mod">
          <ac:chgData name="Umar Rahman (2018610)" userId="S::2018610@student.uwtsd.ac.uk::babb0e42-efe3-408d-9617-55d6272d06ee" providerId="AD" clId="Web-{D3A20143-6A8C-9AB6-EBCE-C975ECE04DEC}" dt="2022-06-16T22:41:01.256" v="1919"/>
          <ac:picMkLst>
            <pc:docMk/>
            <pc:sldMk cId="1732488947" sldId="256"/>
            <ac:picMk id="28" creationId="{8EA30608-2BC6-9464-8145-F9947566177F}"/>
          </ac:picMkLst>
        </pc:picChg>
        <pc:cxnChg chg="add del mod">
          <ac:chgData name="Umar Rahman (2018610)" userId="S::2018610@student.uwtsd.ac.uk::babb0e42-efe3-408d-9617-55d6272d06ee" providerId="AD" clId="Web-{D3A20143-6A8C-9AB6-EBCE-C975ECE04DEC}" dt="2022-06-16T22:37:23.998" v="1916"/>
          <ac:cxnSpMkLst>
            <pc:docMk/>
            <pc:sldMk cId="1732488947" sldId="256"/>
            <ac:cxnSpMk id="5" creationId="{FA5E092C-74DC-AF2A-762E-A0DDB6DC930B}"/>
          </ac:cxnSpMkLst>
        </pc:cxnChg>
      </pc:sldChg>
      <pc:sldChg chg="addSp delSp modSp mod modClrScheme delDesignElem chgLayout">
        <pc:chgData name="Umar Rahman (2018610)" userId="S::2018610@student.uwtsd.ac.uk::babb0e42-efe3-408d-9617-55d6272d06ee" providerId="AD" clId="Web-{D3A20143-6A8C-9AB6-EBCE-C975ECE04DEC}" dt="2022-06-16T23:23:47.979" v="2148" actId="14100"/>
        <pc:sldMkLst>
          <pc:docMk/>
          <pc:sldMk cId="1144355554" sldId="259"/>
        </pc:sldMkLst>
        <pc:spChg chg="mod ord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2" creationId="{4B361B84-8BDD-399E-18B8-DFC7EC1AB784}"/>
          </ac:spMkLst>
        </pc:spChg>
        <pc:spChg chg="add mod">
          <ac:chgData name="Umar Rahman (2018610)" userId="S::2018610@student.uwtsd.ac.uk::babb0e42-efe3-408d-9617-55d6272d06ee" providerId="AD" clId="Web-{D3A20143-6A8C-9AB6-EBCE-C975ECE04DEC}" dt="2022-06-16T23:22:39.943" v="2145" actId="1076"/>
          <ac:spMkLst>
            <pc:docMk/>
            <pc:sldMk cId="1144355554" sldId="259"/>
            <ac:spMk id="4" creationId="{6A7F47B2-121C-ED8A-E05E-4E449BD0F00F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34:16.518" v="1906"/>
          <ac:spMkLst>
            <pc:docMk/>
            <pc:sldMk cId="1144355554" sldId="259"/>
            <ac:spMk id="9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34:16.518" v="1906"/>
          <ac:spMkLst>
            <pc:docMk/>
            <pc:sldMk cId="1144355554" sldId="259"/>
            <ac:spMk id="11" creationId="{5683D043-25BB-4AC9-8130-641179672614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34:16.518" v="1906"/>
          <ac:spMkLst>
            <pc:docMk/>
            <pc:sldMk cId="1144355554" sldId="259"/>
            <ac:spMk id="13" creationId="{AA61CCAC-6875-474C-8E9E-F57ABF078C2B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34:16.518" v="1905"/>
          <ac:spMkLst>
            <pc:docMk/>
            <pc:sldMk cId="1144355554" sldId="259"/>
            <ac:spMk id="15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34:16.518" v="1905"/>
          <ac:spMkLst>
            <pc:docMk/>
            <pc:sldMk cId="1144355554" sldId="259"/>
            <ac:spMk id="16" creationId="{8A94871E-96FC-4ADE-815B-41A636E34F1A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30:54.339" v="1885"/>
          <ac:spMkLst>
            <pc:docMk/>
            <pc:sldMk cId="1144355554" sldId="259"/>
            <ac:spMk id="18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30:54.339" v="1885"/>
          <ac:spMkLst>
            <pc:docMk/>
            <pc:sldMk cId="1144355554" sldId="259"/>
            <ac:spMk id="20" creationId="{B06D62A2-ECA3-4A1D-B1BB-F2659EAF0EAB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34:16.518" v="1905"/>
          <ac:spMkLst>
            <pc:docMk/>
            <pc:sldMk cId="1144355554" sldId="259"/>
            <ac:spMk id="22" creationId="{3FCFB1DE-0B7E-48CC-BA90-B2AB0889F9D6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24" creationId="{3FCFB1DE-0B7E-48CC-BA90-B2AB0889F9D6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25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26" creationId="{168AB93A-48BC-4C25-A3AD-C17B5A682A94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27" creationId="{AF4AE179-A75B-4007-B5FA-8139ACFB9B81}"/>
          </ac:spMkLst>
        </pc:spChg>
        <pc:spChg chg="add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32" creationId="{DA381740-063A-41A4-836D-85D14980EEF0}"/>
          </ac:spMkLst>
        </pc:spChg>
        <pc:spChg chg="add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34" creationId="{76906711-0AFB-47DD-A4B6-4E94B38B8C91}"/>
          </ac:spMkLst>
        </pc:spChg>
        <pc:spChg chg="add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36" creationId="{AA91F649-894C-41F6-A21D-3D1AC558E934}"/>
          </ac:spMkLst>
        </pc:spChg>
        <pc:spChg chg="add">
          <ac:chgData name="Umar Rahman (2018610)" userId="S::2018610@student.uwtsd.ac.uk::babb0e42-efe3-408d-9617-55d6272d06ee" providerId="AD" clId="Web-{D3A20143-6A8C-9AB6-EBCE-C975ECE04DEC}" dt="2022-06-16T22:43:43.964" v="1927"/>
          <ac:spMkLst>
            <pc:docMk/>
            <pc:sldMk cId="1144355554" sldId="259"/>
            <ac:spMk id="38" creationId="{56037404-66BD-46B5-9323-1B531319671A}"/>
          </ac:spMkLst>
        </pc:spChg>
        <pc:picChg chg="add mod">
          <ac:chgData name="Umar Rahman (2018610)" userId="S::2018610@student.uwtsd.ac.uk::babb0e42-efe3-408d-9617-55d6272d06ee" providerId="AD" clId="Web-{D3A20143-6A8C-9AB6-EBCE-C975ECE04DEC}" dt="2022-06-16T23:23:02.912" v="2146" actId="14100"/>
          <ac:picMkLst>
            <pc:docMk/>
            <pc:sldMk cId="1144355554" sldId="259"/>
            <ac:picMk id="3" creationId="{9BDE1581-A6A0-2454-895E-4B02ED219399}"/>
          </ac:picMkLst>
        </pc:picChg>
        <pc:picChg chg="del">
          <ac:chgData name="Umar Rahman (2018610)" userId="S::2018610@student.uwtsd.ac.uk::babb0e42-efe3-408d-9617-55d6272d06ee" providerId="AD" clId="Web-{D3A20143-6A8C-9AB6-EBCE-C975ECE04DEC}" dt="2022-06-16T22:29:42.071" v="1883"/>
          <ac:picMkLst>
            <pc:docMk/>
            <pc:sldMk cId="1144355554" sldId="259"/>
            <ac:picMk id="5" creationId="{46AE9C69-6879-EB8E-BB51-EA7D07B47885}"/>
          </ac:picMkLst>
        </pc:picChg>
        <pc:picChg chg="add mod">
          <ac:chgData name="Umar Rahman (2018610)" userId="S::2018610@student.uwtsd.ac.uk::babb0e42-efe3-408d-9617-55d6272d06ee" providerId="AD" clId="Web-{D3A20143-6A8C-9AB6-EBCE-C975ECE04DEC}" dt="2022-06-16T23:23:47.979" v="2148" actId="14100"/>
          <ac:picMkLst>
            <pc:docMk/>
            <pc:sldMk cId="1144355554" sldId="259"/>
            <ac:picMk id="5" creationId="{93BB23ED-B3EA-A181-F29B-A1DF8D3BF2AC}"/>
          </ac:picMkLst>
        </pc:picChg>
        <pc:picChg chg="add del mod">
          <ac:chgData name="Umar Rahman (2018610)" userId="S::2018610@student.uwtsd.ac.uk::babb0e42-efe3-408d-9617-55d6272d06ee" providerId="AD" clId="Web-{D3A20143-6A8C-9AB6-EBCE-C975ECE04DEC}" dt="2022-06-16T22:35:09.832" v="1909"/>
          <ac:picMkLst>
            <pc:docMk/>
            <pc:sldMk cId="1144355554" sldId="259"/>
            <ac:picMk id="6" creationId="{BBF55C69-39D3-B6B9-5092-1C1A3FC52AFD}"/>
          </ac:picMkLst>
        </pc:picChg>
      </pc:sldChg>
      <pc:sldChg chg="addSp delSp modSp mod modClrScheme delDesignElem chgLayout">
        <pc:chgData name="Umar Rahman (2018610)" userId="S::2018610@student.uwtsd.ac.uk::babb0e42-efe3-408d-9617-55d6272d06ee" providerId="AD" clId="Web-{D3A20143-6A8C-9AB6-EBCE-C975ECE04DEC}" dt="2022-06-16T22:42:21.837" v="1923"/>
        <pc:sldMkLst>
          <pc:docMk/>
          <pc:sldMk cId="3955845875" sldId="260"/>
        </pc:sldMkLst>
        <pc:spChg chg="mod ord">
          <ac:chgData name="Umar Rahman (2018610)" userId="S::2018610@student.uwtsd.ac.uk::babb0e42-efe3-408d-9617-55d6272d06ee" providerId="AD" clId="Web-{D3A20143-6A8C-9AB6-EBCE-C975ECE04DEC}" dt="2022-06-16T22:42:21.837" v="1923"/>
          <ac:spMkLst>
            <pc:docMk/>
            <pc:sldMk cId="3955845875" sldId="260"/>
            <ac:spMk id="2" creationId="{4B361B84-8BDD-399E-18B8-DFC7EC1AB784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2:21.837" v="1923"/>
          <ac:spMkLst>
            <pc:docMk/>
            <pc:sldMk cId="3955845875" sldId="260"/>
            <ac:spMk id="87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2:21.837" v="1923"/>
          <ac:spMkLst>
            <pc:docMk/>
            <pc:sldMk cId="3955845875" sldId="260"/>
            <ac:spMk id="89" creationId="{168AB93A-48BC-4C25-A3AD-C17B5A682A94}"/>
          </ac:spMkLst>
        </pc:spChg>
        <pc:spChg chg="add del">
          <ac:chgData name="Umar Rahman (2018610)" userId="S::2018610@student.uwtsd.ac.uk::babb0e42-efe3-408d-9617-55d6272d06ee" providerId="AD" clId="Web-{D3A20143-6A8C-9AB6-EBCE-C975ECE04DEC}" dt="2022-06-16T22:42:21.837" v="1923"/>
          <ac:spMkLst>
            <pc:docMk/>
            <pc:sldMk cId="3955845875" sldId="260"/>
            <ac:spMk id="91" creationId="{3FCFB1DE-0B7E-48CC-BA90-B2AB0889F9D6}"/>
          </ac:spMkLst>
        </pc:spChg>
      </pc:sldChg>
      <pc:sldMasterChg chg="add del addSldLayout delSldLayout">
        <pc:chgData name="Umar Rahman (2018610)" userId="S::2018610@student.uwtsd.ac.uk::babb0e42-efe3-408d-9617-55d6272d06ee" providerId="AD" clId="Web-{D3A20143-6A8C-9AB6-EBCE-C975ECE04DEC}" dt="2022-06-16T22:42:21.837" v="1923"/>
        <pc:sldMasterMkLst>
          <pc:docMk/>
          <pc:sldMasterMk cId="2729962609" sldId="2147483893"/>
        </pc:sldMasterMkLst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1153523482" sldId="2147483882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55860250" sldId="2147483883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1126352999" sldId="2147483884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1919958322" sldId="2147483885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3476921282" sldId="2147483886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4154782949" sldId="2147483887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2325889292" sldId="2147483888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1654558088" sldId="2147483889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3562821403" sldId="2147483890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3035087994" sldId="2147483891"/>
          </pc:sldLayoutMkLst>
        </pc:sldLayoutChg>
        <pc:sldLayoutChg chg="add del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729962609" sldId="2147483893"/>
            <pc:sldLayoutMk cId="1989499925" sldId="2147483892"/>
          </pc:sldLayoutMkLst>
        </pc:sldLayoutChg>
      </pc:sldMasterChg>
      <pc:sldMasterChg chg="add del addSldLayout delSldLayout modSldLayout">
        <pc:chgData name="Umar Rahman (2018610)" userId="S::2018610@student.uwtsd.ac.uk::babb0e42-efe3-408d-9617-55d6272d06ee" providerId="AD" clId="Web-{D3A20143-6A8C-9AB6-EBCE-C975ECE04DEC}" dt="2022-06-16T22:42:21.837" v="1923"/>
        <pc:sldMasterMkLst>
          <pc:docMk/>
          <pc:sldMasterMk cId="217658155" sldId="2147483894"/>
        </pc:sldMasterMkLst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2672606987" sldId="2147483895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4126368647" sldId="2147483896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1423609385" sldId="2147483897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3905524266" sldId="2147483898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661984485" sldId="2147483899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2622955807" sldId="2147483900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1452312071" sldId="2147483901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1558591679" sldId="2147483902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2076845991" sldId="2147483903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4254940350" sldId="2147483904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21.837" v="1923"/>
          <pc:sldLayoutMkLst>
            <pc:docMk/>
            <pc:sldMasterMk cId="217658155" sldId="2147483894"/>
            <pc:sldLayoutMk cId="1825937798" sldId="2147483905"/>
          </pc:sldLayoutMkLst>
        </pc:sldLayoutChg>
      </pc:sldMasterChg>
      <pc:sldMasterChg chg="add del addSldLayout delSldLayout modSldLayout">
        <pc:chgData name="Umar Rahman (2018610)" userId="S::2018610@student.uwtsd.ac.uk::babb0e42-efe3-408d-9617-55d6272d06ee" providerId="AD" clId="Web-{D3A20143-6A8C-9AB6-EBCE-C975ECE04DEC}" dt="2022-06-16T22:42:19.211" v="1922"/>
        <pc:sldMasterMkLst>
          <pc:docMk/>
          <pc:sldMasterMk cId="3139474450" sldId="2147483906"/>
        </pc:sldMasterMkLst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1418599330" sldId="2147483907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3241140147" sldId="2147483908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2993765445" sldId="2147483909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177025545" sldId="2147483910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1298843098" sldId="2147483911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2123350216" sldId="2147483912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1024099011" sldId="2147483913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3867686313" sldId="2147483914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2208812567" sldId="2147483915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358953763" sldId="2147483916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275870718" sldId="2147483917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2622929951" sldId="2147483918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576079527" sldId="2147483919"/>
          </pc:sldLayoutMkLst>
        </pc:sldLayoutChg>
        <pc:sldLayoutChg chg="add del mod replId">
          <pc:chgData name="Umar Rahman (2018610)" userId="S::2018610@student.uwtsd.ac.uk::babb0e42-efe3-408d-9617-55d6272d06ee" providerId="AD" clId="Web-{D3A20143-6A8C-9AB6-EBCE-C975ECE04DEC}" dt="2022-06-16T22:42:19.211" v="1922"/>
          <pc:sldLayoutMkLst>
            <pc:docMk/>
            <pc:sldMasterMk cId="3139474450" sldId="2147483906"/>
            <pc:sldLayoutMk cId="1387847046" sldId="2147483920"/>
          </pc:sldLayoutMkLst>
        </pc:sldLayoutChg>
      </pc:sldMasterChg>
    </pc:docChg>
  </pc:docChgLst>
  <pc:docChgLst>
    <pc:chgData name="Umar Rahman (2018610)" userId="S::2018610@student.uwtsd.ac.uk::babb0e42-efe3-408d-9617-55d6272d06ee" providerId="AD" clId="Web-{1079F631-8EAA-AC33-94E8-6F93B216C209}"/>
    <pc:docChg chg="modSld">
      <pc:chgData name="Umar Rahman (2018610)" userId="S::2018610@student.uwtsd.ac.uk::babb0e42-efe3-408d-9617-55d6272d06ee" providerId="AD" clId="Web-{1079F631-8EAA-AC33-94E8-6F93B216C209}" dt="2022-06-17T12:22:59.008" v="489" actId="20577"/>
      <pc:docMkLst>
        <pc:docMk/>
      </pc:docMkLst>
      <pc:sldChg chg="addSp modSp">
        <pc:chgData name="Umar Rahman (2018610)" userId="S::2018610@student.uwtsd.ac.uk::babb0e42-efe3-408d-9617-55d6272d06ee" providerId="AD" clId="Web-{1079F631-8EAA-AC33-94E8-6F93B216C209}" dt="2022-06-17T11:24:25.207" v="241"/>
        <pc:sldMkLst>
          <pc:docMk/>
          <pc:sldMk cId="1144355554" sldId="259"/>
        </pc:sldMkLst>
        <pc:spChg chg="mod">
          <ac:chgData name="Umar Rahman (2018610)" userId="S::2018610@student.uwtsd.ac.uk::babb0e42-efe3-408d-9617-55d6272d06ee" providerId="AD" clId="Web-{1079F631-8EAA-AC33-94E8-6F93B216C209}" dt="2022-06-17T10:41:13.896" v="237" actId="20577"/>
          <ac:spMkLst>
            <pc:docMk/>
            <pc:sldMk cId="1144355554" sldId="259"/>
            <ac:spMk id="2" creationId="{4B361B84-8BDD-399E-18B8-DFC7EC1AB784}"/>
          </ac:spMkLst>
        </pc:spChg>
        <pc:spChg chg="mod">
          <ac:chgData name="Umar Rahman (2018610)" userId="S::2018610@student.uwtsd.ac.uk::babb0e42-efe3-408d-9617-55d6272d06ee" providerId="AD" clId="Web-{1079F631-8EAA-AC33-94E8-6F93B216C209}" dt="2022-06-17T09:47:20.432" v="207" actId="20577"/>
          <ac:spMkLst>
            <pc:docMk/>
            <pc:sldMk cId="1144355554" sldId="259"/>
            <ac:spMk id="4" creationId="{6A7F47B2-121C-ED8A-E05E-4E449BD0F00F}"/>
          </ac:spMkLst>
        </pc:spChg>
        <pc:spChg chg="add mod">
          <ac:chgData name="Umar Rahman (2018610)" userId="S::2018610@student.uwtsd.ac.uk::babb0e42-efe3-408d-9617-55d6272d06ee" providerId="AD" clId="Web-{1079F631-8EAA-AC33-94E8-6F93B216C209}" dt="2022-06-17T11:24:25.207" v="241"/>
          <ac:spMkLst>
            <pc:docMk/>
            <pc:sldMk cId="1144355554" sldId="259"/>
            <ac:spMk id="6" creationId="{C6C70F3C-2695-13C4-2C24-AFD16F9D77A2}"/>
          </ac:spMkLst>
        </pc:spChg>
        <pc:spChg chg="add mod">
          <ac:chgData name="Umar Rahman (2018610)" userId="S::2018610@student.uwtsd.ac.uk::babb0e42-efe3-408d-9617-55d6272d06ee" providerId="AD" clId="Web-{1079F631-8EAA-AC33-94E8-6F93B216C209}" dt="2022-06-17T10:59:48.257" v="240"/>
          <ac:spMkLst>
            <pc:docMk/>
            <pc:sldMk cId="1144355554" sldId="259"/>
            <ac:spMk id="7" creationId="{66B615FA-D942-471D-0926-7A74A6581CFB}"/>
          </ac:spMkLst>
        </pc:spChg>
      </pc:sldChg>
      <pc:sldChg chg="addSp delSp modSp">
        <pc:chgData name="Umar Rahman (2018610)" userId="S::2018610@student.uwtsd.ac.uk::babb0e42-efe3-408d-9617-55d6272d06ee" providerId="AD" clId="Web-{1079F631-8EAA-AC33-94E8-6F93B216C209}" dt="2022-06-17T12:22:59.008" v="489" actId="20577"/>
        <pc:sldMkLst>
          <pc:docMk/>
          <pc:sldMk cId="3955845875" sldId="260"/>
        </pc:sldMkLst>
        <pc:spChg chg="mod">
          <ac:chgData name="Umar Rahman (2018610)" userId="S::2018610@student.uwtsd.ac.uk::babb0e42-efe3-408d-9617-55d6272d06ee" providerId="AD" clId="Web-{1079F631-8EAA-AC33-94E8-6F93B216C209}" dt="2022-06-17T11:55:40.764" v="304"/>
          <ac:spMkLst>
            <pc:docMk/>
            <pc:sldMk cId="3955845875" sldId="260"/>
            <ac:spMk id="2" creationId="{4B361B84-8BDD-399E-18B8-DFC7EC1AB784}"/>
          </ac:spMkLst>
        </pc:spChg>
        <pc:spChg chg="add mod">
          <ac:chgData name="Umar Rahman (2018610)" userId="S::2018610@student.uwtsd.ac.uk::babb0e42-efe3-408d-9617-55d6272d06ee" providerId="AD" clId="Web-{1079F631-8EAA-AC33-94E8-6F93B216C209}" dt="2022-06-17T11:55:59.719" v="305" actId="20577"/>
          <ac:spMkLst>
            <pc:docMk/>
            <pc:sldMk cId="3955845875" sldId="260"/>
            <ac:spMk id="3" creationId="{D06BE2AA-3875-A33A-583C-FEDD782496C5}"/>
          </ac:spMkLst>
        </pc:spChg>
        <pc:spChg chg="add mod">
          <ac:chgData name="Umar Rahman (2018610)" userId="S::2018610@student.uwtsd.ac.uk::babb0e42-efe3-408d-9617-55d6272d06ee" providerId="AD" clId="Web-{1079F631-8EAA-AC33-94E8-6F93B216C209}" dt="2022-06-17T12:22:59.008" v="489" actId="20577"/>
          <ac:spMkLst>
            <pc:docMk/>
            <pc:sldMk cId="3955845875" sldId="260"/>
            <ac:spMk id="4" creationId="{850562B6-14AA-2211-64FE-EA177E72A4C4}"/>
          </ac:spMkLst>
        </pc:spChg>
        <pc:spChg chg="ord">
          <ac:chgData name="Umar Rahman (2018610)" userId="S::2018610@student.uwtsd.ac.uk::babb0e42-efe3-408d-9617-55d6272d06ee" providerId="AD" clId="Web-{1079F631-8EAA-AC33-94E8-6F93B216C209}" dt="2022-06-17T11:55:40.764" v="304"/>
          <ac:spMkLst>
            <pc:docMk/>
            <pc:sldMk cId="3955845875" sldId="260"/>
            <ac:spMk id="6" creationId="{73A886A8-9A4D-6018-DD77-1392F8BA4252}"/>
          </ac:spMkLst>
        </pc:spChg>
        <pc:spChg chg="del">
          <ac:chgData name="Umar Rahman (2018610)" userId="S::2018610@student.uwtsd.ac.uk::babb0e42-efe3-408d-9617-55d6272d06ee" providerId="AD" clId="Web-{1079F631-8EAA-AC33-94E8-6F93B216C209}" dt="2022-06-17T11:55:40.764" v="304"/>
          <ac:spMkLst>
            <pc:docMk/>
            <pc:sldMk cId="3955845875" sldId="260"/>
            <ac:spMk id="87" creationId="{DA381740-063A-41A4-836D-85D14980EEF0}"/>
          </ac:spMkLst>
        </pc:spChg>
        <pc:spChg chg="del">
          <ac:chgData name="Umar Rahman (2018610)" userId="S::2018610@student.uwtsd.ac.uk::babb0e42-efe3-408d-9617-55d6272d06ee" providerId="AD" clId="Web-{1079F631-8EAA-AC33-94E8-6F93B216C209}" dt="2022-06-17T11:55:40.764" v="304"/>
          <ac:spMkLst>
            <pc:docMk/>
            <pc:sldMk cId="3955845875" sldId="260"/>
            <ac:spMk id="89" creationId="{168AB93A-48BC-4C25-A3AD-C17B5A682A94}"/>
          </ac:spMkLst>
        </pc:spChg>
        <pc:spChg chg="del">
          <ac:chgData name="Umar Rahman (2018610)" userId="S::2018610@student.uwtsd.ac.uk::babb0e42-efe3-408d-9617-55d6272d06ee" providerId="AD" clId="Web-{1079F631-8EAA-AC33-94E8-6F93B216C209}" dt="2022-06-17T11:55:40.764" v="304"/>
          <ac:spMkLst>
            <pc:docMk/>
            <pc:sldMk cId="3955845875" sldId="260"/>
            <ac:spMk id="91" creationId="{3FCFB1DE-0B7E-48CC-BA90-B2AB0889F9D6}"/>
          </ac:spMkLst>
        </pc:spChg>
        <pc:spChg chg="add">
          <ac:chgData name="Umar Rahman (2018610)" userId="S::2018610@student.uwtsd.ac.uk::babb0e42-efe3-408d-9617-55d6272d06ee" providerId="AD" clId="Web-{1079F631-8EAA-AC33-94E8-6F93B216C209}" dt="2022-06-17T11:55:40.764" v="304"/>
          <ac:spMkLst>
            <pc:docMk/>
            <pc:sldMk cId="3955845875" sldId="260"/>
            <ac:spMk id="96" creationId="{3F8EE4DF-7D55-4C30-AF69-A177EA1A379A}"/>
          </ac:spMkLst>
        </pc:spChg>
        <pc:spChg chg="add">
          <ac:chgData name="Umar Rahman (2018610)" userId="S::2018610@student.uwtsd.ac.uk::babb0e42-efe3-408d-9617-55d6272d06ee" providerId="AD" clId="Web-{1079F631-8EAA-AC33-94E8-6F93B216C209}" dt="2022-06-17T11:55:40.764" v="304"/>
          <ac:spMkLst>
            <pc:docMk/>
            <pc:sldMk cId="3955845875" sldId="260"/>
            <ac:spMk id="98" creationId="{6C37A1CD-D381-4AD7-BDE8-22220E4C6586}"/>
          </ac:spMkLst>
        </pc:spChg>
        <pc:picChg chg="del">
          <ac:chgData name="Umar Rahman (2018610)" userId="S::2018610@student.uwtsd.ac.uk::babb0e42-efe3-408d-9617-55d6272d06ee" providerId="AD" clId="Web-{1079F631-8EAA-AC33-94E8-6F93B216C209}" dt="2022-06-17T11:24:54.005" v="242"/>
          <ac:picMkLst>
            <pc:docMk/>
            <pc:sldMk cId="3955845875" sldId="260"/>
            <ac:picMk id="5" creationId="{88CFC5E1-8077-74B7-6551-8ED95957EF99}"/>
          </ac:picMkLst>
        </pc:picChg>
      </pc:sldChg>
    </pc:docChg>
  </pc:docChgLst>
  <pc:docChgLst>
    <pc:chgData name="Umar Rahman (2018610)" userId="S::2018610@student.uwtsd.ac.uk::babb0e42-efe3-408d-9617-55d6272d06ee" providerId="AD" clId="Web-{E54641E0-2AAC-4E0B-D515-4E6CBAADA111}"/>
    <pc:docChg chg="modSld">
      <pc:chgData name="Umar Rahman (2018610)" userId="S::2018610@student.uwtsd.ac.uk::babb0e42-efe3-408d-9617-55d6272d06ee" providerId="AD" clId="Web-{E54641E0-2AAC-4E0B-D515-4E6CBAADA111}" dt="2022-06-14T03:19:10.515" v="733" actId="20577"/>
      <pc:docMkLst>
        <pc:docMk/>
      </pc:docMkLst>
      <pc:sldChg chg="modSp">
        <pc:chgData name="Umar Rahman (2018610)" userId="S::2018610@student.uwtsd.ac.uk::babb0e42-efe3-408d-9617-55d6272d06ee" providerId="AD" clId="Web-{E54641E0-2AAC-4E0B-D515-4E6CBAADA111}" dt="2022-06-14T02:16:07.626" v="132" actId="20577"/>
        <pc:sldMkLst>
          <pc:docMk/>
          <pc:sldMk cId="1144355554" sldId="259"/>
        </pc:sldMkLst>
        <pc:spChg chg="mod">
          <ac:chgData name="Umar Rahman (2018610)" userId="S::2018610@student.uwtsd.ac.uk::babb0e42-efe3-408d-9617-55d6272d06ee" providerId="AD" clId="Web-{E54641E0-2AAC-4E0B-D515-4E6CBAADA111}" dt="2022-06-14T02:16:07.626" v="132" actId="20577"/>
          <ac:spMkLst>
            <pc:docMk/>
            <pc:sldMk cId="1144355554" sldId="259"/>
            <ac:spMk id="2" creationId="{4B361B84-8BDD-399E-18B8-DFC7EC1AB784}"/>
          </ac:spMkLst>
        </pc:spChg>
      </pc:sldChg>
      <pc:sldChg chg="addSp delSp modSp mod setClrOvrMap">
        <pc:chgData name="Umar Rahman (2018610)" userId="S::2018610@student.uwtsd.ac.uk::babb0e42-efe3-408d-9617-55d6272d06ee" providerId="AD" clId="Web-{E54641E0-2AAC-4E0B-D515-4E6CBAADA111}" dt="2022-06-14T03:19:10.515" v="733" actId="20577"/>
        <pc:sldMkLst>
          <pc:docMk/>
          <pc:sldMk cId="3955845875" sldId="260"/>
        </pc:sldMkLst>
        <pc:spChg chg="mod">
          <ac:chgData name="Umar Rahman (2018610)" userId="S::2018610@student.uwtsd.ac.uk::babb0e42-efe3-408d-9617-55d6272d06ee" providerId="AD" clId="Web-{E54641E0-2AAC-4E0B-D515-4E6CBAADA111}" dt="2022-06-14T03:19:10.515" v="733" actId="20577"/>
          <ac:spMkLst>
            <pc:docMk/>
            <pc:sldMk cId="3955845875" sldId="260"/>
            <ac:spMk id="2" creationId="{4B361B84-8BDD-399E-18B8-DFC7EC1AB784}"/>
          </ac:spMkLst>
        </pc:spChg>
        <pc:spChg chg="mod">
          <ac:chgData name="Umar Rahman (2018610)" userId="S::2018610@student.uwtsd.ac.uk::babb0e42-efe3-408d-9617-55d6272d06ee" providerId="AD" clId="Web-{E54641E0-2AAC-4E0B-D515-4E6CBAADA111}" dt="2022-06-14T01:56:10.504" v="8"/>
          <ac:spMkLst>
            <pc:docMk/>
            <pc:sldMk cId="3955845875" sldId="260"/>
            <ac:spMk id="4" creationId="{54248776-7ED9-28AD-0380-7EA602EB70D2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3:47.995" v="2"/>
          <ac:spMkLst>
            <pc:docMk/>
            <pc:sldMk cId="3955845875" sldId="260"/>
            <ac:spMk id="36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3:47.995" v="2"/>
          <ac:spMkLst>
            <pc:docMk/>
            <pc:sldMk cId="3955845875" sldId="260"/>
            <ac:spMk id="38" creationId="{8A95209C-5275-4E15-8EA7-7F42980ABF2D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3:47.995" v="2"/>
          <ac:spMkLst>
            <pc:docMk/>
            <pc:sldMk cId="3955845875" sldId="260"/>
            <ac:spMk id="40" creationId="{4F2ED431-E304-4FF0-9F4E-032783C9D612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3:47.995" v="2"/>
          <ac:spMkLst>
            <pc:docMk/>
            <pc:sldMk cId="3955845875" sldId="260"/>
            <ac:spMk id="42" creationId="{4E87FCFB-2CCE-460D-B3DD-557C8BD1B94A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3:47.995" v="1"/>
          <ac:spMkLst>
            <pc:docMk/>
            <pc:sldMk cId="3955845875" sldId="260"/>
            <ac:spMk id="47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3:47.995" v="1"/>
          <ac:spMkLst>
            <pc:docMk/>
            <pc:sldMk cId="3955845875" sldId="260"/>
            <ac:spMk id="49" creationId="{AA61CCAC-6875-474C-8E9E-F57ABF078C2B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3:47.995" v="1"/>
          <ac:spMkLst>
            <pc:docMk/>
            <pc:sldMk cId="3955845875" sldId="260"/>
            <ac:spMk id="51" creationId="{5683D043-25BB-4AC9-8130-641179672614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6:10.504" v="8"/>
          <ac:spMkLst>
            <pc:docMk/>
            <pc:sldMk cId="3955845875" sldId="260"/>
            <ac:spMk id="53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6:10.504" v="8"/>
          <ac:spMkLst>
            <pc:docMk/>
            <pc:sldMk cId="3955845875" sldId="260"/>
            <ac:spMk id="54" creationId="{657F69E0-C4B0-4BEC-A689-4F8D877F05D4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6:10.504" v="8"/>
          <ac:spMkLst>
            <pc:docMk/>
            <pc:sldMk cId="3955845875" sldId="260"/>
            <ac:spMk id="55" creationId="{9F6380B4-6A1C-481E-8408-B4E6C75B9B81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4:55.015" v="5"/>
          <ac:spMkLst>
            <pc:docMk/>
            <pc:sldMk cId="3955845875" sldId="260"/>
            <ac:spMk id="60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4:55.015" v="5"/>
          <ac:spMkLst>
            <pc:docMk/>
            <pc:sldMk cId="3955845875" sldId="260"/>
            <ac:spMk id="62" creationId="{9B7AD9F6-8CE7-4299-8FC6-328F4DCD3FF9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4:55.015" v="5"/>
          <ac:spMkLst>
            <pc:docMk/>
            <pc:sldMk cId="3955845875" sldId="260"/>
            <ac:spMk id="64" creationId="{F49775AF-8896-43EE-92C6-83497D6DC56F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6:10.488" v="7"/>
          <ac:spMkLst>
            <pc:docMk/>
            <pc:sldMk cId="3955845875" sldId="260"/>
            <ac:spMk id="66" creationId="{4E87FCFB-2CCE-460D-B3DD-557C8BD1B94A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6:10.488" v="7"/>
          <ac:spMkLst>
            <pc:docMk/>
            <pc:sldMk cId="3955845875" sldId="260"/>
            <ac:spMk id="67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6:10.488" v="7"/>
          <ac:spMkLst>
            <pc:docMk/>
            <pc:sldMk cId="3955845875" sldId="260"/>
            <ac:spMk id="68" creationId="{8A95209C-5275-4E15-8EA7-7F42980ABF2D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1:56:10.488" v="7"/>
          <ac:spMkLst>
            <pc:docMk/>
            <pc:sldMk cId="3955845875" sldId="260"/>
            <ac:spMk id="69" creationId="{4F2ED431-E304-4FF0-9F4E-032783C9D612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2:26:39.337" v="244"/>
          <ac:spMkLst>
            <pc:docMk/>
            <pc:sldMk cId="3955845875" sldId="260"/>
            <ac:spMk id="71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2:26:39.337" v="244"/>
          <ac:spMkLst>
            <pc:docMk/>
            <pc:sldMk cId="3955845875" sldId="260"/>
            <ac:spMk id="72" creationId="{9B7AD9F6-8CE7-4299-8FC6-328F4DCD3FF9}"/>
          </ac:spMkLst>
        </pc:spChg>
        <pc:spChg chg="add del">
          <ac:chgData name="Umar Rahman (2018610)" userId="S::2018610@student.uwtsd.ac.uk::babb0e42-efe3-408d-9617-55d6272d06ee" providerId="AD" clId="Web-{E54641E0-2AAC-4E0B-D515-4E6CBAADA111}" dt="2022-06-14T02:26:39.337" v="244"/>
          <ac:spMkLst>
            <pc:docMk/>
            <pc:sldMk cId="3955845875" sldId="260"/>
            <ac:spMk id="73" creationId="{F49775AF-8896-43EE-92C6-83497D6DC56F}"/>
          </ac:spMkLst>
        </pc:spChg>
        <pc:spChg chg="add">
          <ac:chgData name="Umar Rahman (2018610)" userId="S::2018610@student.uwtsd.ac.uk::babb0e42-efe3-408d-9617-55d6272d06ee" providerId="AD" clId="Web-{E54641E0-2AAC-4E0B-D515-4E6CBAADA111}" dt="2022-06-14T02:26:39.337" v="244"/>
          <ac:spMkLst>
            <pc:docMk/>
            <pc:sldMk cId="3955845875" sldId="260"/>
            <ac:spMk id="78" creationId="{DA381740-063A-41A4-836D-85D14980EEF0}"/>
          </ac:spMkLst>
        </pc:spChg>
        <pc:spChg chg="add">
          <ac:chgData name="Umar Rahman (2018610)" userId="S::2018610@student.uwtsd.ac.uk::babb0e42-efe3-408d-9617-55d6272d06ee" providerId="AD" clId="Web-{E54641E0-2AAC-4E0B-D515-4E6CBAADA111}" dt="2022-06-14T02:26:39.337" v="244"/>
          <ac:spMkLst>
            <pc:docMk/>
            <pc:sldMk cId="3955845875" sldId="260"/>
            <ac:spMk id="80" creationId="{9B7AD9F6-8CE7-4299-8FC6-328F4DCD3FF9}"/>
          </ac:spMkLst>
        </pc:spChg>
        <pc:spChg chg="add">
          <ac:chgData name="Umar Rahman (2018610)" userId="S::2018610@student.uwtsd.ac.uk::babb0e42-efe3-408d-9617-55d6272d06ee" providerId="AD" clId="Web-{E54641E0-2AAC-4E0B-D515-4E6CBAADA111}" dt="2022-06-14T02:26:39.337" v="244"/>
          <ac:spMkLst>
            <pc:docMk/>
            <pc:sldMk cId="3955845875" sldId="260"/>
            <ac:spMk id="82" creationId="{F49775AF-8896-43EE-92C6-83497D6DC56F}"/>
          </ac:spMkLst>
        </pc:spChg>
        <pc:picChg chg="mod ord">
          <ac:chgData name="Umar Rahman (2018610)" userId="S::2018610@student.uwtsd.ac.uk::babb0e42-efe3-408d-9617-55d6272d06ee" providerId="AD" clId="Web-{E54641E0-2AAC-4E0B-D515-4E6CBAADA111}" dt="2022-06-14T01:56:10.504" v="8"/>
          <ac:picMkLst>
            <pc:docMk/>
            <pc:sldMk cId="3955845875" sldId="260"/>
            <ac:picMk id="3" creationId="{779FB130-4C87-7170-35BE-C6A49E0CE7EB}"/>
          </ac:picMkLst>
        </pc:picChg>
      </pc:sldChg>
    </pc:docChg>
  </pc:docChgLst>
  <pc:docChgLst>
    <pc:chgData name="Umar Rahman (2018610)" userId="S::2018610@student.uwtsd.ac.uk::babb0e42-efe3-408d-9617-55d6272d06ee" providerId="AD" clId="Web-{A0B52072-5498-433C-82DC-6946A0F7FB7E}"/>
    <pc:docChg chg="addSld delSld modSld addMainMaster delMainMaster">
      <pc:chgData name="Umar Rahman (2018610)" userId="S::2018610@student.uwtsd.ac.uk::babb0e42-efe3-408d-9617-55d6272d06ee" providerId="AD" clId="Web-{A0B52072-5498-433C-82DC-6946A0F7FB7E}" dt="2022-06-12T04:18:43.593" v="891" actId="20577"/>
      <pc:docMkLst>
        <pc:docMk/>
      </pc:docMkLst>
      <pc:sldChg chg="addSp modSp del mod setBg modClrScheme chgLayout">
        <pc:chgData name="Umar Rahman (2018610)" userId="S::2018610@student.uwtsd.ac.uk::babb0e42-efe3-408d-9617-55d6272d06ee" providerId="AD" clId="Web-{A0B52072-5498-433C-82DC-6946A0F7FB7E}" dt="2022-06-12T02:31:26.884" v="72"/>
        <pc:sldMkLst>
          <pc:docMk/>
          <pc:sldMk cId="109857222" sldId="256"/>
        </pc:sldMkLst>
        <pc:spChg chg="mod">
          <ac:chgData name="Umar Rahman (2018610)" userId="S::2018610@student.uwtsd.ac.uk::babb0e42-efe3-408d-9617-55d6272d06ee" providerId="AD" clId="Web-{A0B52072-5498-433C-82DC-6946A0F7FB7E}" dt="2022-06-12T02:29:53.502" v="6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Umar Rahman (2018610)" userId="S::2018610@student.uwtsd.ac.uk::babb0e42-efe3-408d-9617-55d6272d06ee" providerId="AD" clId="Web-{A0B52072-5498-433C-82DC-6946A0F7FB7E}" dt="2022-06-12T02:30:41.628" v="71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Umar Rahman (2018610)" userId="S::2018610@student.uwtsd.ac.uk::babb0e42-efe3-408d-9617-55d6272d06ee" providerId="AD" clId="Web-{A0B52072-5498-433C-82DC-6946A0F7FB7E}" dt="2022-06-12T02:27:26.496" v="55" actId="1076"/>
          <ac:spMkLst>
            <pc:docMk/>
            <pc:sldMk cId="109857222" sldId="256"/>
            <ac:spMk id="5" creationId="{6C0AF550-96BF-5018-1C3F-95D0006E2EDA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1:52:46.819" v="0"/>
          <ac:spMkLst>
            <pc:docMk/>
            <pc:sldMk cId="109857222" sldId="256"/>
            <ac:spMk id="9" creationId="{A1D7EC86-7CB9-431D-8AC3-8AAF0440B162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1:52:46.819" v="0"/>
          <ac:spMkLst>
            <pc:docMk/>
            <pc:sldMk cId="109857222" sldId="256"/>
            <ac:spMk id="11" creationId="{D4B9777F-B610-419B-9193-80306388F3E2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1:52:46.819" v="0"/>
          <ac:spMkLst>
            <pc:docMk/>
            <pc:sldMk cId="109857222" sldId="256"/>
            <ac:spMk id="13" creationId="{311F016A-A753-449B-9EA6-322199B7119E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1:52:46.819" v="0"/>
          <ac:spMkLst>
            <pc:docMk/>
            <pc:sldMk cId="109857222" sldId="256"/>
            <ac:spMk id="15" creationId="{95106A28-883A-4993-BF9E-C403B81A8D66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1:52:46.819" v="0"/>
          <ac:spMkLst>
            <pc:docMk/>
            <pc:sldMk cId="109857222" sldId="256"/>
            <ac:spMk id="17" creationId="{F5AE4E4F-9F4C-43ED-8299-9BD63B74E8F0}"/>
          </ac:spMkLst>
        </pc:spChg>
        <pc:picChg chg="add mod">
          <ac:chgData name="Umar Rahman (2018610)" userId="S::2018610@student.uwtsd.ac.uk::babb0e42-efe3-408d-9617-55d6272d06ee" providerId="AD" clId="Web-{A0B52072-5498-433C-82DC-6946A0F7FB7E}" dt="2022-06-12T02:30:25.846" v="70" actId="1076"/>
          <ac:picMkLst>
            <pc:docMk/>
            <pc:sldMk cId="109857222" sldId="256"/>
            <ac:picMk id="4" creationId="{A64E1A0F-1230-99B9-4F27-927051D9B123}"/>
          </ac:picMkLst>
        </pc:picChg>
      </pc:sldChg>
      <pc:sldChg chg="addSp delSp modSp new mod setBg modClrScheme addAnim delAnim setClrOvrMap chgLayout">
        <pc:chgData name="Umar Rahman (2018610)" userId="S::2018610@student.uwtsd.ac.uk::babb0e42-efe3-408d-9617-55d6272d06ee" providerId="AD" clId="Web-{A0B52072-5498-433C-82DC-6946A0F7FB7E}" dt="2022-06-12T03:05:06.958" v="378" actId="20577"/>
        <pc:sldMkLst>
          <pc:docMk/>
          <pc:sldMk cId="1732488947" sldId="256"/>
        </pc:sldMkLst>
        <pc:spChg chg="mod ord">
          <ac:chgData name="Umar Rahman (2018610)" userId="S::2018610@student.uwtsd.ac.uk::babb0e42-efe3-408d-9617-55d6272d06ee" providerId="AD" clId="Web-{A0B52072-5498-433C-82DC-6946A0F7FB7E}" dt="2022-06-12T03:05:06.958" v="378" actId="20577"/>
          <ac:spMkLst>
            <pc:docMk/>
            <pc:sldMk cId="1732488947" sldId="256"/>
            <ac:spMk id="2" creationId="{DE6F0825-AEEB-A4CE-68F7-D14B48E1F261}"/>
          </ac:spMkLst>
        </pc:spChg>
        <pc:spChg chg="mod ord">
          <ac:chgData name="Umar Rahman (2018610)" userId="S::2018610@student.uwtsd.ac.uk::babb0e42-efe3-408d-9617-55d6272d06ee" providerId="AD" clId="Web-{A0B52072-5498-433C-82DC-6946A0F7FB7E}" dt="2022-06-12T03:02:48.251" v="361" actId="1076"/>
          <ac:spMkLst>
            <pc:docMk/>
            <pc:sldMk cId="1732488947" sldId="256"/>
            <ac:spMk id="3" creationId="{097B9C74-213F-DE4D-5662-C186C9704E24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49:43.743" v="183"/>
          <ac:spMkLst>
            <pc:docMk/>
            <pc:sldMk cId="1732488947" sldId="256"/>
            <ac:spMk id="9" creationId="{A643B7E8-B361-4A91-A7A5-07418CFCF9E5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49:43.743" v="183"/>
          <ac:spMkLst>
            <pc:docMk/>
            <pc:sldMk cId="1732488947" sldId="256"/>
            <ac:spMk id="11" creationId="{D7A74E93-DAA8-4661-8F23-0F48710EAF4A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49:43.743" v="183"/>
          <ac:spMkLst>
            <pc:docMk/>
            <pc:sldMk cId="1732488947" sldId="256"/>
            <ac:spMk id="13" creationId="{FF212E38-C041-49D9-9236-29FF44B27E1B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49:43.743" v="183"/>
          <ac:spMkLst>
            <pc:docMk/>
            <pc:sldMk cId="1732488947" sldId="256"/>
            <ac:spMk id="15" creationId="{790391D1-AA86-467F-A77E-0606FCCCD29B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49:56.368" v="189"/>
          <ac:spMkLst>
            <pc:docMk/>
            <pc:sldMk cId="1732488947" sldId="256"/>
            <ac:spMk id="23" creationId="{1DB043B4-68C6-45B9-82AC-A5800EADB8DB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49:56.368" v="189"/>
          <ac:spMkLst>
            <pc:docMk/>
            <pc:sldMk cId="1732488947" sldId="256"/>
            <ac:spMk id="27" creationId="{41AC6C06-99FE-4BA1-BC82-8406A424CD67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49:56.368" v="189"/>
          <ac:spMkLst>
            <pc:docMk/>
            <pc:sldMk cId="1732488947" sldId="256"/>
            <ac:spMk id="28" creationId="{7AEC842D-C905-4DEA-B1C3-CA51995C572A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0:08.931" v="191"/>
          <ac:spMkLst>
            <pc:docMk/>
            <pc:sldMk cId="1732488947" sldId="256"/>
            <ac:spMk id="30" creationId="{6F40FBDA-CEB1-40F0-9AB9-BD9C402D70FE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0:08.931" v="191"/>
          <ac:spMkLst>
            <pc:docMk/>
            <pc:sldMk cId="1732488947" sldId="256"/>
            <ac:spMk id="32" creationId="{0344D4FE-ABEF-4230-9E4E-AD5782FC78AC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0:08.931" v="191"/>
          <ac:spMkLst>
            <pc:docMk/>
            <pc:sldMk cId="1732488947" sldId="256"/>
            <ac:spMk id="33" creationId="{9325F979-D3F9-4926-81B7-7ACCB31A501B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0:21.306" v="193"/>
          <ac:spMkLst>
            <pc:docMk/>
            <pc:sldMk cId="1732488947" sldId="256"/>
            <ac:spMk id="43" creationId="{4187D111-0A9D-421B-84EB-FC5811C3A931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0:21.306" v="193"/>
          <ac:spMkLst>
            <pc:docMk/>
            <pc:sldMk cId="1732488947" sldId="256"/>
            <ac:spMk id="44" creationId="{218D3B53-4071-48E8-9CB1-4566DAFA0BAE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0:42.338" v="195"/>
          <ac:spMkLst>
            <pc:docMk/>
            <pc:sldMk cId="1732488947" sldId="256"/>
            <ac:spMk id="62" creationId="{6F40FBDA-CEB1-40F0-9AB9-BD9C402D70FE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0:42.338" v="195"/>
          <ac:spMkLst>
            <pc:docMk/>
            <pc:sldMk cId="1732488947" sldId="256"/>
            <ac:spMk id="64" creationId="{0344D4FE-ABEF-4230-9E4E-AD5782FC78AC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0:42.338" v="195"/>
          <ac:spMkLst>
            <pc:docMk/>
            <pc:sldMk cId="1732488947" sldId="256"/>
            <ac:spMk id="65" creationId="{9325F979-D3F9-4926-81B7-7ACCB31A501B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1:34.730" v="197"/>
          <ac:spMkLst>
            <pc:docMk/>
            <pc:sldMk cId="1732488947" sldId="256"/>
            <ac:spMk id="67" creationId="{4958DF84-F5C6-794F-8945-485D6C107518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1:34.730" v="197"/>
          <ac:spMkLst>
            <pc:docMk/>
            <pc:sldMk cId="1732488947" sldId="256"/>
            <ac:spMk id="69" creationId="{4AF0997A-7C0F-4AD2-BA90-5FE341A17796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1:34.730" v="197"/>
          <ac:spMkLst>
            <pc:docMk/>
            <pc:sldMk cId="1732488947" sldId="256"/>
            <ac:spMk id="70" creationId="{72E67446-732B-4F72-8560-6FABB6CB25A3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545" v="218"/>
          <ac:spMkLst>
            <pc:docMk/>
            <pc:sldMk cId="1732488947" sldId="256"/>
            <ac:spMk id="72" creationId="{EBA9113E-7ADE-49D6-8B60-C2771497A477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545" v="218"/>
          <ac:spMkLst>
            <pc:docMk/>
            <pc:sldMk cId="1732488947" sldId="256"/>
            <ac:spMk id="74" creationId="{50322D4C-51DD-4EED-8CC9-4BF4C328B516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545" v="218"/>
          <ac:spMkLst>
            <pc:docMk/>
            <pc:sldMk cId="1732488947" sldId="256"/>
            <ac:spMk id="75" creationId="{1C2F2A87-29FA-4731-9D9C-CA3CAC2CF01C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545" v="218"/>
          <ac:spMkLst>
            <pc:docMk/>
            <pc:sldMk cId="1732488947" sldId="256"/>
            <ac:spMk id="76" creationId="{54A99E2A-98DD-4F29-818D-A392C35C34A0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545" v="218"/>
          <ac:spMkLst>
            <pc:docMk/>
            <pc:sldMk cId="1732488947" sldId="256"/>
            <ac:spMk id="77" creationId="{64CFB658-99C3-4625-9743-A64A6E4398F6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29.169" v="203"/>
          <ac:spMkLst>
            <pc:docMk/>
            <pc:sldMk cId="1732488947" sldId="256"/>
            <ac:spMk id="82" creationId="{663302B0-7A41-480B-921B-7D395B4E24C8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29.169" v="203"/>
          <ac:spMkLst>
            <pc:docMk/>
            <pc:sldMk cId="1732488947" sldId="256"/>
            <ac:spMk id="84" creationId="{4E94261F-1ED3-4E90-88E6-13479144005B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29.169" v="203"/>
          <ac:spMkLst>
            <pc:docMk/>
            <pc:sldMk cId="1732488947" sldId="256"/>
            <ac:spMk id="86" creationId="{C5CB530E-515E-412C-9DF1-5F8FFBD6F383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29.169" v="203"/>
          <ac:spMkLst>
            <pc:docMk/>
            <pc:sldMk cId="1732488947" sldId="256"/>
            <ac:spMk id="88" creationId="{712D4376-A578-4FF1-94FC-245E7A6A489F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29.169" v="203"/>
          <ac:spMkLst>
            <pc:docMk/>
            <pc:sldMk cId="1732488947" sldId="256"/>
            <ac:spMk id="90" creationId="{AEA7509D-F04F-40CB-A0B3-EEF16499CC9F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43.732" v="209"/>
          <ac:spMkLst>
            <pc:docMk/>
            <pc:sldMk cId="1732488947" sldId="256"/>
            <ac:spMk id="94" creationId="{35F60170-91B4-45F0-B88B-9C07AEC4642C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52.044" v="215"/>
          <ac:spMkLst>
            <pc:docMk/>
            <pc:sldMk cId="1732488947" sldId="256"/>
            <ac:spMk id="120" creationId="{BA6285CA-6AFA-4F27-AFB5-1B32CDE09B1A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52.044" v="215"/>
          <ac:spMkLst>
            <pc:docMk/>
            <pc:sldMk cId="1732488947" sldId="256"/>
            <ac:spMk id="121" creationId="{1D89589F-37B2-43AC-A5AB-3B428690BFFE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52.044" v="215"/>
          <ac:spMkLst>
            <pc:docMk/>
            <pc:sldMk cId="1732488947" sldId="256"/>
            <ac:spMk id="122" creationId="{7BCC6446-8462-4A63-9B6F-8F57EC40F648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2:52.044" v="215"/>
          <ac:spMkLst>
            <pc:docMk/>
            <pc:sldMk cId="1732488947" sldId="256"/>
            <ac:spMk id="123" creationId="{0AF8A919-E589-4841-8662-39A57558C031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498" v="217"/>
          <ac:spMkLst>
            <pc:docMk/>
            <pc:sldMk cId="1732488947" sldId="256"/>
            <ac:spMk id="130" creationId="{663302B0-7A41-480B-921B-7D395B4E24C8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498" v="217"/>
          <ac:spMkLst>
            <pc:docMk/>
            <pc:sldMk cId="1732488947" sldId="256"/>
            <ac:spMk id="131" creationId="{4E94261F-1ED3-4E90-88E6-13479144005B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498" v="217"/>
          <ac:spMkLst>
            <pc:docMk/>
            <pc:sldMk cId="1732488947" sldId="256"/>
            <ac:spMk id="132" creationId="{C5CB530E-515E-412C-9DF1-5F8FFBD6F383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498" v="217"/>
          <ac:spMkLst>
            <pc:docMk/>
            <pc:sldMk cId="1732488947" sldId="256"/>
            <ac:spMk id="133" creationId="{712D4376-A578-4FF1-94FC-245E7A6A489F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3:07.498" v="217"/>
          <ac:spMkLst>
            <pc:docMk/>
            <pc:sldMk cId="1732488947" sldId="256"/>
            <ac:spMk id="134" creationId="{AEA7509D-F04F-40CB-A0B3-EEF16499CC9F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4:38.390" v="223"/>
          <ac:spMkLst>
            <pc:docMk/>
            <pc:sldMk cId="1732488947" sldId="256"/>
            <ac:spMk id="137" creationId="{EB9B5A19-3592-48E2-BC31-90E092BD68E1}"/>
          </ac:spMkLst>
        </pc:spChg>
        <pc:spChg chg="add del">
          <ac:chgData name="Umar Rahman (2018610)" userId="S::2018610@student.uwtsd.ac.uk::babb0e42-efe3-408d-9617-55d6272d06ee" providerId="AD" clId="Web-{A0B52072-5498-433C-82DC-6946A0F7FB7E}" dt="2022-06-12T02:54:38.390" v="223"/>
          <ac:spMkLst>
            <pc:docMk/>
            <pc:sldMk cId="1732488947" sldId="256"/>
            <ac:spMk id="144" creationId="{DD99E1B6-CBC4-4306-9DFC-847D6D135208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2:54:38.390" v="223"/>
          <ac:spMkLst>
            <pc:docMk/>
            <pc:sldMk cId="1732488947" sldId="256"/>
            <ac:spMk id="149" creationId="{657F69E0-C4B0-4BEC-A689-4F8D877F05D4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2:54:38.390" v="223"/>
          <ac:spMkLst>
            <pc:docMk/>
            <pc:sldMk cId="1732488947" sldId="256"/>
            <ac:spMk id="151" creationId="{9F6380B4-6A1C-481E-8408-B4E6C75B9B81}"/>
          </ac:spMkLst>
        </pc:spChg>
        <pc:grpChg chg="add del">
          <ac:chgData name="Umar Rahman (2018610)" userId="S::2018610@student.uwtsd.ac.uk::babb0e42-efe3-408d-9617-55d6272d06ee" providerId="AD" clId="Web-{A0B52072-5498-433C-82DC-6946A0F7FB7E}" dt="2022-06-12T02:49:56.368" v="189"/>
          <ac:grpSpMkLst>
            <pc:docMk/>
            <pc:sldMk cId="1732488947" sldId="256"/>
            <ac:grpSpMk id="24" creationId="{4592A8CB-0B0A-43A5-86F4-712B0C469671}"/>
          </ac:grpSpMkLst>
        </pc:grpChg>
        <pc:grpChg chg="add del">
          <ac:chgData name="Umar Rahman (2018610)" userId="S::2018610@student.uwtsd.ac.uk::babb0e42-efe3-408d-9617-55d6272d06ee" providerId="AD" clId="Web-{A0B52072-5498-433C-82DC-6946A0F7FB7E}" dt="2022-06-12T02:50:21.306" v="193"/>
          <ac:grpSpMkLst>
            <pc:docMk/>
            <pc:sldMk cId="1732488947" sldId="256"/>
            <ac:grpSpMk id="45" creationId="{CEC7A2BB-E03E-436B-ABA5-3EBC8FB4066D}"/>
          </ac:grpSpMkLst>
        </pc:grpChg>
        <pc:grpChg chg="add del">
          <ac:chgData name="Umar Rahman (2018610)" userId="S::2018610@student.uwtsd.ac.uk::babb0e42-efe3-408d-9617-55d6272d06ee" providerId="AD" clId="Web-{A0B52072-5498-433C-82DC-6946A0F7FB7E}" dt="2022-06-12T02:52:52.044" v="215"/>
          <ac:grpSpMkLst>
            <pc:docMk/>
            <pc:sldMk cId="1732488947" sldId="256"/>
            <ac:grpSpMk id="124" creationId="{8118ECEF-CA6A-4CB6-BCA5-59B2DB40C4AB}"/>
          </ac:grpSpMkLst>
        </pc:grpChg>
        <pc:grpChg chg="add del">
          <ac:chgData name="Umar Rahman (2018610)" userId="S::2018610@student.uwtsd.ac.uk::babb0e42-efe3-408d-9617-55d6272d06ee" providerId="AD" clId="Web-{A0B52072-5498-433C-82DC-6946A0F7FB7E}" dt="2022-06-12T02:54:38.390" v="223"/>
          <ac:grpSpMkLst>
            <pc:docMk/>
            <pc:sldMk cId="1732488947" sldId="256"/>
            <ac:grpSpMk id="138" creationId="{E2548C40-4C00-4E91-BFA6-84B4D66225A4}"/>
          </ac:grpSpMkLst>
        </pc:grpChg>
        <pc:picChg chg="add del">
          <ac:chgData name="Umar Rahman (2018610)" userId="S::2018610@student.uwtsd.ac.uk::babb0e42-efe3-408d-9617-55d6272d06ee" providerId="AD" clId="Web-{A0B52072-5498-433C-82DC-6946A0F7FB7E}" dt="2022-06-12T02:49:43.743" v="183"/>
          <ac:picMkLst>
            <pc:docMk/>
            <pc:sldMk cId="1732488947" sldId="256"/>
            <ac:picMk id="4" creationId="{12A56EC7-1FD7-0281-BA61-40EDDB701A10}"/>
          </ac:picMkLst>
        </pc:picChg>
        <pc:picChg chg="add del">
          <ac:chgData name="Umar Rahman (2018610)" userId="S::2018610@student.uwtsd.ac.uk::babb0e42-efe3-408d-9617-55d6272d06ee" providerId="AD" clId="Web-{A0B52072-5498-433C-82DC-6946A0F7FB7E}" dt="2022-06-12T02:49:56.368" v="189"/>
          <ac:picMkLst>
            <pc:docMk/>
            <pc:sldMk cId="1732488947" sldId="256"/>
            <ac:picMk id="26" creationId="{1EB4784C-68AC-74F7-A408-DF51AEBB2A3A}"/>
          </ac:picMkLst>
        </pc:picChg>
        <pc:picChg chg="add del">
          <ac:chgData name="Umar Rahman (2018610)" userId="S::2018610@student.uwtsd.ac.uk::babb0e42-efe3-408d-9617-55d6272d06ee" providerId="AD" clId="Web-{A0B52072-5498-433C-82DC-6946A0F7FB7E}" dt="2022-06-12T02:50:08.931" v="191"/>
          <ac:picMkLst>
            <pc:docMk/>
            <pc:sldMk cId="1732488947" sldId="256"/>
            <ac:picMk id="31" creationId="{427FC2F2-5EEC-FABE-EA91-6358C30964AD}"/>
          </ac:picMkLst>
        </pc:picChg>
        <pc:picChg chg="add del">
          <ac:chgData name="Umar Rahman (2018610)" userId="S::2018610@student.uwtsd.ac.uk::babb0e42-efe3-408d-9617-55d6272d06ee" providerId="AD" clId="Web-{A0B52072-5498-433C-82DC-6946A0F7FB7E}" dt="2022-06-12T02:50:21.306" v="193"/>
          <ac:picMkLst>
            <pc:docMk/>
            <pc:sldMk cId="1732488947" sldId="256"/>
            <ac:picMk id="60" creationId="{FEFD4712-0B8B-923E-2A83-65672C7F619E}"/>
          </ac:picMkLst>
        </pc:picChg>
        <pc:picChg chg="add del">
          <ac:chgData name="Umar Rahman (2018610)" userId="S::2018610@student.uwtsd.ac.uk::babb0e42-efe3-408d-9617-55d6272d06ee" providerId="AD" clId="Web-{A0B52072-5498-433C-82DC-6946A0F7FB7E}" dt="2022-06-12T02:50:42.338" v="195"/>
          <ac:picMkLst>
            <pc:docMk/>
            <pc:sldMk cId="1732488947" sldId="256"/>
            <ac:picMk id="63" creationId="{427FC2F2-5EEC-FABE-EA91-6358C30964AD}"/>
          </ac:picMkLst>
        </pc:picChg>
        <pc:picChg chg="add del">
          <ac:chgData name="Umar Rahman (2018610)" userId="S::2018610@student.uwtsd.ac.uk::babb0e42-efe3-408d-9617-55d6272d06ee" providerId="AD" clId="Web-{A0B52072-5498-433C-82DC-6946A0F7FB7E}" dt="2022-06-12T02:51:34.730" v="197"/>
          <ac:picMkLst>
            <pc:docMk/>
            <pc:sldMk cId="1732488947" sldId="256"/>
            <ac:picMk id="68" creationId="{99BA6478-EA2A-5B4A-6998-778A31961992}"/>
          </ac:picMkLst>
        </pc:picChg>
        <pc:picChg chg="add mod ord">
          <ac:chgData name="Umar Rahman (2018610)" userId="S::2018610@student.uwtsd.ac.uk::babb0e42-efe3-408d-9617-55d6272d06ee" providerId="AD" clId="Web-{A0B52072-5498-433C-82DC-6946A0F7FB7E}" dt="2022-06-12T03:03:24.190" v="366" actId="1076"/>
          <ac:picMkLst>
            <pc:docMk/>
            <pc:sldMk cId="1732488947" sldId="256"/>
            <ac:picMk id="73" creationId="{321A2BBC-7901-FA1F-BA18-536107DADA55}"/>
          </ac:picMkLst>
        </pc:picChg>
        <pc:cxnChg chg="add del">
          <ac:chgData name="Umar Rahman (2018610)" userId="S::2018610@student.uwtsd.ac.uk::babb0e42-efe3-408d-9617-55d6272d06ee" providerId="AD" clId="Web-{A0B52072-5498-433C-82DC-6946A0F7FB7E}" dt="2022-06-12T02:49:43.743" v="183"/>
          <ac:cxnSpMkLst>
            <pc:docMk/>
            <pc:sldMk cId="1732488947" sldId="256"/>
            <ac:cxnSpMk id="17" creationId="{4A430F17-C7B1-40FD-89FA-55002B663697}"/>
          </ac:cxnSpMkLst>
        </pc:cxnChg>
        <pc:cxnChg chg="add del">
          <ac:chgData name="Umar Rahman (2018610)" userId="S::2018610@student.uwtsd.ac.uk::babb0e42-efe3-408d-9617-55d6272d06ee" providerId="AD" clId="Web-{A0B52072-5498-433C-82DC-6946A0F7FB7E}" dt="2022-06-12T02:49:43.743" v="183"/>
          <ac:cxnSpMkLst>
            <pc:docMk/>
            <pc:sldMk cId="1732488947" sldId="256"/>
            <ac:cxnSpMk id="19" creationId="{03EAAD29-514C-4272-AA97-D2DCEB35B696}"/>
          </ac:cxnSpMkLst>
        </pc:cxnChg>
        <pc:cxnChg chg="add del">
          <ac:chgData name="Umar Rahman (2018610)" userId="S::2018610@student.uwtsd.ac.uk::babb0e42-efe3-408d-9617-55d6272d06ee" providerId="AD" clId="Web-{A0B52072-5498-433C-82DC-6946A0F7FB7E}" dt="2022-06-12T02:49:43.743" v="183"/>
          <ac:cxnSpMkLst>
            <pc:docMk/>
            <pc:sldMk cId="1732488947" sldId="256"/>
            <ac:cxnSpMk id="21" creationId="{E080894D-F290-4DF4-82A7-905285A7E129}"/>
          </ac:cxnSpMkLst>
        </pc:cxnChg>
        <pc:cxnChg chg="add del">
          <ac:chgData name="Umar Rahman (2018610)" userId="S::2018610@student.uwtsd.ac.uk::babb0e42-efe3-408d-9617-55d6272d06ee" providerId="AD" clId="Web-{A0B52072-5498-433C-82DC-6946A0F7FB7E}" dt="2022-06-12T02:52:29.169" v="203"/>
          <ac:cxnSpMkLst>
            <pc:docMk/>
            <pc:sldMk cId="1732488947" sldId="256"/>
            <ac:cxnSpMk id="92" creationId="{56020367-4FD5-4596-8E10-C5F095CD8DBF}"/>
          </ac:cxnSpMkLst>
        </pc:cxnChg>
        <pc:cxnChg chg="add del">
          <ac:chgData name="Umar Rahman (2018610)" userId="S::2018610@student.uwtsd.ac.uk::babb0e42-efe3-408d-9617-55d6272d06ee" providerId="AD" clId="Web-{A0B52072-5498-433C-82DC-6946A0F7FB7E}" dt="2022-06-12T02:52:43.732" v="209"/>
          <ac:cxnSpMkLst>
            <pc:docMk/>
            <pc:sldMk cId="1732488947" sldId="256"/>
            <ac:cxnSpMk id="95" creationId="{2C84CC28-1690-471E-9AE2-3198EB86316B}"/>
          </ac:cxnSpMkLst>
        </pc:cxnChg>
        <pc:cxnChg chg="add del">
          <ac:chgData name="Umar Rahman (2018610)" userId="S::2018610@student.uwtsd.ac.uk::babb0e42-efe3-408d-9617-55d6272d06ee" providerId="AD" clId="Web-{A0B52072-5498-433C-82DC-6946A0F7FB7E}" dt="2022-06-12T02:52:43.732" v="209"/>
          <ac:cxnSpMkLst>
            <pc:docMk/>
            <pc:sldMk cId="1732488947" sldId="256"/>
            <ac:cxnSpMk id="96" creationId="{526E6137-4B85-4A65-BCC4-9BAB3D0DAE71}"/>
          </ac:cxnSpMkLst>
        </pc:cxnChg>
        <pc:cxnChg chg="add del">
          <ac:chgData name="Umar Rahman (2018610)" userId="S::2018610@student.uwtsd.ac.uk::babb0e42-efe3-408d-9617-55d6272d06ee" providerId="AD" clId="Web-{A0B52072-5498-433C-82DC-6946A0F7FB7E}" dt="2022-06-12T02:53:07.498" v="217"/>
          <ac:cxnSpMkLst>
            <pc:docMk/>
            <pc:sldMk cId="1732488947" sldId="256"/>
            <ac:cxnSpMk id="135" creationId="{56020367-4FD5-4596-8E10-C5F095CD8DBF}"/>
          </ac:cxnSpMkLst>
        </pc:cxnChg>
      </pc:sldChg>
      <pc:sldChg chg="new del">
        <pc:chgData name="Umar Rahman (2018610)" userId="S::2018610@student.uwtsd.ac.uk::babb0e42-efe3-408d-9617-55d6272d06ee" providerId="AD" clId="Web-{A0B52072-5498-433C-82DC-6946A0F7FB7E}" dt="2022-06-12T03:16:46.776" v="405"/>
        <pc:sldMkLst>
          <pc:docMk/>
          <pc:sldMk cId="297457497" sldId="257"/>
        </pc:sldMkLst>
      </pc:sldChg>
      <pc:sldChg chg="new del">
        <pc:chgData name="Umar Rahman (2018610)" userId="S::2018610@student.uwtsd.ac.uk::babb0e42-efe3-408d-9617-55d6272d06ee" providerId="AD" clId="Web-{A0B52072-5498-433C-82DC-6946A0F7FB7E}" dt="2022-06-12T03:06:09.990" v="380"/>
        <pc:sldMkLst>
          <pc:docMk/>
          <pc:sldMk cId="1930733200" sldId="257"/>
        </pc:sldMkLst>
      </pc:sldChg>
      <pc:sldChg chg="addSp delSp modSp add del mod replId addAnim setClrOvrMap">
        <pc:chgData name="Umar Rahman (2018610)" userId="S::2018610@student.uwtsd.ac.uk::babb0e42-efe3-408d-9617-55d6272d06ee" providerId="AD" clId="Web-{A0B52072-5498-433C-82DC-6946A0F7FB7E}" dt="2022-06-12T03:23:50.992" v="412"/>
        <pc:sldMkLst>
          <pc:docMk/>
          <pc:sldMk cId="2016780249" sldId="258"/>
        </pc:sldMkLst>
        <pc:spChg chg="mod">
          <ac:chgData name="Umar Rahman (2018610)" userId="S::2018610@student.uwtsd.ac.uk::babb0e42-efe3-408d-9617-55d6272d06ee" providerId="AD" clId="Web-{A0B52072-5498-433C-82DC-6946A0F7FB7E}" dt="2022-06-12T03:16:16.963" v="402"/>
          <ac:spMkLst>
            <pc:docMk/>
            <pc:sldMk cId="2016780249" sldId="258"/>
            <ac:spMk id="2" creationId="{DE6F0825-AEEB-A4CE-68F7-D14B48E1F261}"/>
          </ac:spMkLst>
        </pc:spChg>
        <pc:spChg chg="mod">
          <ac:chgData name="Umar Rahman (2018610)" userId="S::2018610@student.uwtsd.ac.uk::babb0e42-efe3-408d-9617-55d6272d06ee" providerId="AD" clId="Web-{A0B52072-5498-433C-82DC-6946A0F7FB7E}" dt="2022-06-12T03:17:46.965" v="406" actId="14100"/>
          <ac:spMkLst>
            <pc:docMk/>
            <pc:sldMk cId="2016780249" sldId="258"/>
            <ac:spMk id="3" creationId="{097B9C74-213F-DE4D-5662-C186C9704E24}"/>
          </ac:spMkLst>
        </pc:spChg>
        <pc:spChg chg="del">
          <ac:chgData name="Umar Rahman (2018610)" userId="S::2018610@student.uwtsd.ac.uk::babb0e42-efe3-408d-9617-55d6272d06ee" providerId="AD" clId="Web-{A0B52072-5498-433C-82DC-6946A0F7FB7E}" dt="2022-06-12T03:16:16.963" v="402"/>
          <ac:spMkLst>
            <pc:docMk/>
            <pc:sldMk cId="2016780249" sldId="258"/>
            <ac:spMk id="149" creationId="{657F69E0-C4B0-4BEC-A689-4F8D877F05D4}"/>
          </ac:spMkLst>
        </pc:spChg>
        <pc:spChg chg="del">
          <ac:chgData name="Umar Rahman (2018610)" userId="S::2018610@student.uwtsd.ac.uk::babb0e42-efe3-408d-9617-55d6272d06ee" providerId="AD" clId="Web-{A0B52072-5498-433C-82DC-6946A0F7FB7E}" dt="2022-06-12T03:16:16.963" v="402"/>
          <ac:spMkLst>
            <pc:docMk/>
            <pc:sldMk cId="2016780249" sldId="258"/>
            <ac:spMk id="151" creationId="{9F6380B4-6A1C-481E-8408-B4E6C75B9B81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3:16:16.963" v="402"/>
          <ac:spMkLst>
            <pc:docMk/>
            <pc:sldMk cId="2016780249" sldId="258"/>
            <ac:spMk id="156" creationId="{4063B759-00FC-46D1-9898-8E8625268FAF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3:16:16.963" v="402"/>
          <ac:spMkLst>
            <pc:docMk/>
            <pc:sldMk cId="2016780249" sldId="258"/>
            <ac:spMk id="158" creationId="{D5B012D8-7F27-4758-9AC6-C889B154BD73}"/>
          </ac:spMkLst>
        </pc:spChg>
        <pc:picChg chg="del mod">
          <ac:chgData name="Umar Rahman (2018610)" userId="S::2018610@student.uwtsd.ac.uk::babb0e42-efe3-408d-9617-55d6272d06ee" providerId="AD" clId="Web-{A0B52072-5498-433C-82DC-6946A0F7FB7E}" dt="2022-06-12T03:22:35.662" v="410"/>
          <ac:picMkLst>
            <pc:docMk/>
            <pc:sldMk cId="2016780249" sldId="258"/>
            <ac:picMk id="73" creationId="{321A2BBC-7901-FA1F-BA18-536107DADA55}"/>
          </ac:picMkLst>
        </pc:picChg>
      </pc:sldChg>
      <pc:sldChg chg="new del">
        <pc:chgData name="Umar Rahman (2018610)" userId="S::2018610@student.uwtsd.ac.uk::babb0e42-efe3-408d-9617-55d6272d06ee" providerId="AD" clId="Web-{A0B52072-5498-433C-82DC-6946A0F7FB7E}" dt="2022-06-12T03:20:54.173" v="408"/>
        <pc:sldMkLst>
          <pc:docMk/>
          <pc:sldMk cId="293384702" sldId="259"/>
        </pc:sldMkLst>
      </pc:sldChg>
      <pc:sldChg chg="addSp delSp modSp new mod setBg">
        <pc:chgData name="Umar Rahman (2018610)" userId="S::2018610@student.uwtsd.ac.uk::babb0e42-efe3-408d-9617-55d6272d06ee" providerId="AD" clId="Web-{A0B52072-5498-433C-82DC-6946A0F7FB7E}" dt="2022-06-12T04:18:43.593" v="891" actId="20577"/>
        <pc:sldMkLst>
          <pc:docMk/>
          <pc:sldMk cId="1144355554" sldId="259"/>
        </pc:sldMkLst>
        <pc:spChg chg="mod">
          <ac:chgData name="Umar Rahman (2018610)" userId="S::2018610@student.uwtsd.ac.uk::babb0e42-efe3-408d-9617-55d6272d06ee" providerId="AD" clId="Web-{A0B52072-5498-433C-82DC-6946A0F7FB7E}" dt="2022-06-12T04:18:43.593" v="891" actId="20577"/>
          <ac:spMkLst>
            <pc:docMk/>
            <pc:sldMk cId="1144355554" sldId="259"/>
            <ac:spMk id="2" creationId="{4B361B84-8BDD-399E-18B8-DFC7EC1AB784}"/>
          </ac:spMkLst>
        </pc:spChg>
        <pc:spChg chg="del">
          <ac:chgData name="Umar Rahman (2018610)" userId="S::2018610@student.uwtsd.ac.uk::babb0e42-efe3-408d-9617-55d6272d06ee" providerId="AD" clId="Web-{A0B52072-5498-433C-82DC-6946A0F7FB7E}" dt="2022-06-12T03:25:28.510" v="432"/>
          <ac:spMkLst>
            <pc:docMk/>
            <pc:sldMk cId="1144355554" sldId="259"/>
            <ac:spMk id="3" creationId="{E4196A18-788E-1874-880F-C288EEB99342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3:25:28.510" v="432"/>
          <ac:spMkLst>
            <pc:docMk/>
            <pc:sldMk cId="1144355554" sldId="259"/>
            <ac:spMk id="9" creationId="{DA381740-063A-41A4-836D-85D14980EEF0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3:25:28.510" v="432"/>
          <ac:spMkLst>
            <pc:docMk/>
            <pc:sldMk cId="1144355554" sldId="259"/>
            <ac:spMk id="11" creationId="{5683D043-25BB-4AC9-8130-641179672614}"/>
          </ac:spMkLst>
        </pc:spChg>
        <pc:spChg chg="add">
          <ac:chgData name="Umar Rahman (2018610)" userId="S::2018610@student.uwtsd.ac.uk::babb0e42-efe3-408d-9617-55d6272d06ee" providerId="AD" clId="Web-{A0B52072-5498-433C-82DC-6946A0F7FB7E}" dt="2022-06-12T03:25:28.510" v="432"/>
          <ac:spMkLst>
            <pc:docMk/>
            <pc:sldMk cId="1144355554" sldId="259"/>
            <ac:spMk id="13" creationId="{AA61CCAC-6875-474C-8E9E-F57ABF078C2B}"/>
          </ac:spMkLst>
        </pc:spChg>
        <pc:picChg chg="add mod">
          <ac:chgData name="Umar Rahman (2018610)" userId="S::2018610@student.uwtsd.ac.uk::babb0e42-efe3-408d-9617-55d6272d06ee" providerId="AD" clId="Web-{A0B52072-5498-433C-82DC-6946A0F7FB7E}" dt="2022-06-12T04:14:16.759" v="788" actId="1076"/>
          <ac:picMkLst>
            <pc:docMk/>
            <pc:sldMk cId="1144355554" sldId="259"/>
            <ac:picMk id="5" creationId="{46AE9C69-6879-EB8E-BB51-EA7D07B47885}"/>
          </ac:picMkLst>
        </pc:picChg>
      </pc:sldChg>
      <pc:sldMasterChg chg="del delSldLayout">
        <pc:chgData name="Umar Rahman (2018610)" userId="S::2018610@student.uwtsd.ac.uk::babb0e42-efe3-408d-9617-55d6272d06ee" providerId="AD" clId="Web-{A0B52072-5498-433C-82DC-6946A0F7FB7E}" dt="2022-06-12T01:52:46.819" v="0"/>
        <pc:sldMasterMkLst>
          <pc:docMk/>
          <pc:sldMasterMk cId="2460954070" sldId="2147483660"/>
        </pc:sldMasterMkLst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Umar Rahman (2018610)" userId="S::2018610@student.uwtsd.ac.uk::babb0e42-efe3-408d-9617-55d6272d06ee" providerId="AD" clId="Web-{A0B52072-5498-433C-82DC-6946A0F7FB7E}" dt="2022-06-12T01:52:46.81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Umar Rahman (2018610)" userId="S::2018610@student.uwtsd.ac.uk::babb0e42-efe3-408d-9617-55d6272d06ee" providerId="AD" clId="Web-{A0B52072-5498-433C-82DC-6946A0F7FB7E}" dt="2022-06-12T02:47:05.724" v="181"/>
        <pc:sldMasterMkLst>
          <pc:docMk/>
          <pc:sldMasterMk cId="2365520066" sldId="2147483672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4280473213" sldId="2147483673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67363744" sldId="2147483674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3476557221" sldId="2147483675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2758510471" sldId="2147483676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2758593209" sldId="2147483677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378833138" sldId="2147483678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3531938563" sldId="2147483679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3323518013" sldId="2147483680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4017410132" sldId="2147483681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2965302584" sldId="2147483682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7:05.724" v="181"/>
          <pc:sldLayoutMkLst>
            <pc:docMk/>
            <pc:sldMasterMk cId="2365520066" sldId="2147483672"/>
            <pc:sldLayoutMk cId="668538769" sldId="2147483683"/>
          </pc:sldLayoutMkLst>
        </pc:sldLayoutChg>
      </pc:sldMasterChg>
      <pc:sldMasterChg chg="add del addSldLayout delSldLayout modSldLayout">
        <pc:chgData name="Umar Rahman (2018610)" userId="S::2018610@student.uwtsd.ac.uk::babb0e42-efe3-408d-9617-55d6272d06ee" providerId="AD" clId="Web-{A0B52072-5498-433C-82DC-6946A0F7FB7E}" dt="2022-06-12T02:51:34.777" v="198"/>
        <pc:sldMasterMkLst>
          <pc:docMk/>
          <pc:sldMasterMk cId="3441179986" sldId="2147483684"/>
        </pc:sldMasterMkLst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1500493714" sldId="2147483685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282952028" sldId="2147483686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2819709359" sldId="2147483687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4224805524" sldId="2147483688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927215302" sldId="2147483689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4123050063" sldId="2147483690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3299627202" sldId="2147483691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3789932983" sldId="2147483692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2767299839" sldId="2147483693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3433645031" sldId="2147483694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3461884603" sldId="2147483695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4224861405" sldId="2147483696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2838677825" sldId="2147483697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1428597786" sldId="2147483698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2987157768" sldId="2147483699"/>
          </pc:sldLayoutMkLst>
        </pc:sldLayoutChg>
        <pc:sldLayoutChg chg="add del mod replId">
          <pc:chgData name="Umar Rahman (2018610)" userId="S::2018610@student.uwtsd.ac.uk::babb0e42-efe3-408d-9617-55d6272d06ee" providerId="AD" clId="Web-{A0B52072-5498-433C-82DC-6946A0F7FB7E}" dt="2022-06-12T02:51:34.777" v="198"/>
          <pc:sldLayoutMkLst>
            <pc:docMk/>
            <pc:sldMasterMk cId="3441179986" sldId="2147483684"/>
            <pc:sldLayoutMk cId="3085338882" sldId="2147483700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49:56.368" v="189"/>
        <pc:sldMasterMkLst>
          <pc:docMk/>
          <pc:sldMasterMk cId="1902362008" sldId="2147483709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1549150702" sldId="214748370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1557861007" sldId="214748370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2884525559" sldId="214748370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3549287167" sldId="214748370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3175194018" sldId="214748370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3414302490" sldId="214748370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1622888234" sldId="214748370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1173983560" sldId="2147483708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1740645990" sldId="2147483710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1906689777" sldId="2147483711"/>
          </pc:sldLayoutMkLst>
        </pc:sldLayoutChg>
        <pc:sldLayoutChg chg="add del replId">
          <pc:chgData name="Umar Rahman (2018610)" userId="S::2018610@student.uwtsd.ac.uk::babb0e42-efe3-408d-9617-55d6272d06ee" providerId="AD" clId="Web-{A0B52072-5498-433C-82DC-6946A0F7FB7E}" dt="2022-06-12T02:49:56.368" v="189"/>
          <pc:sldLayoutMkLst>
            <pc:docMk/>
            <pc:sldMasterMk cId="1902362008" sldId="2147483709"/>
            <pc:sldLayoutMk cId="3367322601" sldId="2147483712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51:34.730" v="197"/>
        <pc:sldMasterMkLst>
          <pc:docMk/>
          <pc:sldMasterMk cId="3267313711" sldId="2147483722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2461180527" sldId="214748371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3842791116" sldId="214748371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2071236087" sldId="214748371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175836938" sldId="214748371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2247254886" sldId="214748371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1152828616" sldId="214748371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1783249563" sldId="214748371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2568620037" sldId="214748371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2013170061" sldId="214748371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2211310846" sldId="214748372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1:34.730" v="197"/>
          <pc:sldLayoutMkLst>
            <pc:docMk/>
            <pc:sldMasterMk cId="3267313711" sldId="2147483722"/>
            <pc:sldLayoutMk cId="1527144646" sldId="2147483721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49:43.743" v="183"/>
        <pc:sldMasterMkLst>
          <pc:docMk/>
          <pc:sldMasterMk cId="2020398775" sldId="2147483748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723935669" sldId="214748373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2781498866" sldId="214748373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3432611079" sldId="214748373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343481271" sldId="214748374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1409112219" sldId="214748374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1475248344" sldId="214748374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3858733168" sldId="214748374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421086826" sldId="214748374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4040925648" sldId="214748374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2574203060" sldId="214748374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49:43.743" v="183"/>
          <pc:sldLayoutMkLst>
            <pc:docMk/>
            <pc:sldMasterMk cId="2020398775" sldId="2147483748"/>
            <pc:sldLayoutMk cId="1740981539" sldId="2147483747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50:21.306" v="193"/>
        <pc:sldMasterMkLst>
          <pc:docMk/>
          <pc:sldMasterMk cId="3378288894" sldId="2147483774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2288037991" sldId="214748376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1959731152" sldId="214748376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3630285645" sldId="214748376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1091268074" sldId="214748376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1487037770" sldId="214748376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2088503530" sldId="214748376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514564223" sldId="214748376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3236045286" sldId="214748377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3102738608" sldId="214748377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373112433" sldId="214748377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21.306" v="193"/>
          <pc:sldLayoutMkLst>
            <pc:docMk/>
            <pc:sldMasterMk cId="3378288894" sldId="2147483774"/>
            <pc:sldLayoutMk cId="2301586792" sldId="2147483773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53:07.545" v="218"/>
        <pc:sldMasterMkLst>
          <pc:docMk/>
          <pc:sldMasterMk cId="2772379793" sldId="2147483780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302733027" sldId="214748376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2308766101" sldId="214748377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37307925" sldId="214748377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3114418103" sldId="214748377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1097915297" sldId="214748377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1740352601" sldId="214748377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3019980963" sldId="214748377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399925718" sldId="214748377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790930328" sldId="214748377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2395978149" sldId="214748377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545" v="218"/>
          <pc:sldLayoutMkLst>
            <pc:docMk/>
            <pc:sldMasterMk cId="2772379793" sldId="2147483780"/>
            <pc:sldLayoutMk cId="1096940042" sldId="2147483779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52:52.044" v="215"/>
        <pc:sldMasterMkLst>
          <pc:docMk/>
          <pc:sldMasterMk cId="511660739" sldId="2147483781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1510406765" sldId="214748378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3636005916" sldId="214748378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87955338" sldId="214748378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1965122324" sldId="214748378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1125986348" sldId="214748378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858019482" sldId="214748378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872648571" sldId="214748378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1267232861" sldId="214748378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200086832" sldId="214748379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766451720" sldId="214748379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52.044" v="215"/>
          <pc:sldLayoutMkLst>
            <pc:docMk/>
            <pc:sldMasterMk cId="511660739" sldId="2147483781"/>
            <pc:sldLayoutMk cId="3268374682" sldId="2147483792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50:42.338" v="195"/>
        <pc:sldMasterMkLst>
          <pc:docMk/>
          <pc:sldMasterMk cId="4161764673" sldId="2147483787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2976790010" sldId="214748377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381771743" sldId="214748377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3441549129" sldId="214748377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1813483652" sldId="214748377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2230130384" sldId="214748378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1618740529" sldId="214748378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43647265" sldId="214748378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2784492578" sldId="214748378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3180344381" sldId="214748378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4256554363" sldId="214748378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0:42.338" v="195"/>
          <pc:sldLayoutMkLst>
            <pc:docMk/>
            <pc:sldMasterMk cId="4161764673" sldId="2147483787"/>
            <pc:sldLayoutMk cId="1574734238" sldId="2147483786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52:43.732" v="209"/>
        <pc:sldMasterMkLst>
          <pc:docMk/>
          <pc:sldMasterMk cId="900249030" sldId="2147483804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3496125691" sldId="214748379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2896697946" sldId="214748379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3749303680" sldId="214748379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664695883" sldId="214748379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1482011604" sldId="214748379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265276740" sldId="214748379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3997870475" sldId="214748379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793536007" sldId="214748380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4032760123" sldId="214748380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652916604" sldId="214748380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2:43.732" v="209"/>
          <pc:sldLayoutMkLst>
            <pc:docMk/>
            <pc:sldMasterMk cId="900249030" sldId="2147483804"/>
            <pc:sldLayoutMk cId="4065128839" sldId="2147483803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53:07.498" v="217"/>
        <pc:sldMasterMkLst>
          <pc:docMk/>
          <pc:sldMasterMk cId="2407427539" sldId="2147483817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1564382296" sldId="214748380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509237246" sldId="214748380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869328994" sldId="214748380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3131838127" sldId="214748380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3936066387" sldId="214748381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818468875" sldId="214748381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163758896" sldId="214748381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4008133036" sldId="214748381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2156878037" sldId="214748381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2373183697" sldId="214748381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3:07.498" v="217"/>
          <pc:sldLayoutMkLst>
            <pc:docMk/>
            <pc:sldMasterMk cId="2407427539" sldId="2147483817"/>
            <pc:sldLayoutMk cId="2371437743" sldId="2147483816"/>
          </pc:sldLayoutMkLst>
        </pc:sldLayoutChg>
      </pc:sldMasterChg>
      <pc:sldMasterChg chg="add del addSldLayout delSldLayout">
        <pc:chgData name="Umar Rahman (2018610)" userId="S::2018610@student.uwtsd.ac.uk::babb0e42-efe3-408d-9617-55d6272d06ee" providerId="AD" clId="Web-{A0B52072-5498-433C-82DC-6946A0F7FB7E}" dt="2022-06-12T02:54:38.390" v="223"/>
        <pc:sldMasterMkLst>
          <pc:docMk/>
          <pc:sldMasterMk cId="1617338808" sldId="2147483856"/>
        </pc:sldMasterMkLst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1391890088" sldId="2147483845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33747470" sldId="2147483846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86391763" sldId="2147483847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988796989" sldId="2147483848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554082123" sldId="2147483849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2184864402" sldId="2147483850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2431655247" sldId="2147483851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2204814833" sldId="2147483852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2334498442" sldId="2147483853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188652658" sldId="2147483854"/>
          </pc:sldLayoutMkLst>
        </pc:sldLayoutChg>
        <pc:sldLayoutChg chg="add del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1617338808" sldId="2147483856"/>
            <pc:sldLayoutMk cId="3005520308" sldId="2147483855"/>
          </pc:sldLayoutMkLst>
        </pc:sldLayoutChg>
      </pc:sldMasterChg>
      <pc:sldMasterChg chg="add addSldLayout">
        <pc:chgData name="Umar Rahman (2018610)" userId="S::2018610@student.uwtsd.ac.uk::babb0e42-efe3-408d-9617-55d6272d06ee" providerId="AD" clId="Web-{A0B52072-5498-433C-82DC-6946A0F7FB7E}" dt="2022-06-12T02:54:38.390" v="223"/>
        <pc:sldMasterMkLst>
          <pc:docMk/>
          <pc:sldMasterMk cId="2729962609" sldId="2147483893"/>
        </pc:sldMasterMkLst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1153523482" sldId="2147483882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55860250" sldId="2147483883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1126352999" sldId="2147483884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1919958322" sldId="2147483885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3476921282" sldId="2147483886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4154782949" sldId="2147483887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2325889292" sldId="2147483888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1654558088" sldId="2147483889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3562821403" sldId="2147483890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3035087994" sldId="2147483891"/>
          </pc:sldLayoutMkLst>
        </pc:sldLayoutChg>
        <pc:sldLayoutChg chg="add">
          <pc:chgData name="Umar Rahman (2018610)" userId="S::2018610@student.uwtsd.ac.uk::babb0e42-efe3-408d-9617-55d6272d06ee" providerId="AD" clId="Web-{A0B52072-5498-433C-82DC-6946A0F7FB7E}" dt="2022-06-12T02:54:38.390" v="223"/>
          <pc:sldLayoutMkLst>
            <pc:docMk/>
            <pc:sldMasterMk cId="2729962609" sldId="2147483893"/>
            <pc:sldLayoutMk cId="1989499925" sldId="2147483892"/>
          </pc:sldLayoutMkLst>
        </pc:sldLayoutChg>
      </pc:sldMasterChg>
    </pc:docChg>
  </pc:docChgLst>
  <pc:docChgLst>
    <pc:chgData name="Umar Rahman (2018610)" userId="S::2018610@student.uwtsd.ac.uk::babb0e42-efe3-408d-9617-55d6272d06ee" providerId="AD" clId="Web-{30C0D3E1-0946-2D45-9017-440D877748BC}"/>
    <pc:docChg chg="addSld modSld addMainMaster delMainMaster">
      <pc:chgData name="Umar Rahman (2018610)" userId="S::2018610@student.uwtsd.ac.uk::babb0e42-efe3-408d-9617-55d6272d06ee" providerId="AD" clId="Web-{30C0D3E1-0946-2D45-9017-440D877748BC}" dt="2022-06-13T03:12:00.599" v="1604" actId="20577"/>
      <pc:docMkLst>
        <pc:docMk/>
      </pc:docMkLst>
      <pc:sldChg chg="addSp delSp modSp mod modClrScheme delDesignElem chgLayout">
        <pc:chgData name="Umar Rahman (2018610)" userId="S::2018610@student.uwtsd.ac.uk::babb0e42-efe3-408d-9617-55d6272d06ee" providerId="AD" clId="Web-{30C0D3E1-0946-2D45-9017-440D877748BC}" dt="2022-06-13T02:38:10.862" v="1468"/>
        <pc:sldMkLst>
          <pc:docMk/>
          <pc:sldMk cId="1732488947" sldId="256"/>
        </pc:sldMkLst>
        <pc:spChg chg="mod ord">
          <ac:chgData name="Umar Rahman (2018610)" userId="S::2018610@student.uwtsd.ac.uk::babb0e42-efe3-408d-9617-55d6272d06ee" providerId="AD" clId="Web-{30C0D3E1-0946-2D45-9017-440D877748BC}" dt="2022-06-13T02:38:10.862" v="1468"/>
          <ac:spMkLst>
            <pc:docMk/>
            <pc:sldMk cId="1732488947" sldId="256"/>
            <ac:spMk id="2" creationId="{DE6F0825-AEEB-A4CE-68F7-D14B48E1F261}"/>
          </ac:spMkLst>
        </pc:spChg>
        <pc:spChg chg="mod ord">
          <ac:chgData name="Umar Rahman (2018610)" userId="S::2018610@student.uwtsd.ac.uk::babb0e42-efe3-408d-9617-55d6272d06ee" providerId="AD" clId="Web-{30C0D3E1-0946-2D45-9017-440D877748BC}" dt="2022-06-13T02:38:10.862" v="1468"/>
          <ac:spMkLst>
            <pc:docMk/>
            <pc:sldMk cId="1732488947" sldId="256"/>
            <ac:spMk id="3" creationId="{097B9C74-213F-DE4D-5662-C186C9704E24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8:10.862" v="1468"/>
          <ac:spMkLst>
            <pc:docMk/>
            <pc:sldMk cId="1732488947" sldId="256"/>
            <ac:spMk id="149" creationId="{657F69E0-C4B0-4BEC-A689-4F8D877F05D4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8:10.862" v="1468"/>
          <ac:spMkLst>
            <pc:docMk/>
            <pc:sldMk cId="1732488947" sldId="256"/>
            <ac:spMk id="151" creationId="{9F6380B4-6A1C-481E-8408-B4E6C75B9B81}"/>
          </ac:spMkLst>
        </pc:spChg>
      </pc:sldChg>
      <pc:sldChg chg="addSp delSp modSp mod modClrScheme delDesignElem chgLayout">
        <pc:chgData name="Umar Rahman (2018610)" userId="S::2018610@student.uwtsd.ac.uk::babb0e42-efe3-408d-9617-55d6272d06ee" providerId="AD" clId="Web-{30C0D3E1-0946-2D45-9017-440D877748BC}" dt="2022-06-13T03:12:00.599" v="1604" actId="20577"/>
        <pc:sldMkLst>
          <pc:docMk/>
          <pc:sldMk cId="1144355554" sldId="259"/>
        </pc:sldMkLst>
        <pc:spChg chg="mod ord">
          <ac:chgData name="Umar Rahman (2018610)" userId="S::2018610@student.uwtsd.ac.uk::babb0e42-efe3-408d-9617-55d6272d06ee" providerId="AD" clId="Web-{30C0D3E1-0946-2D45-9017-440D877748BC}" dt="2022-06-13T03:12:00.599" v="1604" actId="20577"/>
          <ac:spMkLst>
            <pc:docMk/>
            <pc:sldMk cId="1144355554" sldId="259"/>
            <ac:spMk id="2" creationId="{4B361B84-8BDD-399E-18B8-DFC7EC1AB784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8:10.862" v="1468"/>
          <ac:spMkLst>
            <pc:docMk/>
            <pc:sldMk cId="1144355554" sldId="259"/>
            <ac:spMk id="9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8:10.862" v="1468"/>
          <ac:spMkLst>
            <pc:docMk/>
            <pc:sldMk cId="1144355554" sldId="259"/>
            <ac:spMk id="11" creationId="{5683D043-25BB-4AC9-8130-641179672614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8:10.862" v="1468"/>
          <ac:spMkLst>
            <pc:docMk/>
            <pc:sldMk cId="1144355554" sldId="259"/>
            <ac:spMk id="13" creationId="{AA61CCAC-6875-474C-8E9E-F57ABF078C2B}"/>
          </ac:spMkLst>
        </pc:spChg>
      </pc:sldChg>
      <pc:sldChg chg="addSp delSp modSp add mod replId setBg modClrScheme setClrOvrMap delDesignElem chgLayout">
        <pc:chgData name="Umar Rahman (2018610)" userId="S::2018610@student.uwtsd.ac.uk::babb0e42-efe3-408d-9617-55d6272d06ee" providerId="AD" clId="Web-{30C0D3E1-0946-2D45-9017-440D877748BC}" dt="2022-06-13T02:58:54.333" v="1478"/>
        <pc:sldMkLst>
          <pc:docMk/>
          <pc:sldMk cId="3955845875" sldId="260"/>
        </pc:sldMkLst>
        <pc:spChg chg="mod ord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2" creationId="{4B361B84-8BDD-399E-18B8-DFC7EC1AB784}"/>
          </ac:spMkLst>
        </pc:spChg>
        <pc:spChg chg="add mod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4" creationId="{54248776-7ED9-28AD-0380-7EA602EB70D2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7:26.049" v="1466"/>
          <ac:spMkLst>
            <pc:docMk/>
            <pc:sldMk cId="3955845875" sldId="260"/>
            <ac:spMk id="7" creationId="{D4D5C035-20E5-4968-A9B3-0C98E94D3EF7}"/>
          </ac:spMkLst>
        </pc:spChg>
        <pc:spChg chg="del">
          <ac:chgData name="Umar Rahman (2018610)" userId="S::2018610@student.uwtsd.ac.uk::babb0e42-efe3-408d-9617-55d6272d06ee" providerId="AD" clId="Web-{30C0D3E1-0946-2D45-9017-440D877748BC}" dt="2022-06-13T02:34:56.124" v="1462"/>
          <ac:spMkLst>
            <pc:docMk/>
            <pc:sldMk cId="3955845875" sldId="260"/>
            <ac:spMk id="9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7:26.049" v="1466"/>
          <ac:spMkLst>
            <pc:docMk/>
            <pc:sldMk cId="3955845875" sldId="260"/>
            <ac:spMk id="10" creationId="{E446B7E6-8568-417F-959E-DB3D1E70F648}"/>
          </ac:spMkLst>
        </pc:spChg>
        <pc:spChg chg="del">
          <ac:chgData name="Umar Rahman (2018610)" userId="S::2018610@student.uwtsd.ac.uk::babb0e42-efe3-408d-9617-55d6272d06ee" providerId="AD" clId="Web-{30C0D3E1-0946-2D45-9017-440D877748BC}" dt="2022-06-13T02:34:56.124" v="1462"/>
          <ac:spMkLst>
            <pc:docMk/>
            <pc:sldMk cId="3955845875" sldId="260"/>
            <ac:spMk id="11" creationId="{5683D043-25BB-4AC9-8130-641179672614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7:26.049" v="1466"/>
          <ac:spMkLst>
            <pc:docMk/>
            <pc:sldMk cId="3955845875" sldId="260"/>
            <ac:spMk id="12" creationId="{2AD59235-734D-4D3C-BD3C-A9D43CF21C58}"/>
          </ac:spMkLst>
        </pc:spChg>
        <pc:spChg chg="del">
          <ac:chgData name="Umar Rahman (2018610)" userId="S::2018610@student.uwtsd.ac.uk::babb0e42-efe3-408d-9617-55d6272d06ee" providerId="AD" clId="Web-{30C0D3E1-0946-2D45-9017-440D877748BC}" dt="2022-06-13T02:34:56.124" v="1462"/>
          <ac:spMkLst>
            <pc:docMk/>
            <pc:sldMk cId="3955845875" sldId="260"/>
            <ac:spMk id="13" creationId="{AA61CCAC-6875-474C-8E9E-F57ABF078C2B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7:26.049" v="1466"/>
          <ac:spMkLst>
            <pc:docMk/>
            <pc:sldMk cId="3955845875" sldId="260"/>
            <ac:spMk id="14" creationId="{D7E9995C-EBF3-4863-8946-A572AE28F884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37:26.049" v="1466"/>
          <ac:spMkLst>
            <pc:docMk/>
            <pc:sldMk cId="3955845875" sldId="260"/>
            <ac:spMk id="16" creationId="{C321309B-381F-408F-9BE2-E5FB0EF68EF5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41:54.335" v="1469"/>
          <ac:spMkLst>
            <pc:docMk/>
            <pc:sldMk cId="3955845875" sldId="260"/>
            <ac:spMk id="18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41:54.335" v="1469"/>
          <ac:spMkLst>
            <pc:docMk/>
            <pc:sldMk cId="3955845875" sldId="260"/>
            <ac:spMk id="20" creationId="{9B7AD9F6-8CE7-4299-8FC6-328F4DCD3FF9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41:54.335" v="1469"/>
          <ac:spMkLst>
            <pc:docMk/>
            <pc:sldMk cId="3955845875" sldId="260"/>
            <ac:spMk id="22" creationId="{F49775AF-8896-43EE-92C6-83497D6DC56F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27" creationId="{DA381740-063A-41A4-836D-85D14980EEF0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29" creationId="{9B7AD9F6-8CE7-4299-8FC6-328F4DCD3FF9}"/>
          </ac:spMkLst>
        </pc:spChg>
        <pc:spChg chg="add del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31" creationId="{F49775AF-8896-43EE-92C6-83497D6DC56F}"/>
          </ac:spMkLst>
        </pc:spChg>
        <pc:spChg chg="add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36" creationId="{DA381740-063A-41A4-836D-85D14980EEF0}"/>
          </ac:spMkLst>
        </pc:spChg>
        <pc:spChg chg="add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38" creationId="{8A95209C-5275-4E15-8EA7-7F42980ABF2D}"/>
          </ac:spMkLst>
        </pc:spChg>
        <pc:spChg chg="add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40" creationId="{4F2ED431-E304-4FF0-9F4E-032783C9D612}"/>
          </ac:spMkLst>
        </pc:spChg>
        <pc:spChg chg="add">
          <ac:chgData name="Umar Rahman (2018610)" userId="S::2018610@student.uwtsd.ac.uk::babb0e42-efe3-408d-9617-55d6272d06ee" providerId="AD" clId="Web-{30C0D3E1-0946-2D45-9017-440D877748BC}" dt="2022-06-13T02:58:54.333" v="1478"/>
          <ac:spMkLst>
            <pc:docMk/>
            <pc:sldMk cId="3955845875" sldId="260"/>
            <ac:spMk id="42" creationId="{4E87FCFB-2CCE-460D-B3DD-557C8BD1B94A}"/>
          </ac:spMkLst>
        </pc:spChg>
        <pc:picChg chg="add mod">
          <ac:chgData name="Umar Rahman (2018610)" userId="S::2018610@student.uwtsd.ac.uk::babb0e42-efe3-408d-9617-55d6272d06ee" providerId="AD" clId="Web-{30C0D3E1-0946-2D45-9017-440D877748BC}" dt="2022-06-13T02:58:54.333" v="1478"/>
          <ac:picMkLst>
            <pc:docMk/>
            <pc:sldMk cId="3955845875" sldId="260"/>
            <ac:picMk id="3" creationId="{779FB130-4C87-7170-35BE-C6A49E0CE7EB}"/>
          </ac:picMkLst>
        </pc:picChg>
        <pc:picChg chg="del mod ord">
          <ac:chgData name="Umar Rahman (2018610)" userId="S::2018610@student.uwtsd.ac.uk::babb0e42-efe3-408d-9617-55d6272d06ee" providerId="AD" clId="Web-{30C0D3E1-0946-2D45-9017-440D877748BC}" dt="2022-06-13T02:42:46.540" v="1473"/>
          <ac:picMkLst>
            <pc:docMk/>
            <pc:sldMk cId="3955845875" sldId="260"/>
            <ac:picMk id="5" creationId="{46AE9C69-6879-EB8E-BB51-EA7D07B47885}"/>
          </ac:picMkLst>
        </pc:picChg>
      </pc:sldChg>
      <pc:sldMasterChg chg="add del addSldLayout delSldLayout">
        <pc:chgData name="Umar Rahman (2018610)" userId="S::2018610@student.uwtsd.ac.uk::babb0e42-efe3-408d-9617-55d6272d06ee" providerId="AD" clId="Web-{30C0D3E1-0946-2D45-9017-440D877748BC}" dt="2022-06-13T02:38:10.862" v="1468"/>
        <pc:sldMasterMkLst>
          <pc:docMk/>
          <pc:sldMasterMk cId="2729962609" sldId="2147483893"/>
        </pc:sldMasterMkLst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1153523482" sldId="2147483882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55860250" sldId="2147483883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1126352999" sldId="2147483884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1919958322" sldId="2147483885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3476921282" sldId="2147483886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4154782949" sldId="2147483887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2325889292" sldId="2147483888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1654558088" sldId="2147483889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3562821403" sldId="2147483890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3035087994" sldId="2147483891"/>
          </pc:sldLayoutMkLst>
        </pc:sldLayoutChg>
        <pc:sldLayoutChg chg="add del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729962609" sldId="2147483893"/>
            <pc:sldLayoutMk cId="1989499925" sldId="2147483892"/>
          </pc:sldLayoutMkLst>
        </pc:sldLayoutChg>
      </pc:sldMasterChg>
      <pc:sldMasterChg chg="add del addSldLayout delSldLayout modSldLayout">
        <pc:chgData name="Umar Rahman (2018610)" userId="S::2018610@student.uwtsd.ac.uk::babb0e42-efe3-408d-9617-55d6272d06ee" providerId="AD" clId="Web-{30C0D3E1-0946-2D45-9017-440D877748BC}" dt="2022-06-13T02:38:10.862" v="1468"/>
        <pc:sldMasterMkLst>
          <pc:docMk/>
          <pc:sldMasterMk cId="2115857704" sldId="2147483894"/>
        </pc:sldMasterMkLst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2717598244" sldId="2147483895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4187182151" sldId="2147483896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3030679020" sldId="2147483897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1910006348" sldId="2147483898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880179029" sldId="2147483899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3767533807" sldId="2147483900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4225753126" sldId="2147483901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2292999436" sldId="2147483902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1160825331" sldId="2147483903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48915611" sldId="2147483904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2537432841" sldId="2147483905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3084679031" sldId="2147483906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348684644" sldId="2147483907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981434549" sldId="2147483908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3798507817" sldId="2147483909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4137962850" sldId="2147483910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8:10.862" v="1468"/>
          <pc:sldLayoutMkLst>
            <pc:docMk/>
            <pc:sldMasterMk cId="2115857704" sldId="2147483894"/>
            <pc:sldLayoutMk cId="777320285" sldId="2147483911"/>
          </pc:sldLayoutMkLst>
        </pc:sldLayoutChg>
      </pc:sldMasterChg>
      <pc:sldMasterChg chg="add del addSldLayout delSldLayout modSldLayout">
        <pc:chgData name="Umar Rahman (2018610)" userId="S::2018610@student.uwtsd.ac.uk::babb0e42-efe3-408d-9617-55d6272d06ee" providerId="AD" clId="Web-{30C0D3E1-0946-2D45-9017-440D877748BC}" dt="2022-06-13T02:37:37.502" v="1467"/>
        <pc:sldMasterMkLst>
          <pc:docMk/>
          <pc:sldMasterMk cId="3634022569" sldId="2147483912"/>
        </pc:sldMasterMkLst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745059306" sldId="2147483913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420701799" sldId="2147483914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1036608677" sldId="2147483915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1732607270" sldId="2147483916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2364771703" sldId="2147483917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1103592039" sldId="2147483918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3456216639" sldId="2147483919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1383768074" sldId="2147483920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50527921" sldId="2147483921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4173756590" sldId="2147483922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2991375289" sldId="2147483923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2147236774" sldId="2147483924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3829117513" sldId="2147483925"/>
          </pc:sldLayoutMkLst>
        </pc:sldLayoutChg>
        <pc:sldLayoutChg chg="add del mod replId">
          <pc:chgData name="Umar Rahman (2018610)" userId="S::2018610@student.uwtsd.ac.uk::babb0e42-efe3-408d-9617-55d6272d06ee" providerId="AD" clId="Web-{30C0D3E1-0946-2D45-9017-440D877748BC}" dt="2022-06-13T02:37:37.502" v="1467"/>
          <pc:sldLayoutMkLst>
            <pc:docMk/>
            <pc:sldMasterMk cId="3634022569" sldId="2147483912"/>
            <pc:sldLayoutMk cId="576885370" sldId="2147483926"/>
          </pc:sldLayoutMkLst>
        </pc:sldLayoutChg>
      </pc:sldMasterChg>
    </pc:docChg>
  </pc:docChgLst>
  <pc:docChgLst>
    <pc:chgData name="Umar Rahman (2018610)" userId="S::2018610@student.uwtsd.ac.uk::babb0e42-efe3-408d-9617-55d6272d06ee" providerId="AD" clId="Web-{B91FDA08-9454-114B-46B4-41927304E884}"/>
    <pc:docChg chg="modSld">
      <pc:chgData name="Umar Rahman (2018610)" userId="S::2018610@student.uwtsd.ac.uk::babb0e42-efe3-408d-9617-55d6272d06ee" providerId="AD" clId="Web-{B91FDA08-9454-114B-46B4-41927304E884}" dt="2022-06-19T03:33:51.259" v="74" actId="20577"/>
      <pc:docMkLst>
        <pc:docMk/>
      </pc:docMkLst>
      <pc:sldChg chg="addSp delSp modSp">
        <pc:chgData name="Umar Rahman (2018610)" userId="S::2018610@student.uwtsd.ac.uk::babb0e42-efe3-408d-9617-55d6272d06ee" providerId="AD" clId="Web-{B91FDA08-9454-114B-46B4-41927304E884}" dt="2022-06-19T03:31:09.327" v="68" actId="1076"/>
        <pc:sldMkLst>
          <pc:docMk/>
          <pc:sldMk cId="3955845875" sldId="260"/>
        </pc:sldMkLst>
        <pc:spChg chg="add">
          <ac:chgData name="Umar Rahman (2018610)" userId="S::2018610@student.uwtsd.ac.uk::babb0e42-efe3-408d-9617-55d6272d06ee" providerId="AD" clId="Web-{B91FDA08-9454-114B-46B4-41927304E884}" dt="2022-06-19T03:08:33.697" v="24"/>
          <ac:spMkLst>
            <pc:docMk/>
            <pc:sldMk cId="3955845875" sldId="260"/>
            <ac:spMk id="11" creationId="{A3C44BFA-EBF4-2DE2-2D69-3DC0B28B715B}"/>
          </ac:spMkLst>
        </pc:spChg>
        <pc:spChg chg="add del">
          <ac:chgData name="Umar Rahman (2018610)" userId="S::2018610@student.uwtsd.ac.uk::babb0e42-efe3-408d-9617-55d6272d06ee" providerId="AD" clId="Web-{B91FDA08-9454-114B-46B4-41927304E884}" dt="2022-06-19T03:08:43.260" v="26"/>
          <ac:spMkLst>
            <pc:docMk/>
            <pc:sldMk cId="3955845875" sldId="260"/>
            <ac:spMk id="12" creationId="{97256360-2400-D551-BC50-1C4C15074B28}"/>
          </ac:spMkLst>
        </pc:spChg>
        <pc:spChg chg="add mod">
          <ac:chgData name="Umar Rahman (2018610)" userId="S::2018610@student.uwtsd.ac.uk::babb0e42-efe3-408d-9617-55d6272d06ee" providerId="AD" clId="Web-{B91FDA08-9454-114B-46B4-41927304E884}" dt="2022-06-19T03:09:30.857" v="30" actId="14100"/>
          <ac:spMkLst>
            <pc:docMk/>
            <pc:sldMk cId="3955845875" sldId="260"/>
            <ac:spMk id="13" creationId="{1654DD7C-EABB-662A-4074-74C92A28354C}"/>
          </ac:spMkLst>
        </pc:spChg>
        <pc:spChg chg="add">
          <ac:chgData name="Umar Rahman (2018610)" userId="S::2018610@student.uwtsd.ac.uk::babb0e42-efe3-408d-9617-55d6272d06ee" providerId="AD" clId="Web-{B91FDA08-9454-114B-46B4-41927304E884}" dt="2022-06-19T03:09:48.092" v="31"/>
          <ac:spMkLst>
            <pc:docMk/>
            <pc:sldMk cId="3955845875" sldId="260"/>
            <ac:spMk id="14" creationId="{3387F7BF-A8D2-A756-9B75-AB3B18F75DC1}"/>
          </ac:spMkLst>
        </pc:spChg>
        <pc:spChg chg="add del">
          <ac:chgData name="Umar Rahman (2018610)" userId="S::2018610@student.uwtsd.ac.uk::babb0e42-efe3-408d-9617-55d6272d06ee" providerId="AD" clId="Web-{B91FDA08-9454-114B-46B4-41927304E884}" dt="2022-06-19T03:09:54.030" v="33"/>
          <ac:spMkLst>
            <pc:docMk/>
            <pc:sldMk cId="3955845875" sldId="260"/>
            <ac:spMk id="15" creationId="{A8235E57-9A61-6DCC-4FC9-2DBFEB65D789}"/>
          </ac:spMkLst>
        </pc:spChg>
        <pc:spChg chg="add">
          <ac:chgData name="Umar Rahman (2018610)" userId="S::2018610@student.uwtsd.ac.uk::babb0e42-efe3-408d-9617-55d6272d06ee" providerId="AD" clId="Web-{B91FDA08-9454-114B-46B4-41927304E884}" dt="2022-06-19T03:09:57.952" v="34"/>
          <ac:spMkLst>
            <pc:docMk/>
            <pc:sldMk cId="3955845875" sldId="260"/>
            <ac:spMk id="16" creationId="{EBA47D90-8908-6ACB-E5BA-AC5299FBD75C}"/>
          </ac:spMkLst>
        </pc:spChg>
        <pc:spChg chg="add">
          <ac:chgData name="Umar Rahman (2018610)" userId="S::2018610@student.uwtsd.ac.uk::babb0e42-efe3-408d-9617-55d6272d06ee" providerId="AD" clId="Web-{B91FDA08-9454-114B-46B4-41927304E884}" dt="2022-06-19T03:10:01.265" v="35"/>
          <ac:spMkLst>
            <pc:docMk/>
            <pc:sldMk cId="3955845875" sldId="260"/>
            <ac:spMk id="17" creationId="{B31227DF-82B3-935D-33AE-B2A266581FD2}"/>
          </ac:spMkLst>
        </pc:spChg>
        <pc:spChg chg="add">
          <ac:chgData name="Umar Rahman (2018610)" userId="S::2018610@student.uwtsd.ac.uk::babb0e42-efe3-408d-9617-55d6272d06ee" providerId="AD" clId="Web-{B91FDA08-9454-114B-46B4-41927304E884}" dt="2022-06-19T03:10:02.937" v="36"/>
          <ac:spMkLst>
            <pc:docMk/>
            <pc:sldMk cId="3955845875" sldId="260"/>
            <ac:spMk id="18" creationId="{B319AC05-D5D8-371F-B273-0F49FE58C7E2}"/>
          </ac:spMkLst>
        </pc:spChg>
        <pc:spChg chg="add mod">
          <ac:chgData name="Umar Rahman (2018610)" userId="S::2018610@student.uwtsd.ac.uk::babb0e42-efe3-408d-9617-55d6272d06ee" providerId="AD" clId="Web-{B91FDA08-9454-114B-46B4-41927304E884}" dt="2022-06-19T03:11:25.379" v="47" actId="14100"/>
          <ac:spMkLst>
            <pc:docMk/>
            <pc:sldMk cId="3955845875" sldId="260"/>
            <ac:spMk id="19" creationId="{3AAE4AAE-DE41-596A-A128-023DFDD26550}"/>
          </ac:spMkLst>
        </pc:spChg>
        <pc:spChg chg="add">
          <ac:chgData name="Umar Rahman (2018610)" userId="S::2018610@student.uwtsd.ac.uk::babb0e42-efe3-408d-9617-55d6272d06ee" providerId="AD" clId="Web-{B91FDA08-9454-114B-46B4-41927304E884}" dt="2022-06-19T03:28:36.333" v="57"/>
          <ac:spMkLst>
            <pc:docMk/>
            <pc:sldMk cId="3955845875" sldId="260"/>
            <ac:spMk id="20" creationId="{C53A9AF4-E33C-101F-EB56-E8AA47EFA570}"/>
          </ac:spMkLst>
        </pc:spChg>
        <pc:spChg chg="add">
          <ac:chgData name="Umar Rahman (2018610)" userId="S::2018610@student.uwtsd.ac.uk::babb0e42-efe3-408d-9617-55d6272d06ee" providerId="AD" clId="Web-{B91FDA08-9454-114B-46B4-41927304E884}" dt="2022-06-19T03:28:38.177" v="58"/>
          <ac:spMkLst>
            <pc:docMk/>
            <pc:sldMk cId="3955845875" sldId="260"/>
            <ac:spMk id="21" creationId="{842773D9-6E61-C21B-816D-C12D3B8E9B29}"/>
          </ac:spMkLst>
        </pc:spChg>
        <pc:spChg chg="add mod">
          <ac:chgData name="Umar Rahman (2018610)" userId="S::2018610@student.uwtsd.ac.uk::babb0e42-efe3-408d-9617-55d6272d06ee" providerId="AD" clId="Web-{B91FDA08-9454-114B-46B4-41927304E884}" dt="2022-06-19T03:31:09.327" v="68" actId="1076"/>
          <ac:spMkLst>
            <pc:docMk/>
            <pc:sldMk cId="3955845875" sldId="260"/>
            <ac:spMk id="22" creationId="{0B177795-402A-6A5B-1022-140DE33279D3}"/>
          </ac:spMkLst>
        </pc:spChg>
      </pc:sldChg>
      <pc:sldChg chg="addSp delSp modSp">
        <pc:chgData name="Umar Rahman (2018610)" userId="S::2018610@student.uwtsd.ac.uk::babb0e42-efe3-408d-9617-55d6272d06ee" providerId="AD" clId="Web-{B91FDA08-9454-114B-46B4-41927304E884}" dt="2022-06-19T02:50:33.129" v="15" actId="20577"/>
        <pc:sldMkLst>
          <pc:docMk/>
          <pc:sldMk cId="2501852574" sldId="261"/>
        </pc:sldMkLst>
        <pc:spChg chg="mod">
          <ac:chgData name="Umar Rahman (2018610)" userId="S::2018610@student.uwtsd.ac.uk::babb0e42-efe3-408d-9617-55d6272d06ee" providerId="AD" clId="Web-{B91FDA08-9454-114B-46B4-41927304E884}" dt="2022-06-19T02:47:59.554" v="0" actId="1076"/>
          <ac:spMkLst>
            <pc:docMk/>
            <pc:sldMk cId="2501852574" sldId="261"/>
            <ac:spMk id="10" creationId="{CE13A2A0-139F-028E-FC9E-D14031DA3783}"/>
          </ac:spMkLst>
        </pc:spChg>
        <pc:spChg chg="add del">
          <ac:chgData name="Umar Rahman (2018610)" userId="S::2018610@student.uwtsd.ac.uk::babb0e42-efe3-408d-9617-55d6272d06ee" providerId="AD" clId="Web-{B91FDA08-9454-114B-46B4-41927304E884}" dt="2022-06-19T02:48:16.321" v="2"/>
          <ac:spMkLst>
            <pc:docMk/>
            <pc:sldMk cId="2501852574" sldId="261"/>
            <ac:spMk id="12" creationId="{BBAA24E1-24BB-635B-DE19-7E8BCC8110A3}"/>
          </ac:spMkLst>
        </pc:spChg>
        <pc:spChg chg="add mod">
          <ac:chgData name="Umar Rahman (2018610)" userId="S::2018610@student.uwtsd.ac.uk::babb0e42-efe3-408d-9617-55d6272d06ee" providerId="AD" clId="Web-{B91FDA08-9454-114B-46B4-41927304E884}" dt="2022-06-19T02:50:33.129" v="15" actId="20577"/>
          <ac:spMkLst>
            <pc:docMk/>
            <pc:sldMk cId="2501852574" sldId="261"/>
            <ac:spMk id="13" creationId="{5817AB75-85A2-4C00-B7F7-9F8C88788F26}"/>
          </ac:spMkLst>
        </pc:spChg>
      </pc:sldChg>
      <pc:sldChg chg="modSp">
        <pc:chgData name="Umar Rahman (2018610)" userId="S::2018610@student.uwtsd.ac.uk::babb0e42-efe3-408d-9617-55d6272d06ee" providerId="AD" clId="Web-{B91FDA08-9454-114B-46B4-41927304E884}" dt="2022-06-19T03:33:51.259" v="74" actId="20577"/>
        <pc:sldMkLst>
          <pc:docMk/>
          <pc:sldMk cId="653568482" sldId="262"/>
        </pc:sldMkLst>
        <pc:spChg chg="mod">
          <ac:chgData name="Umar Rahman (2018610)" userId="S::2018610@student.uwtsd.ac.uk::babb0e42-efe3-408d-9617-55d6272d06ee" providerId="AD" clId="Web-{B91FDA08-9454-114B-46B4-41927304E884}" dt="2022-06-19T03:33:51.259" v="74" actId="20577"/>
          <ac:spMkLst>
            <pc:docMk/>
            <pc:sldMk cId="653568482" sldId="262"/>
            <ac:spMk id="3" creationId="{1FBC9336-BB06-B5D5-9060-2EE86557D75F}"/>
          </ac:spMkLst>
        </pc:spChg>
      </pc:sldChg>
    </pc:docChg>
  </pc:docChgLst>
  <pc:docChgLst>
    <pc:chgData name="Umar Rahman (2018610)" userId="S::2018610@student.uwtsd.ac.uk::babb0e42-efe3-408d-9617-55d6272d06ee" providerId="AD" clId="Web-{C71E558A-59B6-C8B1-B0AC-77BEF7F3B17C}"/>
    <pc:docChg chg="delSld modSld">
      <pc:chgData name="Umar Rahman (2018610)" userId="S::2018610@student.uwtsd.ac.uk::babb0e42-efe3-408d-9617-55d6272d06ee" providerId="AD" clId="Web-{C71E558A-59B6-C8B1-B0AC-77BEF7F3B17C}" dt="2022-07-10T03:12:12.561" v="774" actId="20577"/>
      <pc:docMkLst>
        <pc:docMk/>
      </pc:docMkLst>
      <pc:sldChg chg="del">
        <pc:chgData name="Umar Rahman (2018610)" userId="S::2018610@student.uwtsd.ac.uk::babb0e42-efe3-408d-9617-55d6272d06ee" providerId="AD" clId="Web-{C71E558A-59B6-C8B1-B0AC-77BEF7F3B17C}" dt="2022-07-10T01:09:23.823" v="0"/>
        <pc:sldMkLst>
          <pc:docMk/>
          <pc:sldMk cId="1732488947" sldId="256"/>
        </pc:sldMkLst>
      </pc:sldChg>
      <pc:sldChg chg="addSp modSp">
        <pc:chgData name="Umar Rahman (2018610)" userId="S::2018610@student.uwtsd.ac.uk::babb0e42-efe3-408d-9617-55d6272d06ee" providerId="AD" clId="Web-{C71E558A-59B6-C8B1-B0AC-77BEF7F3B17C}" dt="2022-07-10T02:17:16.163" v="561" actId="20577"/>
        <pc:sldMkLst>
          <pc:docMk/>
          <pc:sldMk cId="1144355554" sldId="259"/>
        </pc:sldMkLst>
        <pc:spChg chg="mod">
          <ac:chgData name="Umar Rahman (2018610)" userId="S::2018610@student.uwtsd.ac.uk::babb0e42-efe3-408d-9617-55d6272d06ee" providerId="AD" clId="Web-{C71E558A-59B6-C8B1-B0AC-77BEF7F3B17C}" dt="2022-07-10T01:23:15.340" v="143" actId="14100"/>
          <ac:spMkLst>
            <pc:docMk/>
            <pc:sldMk cId="1144355554" sldId="259"/>
            <ac:spMk id="2" creationId="{4B361B84-8BDD-399E-18B8-DFC7EC1AB784}"/>
          </ac:spMkLst>
        </pc:spChg>
        <pc:spChg chg="add mod">
          <ac:chgData name="Umar Rahman (2018610)" userId="S::2018610@student.uwtsd.ac.uk::babb0e42-efe3-408d-9617-55d6272d06ee" providerId="AD" clId="Web-{C71E558A-59B6-C8B1-B0AC-77BEF7F3B17C}" dt="2022-07-10T02:17:16.163" v="561" actId="20577"/>
          <ac:spMkLst>
            <pc:docMk/>
            <pc:sldMk cId="1144355554" sldId="259"/>
            <ac:spMk id="7" creationId="{C83EEA1A-F1DB-CEE3-8F46-7E256592926C}"/>
          </ac:spMkLst>
        </pc:spChg>
      </pc:sldChg>
      <pc:sldChg chg="addSp delSp modSp">
        <pc:chgData name="Umar Rahman (2018610)" userId="S::2018610@student.uwtsd.ac.uk::babb0e42-efe3-408d-9617-55d6272d06ee" providerId="AD" clId="Web-{C71E558A-59B6-C8B1-B0AC-77BEF7F3B17C}" dt="2022-07-10T02:09:06.157" v="505" actId="20577"/>
        <pc:sldMkLst>
          <pc:docMk/>
          <pc:sldMk cId="3955845875" sldId="260"/>
        </pc:sldMkLst>
        <pc:spChg chg="mod">
          <ac:chgData name="Umar Rahman (2018610)" userId="S::2018610@student.uwtsd.ac.uk::babb0e42-efe3-408d-9617-55d6272d06ee" providerId="AD" clId="Web-{C71E558A-59B6-C8B1-B0AC-77BEF7F3B17C}" dt="2022-07-10T02:09:06.157" v="505" actId="20577"/>
          <ac:spMkLst>
            <pc:docMk/>
            <pc:sldMk cId="3955845875" sldId="260"/>
            <ac:spMk id="3" creationId="{D06BE2AA-3875-A33A-583C-FEDD782496C5}"/>
          </ac:spMkLst>
        </pc:spChg>
        <pc:spChg chg="mod">
          <ac:chgData name="Umar Rahman (2018610)" userId="S::2018610@student.uwtsd.ac.uk::babb0e42-efe3-408d-9617-55d6272d06ee" providerId="AD" clId="Web-{C71E558A-59B6-C8B1-B0AC-77BEF7F3B17C}" dt="2022-07-10T01:48:03.664" v="345" actId="20577"/>
          <ac:spMkLst>
            <pc:docMk/>
            <pc:sldMk cId="3955845875" sldId="260"/>
            <ac:spMk id="7" creationId="{DE8D18AE-1008-968F-03BA-4C0FF28C336E}"/>
          </ac:spMkLst>
        </pc:spChg>
        <pc:spChg chg="mod">
          <ac:chgData name="Umar Rahman (2018610)" userId="S::2018610@student.uwtsd.ac.uk::babb0e42-efe3-408d-9617-55d6272d06ee" providerId="AD" clId="Web-{C71E558A-59B6-C8B1-B0AC-77BEF7F3B17C}" dt="2022-07-10T01:57:04.703" v="497" actId="14100"/>
          <ac:spMkLst>
            <pc:docMk/>
            <pc:sldMk cId="3955845875" sldId="260"/>
            <ac:spMk id="9" creationId="{1B48C63B-76AE-A501-BEAA-598B966122F0}"/>
          </ac:spMkLst>
        </pc:spChg>
        <pc:spChg chg="del">
          <ac:chgData name="Umar Rahman (2018610)" userId="S::2018610@student.uwtsd.ac.uk::babb0e42-efe3-408d-9617-55d6272d06ee" providerId="AD" clId="Web-{C71E558A-59B6-C8B1-B0AC-77BEF7F3B17C}" dt="2022-07-10T01:31:02.563" v="213"/>
          <ac:spMkLst>
            <pc:docMk/>
            <pc:sldMk cId="3955845875" sldId="260"/>
            <ac:spMk id="14" creationId="{3387F7BF-A8D2-A756-9B75-AB3B18F75DC1}"/>
          </ac:spMkLst>
        </pc:spChg>
        <pc:spChg chg="del mod">
          <ac:chgData name="Umar Rahman (2018610)" userId="S::2018610@student.uwtsd.ac.uk::babb0e42-efe3-408d-9617-55d6272d06ee" providerId="AD" clId="Web-{C71E558A-59B6-C8B1-B0AC-77BEF7F3B17C}" dt="2022-07-10T01:31:20.017" v="216"/>
          <ac:spMkLst>
            <pc:docMk/>
            <pc:sldMk cId="3955845875" sldId="260"/>
            <ac:spMk id="16" creationId="{EBA47D90-8908-6ACB-E5BA-AC5299FBD75C}"/>
          </ac:spMkLst>
        </pc:spChg>
        <pc:spChg chg="add del mod">
          <ac:chgData name="Umar Rahman (2018610)" userId="S::2018610@student.uwtsd.ac.uk::babb0e42-efe3-408d-9617-55d6272d06ee" providerId="AD" clId="Web-{C71E558A-59B6-C8B1-B0AC-77BEF7F3B17C}" dt="2022-07-10T01:32:37.224" v="223" actId="20577"/>
          <ac:spMkLst>
            <pc:docMk/>
            <pc:sldMk cId="3955845875" sldId="260"/>
            <ac:spMk id="19" creationId="{3AAE4AAE-DE41-596A-A128-023DFDD26550}"/>
          </ac:spMkLst>
        </pc:spChg>
        <pc:spChg chg="mod">
          <ac:chgData name="Umar Rahman (2018610)" userId="S::2018610@student.uwtsd.ac.uk::babb0e42-efe3-408d-9617-55d6272d06ee" providerId="AD" clId="Web-{C71E558A-59B6-C8B1-B0AC-77BEF7F3B17C}" dt="2022-07-10T01:34:11.779" v="229" actId="1076"/>
          <ac:spMkLst>
            <pc:docMk/>
            <pc:sldMk cId="3955845875" sldId="260"/>
            <ac:spMk id="22" creationId="{0B177795-402A-6A5B-1022-140DE33279D3}"/>
          </ac:spMkLst>
        </pc:spChg>
        <pc:picChg chg="add del mod">
          <ac:chgData name="Umar Rahman (2018610)" userId="S::2018610@student.uwtsd.ac.uk::babb0e42-efe3-408d-9617-55d6272d06ee" providerId="AD" clId="Web-{C71E558A-59B6-C8B1-B0AC-77BEF7F3B17C}" dt="2022-07-10T01:32:18.332" v="221"/>
          <ac:picMkLst>
            <pc:docMk/>
            <pc:sldMk cId="3955845875" sldId="260"/>
            <ac:picMk id="5" creationId="{FA5CCDB1-E5DD-41DD-F2F3-09742900D981}"/>
          </ac:picMkLst>
        </pc:picChg>
        <pc:picChg chg="del">
          <ac:chgData name="Umar Rahman (2018610)" userId="S::2018610@student.uwtsd.ac.uk::babb0e42-efe3-408d-9617-55d6272d06ee" providerId="AD" clId="Web-{C71E558A-59B6-C8B1-B0AC-77BEF7F3B17C}" dt="2022-07-10T01:29:19.137" v="203"/>
          <ac:picMkLst>
            <pc:docMk/>
            <pc:sldMk cId="3955845875" sldId="260"/>
            <ac:picMk id="8" creationId="{C17C9765-EBBF-7104-0226-86448E377B2E}"/>
          </ac:picMkLst>
        </pc:picChg>
      </pc:sldChg>
      <pc:sldChg chg="modSp">
        <pc:chgData name="Umar Rahman (2018610)" userId="S::2018610@student.uwtsd.ac.uk::babb0e42-efe3-408d-9617-55d6272d06ee" providerId="AD" clId="Web-{C71E558A-59B6-C8B1-B0AC-77BEF7F3B17C}" dt="2022-07-10T02:33:01.285" v="729" actId="14100"/>
        <pc:sldMkLst>
          <pc:docMk/>
          <pc:sldMk cId="2501852574" sldId="261"/>
        </pc:sldMkLst>
        <pc:spChg chg="mod">
          <ac:chgData name="Umar Rahman (2018610)" userId="S::2018610@student.uwtsd.ac.uk::babb0e42-efe3-408d-9617-55d6272d06ee" providerId="AD" clId="Web-{C71E558A-59B6-C8B1-B0AC-77BEF7F3B17C}" dt="2022-07-10T02:33:01.285" v="729" actId="14100"/>
          <ac:spMkLst>
            <pc:docMk/>
            <pc:sldMk cId="2501852574" sldId="261"/>
            <ac:spMk id="4" creationId="{6ACFBEA2-FECC-BB99-D00F-49BE4E713A9B}"/>
          </ac:spMkLst>
        </pc:spChg>
      </pc:sldChg>
      <pc:sldChg chg="addSp modSp">
        <pc:chgData name="Umar Rahman (2018610)" userId="S::2018610@student.uwtsd.ac.uk::babb0e42-efe3-408d-9617-55d6272d06ee" providerId="AD" clId="Web-{C71E558A-59B6-C8B1-B0AC-77BEF7F3B17C}" dt="2022-07-10T03:12:12.561" v="774" actId="20577"/>
        <pc:sldMkLst>
          <pc:docMk/>
          <pc:sldMk cId="1889651151" sldId="263"/>
        </pc:sldMkLst>
        <pc:spChg chg="mod">
          <ac:chgData name="Umar Rahman (2018610)" userId="S::2018610@student.uwtsd.ac.uk::babb0e42-efe3-408d-9617-55d6272d06ee" providerId="AD" clId="Web-{C71E558A-59B6-C8B1-B0AC-77BEF7F3B17C}" dt="2022-07-10T01:28:56.292" v="202" actId="20577"/>
          <ac:spMkLst>
            <pc:docMk/>
            <pc:sldMk cId="1889651151" sldId="263"/>
            <ac:spMk id="2" creationId="{11F02F4B-5407-0F85-9AD8-9483B30AEE78}"/>
          </ac:spMkLst>
        </pc:spChg>
        <pc:spChg chg="add mod">
          <ac:chgData name="Umar Rahman (2018610)" userId="S::2018610@student.uwtsd.ac.uk::babb0e42-efe3-408d-9617-55d6272d06ee" providerId="AD" clId="Web-{C71E558A-59B6-C8B1-B0AC-77BEF7F3B17C}" dt="2022-07-10T01:22:25.255" v="140" actId="20577"/>
          <ac:spMkLst>
            <pc:docMk/>
            <pc:sldMk cId="1889651151" sldId="263"/>
            <ac:spMk id="3" creationId="{D2F153D3-CB2B-D2BF-16D7-C5F580878C6F}"/>
          </ac:spMkLst>
        </pc:spChg>
        <pc:spChg chg="mod">
          <ac:chgData name="Umar Rahman (2018610)" userId="S::2018610@student.uwtsd.ac.uk::babb0e42-efe3-408d-9617-55d6272d06ee" providerId="AD" clId="Web-{C71E558A-59B6-C8B1-B0AC-77BEF7F3B17C}" dt="2022-07-10T03:12:12.561" v="774" actId="20577"/>
          <ac:spMkLst>
            <pc:docMk/>
            <pc:sldMk cId="1889651151" sldId="263"/>
            <ac:spMk id="10" creationId="{89436411-3720-9455-7FDA-B016001C7E76}"/>
          </ac:spMkLst>
        </pc:spChg>
        <pc:picChg chg="mod">
          <ac:chgData name="Umar Rahman (2018610)" userId="S::2018610@student.uwtsd.ac.uk::babb0e42-efe3-408d-9617-55d6272d06ee" providerId="AD" clId="Web-{C71E558A-59B6-C8B1-B0AC-77BEF7F3B17C}" dt="2022-07-10T01:21:53.535" v="139" actId="14100"/>
          <ac:picMkLst>
            <pc:docMk/>
            <pc:sldMk cId="1889651151" sldId="263"/>
            <ac:picMk id="4" creationId="{90096CE6-89B8-5F4B-C89E-B450EEF84DB5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28T03:49:10.64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889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558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821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087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499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921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523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60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352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958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782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7/9/2022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96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86" r:id="rId6"/>
    <p:sldLayoutId id="2147483882" r:id="rId7"/>
    <p:sldLayoutId id="2147483883" r:id="rId8"/>
    <p:sldLayoutId id="2147483884" r:id="rId9"/>
    <p:sldLayoutId id="2147483885" r:id="rId10"/>
    <p:sldLayoutId id="214748388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02F4B-5407-0F85-9AD8-9483B30AE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4733" y="54683"/>
            <a:ext cx="7774314" cy="86958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 dirty="0"/>
              <a:t>The skeletal system &amp; rheumatoid </a:t>
            </a:r>
            <a:r>
              <a:rPr lang="en-GB" sz="4800" dirty="0" err="1"/>
              <a:t>artritis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81825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4">
            <a:extLst>
              <a:ext uri="{FF2B5EF4-FFF2-40B4-BE49-F238E27FC236}">
                <a16:creationId xmlns:a16="http://schemas.microsoft.com/office/drawing/2014/main" id="{90096CE6-89B8-5F4B-C89E-B450EEF84D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5" y="3117421"/>
            <a:ext cx="5189940" cy="3624468"/>
          </a:xfrm>
          <a:prstGeom prst="rect">
            <a:avLst/>
          </a:prstGeom>
        </p:spPr>
      </p:pic>
      <p:sp>
        <p:nvSpPr>
          <p:cNvPr id="5" name="Call-out: Down Arrow 4">
            <a:extLst>
              <a:ext uri="{FF2B5EF4-FFF2-40B4-BE49-F238E27FC236}">
                <a16:creationId xmlns:a16="http://schemas.microsoft.com/office/drawing/2014/main" id="{BA844EDB-6AF5-B8F0-20B9-3285796C3A74}"/>
              </a:ext>
            </a:extLst>
          </p:cNvPr>
          <p:cNvSpPr/>
          <p:nvPr/>
        </p:nvSpPr>
        <p:spPr>
          <a:xfrm>
            <a:off x="4861148" y="1986122"/>
            <a:ext cx="6286499" cy="968152"/>
          </a:xfrm>
          <a:prstGeom prst="downArrowCallou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ea typeface="+mn-lt"/>
                <a:cs typeface="+mn-lt"/>
              </a:rPr>
              <a:t>Reinforces the internal organs in its construction.</a:t>
            </a:r>
            <a:endParaRPr lang="en-US" dirty="0">
              <a:latin typeface="Arial"/>
            </a:endParaRPr>
          </a:p>
        </p:txBody>
      </p:sp>
      <p:sp>
        <p:nvSpPr>
          <p:cNvPr id="6" name="Call-out: Down Arrow 5">
            <a:extLst>
              <a:ext uri="{FF2B5EF4-FFF2-40B4-BE49-F238E27FC236}">
                <a16:creationId xmlns:a16="http://schemas.microsoft.com/office/drawing/2014/main" id="{AD262E4E-CA49-AEFE-B9BF-66BFAF52BB86}"/>
              </a:ext>
            </a:extLst>
          </p:cNvPr>
          <p:cNvSpPr/>
          <p:nvPr/>
        </p:nvSpPr>
        <p:spPr>
          <a:xfrm>
            <a:off x="4814995" y="3114674"/>
            <a:ext cx="6384022" cy="916781"/>
          </a:xfrm>
          <a:prstGeom prst="downArrowCallou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ea typeface="+mn-lt"/>
                <a:cs typeface="+mn-lt"/>
              </a:rPr>
              <a:t>Serves as the body's blood production</a:t>
            </a:r>
            <a:endParaRPr lang="en-US" dirty="0">
              <a:latin typeface="Arial"/>
            </a:endParaRPr>
          </a:p>
        </p:txBody>
      </p:sp>
      <p:sp>
        <p:nvSpPr>
          <p:cNvPr id="9" name="Call-out: Down Arrow 8">
            <a:extLst>
              <a:ext uri="{FF2B5EF4-FFF2-40B4-BE49-F238E27FC236}">
                <a16:creationId xmlns:a16="http://schemas.microsoft.com/office/drawing/2014/main" id="{D4826F4A-E7E5-11A6-36D4-200EAB4218E3}"/>
              </a:ext>
            </a:extLst>
          </p:cNvPr>
          <p:cNvSpPr/>
          <p:nvPr/>
        </p:nvSpPr>
        <p:spPr>
          <a:xfrm>
            <a:off x="4851517" y="4191854"/>
            <a:ext cx="6409707" cy="89296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Calcium, iron, bone marrow are produced in the bone.</a:t>
            </a:r>
          </a:p>
        </p:txBody>
      </p:sp>
      <p:sp>
        <p:nvSpPr>
          <p:cNvPr id="10" name="Call-out: Down Arrow 9">
            <a:extLst>
              <a:ext uri="{FF2B5EF4-FFF2-40B4-BE49-F238E27FC236}">
                <a16:creationId xmlns:a16="http://schemas.microsoft.com/office/drawing/2014/main" id="{89436411-3720-9455-7FDA-B016001C7E76}"/>
              </a:ext>
            </a:extLst>
          </p:cNvPr>
          <p:cNvSpPr/>
          <p:nvPr/>
        </p:nvSpPr>
        <p:spPr>
          <a:xfrm>
            <a:off x="4813923" y="5084824"/>
            <a:ext cx="6333723" cy="916781"/>
          </a:xfrm>
          <a:prstGeom prst="downArrow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The human body has 206 bones.</a:t>
            </a:r>
          </a:p>
        </p:txBody>
      </p:sp>
      <p:sp>
        <p:nvSpPr>
          <p:cNvPr id="12" name="Call-out: Down Arrow 11">
            <a:extLst>
              <a:ext uri="{FF2B5EF4-FFF2-40B4-BE49-F238E27FC236}">
                <a16:creationId xmlns:a16="http://schemas.microsoft.com/office/drawing/2014/main" id="{D06A52FE-D97D-BCE6-77A7-F9DD0D2D35D8}"/>
              </a:ext>
            </a:extLst>
          </p:cNvPr>
          <p:cNvSpPr/>
          <p:nvPr/>
        </p:nvSpPr>
        <p:spPr>
          <a:xfrm>
            <a:off x="4900612" y="1006866"/>
            <a:ext cx="6298404" cy="916781"/>
          </a:xfrm>
          <a:prstGeom prst="downArrowCallou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Red cells carry oxygen and white fight infection.</a:t>
            </a:r>
          </a:p>
        </p:txBody>
      </p:sp>
      <p:sp>
        <p:nvSpPr>
          <p:cNvPr id="14" name="Call-out: Down Arrow 13">
            <a:extLst>
              <a:ext uri="{FF2B5EF4-FFF2-40B4-BE49-F238E27FC236}">
                <a16:creationId xmlns:a16="http://schemas.microsoft.com/office/drawing/2014/main" id="{A37F58FE-8277-3FE8-6BF1-E5935AE43E25}"/>
              </a:ext>
            </a:extLst>
          </p:cNvPr>
          <p:cNvSpPr/>
          <p:nvPr/>
        </p:nvSpPr>
        <p:spPr>
          <a:xfrm>
            <a:off x="4776331" y="6053646"/>
            <a:ext cx="6417468" cy="1000126"/>
          </a:xfrm>
          <a:prstGeom prst="downArrowCallou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Rib cage contains 2 set of 12 bones.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2F153D3-CB2B-D2BF-16D7-C5F580878C6F}"/>
              </a:ext>
            </a:extLst>
          </p:cNvPr>
          <p:cNvSpPr/>
          <p:nvPr/>
        </p:nvSpPr>
        <p:spPr>
          <a:xfrm>
            <a:off x="424666" y="334767"/>
            <a:ext cx="3544584" cy="273121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Arial"/>
                <a:cs typeface="Arial"/>
              </a:rPr>
              <a:t>Name Umar Rahman</a:t>
            </a:r>
          </a:p>
          <a:p>
            <a:pPr algn="ctr"/>
            <a:r>
              <a:rPr lang="en-GB" sz="1600" dirty="0">
                <a:latin typeface="Arial"/>
                <a:cs typeface="Arial"/>
              </a:rPr>
              <a:t>Student ID 2018610</a:t>
            </a:r>
          </a:p>
          <a:p>
            <a:pPr algn="ctr"/>
            <a:r>
              <a:rPr lang="en-GB" sz="1600" dirty="0">
                <a:latin typeface="Arial"/>
                <a:cs typeface="Arial"/>
              </a:rPr>
              <a:t>BMHP003_BIRM</a:t>
            </a:r>
          </a:p>
          <a:p>
            <a:pPr algn="ctr"/>
            <a:r>
              <a:rPr lang="en-GB" sz="1600" dirty="0">
                <a:latin typeface="Arial"/>
                <a:cs typeface="Arial"/>
              </a:rPr>
              <a:t>Lecturer Mohammad Humza</a:t>
            </a:r>
          </a:p>
          <a:p>
            <a:pPr algn="ctr"/>
            <a:r>
              <a:rPr lang="en-GB" sz="1600" dirty="0">
                <a:latin typeface="Arial"/>
                <a:cs typeface="Arial"/>
              </a:rPr>
              <a:t>Introduction to physiology</a:t>
            </a:r>
          </a:p>
          <a:p>
            <a:pPr algn="ctr"/>
            <a:r>
              <a:rPr lang="en-GB" sz="1600" dirty="0">
                <a:latin typeface="Arial"/>
                <a:cs typeface="Arial"/>
              </a:rPr>
              <a:t>Task 1 academic poster</a:t>
            </a:r>
          </a:p>
        </p:txBody>
      </p:sp>
    </p:spTree>
    <p:extLst>
      <p:ext uri="{BB962C8B-B14F-4D97-AF65-F5344CB8AC3E}">
        <p14:creationId xmlns:p14="http://schemas.microsoft.com/office/powerpoint/2010/main" val="1889651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61B84-8BDD-399E-18B8-DFC7EC1AB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25634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100" dirty="0">
                <a:solidFill>
                  <a:srgbClr val="FFFFFF"/>
                </a:solidFill>
              </a:rPr>
              <a:t> The rib cage and skull</a:t>
            </a:r>
            <a:br>
              <a:rPr lang="en-US" sz="5100" dirty="0"/>
            </a:br>
            <a:endParaRPr lang="en-US" sz="5100" dirty="0">
              <a:solidFill>
                <a:srgbClr val="FFFFFF"/>
              </a:solidFill>
            </a:endParaRPr>
          </a:p>
        </p:txBody>
      </p:sp>
      <p:sp>
        <p:nvSpPr>
          <p:cNvPr id="38" name="Rectangle 7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invertebrate, coelenterate, plastic, jellyfish&#10;&#10;Description automatically generated">
            <a:extLst>
              <a:ext uri="{FF2B5EF4-FFF2-40B4-BE49-F238E27FC236}">
                <a16:creationId xmlns:a16="http://schemas.microsoft.com/office/drawing/2014/main" id="{9BDE1581-A6A0-2454-895E-4B02ED2193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8280" y="-1599843"/>
            <a:ext cx="3584681" cy="72149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7F47B2-121C-ED8A-E05E-4E449BD0F00F}"/>
              </a:ext>
            </a:extLst>
          </p:cNvPr>
          <p:cNvSpPr txBox="1"/>
          <p:nvPr/>
        </p:nvSpPr>
        <p:spPr>
          <a:xfrm>
            <a:off x="7899400" y="3936999"/>
            <a:ext cx="44195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latin typeface="Arial"/>
              <a:cs typeface="Arial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3BB23ED-B3EA-A181-F29B-A1DF8D3BF2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50" y="4768850"/>
            <a:ext cx="1714500" cy="208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B1AA642-6A83-529B-F87D-CBABC4DA78E3}"/>
              </a:ext>
            </a:extLst>
          </p:cNvPr>
          <p:cNvSpPr txBox="1"/>
          <p:nvPr/>
        </p:nvSpPr>
        <p:spPr>
          <a:xfrm>
            <a:off x="-1712" y="4304870"/>
            <a:ext cx="70155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The brain is the most delicate of all organs.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C711A3-112A-0F9E-E712-7D29B397D245}"/>
              </a:ext>
            </a:extLst>
          </p:cNvPr>
          <p:cNvSpPr txBox="1"/>
          <p:nvPr/>
        </p:nvSpPr>
        <p:spPr>
          <a:xfrm>
            <a:off x="4175" y="3976849"/>
            <a:ext cx="82569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 Features of the brain are memory, emotions, intelligent, &amp; creativity</a:t>
            </a:r>
            <a:r>
              <a:rPr lang="en-GB" sz="1600" dirty="0">
                <a:latin typeface="Arial"/>
                <a:cs typeface="Arial"/>
              </a:rPr>
              <a:t>.</a:t>
            </a: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627450-E6C8-E900-3620-1FB1C05955A7}"/>
              </a:ext>
            </a:extLst>
          </p:cNvPr>
          <p:cNvSpPr txBox="1"/>
          <p:nvPr/>
        </p:nvSpPr>
        <p:spPr>
          <a:xfrm>
            <a:off x="10062" y="3674510"/>
            <a:ext cx="75378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Two arteries supply blood to the brain vertebral &amp; carotid.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C26D21-7B10-5067-E96A-57032C330AD1}"/>
              </a:ext>
            </a:extLst>
          </p:cNvPr>
          <p:cNvSpPr txBox="1"/>
          <p:nvPr/>
        </p:nvSpPr>
        <p:spPr>
          <a:xfrm>
            <a:off x="33070" y="3346485"/>
            <a:ext cx="78888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Skull is formed in two parts cranium &amp; mandible. </a:t>
            </a:r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20A1B74-CD51-73E0-2940-CF88DF7326CA}"/>
              </a:ext>
            </a:extLst>
          </p:cNvPr>
          <p:cNvSpPr/>
          <p:nvPr/>
        </p:nvSpPr>
        <p:spPr>
          <a:xfrm>
            <a:off x="8967199" y="3714538"/>
            <a:ext cx="3219234" cy="77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The rib cage main three functions are protection, support &amp; respiration.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D894241-7592-1E03-D117-61E3C762F855}"/>
              </a:ext>
            </a:extLst>
          </p:cNvPr>
          <p:cNvSpPr/>
          <p:nvPr/>
        </p:nvSpPr>
        <p:spPr>
          <a:xfrm>
            <a:off x="8966665" y="4878405"/>
            <a:ext cx="3219232" cy="8390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Ribs cage helps lungs push air in &amp; out.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ED4063C-1E3D-E78A-3871-EC9FFA5BE4C3}"/>
              </a:ext>
            </a:extLst>
          </p:cNvPr>
          <p:cNvSpPr/>
          <p:nvPr/>
        </p:nvSpPr>
        <p:spPr>
          <a:xfrm>
            <a:off x="8963989" y="6091504"/>
            <a:ext cx="3219234" cy="8219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Ribs can get broken with trauma or even prolonged coughing.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F7BFBE9-0377-A308-37DA-3E7BAC47512C}"/>
              </a:ext>
            </a:extLst>
          </p:cNvPr>
          <p:cNvSpPr txBox="1"/>
          <p:nvPr/>
        </p:nvSpPr>
        <p:spPr>
          <a:xfrm>
            <a:off x="4724400" y="428625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3EEA1A-F1DB-CEE3-8F46-7E256592926C}"/>
              </a:ext>
            </a:extLst>
          </p:cNvPr>
          <p:cNvSpPr txBox="1"/>
          <p:nvPr/>
        </p:nvSpPr>
        <p:spPr>
          <a:xfrm>
            <a:off x="6850" y="3020602"/>
            <a:ext cx="86165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 Loss of synovial fluid in the bone can cause arthritis.</a:t>
            </a:r>
          </a:p>
        </p:txBody>
      </p:sp>
    </p:spTree>
    <p:extLst>
      <p:ext uri="{BB962C8B-B14F-4D97-AF65-F5344CB8AC3E}">
        <p14:creationId xmlns:p14="http://schemas.microsoft.com/office/powerpoint/2010/main" val="114435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 animBg="1"/>
      <p:bldP spid="14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3F8EE4DF-7D55-4C30-AF69-A177EA1A3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6C37A1CD-D381-4AD7-BDE8-22220E4C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342702"/>
          </a:xfrm>
          <a:custGeom>
            <a:avLst/>
            <a:gdLst>
              <a:gd name="connsiteX0" fmla="*/ 6788003 w 12188952"/>
              <a:gd name="connsiteY0" fmla="*/ 6274493 h 6342702"/>
              <a:gd name="connsiteX1" fmla="*/ 6787005 w 12188952"/>
              <a:gd name="connsiteY1" fmla="*/ 6274571 h 6342702"/>
              <a:gd name="connsiteX2" fmla="*/ 6786779 w 12188952"/>
              <a:gd name="connsiteY2" fmla="*/ 6275105 h 6342702"/>
              <a:gd name="connsiteX3" fmla="*/ 0 w 12188952"/>
              <a:gd name="connsiteY3" fmla="*/ 0 h 6342702"/>
              <a:gd name="connsiteX4" fmla="*/ 12188952 w 12188952"/>
              <a:gd name="connsiteY4" fmla="*/ 0 h 6342702"/>
              <a:gd name="connsiteX5" fmla="*/ 12188952 w 12188952"/>
              <a:gd name="connsiteY5" fmla="*/ 5380258 h 6342702"/>
              <a:gd name="connsiteX6" fmla="*/ 12058081 w 12188952"/>
              <a:gd name="connsiteY6" fmla="*/ 5419298 h 6342702"/>
              <a:gd name="connsiteX7" fmla="*/ 11673881 w 12188952"/>
              <a:gd name="connsiteY7" fmla="*/ 5522873 h 6342702"/>
              <a:gd name="connsiteX8" fmla="*/ 10422749 w 12188952"/>
              <a:gd name="connsiteY8" fmla="*/ 5806412 h 6342702"/>
              <a:gd name="connsiteX9" fmla="*/ 9421666 w 12188952"/>
              <a:gd name="connsiteY9" fmla="*/ 5981574 h 6342702"/>
              <a:gd name="connsiteX10" fmla="*/ 8456304 w 12188952"/>
              <a:gd name="connsiteY10" fmla="*/ 6115275 h 6342702"/>
              <a:gd name="connsiteX11" fmla="*/ 7714041 w 12188952"/>
              <a:gd name="connsiteY11" fmla="*/ 6195222 h 6342702"/>
              <a:gd name="connsiteX12" fmla="*/ 6949978 w 12188952"/>
              <a:gd name="connsiteY12" fmla="*/ 6261002 h 6342702"/>
              <a:gd name="connsiteX13" fmla="*/ 6934569 w 12188952"/>
              <a:gd name="connsiteY13" fmla="*/ 6263073 h 6342702"/>
              <a:gd name="connsiteX14" fmla="*/ 6788750 w 12188952"/>
              <a:gd name="connsiteY14" fmla="*/ 6274434 h 6342702"/>
              <a:gd name="connsiteX15" fmla="*/ 6798241 w 12188952"/>
              <a:gd name="connsiteY15" fmla="*/ 6276254 h 6342702"/>
              <a:gd name="connsiteX16" fmla="*/ 6833723 w 12188952"/>
              <a:gd name="connsiteY16" fmla="*/ 6274547 h 6342702"/>
              <a:gd name="connsiteX17" fmla="*/ 6882282 w 12188952"/>
              <a:gd name="connsiteY17" fmla="*/ 6271569 h 6342702"/>
              <a:gd name="connsiteX18" fmla="*/ 7576876 w 12188952"/>
              <a:gd name="connsiteY18" fmla="*/ 6239042 h 6342702"/>
              <a:gd name="connsiteX19" fmla="*/ 8621689 w 12188952"/>
              <a:gd name="connsiteY19" fmla="*/ 6152145 h 6342702"/>
              <a:gd name="connsiteX20" fmla="*/ 9477600 w 12188952"/>
              <a:gd name="connsiteY20" fmla="*/ 6048239 h 6342702"/>
              <a:gd name="connsiteX21" fmla="*/ 10626651 w 12188952"/>
              <a:gd name="connsiteY21" fmla="*/ 5854082 h 6342702"/>
              <a:gd name="connsiteX22" fmla="*/ 11995498 w 12188952"/>
              <a:gd name="connsiteY22" fmla="*/ 5528088 h 6342702"/>
              <a:gd name="connsiteX23" fmla="*/ 12188952 w 12188952"/>
              <a:gd name="connsiteY23" fmla="*/ 5471089 h 6342702"/>
              <a:gd name="connsiteX24" fmla="*/ 12188952 w 12188952"/>
              <a:gd name="connsiteY24" fmla="*/ 5525826 h 6342702"/>
              <a:gd name="connsiteX25" fmla="*/ 11826300 w 12188952"/>
              <a:gd name="connsiteY25" fmla="*/ 5631125 h 6342702"/>
              <a:gd name="connsiteX26" fmla="*/ 10936448 w 12188952"/>
              <a:gd name="connsiteY26" fmla="*/ 5845640 h 6342702"/>
              <a:gd name="connsiteX27" fmla="*/ 9983034 w 12188952"/>
              <a:gd name="connsiteY27" fmla="*/ 6025645 h 6342702"/>
              <a:gd name="connsiteX28" fmla="*/ 9184585 w 12188952"/>
              <a:gd name="connsiteY28" fmla="*/ 6141592 h 6342702"/>
              <a:gd name="connsiteX29" fmla="*/ 8576053 w 12188952"/>
              <a:gd name="connsiteY29" fmla="*/ 6211111 h 6342702"/>
              <a:gd name="connsiteX30" fmla="*/ 7862392 w 12188952"/>
              <a:gd name="connsiteY30" fmla="*/ 6272562 h 6342702"/>
              <a:gd name="connsiteX31" fmla="*/ 6933768 w 12188952"/>
              <a:gd name="connsiteY31" fmla="*/ 6323956 h 6342702"/>
              <a:gd name="connsiteX32" fmla="*/ 6476130 w 12188952"/>
              <a:gd name="connsiteY32" fmla="*/ 6337859 h 6342702"/>
              <a:gd name="connsiteX33" fmla="*/ 6360703 w 12188952"/>
              <a:gd name="connsiteY33" fmla="*/ 6342702 h 6342702"/>
              <a:gd name="connsiteX34" fmla="*/ 6055614 w 12188952"/>
              <a:gd name="connsiteY34" fmla="*/ 6342702 h 6342702"/>
              <a:gd name="connsiteX35" fmla="*/ 5976289 w 12188952"/>
              <a:gd name="connsiteY35" fmla="*/ 6338108 h 6342702"/>
              <a:gd name="connsiteX36" fmla="*/ 5263770 w 12188952"/>
              <a:gd name="connsiteY36" fmla="*/ 6301859 h 6342702"/>
              <a:gd name="connsiteX37" fmla="*/ 4345190 w 12188952"/>
              <a:gd name="connsiteY37" fmla="*/ 6239789 h 6342702"/>
              <a:gd name="connsiteX38" fmla="*/ 3372201 w 12188952"/>
              <a:gd name="connsiteY38" fmla="*/ 6141220 h 6342702"/>
              <a:gd name="connsiteX39" fmla="*/ 2361582 w 12188952"/>
              <a:gd name="connsiteY39" fmla="*/ 6022293 h 6342702"/>
              <a:gd name="connsiteX40" fmla="*/ 1232869 w 12188952"/>
              <a:gd name="connsiteY40" fmla="*/ 5849117 h 6342702"/>
              <a:gd name="connsiteX41" fmla="*/ 68483 w 12188952"/>
              <a:gd name="connsiteY41" fmla="*/ 5609410 h 6342702"/>
              <a:gd name="connsiteX42" fmla="*/ 0 w 12188952"/>
              <a:gd name="connsiteY42" fmla="*/ 5592055 h 6342702"/>
              <a:gd name="connsiteX43" fmla="*/ 0 w 12188952"/>
              <a:gd name="connsiteY43" fmla="*/ 5535566 h 6342702"/>
              <a:gd name="connsiteX44" fmla="*/ 72423 w 12188952"/>
              <a:gd name="connsiteY44" fmla="*/ 5554343 h 6342702"/>
              <a:gd name="connsiteX45" fmla="*/ 600566 w 12188952"/>
              <a:gd name="connsiteY45" fmla="*/ 5672713 h 6342702"/>
              <a:gd name="connsiteX46" fmla="*/ 1769069 w 12188952"/>
              <a:gd name="connsiteY46" fmla="*/ 5882881 h 6342702"/>
              <a:gd name="connsiteX47" fmla="*/ 2612900 w 12188952"/>
              <a:gd name="connsiteY47" fmla="*/ 5999823 h 6342702"/>
              <a:gd name="connsiteX48" fmla="*/ 2580488 w 12188952"/>
              <a:gd name="connsiteY48" fmla="*/ 5989892 h 6342702"/>
              <a:gd name="connsiteX49" fmla="*/ 1112357 w 12188952"/>
              <a:gd name="connsiteY49" fmla="*/ 5657195 h 6342702"/>
              <a:gd name="connsiteX50" fmla="*/ 420307 w 12188952"/>
              <a:gd name="connsiteY50" fmla="*/ 5457762 h 6342702"/>
              <a:gd name="connsiteX51" fmla="*/ 0 w 12188952"/>
              <a:gd name="connsiteY51" fmla="*/ 5318845 h 6342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342702">
                <a:moveTo>
                  <a:pt x="6788003" y="6274493"/>
                </a:moveTo>
                <a:lnTo>
                  <a:pt x="6787005" y="6274571"/>
                </a:lnTo>
                <a:lnTo>
                  <a:pt x="6786779" y="627510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380258"/>
                </a:lnTo>
                <a:lnTo>
                  <a:pt x="12058081" y="5419298"/>
                </a:lnTo>
                <a:cubicBezTo>
                  <a:pt x="11930517" y="5455512"/>
                  <a:pt x="11802439" y="5490041"/>
                  <a:pt x="11673881" y="5522873"/>
                </a:cubicBezTo>
                <a:cubicBezTo>
                  <a:pt x="11259973" y="5630380"/>
                  <a:pt x="10842632" y="5723982"/>
                  <a:pt x="10422749" y="5806412"/>
                </a:cubicBezTo>
                <a:cubicBezTo>
                  <a:pt x="10090287" y="5871623"/>
                  <a:pt x="9756593" y="5930020"/>
                  <a:pt x="9421666" y="5981574"/>
                </a:cubicBezTo>
                <a:cubicBezTo>
                  <a:pt x="9100721" y="6031231"/>
                  <a:pt x="8778938" y="6075798"/>
                  <a:pt x="8456304" y="6115275"/>
                </a:cubicBezTo>
                <a:cubicBezTo>
                  <a:pt x="8209307" y="6145441"/>
                  <a:pt x="7961801" y="6171014"/>
                  <a:pt x="7714041" y="6195222"/>
                </a:cubicBezTo>
                <a:lnTo>
                  <a:pt x="6949978" y="6261002"/>
                </a:lnTo>
                <a:lnTo>
                  <a:pt x="6934569" y="6263073"/>
                </a:lnTo>
                <a:lnTo>
                  <a:pt x="6788750" y="6274434"/>
                </a:lnTo>
                <a:lnTo>
                  <a:pt x="6798241" y="6276254"/>
                </a:lnTo>
                <a:cubicBezTo>
                  <a:pt x="6809920" y="6276720"/>
                  <a:pt x="6822028" y="6274547"/>
                  <a:pt x="6833723" y="6274547"/>
                </a:cubicBezTo>
                <a:cubicBezTo>
                  <a:pt x="6849867" y="6274547"/>
                  <a:pt x="6866012" y="6271940"/>
                  <a:pt x="6882282" y="6271569"/>
                </a:cubicBezTo>
                <a:cubicBezTo>
                  <a:pt x="7114026" y="6266107"/>
                  <a:pt x="7345514" y="6253940"/>
                  <a:pt x="7576876" y="6239042"/>
                </a:cubicBezTo>
                <a:cubicBezTo>
                  <a:pt x="7925570" y="6216574"/>
                  <a:pt x="8274011" y="6188395"/>
                  <a:pt x="8621689" y="6152145"/>
                </a:cubicBezTo>
                <a:cubicBezTo>
                  <a:pt x="8907712" y="6122847"/>
                  <a:pt x="9193011" y="6088212"/>
                  <a:pt x="9477600" y="6048239"/>
                </a:cubicBezTo>
                <a:cubicBezTo>
                  <a:pt x="9862435" y="5993865"/>
                  <a:pt x="10245452" y="5929151"/>
                  <a:pt x="10626651" y="5854082"/>
                </a:cubicBezTo>
                <a:cubicBezTo>
                  <a:pt x="11087341" y="5762962"/>
                  <a:pt x="11544088" y="5655456"/>
                  <a:pt x="11995498" y="5528088"/>
                </a:cubicBezTo>
                <a:lnTo>
                  <a:pt x="12188952" y="5471089"/>
                </a:lnTo>
                <a:lnTo>
                  <a:pt x="12188952" y="5525826"/>
                </a:lnTo>
                <a:lnTo>
                  <a:pt x="11826300" y="5631125"/>
                </a:lnTo>
                <a:cubicBezTo>
                  <a:pt x="11531885" y="5710822"/>
                  <a:pt x="11235310" y="5781708"/>
                  <a:pt x="10936448" y="5845640"/>
                </a:cubicBezTo>
                <a:cubicBezTo>
                  <a:pt x="10620168" y="5913422"/>
                  <a:pt x="10302365" y="5973419"/>
                  <a:pt x="9983034" y="6025645"/>
                </a:cubicBezTo>
                <a:cubicBezTo>
                  <a:pt x="9717606" y="6069094"/>
                  <a:pt x="9451451" y="6107739"/>
                  <a:pt x="9184585" y="6141592"/>
                </a:cubicBezTo>
                <a:cubicBezTo>
                  <a:pt x="8981951" y="6167166"/>
                  <a:pt x="8779319" y="6191249"/>
                  <a:pt x="8576053" y="6211111"/>
                </a:cubicBezTo>
                <a:cubicBezTo>
                  <a:pt x="8338462" y="6233831"/>
                  <a:pt x="8100618" y="6255306"/>
                  <a:pt x="7862392" y="6272562"/>
                </a:cubicBezTo>
                <a:cubicBezTo>
                  <a:pt x="7553105" y="6294906"/>
                  <a:pt x="7243690" y="6312784"/>
                  <a:pt x="6933768" y="6323956"/>
                </a:cubicBezTo>
                <a:cubicBezTo>
                  <a:pt x="6781221" y="6329419"/>
                  <a:pt x="6628676" y="6333267"/>
                  <a:pt x="6476130" y="6337859"/>
                </a:cubicBezTo>
                <a:cubicBezTo>
                  <a:pt x="6437585" y="6335775"/>
                  <a:pt x="6398929" y="6337400"/>
                  <a:pt x="6360703" y="6342702"/>
                </a:cubicBezTo>
                <a:lnTo>
                  <a:pt x="6055614" y="6342702"/>
                </a:lnTo>
                <a:lnTo>
                  <a:pt x="5976289" y="6338108"/>
                </a:lnTo>
                <a:cubicBezTo>
                  <a:pt x="5738826" y="6325695"/>
                  <a:pt x="5501363" y="6311916"/>
                  <a:pt x="5263770" y="6301859"/>
                </a:cubicBezTo>
                <a:cubicBezTo>
                  <a:pt x="4957027" y="6289443"/>
                  <a:pt x="4650663" y="6268963"/>
                  <a:pt x="4345190" y="6239789"/>
                </a:cubicBezTo>
                <a:cubicBezTo>
                  <a:pt x="4020648" y="6208877"/>
                  <a:pt x="3696870" y="6174242"/>
                  <a:pt x="3372201" y="6141220"/>
                </a:cubicBezTo>
                <a:cubicBezTo>
                  <a:pt x="3034653" y="6106958"/>
                  <a:pt x="2697781" y="6067319"/>
                  <a:pt x="2361582" y="6022293"/>
                </a:cubicBezTo>
                <a:cubicBezTo>
                  <a:pt x="1984196" y="5972140"/>
                  <a:pt x="1607962" y="5914414"/>
                  <a:pt x="1232869" y="5849117"/>
                </a:cubicBezTo>
                <a:cubicBezTo>
                  <a:pt x="841970" y="5780404"/>
                  <a:pt x="453644" y="5701916"/>
                  <a:pt x="68483" y="5609410"/>
                </a:cubicBezTo>
                <a:lnTo>
                  <a:pt x="0" y="5592055"/>
                </a:lnTo>
                <a:lnTo>
                  <a:pt x="0" y="5535566"/>
                </a:lnTo>
                <a:lnTo>
                  <a:pt x="72423" y="5554343"/>
                </a:lnTo>
                <a:cubicBezTo>
                  <a:pt x="247899" y="5596521"/>
                  <a:pt x="424058" y="5635781"/>
                  <a:pt x="600566" y="5672713"/>
                </a:cubicBezTo>
                <a:cubicBezTo>
                  <a:pt x="988032" y="5753527"/>
                  <a:pt x="1377788" y="5822425"/>
                  <a:pt x="1769069" y="5882881"/>
                </a:cubicBezTo>
                <a:cubicBezTo>
                  <a:pt x="2051913" y="5926457"/>
                  <a:pt x="2335141" y="5966554"/>
                  <a:pt x="2612900" y="5999823"/>
                </a:cubicBezTo>
                <a:cubicBezTo>
                  <a:pt x="2604892" y="6002430"/>
                  <a:pt x="2593962" y="5992374"/>
                  <a:pt x="2580488" y="5989892"/>
                </a:cubicBezTo>
                <a:cubicBezTo>
                  <a:pt x="2086656" y="5897940"/>
                  <a:pt x="1597284" y="5787047"/>
                  <a:pt x="1112357" y="5657195"/>
                </a:cubicBezTo>
                <a:cubicBezTo>
                  <a:pt x="880233" y="5595124"/>
                  <a:pt x="649550" y="5528646"/>
                  <a:pt x="420307" y="5457762"/>
                </a:cubicBezTo>
                <a:lnTo>
                  <a:pt x="0" y="531884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61B84-8BDD-399E-18B8-DFC7EC1AB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73888"/>
            <a:ext cx="3508744" cy="33598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rgbClr val="FFFFFF"/>
                </a:solidFill>
              </a:rPr>
              <a:t> </a:t>
            </a:r>
            <a:br>
              <a:rPr lang="en-US" sz="3700" u="sng">
                <a:solidFill>
                  <a:srgbClr val="FFFFFF"/>
                </a:solidFill>
              </a:rPr>
            </a:br>
            <a:br>
              <a:rPr lang="en-US" sz="3700">
                <a:solidFill>
                  <a:srgbClr val="FFFFFF"/>
                </a:solidFill>
              </a:rPr>
            </a:br>
            <a:br>
              <a:rPr lang="en-US" sz="3700">
                <a:solidFill>
                  <a:srgbClr val="FFFFFF"/>
                </a:solidFill>
              </a:rPr>
            </a:br>
            <a:br>
              <a:rPr lang="en-US" sz="3700">
                <a:solidFill>
                  <a:srgbClr val="FFFFFF"/>
                </a:solidFill>
              </a:rPr>
            </a:br>
            <a:br>
              <a:rPr lang="en-US" sz="3700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6BE2AA-3875-A33A-583C-FEDD782496C5}"/>
              </a:ext>
            </a:extLst>
          </p:cNvPr>
          <p:cNvSpPr txBox="1"/>
          <p:nvPr/>
        </p:nvSpPr>
        <p:spPr>
          <a:xfrm>
            <a:off x="3277776" y="187207"/>
            <a:ext cx="6743996" cy="70537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800" dirty="0">
                <a:solidFill>
                  <a:srgbClr val="FFFFFF"/>
                </a:solidFill>
                <a:latin typeface="Arial"/>
                <a:cs typeface="Arial"/>
              </a:rPr>
              <a:t>                    </a:t>
            </a:r>
            <a:r>
              <a:rPr lang="en-GB" sz="2800" u="sng" dirty="0">
                <a:solidFill>
                  <a:srgbClr val="FFFFFF"/>
                </a:solidFill>
                <a:latin typeface="Arial"/>
                <a:cs typeface="Arial"/>
              </a:rPr>
              <a:t> Rheumatoid arthritis</a:t>
            </a:r>
            <a:r>
              <a:rPr lang="en-GB" u="sng" dirty="0">
                <a:solidFill>
                  <a:srgbClr val="FFFFFF"/>
                </a:solidFill>
                <a:latin typeface="Arial"/>
                <a:cs typeface="Arial"/>
              </a:rPr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A886A8-9A4D-6018-DD77-1392F8BA425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0562B6-14AA-2211-64FE-EA177E72A4C4}"/>
              </a:ext>
            </a:extLst>
          </p:cNvPr>
          <p:cNvSpPr txBox="1"/>
          <p:nvPr/>
        </p:nvSpPr>
        <p:spPr>
          <a:xfrm>
            <a:off x="4867275" y="280749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" name="Picture 6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FA5CCDB1-E5DD-41DD-F2F3-09742900D9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585" y="58996"/>
            <a:ext cx="3595687" cy="5748044"/>
          </a:xfrm>
          <a:prstGeom prst="rect">
            <a:avLst/>
          </a:prstGeom>
        </p:spPr>
      </p:pic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DE8D18AE-1008-968F-03BA-4C0FF28C336E}"/>
              </a:ext>
            </a:extLst>
          </p:cNvPr>
          <p:cNvSpPr/>
          <p:nvPr/>
        </p:nvSpPr>
        <p:spPr>
          <a:xfrm>
            <a:off x="8641352" y="811163"/>
            <a:ext cx="3601171" cy="4370392"/>
          </a:xfrm>
          <a:prstGeom prst="verticalScroll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marL="285750" indent="-285750" algn="just">
              <a:buFont typeface="Wingdings"/>
              <a:buChar char="v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Rheumatoid arthritis is an autoimmune disease which attacks the body especially the joints.</a:t>
            </a:r>
          </a:p>
          <a:p>
            <a:pPr marL="285750" indent="-285750" algn="just">
              <a:buFont typeface="Wingdings"/>
              <a:buChar char="v"/>
            </a:pP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Rheumatoid nodules can appear over effected areas such as knuckles, heals, &amp; elbows when effected areas receive pressure.</a:t>
            </a:r>
          </a:p>
          <a:p>
            <a:pPr marL="285750" indent="-285750" algn="just">
              <a:buFont typeface="Wingdings"/>
              <a:buChar char="v"/>
            </a:pPr>
            <a:r>
              <a:rPr lang="en-GB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Your joints' lining is impacted by rheumatoid arthritis, which results in a painful swelling that may eventually lead to bone degradation and joint deformity.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9" name="Scroll: Horizontal 8">
            <a:extLst>
              <a:ext uri="{FF2B5EF4-FFF2-40B4-BE49-F238E27FC236}">
                <a16:creationId xmlns:a16="http://schemas.microsoft.com/office/drawing/2014/main" id="{1B48C63B-76AE-A501-BEAA-598B966122F0}"/>
              </a:ext>
            </a:extLst>
          </p:cNvPr>
          <p:cNvSpPr/>
          <p:nvPr/>
        </p:nvSpPr>
        <p:spPr>
          <a:xfrm>
            <a:off x="365482" y="412989"/>
            <a:ext cx="3762373" cy="4928649"/>
          </a:xfrm>
          <a:prstGeom prst="horizontalScroll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Wingdings"/>
              <a:buChar char="Ø"/>
            </a:pPr>
            <a:endParaRPr lang="en-GB" sz="1600" dirty="0">
              <a:latin typeface="Arial"/>
              <a:cs typeface="Arial"/>
            </a:endParaRPr>
          </a:p>
          <a:p>
            <a:pPr marL="285750" indent="-285750" algn="ctr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 Rheumatoid Arthritis which had a significant impact on the quality of life on the suffers. Total replacement of joints is inevitable ( Elena, 2018). </a:t>
            </a:r>
          </a:p>
          <a:p>
            <a:pPr marL="285750" indent="-285750" algn="ctr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The disease affects woman three times more often than men.</a:t>
            </a:r>
          </a:p>
          <a:p>
            <a:pPr marL="285750" indent="-285750" algn="ctr">
              <a:buFont typeface="Wingdings"/>
              <a:buChar char="Ø"/>
            </a:pPr>
            <a:r>
              <a:rPr lang="en-GB" sz="1600" dirty="0">
                <a:latin typeface="Arial"/>
                <a:cs typeface="Arial"/>
              </a:rPr>
              <a:t>Children often will outgrow the disease  (juvenile rheumatoid) arthritis, whereas the disease  is chronic progressive in adults.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C44BFA-EBF4-2DE2-2D69-3DC0B28B715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54DD7C-EABB-662A-4074-74C92A28354C}"/>
              </a:ext>
            </a:extLst>
          </p:cNvPr>
          <p:cNvSpPr txBox="1"/>
          <p:nvPr/>
        </p:nvSpPr>
        <p:spPr>
          <a:xfrm>
            <a:off x="5010150" y="34861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AE4AAE-DE41-596A-A128-023DFDD26550}"/>
              </a:ext>
            </a:extLst>
          </p:cNvPr>
          <p:cNvSpPr txBox="1"/>
          <p:nvPr/>
        </p:nvSpPr>
        <p:spPr>
          <a:xfrm>
            <a:off x="1304808" y="2932290"/>
            <a:ext cx="8617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latin typeface="Arial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B177795-402A-6A5B-1022-140DE33279D3}"/>
              </a:ext>
            </a:extLst>
          </p:cNvPr>
          <p:cNvSpPr txBox="1"/>
          <p:nvPr/>
        </p:nvSpPr>
        <p:spPr>
          <a:xfrm>
            <a:off x="10073343" y="5211512"/>
            <a:ext cx="31947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Arial"/>
                <a:ea typeface="+mn-lt"/>
                <a:cs typeface="+mn-lt"/>
              </a:rPr>
              <a:t>(2022)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5584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155240-BCF1-B5BC-84C0-6B8A7A3AA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913" y="-684981"/>
            <a:ext cx="10659609" cy="137825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10000" dirty="0"/>
              <a:t> </a:t>
            </a:r>
            <a:r>
              <a:rPr lang="en-US" sz="4400" dirty="0"/>
              <a:t>Care plan suggestions</a:t>
            </a: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C53E6190-5147-0243-E2D3-34FBF01DEA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9265" y="591670"/>
            <a:ext cx="2688873" cy="1402999"/>
          </a:xfrm>
          <a:prstGeom prst="rect">
            <a:avLst/>
          </a:prstGeom>
        </p:spPr>
      </p:pic>
      <p:sp>
        <p:nvSpPr>
          <p:cNvPr id="23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Date Placeholder 26">
            <a:extLst>
              <a:ext uri="{FF2B5EF4-FFF2-40B4-BE49-F238E27FC236}">
                <a16:creationId xmlns:a16="http://schemas.microsoft.com/office/drawing/2014/main" id="{F28B82B1-E269-4325-A665-6CFE5DEE5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Footer Placeholder 27">
            <a:extLst>
              <a:ext uri="{FF2B5EF4-FFF2-40B4-BE49-F238E27FC236}">
                <a16:creationId xmlns:a16="http://schemas.microsoft.com/office/drawing/2014/main" id="{7C700527-76FD-4DF4-A597-6F5E089CA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B5EA49A9-01EB-4D60-A392-7DC9B625D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CFBEA2-FECC-BB99-D00F-49BE4E713A9B}"/>
              </a:ext>
            </a:extLst>
          </p:cNvPr>
          <p:cNvSpPr txBox="1"/>
          <p:nvPr/>
        </p:nvSpPr>
        <p:spPr>
          <a:xfrm>
            <a:off x="48589" y="1593056"/>
            <a:ext cx="857458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v"/>
            </a:pPr>
            <a:endParaRPr lang="en-GB" dirty="0"/>
          </a:p>
          <a:p>
            <a:pPr marL="285750" indent="-285750">
              <a:buFont typeface="Wingdings"/>
              <a:buChar char="v"/>
            </a:pPr>
            <a:r>
              <a:rPr lang="en-GB" dirty="0">
                <a:latin typeface="Arial"/>
                <a:cs typeface="Arial"/>
              </a:rPr>
              <a:t>Rheumatoid arthritis treatment can be given with disease-modifying anti-rheumatic drugs (DMARDs), also biologics &amp; recently Janus Kinase inhibitors.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AAEB98-F35C-6132-46DA-38C6CD911863}"/>
              </a:ext>
            </a:extLst>
          </p:cNvPr>
          <p:cNvSpPr txBox="1"/>
          <p:nvPr/>
        </p:nvSpPr>
        <p:spPr>
          <a:xfrm>
            <a:off x="45244" y="2462213"/>
            <a:ext cx="756523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dirty="0">
                <a:latin typeface="Arial"/>
                <a:cs typeface="Arial"/>
              </a:rPr>
              <a:t>Around 1990 the Institute of Medicine formed the following six criteria for quality care this should be, safe, effective, patient-centred, timely, efficient, and equitable.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F05F15-B813-8AC9-D66A-63AFBD8BFC51}"/>
              </a:ext>
            </a:extLst>
          </p:cNvPr>
          <p:cNvSpPr txBox="1"/>
          <p:nvPr/>
        </p:nvSpPr>
        <p:spPr>
          <a:xfrm>
            <a:off x="69057" y="3259931"/>
            <a:ext cx="768429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dirty="0">
                <a:latin typeface="Arial"/>
                <a:ea typeface="+mn-lt"/>
                <a:cs typeface="+mn-lt"/>
              </a:rPr>
              <a:t>It is advised that those with the condition take a warm bath either before bed or when they first get up. Heat can help muscles relax and can ease morning stiffness.</a:t>
            </a:r>
            <a:r>
              <a:rPr lang="en-GB" dirty="0">
                <a:latin typeface="Arial"/>
                <a:cs typeface="Arial"/>
              </a:rPr>
              <a:t>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E323CF-4806-C958-4D68-F6AF922BCEEF}"/>
              </a:ext>
            </a:extLst>
          </p:cNvPr>
          <p:cNvSpPr txBox="1"/>
          <p:nvPr/>
        </p:nvSpPr>
        <p:spPr>
          <a:xfrm>
            <a:off x="5153025" y="362902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053C14-9306-FA7A-696C-6D31D6028DB0}"/>
              </a:ext>
            </a:extLst>
          </p:cNvPr>
          <p:cNvSpPr txBox="1"/>
          <p:nvPr/>
        </p:nvSpPr>
        <p:spPr>
          <a:xfrm>
            <a:off x="5295900" y="37718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7B0EB7-80CC-61E0-9DC3-8CD054819338}"/>
              </a:ext>
            </a:extLst>
          </p:cNvPr>
          <p:cNvSpPr txBox="1"/>
          <p:nvPr/>
        </p:nvSpPr>
        <p:spPr>
          <a:xfrm>
            <a:off x="45245" y="4081462"/>
            <a:ext cx="8124823" cy="12479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dirty="0">
                <a:latin typeface="Arial"/>
                <a:ea typeface="+mn-lt"/>
                <a:cs typeface="+mn-lt"/>
              </a:rPr>
              <a:t>Applications of heat or cold, massage, position modifications, rest when inflammation arises, foam mattresses, supporting pillows, splints, relaxation techniques, and diversionary activities are all suggested by nursing interventions.</a:t>
            </a:r>
            <a:endParaRPr lang="en-GB" dirty="0">
              <a:latin typeface="Arial"/>
              <a:cs typeface="Arial"/>
            </a:endParaRPr>
          </a:p>
        </p:txBody>
      </p:sp>
      <p:pic>
        <p:nvPicPr>
          <p:cNvPr id="3" name="Picture 9" descr="A picture containing text, dinosaur&#10;&#10;Description automatically generated">
            <a:extLst>
              <a:ext uri="{FF2B5EF4-FFF2-40B4-BE49-F238E27FC236}">
                <a16:creationId xmlns:a16="http://schemas.microsoft.com/office/drawing/2014/main" id="{B7F4BABF-2A1F-B50D-E2DE-677687B928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400" y="53119"/>
            <a:ext cx="3900311" cy="3835466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E13A2A0-139F-028E-FC9E-D14031DA3783}"/>
              </a:ext>
            </a:extLst>
          </p:cNvPr>
          <p:cNvSpPr/>
          <p:nvPr/>
        </p:nvSpPr>
        <p:spPr>
          <a:xfrm>
            <a:off x="8227013" y="4496976"/>
            <a:ext cx="4016961" cy="2314221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Treatment of rheumatoid arthritis can help some patients with nonsteroidal anti-inflammatory drugs (NSAIDs)</a:t>
            </a:r>
          </a:p>
          <a:p>
            <a:pPr marL="285750" indent="-285750" algn="ctr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Aspirin     </a:t>
            </a:r>
          </a:p>
          <a:p>
            <a:pPr marL="285750" indent="-285750" algn="ctr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Ibuprofen </a:t>
            </a:r>
          </a:p>
          <a:p>
            <a:pPr marL="285750" indent="-285750" algn="ctr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Naproxen</a:t>
            </a:r>
          </a:p>
          <a:p>
            <a:pPr marL="285750" indent="-285750" algn="ctr">
              <a:buFont typeface="Wingdings"/>
              <a:buChar char="Ø"/>
            </a:pPr>
            <a:r>
              <a:rPr lang="en-GB" dirty="0">
                <a:latin typeface="Arial"/>
                <a:cs typeface="Arial"/>
              </a:rPr>
              <a:t>Celecoxib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17AB75-85A2-4C00-B7F7-9F8C88788F26}"/>
              </a:ext>
            </a:extLst>
          </p:cNvPr>
          <p:cNvSpPr txBox="1"/>
          <p:nvPr/>
        </p:nvSpPr>
        <p:spPr>
          <a:xfrm>
            <a:off x="8931275" y="3992386"/>
            <a:ext cx="24233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        (Vera, 2022) 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01852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04FEC-EE39-1A76-B550-C3D46BFA8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>
                <a:latin typeface="Arial"/>
                <a:cs typeface="Arial"/>
              </a:rPr>
              <a:t>                 References</a:t>
            </a:r>
            <a:endParaRPr lang="en-GB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C9336-BB06-B5D5-9060-2EE86557D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143" y="1679353"/>
            <a:ext cx="12182474" cy="52282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dirty="0" err="1">
                <a:latin typeface="Arial"/>
                <a:cs typeface="Arial"/>
              </a:rPr>
              <a:t>Nikiphorou</a:t>
            </a:r>
            <a:r>
              <a:rPr lang="en-GB" sz="1400" dirty="0">
                <a:latin typeface="Arial"/>
                <a:cs typeface="Arial"/>
              </a:rPr>
              <a:t>, E., et al (2018). Early Rheumatoid Arthritis Study and the Early Rheumatoid Arthritis Network. The association of obesity with disease activity, functional ability and quality of life in early rheumatoid arthritis: data from the Early Rheumatoid Arthritis Network UK prospective cohorts. </a:t>
            </a:r>
            <a:r>
              <a:rPr lang="en-GB" sz="1400" i="1" dirty="0">
                <a:latin typeface="Arial"/>
                <a:cs typeface="Arial"/>
              </a:rPr>
              <a:t>Rheumatology, 57</a:t>
            </a:r>
            <a:r>
              <a:rPr lang="en-GB" sz="1400" dirty="0">
                <a:latin typeface="Arial"/>
                <a:cs typeface="Arial"/>
              </a:rPr>
              <a:t>(7), pp. 1194-1202. (Accessed: 06/06/2022).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Mahmood, S., </a:t>
            </a:r>
            <a:r>
              <a:rPr lang="en-GB" sz="1400" dirty="0" err="1">
                <a:latin typeface="Arial"/>
                <a:cs typeface="Arial"/>
              </a:rPr>
              <a:t>Lesuis</a:t>
            </a:r>
            <a:r>
              <a:rPr lang="en-GB" sz="1400" dirty="0">
                <a:latin typeface="Arial"/>
                <a:cs typeface="Arial"/>
              </a:rPr>
              <a:t>, N., van Tuyl, L,H., van Riel, P. and </a:t>
            </a:r>
            <a:r>
              <a:rPr lang="en-GB" sz="1400" dirty="0" err="1">
                <a:latin typeface="Arial"/>
                <a:cs typeface="Arial"/>
              </a:rPr>
              <a:t>Landewe</a:t>
            </a:r>
            <a:r>
              <a:rPr lang="en-GB" sz="1400" dirty="0">
                <a:latin typeface="Arial"/>
                <a:cs typeface="Arial"/>
              </a:rPr>
              <a:t>, R., (2015). Quality in rheumatoid arthritis care. </a:t>
            </a:r>
            <a:r>
              <a:rPr lang="en-GB" sz="1400" i="1" dirty="0">
                <a:latin typeface="Arial"/>
                <a:cs typeface="Arial"/>
              </a:rPr>
              <a:t>Best Practice &amp; Research Clinical Rheumatology, 29(</a:t>
            </a:r>
            <a:r>
              <a:rPr lang="en-GB" sz="1400" dirty="0">
                <a:latin typeface="Arial"/>
                <a:cs typeface="Arial"/>
              </a:rPr>
              <a:t>4-5), pp.664-679. (Accessed: 08/06/2022).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Lwin, M.N., Serhal, L., Holroyd, C. and Edwards, C.J., (2022). Rheumatoid arthritis: the impact of mental health on disease: a narrative review. </a:t>
            </a:r>
            <a:r>
              <a:rPr lang="en-GB" sz="1400" i="1" dirty="0">
                <a:latin typeface="Arial"/>
                <a:cs typeface="Arial"/>
              </a:rPr>
              <a:t>Rheumatology and therapy, </a:t>
            </a:r>
            <a:r>
              <a:rPr lang="en-GB" sz="1400" dirty="0">
                <a:latin typeface="Arial"/>
                <a:cs typeface="Arial"/>
              </a:rPr>
              <a:t>7(3), pp.457-471. (Accessed: 07/06/2022).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Vera, M., (2022). </a:t>
            </a:r>
            <a:r>
              <a:rPr lang="en-GB" sz="1400" i="1" dirty="0">
                <a:latin typeface="Arial"/>
                <a:ea typeface="+mn-lt"/>
                <a:cs typeface="+mn-lt"/>
              </a:rPr>
              <a:t>6 Rheumatoid Arthritis Nursing Care Plans</a:t>
            </a:r>
            <a:r>
              <a:rPr lang="en-GB" sz="1400" dirty="0">
                <a:latin typeface="Arial"/>
                <a:ea typeface="+mn-lt"/>
                <a:cs typeface="+mn-lt"/>
              </a:rPr>
              <a:t>. [online] </a:t>
            </a:r>
            <a:r>
              <a:rPr lang="en-GB" sz="1400" dirty="0" err="1">
                <a:latin typeface="Arial"/>
                <a:ea typeface="+mn-lt"/>
                <a:cs typeface="+mn-lt"/>
              </a:rPr>
              <a:t>Nurseslabs</a:t>
            </a:r>
            <a:r>
              <a:rPr lang="en-GB" sz="1400" dirty="0">
                <a:latin typeface="Arial"/>
                <a:ea typeface="+mn-lt"/>
                <a:cs typeface="+mn-lt"/>
              </a:rPr>
              <a:t>. Available at: &lt;https://nurseslabs.com/6-rheumatoid-arthritis-nursing-care-plans/&gt; [Accessed 19 June 2022].</a:t>
            </a:r>
            <a:endParaRPr lang="en-GB" sz="1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J.gifs.com. (2022). [online] Available at: &lt;http://&lt;iframe </a:t>
            </a:r>
            <a:r>
              <a:rPr lang="en-GB" sz="1400" dirty="0" err="1">
                <a:latin typeface="Arial"/>
                <a:ea typeface="+mn-lt"/>
                <a:cs typeface="+mn-lt"/>
              </a:rPr>
              <a:t>src</a:t>
            </a:r>
            <a:r>
              <a:rPr lang="en-GB" sz="1400" dirty="0">
                <a:latin typeface="Arial"/>
                <a:ea typeface="+mn-lt"/>
                <a:cs typeface="+mn-lt"/>
              </a:rPr>
              <a:t>='//gifs.com/embed/osteoarthritis-degenerative-joint-disease-breakdown-of-joint-cartilage-manipal-hospitals-mGqLA0' frameborder='0' scrolling='no' width='480px' height='270px' style='-</a:t>
            </a:r>
            <a:r>
              <a:rPr lang="en-GB" sz="1400" dirty="0" err="1">
                <a:latin typeface="Arial"/>
                <a:ea typeface="+mn-lt"/>
                <a:cs typeface="+mn-lt"/>
              </a:rPr>
              <a:t>webkit</a:t>
            </a:r>
            <a:r>
              <a:rPr lang="en-GB" sz="1400" dirty="0">
                <a:latin typeface="Arial"/>
                <a:ea typeface="+mn-lt"/>
                <a:cs typeface="+mn-lt"/>
              </a:rPr>
              <a:t>-</a:t>
            </a:r>
            <a:r>
              <a:rPr lang="en-GB" sz="1400" dirty="0" err="1">
                <a:latin typeface="Arial"/>
                <a:ea typeface="+mn-lt"/>
                <a:cs typeface="+mn-lt"/>
              </a:rPr>
              <a:t>backface</a:t>
            </a:r>
            <a:r>
              <a:rPr lang="en-GB" sz="1400" dirty="0">
                <a:latin typeface="Arial"/>
                <a:ea typeface="+mn-lt"/>
                <a:cs typeface="+mn-lt"/>
              </a:rPr>
              <a:t>-visibility: hidden;-</a:t>
            </a:r>
            <a:r>
              <a:rPr lang="en-GB" sz="1400" dirty="0" err="1">
                <a:latin typeface="Arial"/>
                <a:ea typeface="+mn-lt"/>
                <a:cs typeface="+mn-lt"/>
              </a:rPr>
              <a:t>webkit</a:t>
            </a:r>
            <a:r>
              <a:rPr lang="en-GB" sz="1400" dirty="0">
                <a:latin typeface="Arial"/>
                <a:ea typeface="+mn-lt"/>
                <a:cs typeface="+mn-lt"/>
              </a:rPr>
              <a:t>-transform: scale(1);' &gt;&lt;/</a:t>
            </a:r>
            <a:r>
              <a:rPr lang="en-GB" sz="1400" dirty="0" err="1">
                <a:latin typeface="Arial"/>
                <a:ea typeface="+mn-lt"/>
                <a:cs typeface="+mn-lt"/>
              </a:rPr>
              <a:t>iframe</a:t>
            </a:r>
            <a:r>
              <a:rPr lang="en-GB" sz="1400" dirty="0">
                <a:latin typeface="Arial"/>
                <a:ea typeface="+mn-lt"/>
                <a:cs typeface="+mn-lt"/>
              </a:rPr>
              <a:t>&gt; [Accessed 19 June 2022].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Gifer.com. (2022). [online] Available at: &lt;https://gifer.com/en/gifs/knee-slapper&gt; [Accessed 19 June 2022].</a:t>
            </a:r>
            <a:endParaRPr lang="en-GB" dirty="0">
              <a:latin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 err="1">
                <a:latin typeface="Arial"/>
                <a:ea typeface="+mn-lt"/>
                <a:cs typeface="+mn-lt"/>
              </a:rPr>
              <a:t>Huysseune</a:t>
            </a:r>
            <a:r>
              <a:rPr lang="en-GB" sz="1400" dirty="0">
                <a:latin typeface="Arial"/>
                <a:ea typeface="+mn-lt"/>
                <a:cs typeface="+mn-lt"/>
              </a:rPr>
              <a:t>, A., (2000). Skeletal system. In </a:t>
            </a:r>
            <a:r>
              <a:rPr lang="en-GB" sz="1400" i="1" dirty="0">
                <a:latin typeface="Arial"/>
                <a:ea typeface="+mn-lt"/>
                <a:cs typeface="+mn-lt"/>
              </a:rPr>
              <a:t>The laboratory fish</a:t>
            </a:r>
            <a:r>
              <a:rPr lang="en-GB" sz="1400" dirty="0">
                <a:latin typeface="Arial"/>
                <a:ea typeface="+mn-lt"/>
                <a:cs typeface="+mn-lt"/>
              </a:rPr>
              <a:t> (pp. 307-317). Academic Press. (Accessed: 28/06/2022).</a:t>
            </a:r>
            <a:endParaRPr lang="en-GB" sz="1400" dirty="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Steinborn, M. (1999). Whole-body bone marrow MRI in patients with metastatic disease to the skeletal system. </a:t>
            </a:r>
            <a:r>
              <a:rPr lang="en-GB" sz="1400" i="1" dirty="0">
                <a:latin typeface="Arial"/>
                <a:ea typeface="+mn-lt"/>
                <a:cs typeface="+mn-lt"/>
              </a:rPr>
              <a:t>Journal of computer assisted tomography</a:t>
            </a:r>
            <a:r>
              <a:rPr lang="en-GB" sz="1400" dirty="0">
                <a:latin typeface="Arial"/>
                <a:ea typeface="+mn-lt"/>
                <a:cs typeface="+mn-lt"/>
              </a:rPr>
              <a:t>, </a:t>
            </a:r>
            <a:r>
              <a:rPr lang="en-GB" sz="1400" i="1" dirty="0">
                <a:latin typeface="Arial"/>
                <a:ea typeface="+mn-lt"/>
                <a:cs typeface="+mn-lt"/>
              </a:rPr>
              <a:t>23</a:t>
            </a:r>
            <a:r>
              <a:rPr lang="en-GB" sz="1400" dirty="0">
                <a:latin typeface="Arial"/>
                <a:ea typeface="+mn-lt"/>
                <a:cs typeface="+mn-lt"/>
              </a:rPr>
              <a:t>(1), pp.123-129. (Accessed: 28/06/2022).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 err="1">
                <a:latin typeface="Arial"/>
                <a:ea typeface="+mn-lt"/>
                <a:cs typeface="+mn-lt"/>
              </a:rPr>
              <a:t>Alam</a:t>
            </a:r>
            <a:r>
              <a:rPr lang="en-GB" sz="1400" dirty="0">
                <a:latin typeface="Arial"/>
                <a:ea typeface="+mn-lt"/>
                <a:cs typeface="+mn-lt"/>
              </a:rPr>
              <a:t>, M.A., Uddin, M. and Aggarwal, P., Understanding the Information flow in Human Brain. (Accessed: 31/06/2022).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G.co. (2022). </a:t>
            </a:r>
            <a:r>
              <a:rPr lang="en-GB" sz="1400" i="1" dirty="0">
                <a:latin typeface="Arial"/>
                <a:ea typeface="+mn-lt"/>
                <a:cs typeface="+mn-lt"/>
              </a:rPr>
              <a:t>Before you continue to Google Search</a:t>
            </a:r>
            <a:r>
              <a:rPr lang="en-GB" sz="1400" dirty="0">
                <a:latin typeface="Arial"/>
                <a:ea typeface="+mn-lt"/>
                <a:cs typeface="+mn-lt"/>
              </a:rPr>
              <a:t>. [online] Available at: &lt;https://g.co/kgs/JydJwJ&gt; [Accessed 3 July 2022].</a:t>
            </a:r>
            <a:endParaRPr lang="en-GB" dirty="0">
              <a:latin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317A12-C454-BE45-A89E-AD5CA4C7BD64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65356848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SketchyVTI</vt:lpstr>
      <vt:lpstr>The skeletal system &amp; rheumatoid artritis</vt:lpstr>
      <vt:lpstr> The rib cage and skull </vt:lpstr>
      <vt:lpstr>      </vt:lpstr>
      <vt:lpstr> Care plan suggestions</vt:lpstr>
      <vt:lpstr>                 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3654</cp:revision>
  <dcterms:created xsi:type="dcterms:W3CDTF">2022-06-12T01:37:45Z</dcterms:created>
  <dcterms:modified xsi:type="dcterms:W3CDTF">2022-07-10T03:12:26Z</dcterms:modified>
</cp:coreProperties>
</file>