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29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7F3271-BCFD-4EB8-BA7F-6D66B6EA2481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D654384-C0A9-46EE-B50A-B2B7E47CE8AA}">
      <dgm:prSet/>
      <dgm:spPr/>
      <dgm:t>
        <a:bodyPr/>
        <a:lstStyle/>
        <a:p>
          <a:r>
            <a:rPr lang="en-US" dirty="0"/>
            <a:t>Hello everyone,</a:t>
          </a:r>
        </a:p>
      </dgm:t>
    </dgm:pt>
    <dgm:pt modelId="{85487A1A-9A84-46C1-8252-8A0B933274B1}" type="parTrans" cxnId="{C3AABF7A-0058-49A5-83CD-37E20BE30ED5}">
      <dgm:prSet/>
      <dgm:spPr/>
      <dgm:t>
        <a:bodyPr/>
        <a:lstStyle/>
        <a:p>
          <a:endParaRPr lang="en-US"/>
        </a:p>
      </dgm:t>
    </dgm:pt>
    <dgm:pt modelId="{E5B6605E-16EC-4D73-9BF3-3D36EE87128C}" type="sibTrans" cxnId="{C3AABF7A-0058-49A5-83CD-37E20BE30ED5}">
      <dgm:prSet/>
      <dgm:spPr/>
      <dgm:t>
        <a:bodyPr/>
        <a:lstStyle/>
        <a:p>
          <a:endParaRPr lang="en-US"/>
        </a:p>
      </dgm:t>
    </dgm:pt>
    <dgm:pt modelId="{44155860-1587-4F84-864C-C91656D428B8}">
      <dgm:prSet/>
      <dgm:spPr/>
      <dgm:t>
        <a:bodyPr/>
        <a:lstStyle/>
        <a:p>
          <a:r>
            <a:rPr lang="en-US" dirty="0"/>
            <a:t>My name is </a:t>
          </a:r>
          <a:r>
            <a:rPr lang="en-US" dirty="0" err="1"/>
            <a:t>Kundimba</a:t>
          </a:r>
          <a:r>
            <a:rPr lang="en-US" dirty="0"/>
            <a:t> </a:t>
          </a:r>
          <a:r>
            <a:rPr lang="en-US" dirty="0" err="1"/>
            <a:t>Massaka</a:t>
          </a:r>
          <a:r>
            <a:rPr lang="en-US" dirty="0"/>
            <a:t> Nadine, and today I’d like to share my personal SWOT analysis.</a:t>
          </a:r>
        </a:p>
      </dgm:t>
    </dgm:pt>
    <dgm:pt modelId="{0FE9AC8F-7566-4526-B813-6BDAE75BB476}" type="parTrans" cxnId="{F5412119-6DBA-4F2B-BBB4-03708BE243AC}">
      <dgm:prSet/>
      <dgm:spPr/>
      <dgm:t>
        <a:bodyPr/>
        <a:lstStyle/>
        <a:p>
          <a:endParaRPr lang="en-US"/>
        </a:p>
      </dgm:t>
    </dgm:pt>
    <dgm:pt modelId="{D710D053-1EBF-4B90-90D5-499C2599FB15}" type="sibTrans" cxnId="{F5412119-6DBA-4F2B-BBB4-03708BE243AC}">
      <dgm:prSet/>
      <dgm:spPr/>
      <dgm:t>
        <a:bodyPr/>
        <a:lstStyle/>
        <a:p>
          <a:endParaRPr lang="en-US"/>
        </a:p>
      </dgm:t>
    </dgm:pt>
    <dgm:pt modelId="{3A337D7C-AC0B-4BD6-9BD2-97C79C3845DE}">
      <dgm:prSet/>
      <dgm:spPr/>
      <dgm:t>
        <a:bodyPr/>
        <a:lstStyle/>
        <a:p>
          <a:r>
            <a:rPr lang="en-US"/>
            <a:t>This includes my strengths, weaknesses, opportunities, and threats.</a:t>
          </a:r>
        </a:p>
      </dgm:t>
    </dgm:pt>
    <dgm:pt modelId="{6D905002-F536-44EF-A422-522978B8D1E2}" type="parTrans" cxnId="{7146B06B-F538-409C-8A76-CF42B9238DF2}">
      <dgm:prSet/>
      <dgm:spPr/>
      <dgm:t>
        <a:bodyPr/>
        <a:lstStyle/>
        <a:p>
          <a:endParaRPr lang="en-US"/>
        </a:p>
      </dgm:t>
    </dgm:pt>
    <dgm:pt modelId="{48F5DBD9-F40B-4202-90DF-11813CF07794}" type="sibTrans" cxnId="{7146B06B-F538-409C-8A76-CF42B9238DF2}">
      <dgm:prSet/>
      <dgm:spPr/>
      <dgm:t>
        <a:bodyPr/>
        <a:lstStyle/>
        <a:p>
          <a:endParaRPr lang="en-US"/>
        </a:p>
      </dgm:t>
    </dgm:pt>
    <dgm:pt modelId="{5ED3A5F1-8D7B-4AB0-B996-CD0B715EEA66}">
      <dgm:prSet/>
      <dgm:spPr/>
      <dgm:t>
        <a:bodyPr/>
        <a:lstStyle/>
        <a:p>
          <a:r>
            <a:rPr lang="en-US"/>
            <a:t>Doing this helped me understand myself better as a student and future health and social care professional.</a:t>
          </a:r>
        </a:p>
      </dgm:t>
    </dgm:pt>
    <dgm:pt modelId="{F7AAF180-040E-442E-8D51-1C0C38528728}" type="parTrans" cxnId="{1083D624-D0A3-434B-9B03-7B2A74A17FDB}">
      <dgm:prSet/>
      <dgm:spPr/>
      <dgm:t>
        <a:bodyPr/>
        <a:lstStyle/>
        <a:p>
          <a:endParaRPr lang="en-US"/>
        </a:p>
      </dgm:t>
    </dgm:pt>
    <dgm:pt modelId="{CB5491F9-937B-49DE-A170-733A2A08D82F}" type="sibTrans" cxnId="{1083D624-D0A3-434B-9B03-7B2A74A17FDB}">
      <dgm:prSet/>
      <dgm:spPr/>
      <dgm:t>
        <a:bodyPr/>
        <a:lstStyle/>
        <a:p>
          <a:endParaRPr lang="en-US"/>
        </a:p>
      </dgm:t>
    </dgm:pt>
    <dgm:pt modelId="{90CC938C-7F2C-4923-BCD8-12E2CE67D277}" type="pres">
      <dgm:prSet presAssocID="{5D7F3271-BCFD-4EB8-BA7F-6D66B6EA2481}" presName="linear" presStyleCnt="0">
        <dgm:presLayoutVars>
          <dgm:animLvl val="lvl"/>
          <dgm:resizeHandles val="exact"/>
        </dgm:presLayoutVars>
      </dgm:prSet>
      <dgm:spPr/>
    </dgm:pt>
    <dgm:pt modelId="{CCD33BE2-6B32-48E0-8B6B-61F3E056CB9F}" type="pres">
      <dgm:prSet presAssocID="{ED654384-C0A9-46EE-B50A-B2B7E47CE8A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7B19B77-4010-44AC-A5B5-AA972B756492}" type="pres">
      <dgm:prSet presAssocID="{E5B6605E-16EC-4D73-9BF3-3D36EE87128C}" presName="spacer" presStyleCnt="0"/>
      <dgm:spPr/>
    </dgm:pt>
    <dgm:pt modelId="{EEEEBEBD-9087-45D4-8AE0-1E2DB6A10034}" type="pres">
      <dgm:prSet presAssocID="{44155860-1587-4F84-864C-C91656D428B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E2B9C42-8CA8-41F9-BBA0-0259BDFD607B}" type="pres">
      <dgm:prSet presAssocID="{D710D053-1EBF-4B90-90D5-499C2599FB15}" presName="spacer" presStyleCnt="0"/>
      <dgm:spPr/>
    </dgm:pt>
    <dgm:pt modelId="{220BFBFE-AF02-4D96-9ADB-A284471E510D}" type="pres">
      <dgm:prSet presAssocID="{3A337D7C-AC0B-4BD6-9BD2-97C79C3845D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C85AAC1-1FBE-409F-A5A4-AEE812E3984D}" type="pres">
      <dgm:prSet presAssocID="{48F5DBD9-F40B-4202-90DF-11813CF07794}" presName="spacer" presStyleCnt="0"/>
      <dgm:spPr/>
    </dgm:pt>
    <dgm:pt modelId="{790179A1-FDE1-48B8-A98B-A093D5766D03}" type="pres">
      <dgm:prSet presAssocID="{5ED3A5F1-8D7B-4AB0-B996-CD0B715EEA6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C904211-3582-4D69-B4DF-D0BB37CACEED}" type="presOf" srcId="{3A337D7C-AC0B-4BD6-9BD2-97C79C3845DE}" destId="{220BFBFE-AF02-4D96-9ADB-A284471E510D}" srcOrd="0" destOrd="0" presId="urn:microsoft.com/office/officeart/2005/8/layout/vList2"/>
    <dgm:cxn modelId="{F5412119-6DBA-4F2B-BBB4-03708BE243AC}" srcId="{5D7F3271-BCFD-4EB8-BA7F-6D66B6EA2481}" destId="{44155860-1587-4F84-864C-C91656D428B8}" srcOrd="1" destOrd="0" parTransId="{0FE9AC8F-7566-4526-B813-6BDAE75BB476}" sibTransId="{D710D053-1EBF-4B90-90D5-499C2599FB15}"/>
    <dgm:cxn modelId="{1083D624-D0A3-434B-9B03-7B2A74A17FDB}" srcId="{5D7F3271-BCFD-4EB8-BA7F-6D66B6EA2481}" destId="{5ED3A5F1-8D7B-4AB0-B996-CD0B715EEA66}" srcOrd="3" destOrd="0" parTransId="{F7AAF180-040E-442E-8D51-1C0C38528728}" sibTransId="{CB5491F9-937B-49DE-A170-733A2A08D82F}"/>
    <dgm:cxn modelId="{FB406E2B-667B-4CAD-9959-8E07EC91B6FF}" type="presOf" srcId="{5ED3A5F1-8D7B-4AB0-B996-CD0B715EEA66}" destId="{790179A1-FDE1-48B8-A98B-A093D5766D03}" srcOrd="0" destOrd="0" presId="urn:microsoft.com/office/officeart/2005/8/layout/vList2"/>
    <dgm:cxn modelId="{7146B06B-F538-409C-8A76-CF42B9238DF2}" srcId="{5D7F3271-BCFD-4EB8-BA7F-6D66B6EA2481}" destId="{3A337D7C-AC0B-4BD6-9BD2-97C79C3845DE}" srcOrd="2" destOrd="0" parTransId="{6D905002-F536-44EF-A422-522978B8D1E2}" sibTransId="{48F5DBD9-F40B-4202-90DF-11813CF07794}"/>
    <dgm:cxn modelId="{E4433478-BD7D-4F53-BA3E-E0420BBC217C}" type="presOf" srcId="{5D7F3271-BCFD-4EB8-BA7F-6D66B6EA2481}" destId="{90CC938C-7F2C-4923-BCD8-12E2CE67D277}" srcOrd="0" destOrd="0" presId="urn:microsoft.com/office/officeart/2005/8/layout/vList2"/>
    <dgm:cxn modelId="{C3AABF7A-0058-49A5-83CD-37E20BE30ED5}" srcId="{5D7F3271-BCFD-4EB8-BA7F-6D66B6EA2481}" destId="{ED654384-C0A9-46EE-B50A-B2B7E47CE8AA}" srcOrd="0" destOrd="0" parTransId="{85487A1A-9A84-46C1-8252-8A0B933274B1}" sibTransId="{E5B6605E-16EC-4D73-9BF3-3D36EE87128C}"/>
    <dgm:cxn modelId="{88069CDF-D68C-4832-9C7C-7789D399535F}" type="presOf" srcId="{ED654384-C0A9-46EE-B50A-B2B7E47CE8AA}" destId="{CCD33BE2-6B32-48E0-8B6B-61F3E056CB9F}" srcOrd="0" destOrd="0" presId="urn:microsoft.com/office/officeart/2005/8/layout/vList2"/>
    <dgm:cxn modelId="{C3948FE9-39EA-4326-9152-118D94C34651}" type="presOf" srcId="{44155860-1587-4F84-864C-C91656D428B8}" destId="{EEEEBEBD-9087-45D4-8AE0-1E2DB6A10034}" srcOrd="0" destOrd="0" presId="urn:microsoft.com/office/officeart/2005/8/layout/vList2"/>
    <dgm:cxn modelId="{0C652BD8-B628-464C-BF68-9FB25CAAB442}" type="presParOf" srcId="{90CC938C-7F2C-4923-BCD8-12E2CE67D277}" destId="{CCD33BE2-6B32-48E0-8B6B-61F3E056CB9F}" srcOrd="0" destOrd="0" presId="urn:microsoft.com/office/officeart/2005/8/layout/vList2"/>
    <dgm:cxn modelId="{542B915D-C20E-455B-AD64-F7406E763ECA}" type="presParOf" srcId="{90CC938C-7F2C-4923-BCD8-12E2CE67D277}" destId="{07B19B77-4010-44AC-A5B5-AA972B756492}" srcOrd="1" destOrd="0" presId="urn:microsoft.com/office/officeart/2005/8/layout/vList2"/>
    <dgm:cxn modelId="{412D3409-7BA1-4577-951E-D505AC56A512}" type="presParOf" srcId="{90CC938C-7F2C-4923-BCD8-12E2CE67D277}" destId="{EEEEBEBD-9087-45D4-8AE0-1E2DB6A10034}" srcOrd="2" destOrd="0" presId="urn:microsoft.com/office/officeart/2005/8/layout/vList2"/>
    <dgm:cxn modelId="{77357C51-E063-49BF-8CC9-F0710B060238}" type="presParOf" srcId="{90CC938C-7F2C-4923-BCD8-12E2CE67D277}" destId="{4E2B9C42-8CA8-41F9-BBA0-0259BDFD607B}" srcOrd="3" destOrd="0" presId="urn:microsoft.com/office/officeart/2005/8/layout/vList2"/>
    <dgm:cxn modelId="{3D7CEB66-4D20-4B96-BF99-DED4DA69BF5E}" type="presParOf" srcId="{90CC938C-7F2C-4923-BCD8-12E2CE67D277}" destId="{220BFBFE-AF02-4D96-9ADB-A284471E510D}" srcOrd="4" destOrd="0" presId="urn:microsoft.com/office/officeart/2005/8/layout/vList2"/>
    <dgm:cxn modelId="{A5C3A09E-0FAD-458A-AC43-BD794BC992B4}" type="presParOf" srcId="{90CC938C-7F2C-4923-BCD8-12E2CE67D277}" destId="{4C85AAC1-1FBE-409F-A5A4-AEE812E3984D}" srcOrd="5" destOrd="0" presId="urn:microsoft.com/office/officeart/2005/8/layout/vList2"/>
    <dgm:cxn modelId="{F92AFBC3-EE16-4E51-B5FF-4DCFF64B33D0}" type="presParOf" srcId="{90CC938C-7F2C-4923-BCD8-12E2CE67D277}" destId="{790179A1-FDE1-48B8-A98B-A093D5766D0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AF32E2-54DD-4AAD-BF3C-6554DF8A19D9}" type="doc">
      <dgm:prSet loTypeId="urn:microsoft.com/office/officeart/2005/8/layout/process4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792B670-8AA1-4676-B859-08C60785D69D}">
      <dgm:prSet/>
      <dgm:spPr/>
      <dgm:t>
        <a:bodyPr/>
        <a:lstStyle/>
        <a:p>
          <a:r>
            <a:rPr lang="en-US"/>
            <a:t>• Good communication – I listen and express myself clearly.</a:t>
          </a:r>
        </a:p>
      </dgm:t>
    </dgm:pt>
    <dgm:pt modelId="{90FCE09D-64F0-43E0-816F-794EE4DE2BD2}" type="parTrans" cxnId="{CEDAA64E-DE24-4523-A6C9-B3CC2A825F2E}">
      <dgm:prSet/>
      <dgm:spPr/>
      <dgm:t>
        <a:bodyPr/>
        <a:lstStyle/>
        <a:p>
          <a:endParaRPr lang="en-US"/>
        </a:p>
      </dgm:t>
    </dgm:pt>
    <dgm:pt modelId="{EF26B340-0EC1-4A27-9C49-863CDBD7553E}" type="sibTrans" cxnId="{CEDAA64E-DE24-4523-A6C9-B3CC2A825F2E}">
      <dgm:prSet/>
      <dgm:spPr/>
      <dgm:t>
        <a:bodyPr/>
        <a:lstStyle/>
        <a:p>
          <a:endParaRPr lang="en-US"/>
        </a:p>
      </dgm:t>
    </dgm:pt>
    <dgm:pt modelId="{2B204071-7AE2-4DBA-A152-92E9499B6BC9}">
      <dgm:prSet/>
      <dgm:spPr/>
      <dgm:t>
        <a:bodyPr/>
        <a:lstStyle/>
        <a:p>
          <a:r>
            <a:rPr lang="en-US"/>
            <a:t>• Empathy – I’m caring and understanding towards others.</a:t>
          </a:r>
        </a:p>
      </dgm:t>
    </dgm:pt>
    <dgm:pt modelId="{A46DEC28-673F-44A9-AD6A-7F79E6DD1B0A}" type="parTrans" cxnId="{16183614-6BC0-42CD-9F91-AA6A7BCD01D5}">
      <dgm:prSet/>
      <dgm:spPr/>
      <dgm:t>
        <a:bodyPr/>
        <a:lstStyle/>
        <a:p>
          <a:endParaRPr lang="en-US"/>
        </a:p>
      </dgm:t>
    </dgm:pt>
    <dgm:pt modelId="{D315A0BB-A2C1-4A9C-AD9B-E0A9C5898319}" type="sibTrans" cxnId="{16183614-6BC0-42CD-9F91-AA6A7BCD01D5}">
      <dgm:prSet/>
      <dgm:spPr/>
      <dgm:t>
        <a:bodyPr/>
        <a:lstStyle/>
        <a:p>
          <a:endParaRPr lang="en-US"/>
        </a:p>
      </dgm:t>
    </dgm:pt>
    <dgm:pt modelId="{17024D57-012B-4F45-BF8E-071FA8601DF4}">
      <dgm:prSet/>
      <dgm:spPr/>
      <dgm:t>
        <a:bodyPr/>
        <a:lstStyle/>
        <a:p>
          <a:r>
            <a:rPr lang="en-US"/>
            <a:t>• Organised and reliable – I plan well, meet deadlines, and stay focused.</a:t>
          </a:r>
        </a:p>
      </dgm:t>
    </dgm:pt>
    <dgm:pt modelId="{C6F014BB-3716-41D0-820D-48840D7BFFC2}" type="parTrans" cxnId="{15A0491B-8713-40E1-885B-86598D7BB53D}">
      <dgm:prSet/>
      <dgm:spPr/>
      <dgm:t>
        <a:bodyPr/>
        <a:lstStyle/>
        <a:p>
          <a:endParaRPr lang="en-US"/>
        </a:p>
      </dgm:t>
    </dgm:pt>
    <dgm:pt modelId="{31195199-607A-409D-8876-B20676C2A958}" type="sibTrans" cxnId="{15A0491B-8713-40E1-885B-86598D7BB53D}">
      <dgm:prSet/>
      <dgm:spPr/>
      <dgm:t>
        <a:bodyPr/>
        <a:lstStyle/>
        <a:p>
          <a:endParaRPr lang="en-US"/>
        </a:p>
      </dgm:t>
    </dgm:pt>
    <dgm:pt modelId="{4D7CBF2B-6E4A-497C-A04A-EE6DD0C0C208}" type="pres">
      <dgm:prSet presAssocID="{7CAF32E2-54DD-4AAD-BF3C-6554DF8A19D9}" presName="Name0" presStyleCnt="0">
        <dgm:presLayoutVars>
          <dgm:dir/>
          <dgm:animLvl val="lvl"/>
          <dgm:resizeHandles val="exact"/>
        </dgm:presLayoutVars>
      </dgm:prSet>
      <dgm:spPr/>
    </dgm:pt>
    <dgm:pt modelId="{8B6B91C8-EC17-4035-A806-4A469E5AB90A}" type="pres">
      <dgm:prSet presAssocID="{17024D57-012B-4F45-BF8E-071FA8601DF4}" presName="boxAndChildren" presStyleCnt="0"/>
      <dgm:spPr/>
    </dgm:pt>
    <dgm:pt modelId="{110ECFBA-E567-4EDF-A0BD-F40129D108B8}" type="pres">
      <dgm:prSet presAssocID="{17024D57-012B-4F45-BF8E-071FA8601DF4}" presName="parentTextBox" presStyleLbl="node1" presStyleIdx="0" presStyleCnt="3"/>
      <dgm:spPr/>
    </dgm:pt>
    <dgm:pt modelId="{BA36D585-89D5-4904-89B5-5A7E980C1C07}" type="pres">
      <dgm:prSet presAssocID="{D315A0BB-A2C1-4A9C-AD9B-E0A9C5898319}" presName="sp" presStyleCnt="0"/>
      <dgm:spPr/>
    </dgm:pt>
    <dgm:pt modelId="{CAD4DE36-2C88-4CB8-83AC-14B91372D7EA}" type="pres">
      <dgm:prSet presAssocID="{2B204071-7AE2-4DBA-A152-92E9499B6BC9}" presName="arrowAndChildren" presStyleCnt="0"/>
      <dgm:spPr/>
    </dgm:pt>
    <dgm:pt modelId="{EDCD8EF2-ABB3-47DE-8A1D-72982BE49C39}" type="pres">
      <dgm:prSet presAssocID="{2B204071-7AE2-4DBA-A152-92E9499B6BC9}" presName="parentTextArrow" presStyleLbl="node1" presStyleIdx="1" presStyleCnt="3"/>
      <dgm:spPr/>
    </dgm:pt>
    <dgm:pt modelId="{CA397931-2B4D-4EC8-AACC-49537029CDA4}" type="pres">
      <dgm:prSet presAssocID="{EF26B340-0EC1-4A27-9C49-863CDBD7553E}" presName="sp" presStyleCnt="0"/>
      <dgm:spPr/>
    </dgm:pt>
    <dgm:pt modelId="{10C12DA8-5D34-4BE2-8B31-88F541286B93}" type="pres">
      <dgm:prSet presAssocID="{A792B670-8AA1-4676-B859-08C60785D69D}" presName="arrowAndChildren" presStyleCnt="0"/>
      <dgm:spPr/>
    </dgm:pt>
    <dgm:pt modelId="{F2F855C7-939A-4CA5-ACF7-79AD25C07E5B}" type="pres">
      <dgm:prSet presAssocID="{A792B670-8AA1-4676-B859-08C60785D69D}" presName="parentTextArrow" presStyleLbl="node1" presStyleIdx="2" presStyleCnt="3"/>
      <dgm:spPr/>
    </dgm:pt>
  </dgm:ptLst>
  <dgm:cxnLst>
    <dgm:cxn modelId="{16183614-6BC0-42CD-9F91-AA6A7BCD01D5}" srcId="{7CAF32E2-54DD-4AAD-BF3C-6554DF8A19D9}" destId="{2B204071-7AE2-4DBA-A152-92E9499B6BC9}" srcOrd="1" destOrd="0" parTransId="{A46DEC28-673F-44A9-AD6A-7F79E6DD1B0A}" sibTransId="{D315A0BB-A2C1-4A9C-AD9B-E0A9C5898319}"/>
    <dgm:cxn modelId="{15A0491B-8713-40E1-885B-86598D7BB53D}" srcId="{7CAF32E2-54DD-4AAD-BF3C-6554DF8A19D9}" destId="{17024D57-012B-4F45-BF8E-071FA8601DF4}" srcOrd="2" destOrd="0" parTransId="{C6F014BB-3716-41D0-820D-48840D7BFFC2}" sibTransId="{31195199-607A-409D-8876-B20676C2A958}"/>
    <dgm:cxn modelId="{D35B8D63-CB17-4E75-8665-FC4917E62C04}" type="presOf" srcId="{2B204071-7AE2-4DBA-A152-92E9499B6BC9}" destId="{EDCD8EF2-ABB3-47DE-8A1D-72982BE49C39}" srcOrd="0" destOrd="0" presId="urn:microsoft.com/office/officeart/2005/8/layout/process4"/>
    <dgm:cxn modelId="{CEDAA64E-DE24-4523-A6C9-B3CC2A825F2E}" srcId="{7CAF32E2-54DD-4AAD-BF3C-6554DF8A19D9}" destId="{A792B670-8AA1-4676-B859-08C60785D69D}" srcOrd="0" destOrd="0" parTransId="{90FCE09D-64F0-43E0-816F-794EE4DE2BD2}" sibTransId="{EF26B340-0EC1-4A27-9C49-863CDBD7553E}"/>
    <dgm:cxn modelId="{C61F5177-8EBD-4270-9516-5BDDDA68579B}" type="presOf" srcId="{A792B670-8AA1-4676-B859-08C60785D69D}" destId="{F2F855C7-939A-4CA5-ACF7-79AD25C07E5B}" srcOrd="0" destOrd="0" presId="urn:microsoft.com/office/officeart/2005/8/layout/process4"/>
    <dgm:cxn modelId="{F82C429B-CEF3-422C-A9DB-45C675646FC2}" type="presOf" srcId="{7CAF32E2-54DD-4AAD-BF3C-6554DF8A19D9}" destId="{4D7CBF2B-6E4A-497C-A04A-EE6DD0C0C208}" srcOrd="0" destOrd="0" presId="urn:microsoft.com/office/officeart/2005/8/layout/process4"/>
    <dgm:cxn modelId="{4702BF9B-F703-4E5D-99E7-A106A1D13258}" type="presOf" srcId="{17024D57-012B-4F45-BF8E-071FA8601DF4}" destId="{110ECFBA-E567-4EDF-A0BD-F40129D108B8}" srcOrd="0" destOrd="0" presId="urn:microsoft.com/office/officeart/2005/8/layout/process4"/>
    <dgm:cxn modelId="{4355698C-E115-49EF-94D8-C765A801A67A}" type="presParOf" srcId="{4D7CBF2B-6E4A-497C-A04A-EE6DD0C0C208}" destId="{8B6B91C8-EC17-4035-A806-4A469E5AB90A}" srcOrd="0" destOrd="0" presId="urn:microsoft.com/office/officeart/2005/8/layout/process4"/>
    <dgm:cxn modelId="{670531B3-CA4E-4C5A-A6D2-C1025D7E1D3B}" type="presParOf" srcId="{8B6B91C8-EC17-4035-A806-4A469E5AB90A}" destId="{110ECFBA-E567-4EDF-A0BD-F40129D108B8}" srcOrd="0" destOrd="0" presId="urn:microsoft.com/office/officeart/2005/8/layout/process4"/>
    <dgm:cxn modelId="{68F02927-65A1-481A-AA81-8940E72AFE4E}" type="presParOf" srcId="{4D7CBF2B-6E4A-497C-A04A-EE6DD0C0C208}" destId="{BA36D585-89D5-4904-89B5-5A7E980C1C07}" srcOrd="1" destOrd="0" presId="urn:microsoft.com/office/officeart/2005/8/layout/process4"/>
    <dgm:cxn modelId="{789DC9C0-BEE7-4EAB-B6C5-F8BB42BCDE4A}" type="presParOf" srcId="{4D7CBF2B-6E4A-497C-A04A-EE6DD0C0C208}" destId="{CAD4DE36-2C88-4CB8-83AC-14B91372D7EA}" srcOrd="2" destOrd="0" presId="urn:microsoft.com/office/officeart/2005/8/layout/process4"/>
    <dgm:cxn modelId="{AEF2C2F2-941E-429F-9958-EC98AD25562D}" type="presParOf" srcId="{CAD4DE36-2C88-4CB8-83AC-14B91372D7EA}" destId="{EDCD8EF2-ABB3-47DE-8A1D-72982BE49C39}" srcOrd="0" destOrd="0" presId="urn:microsoft.com/office/officeart/2005/8/layout/process4"/>
    <dgm:cxn modelId="{5AA35EE9-4BC6-4E25-89DA-ED365A0F75C3}" type="presParOf" srcId="{4D7CBF2B-6E4A-497C-A04A-EE6DD0C0C208}" destId="{CA397931-2B4D-4EC8-AACC-49537029CDA4}" srcOrd="3" destOrd="0" presId="urn:microsoft.com/office/officeart/2005/8/layout/process4"/>
    <dgm:cxn modelId="{3907B1F9-578C-43B7-A209-5F88AEFE63C0}" type="presParOf" srcId="{4D7CBF2B-6E4A-497C-A04A-EE6DD0C0C208}" destId="{10C12DA8-5D34-4BE2-8B31-88F541286B93}" srcOrd="4" destOrd="0" presId="urn:microsoft.com/office/officeart/2005/8/layout/process4"/>
    <dgm:cxn modelId="{F3B4F653-7950-4E90-A483-5A44214D66F4}" type="presParOf" srcId="{10C12DA8-5D34-4BE2-8B31-88F541286B93}" destId="{F2F855C7-939A-4CA5-ACF7-79AD25C07E5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D2085E-5815-44BD-B236-A2B76581440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3BE0FADE-9B02-43F0-9F39-440C9ACB8A2D}">
      <dgm:prSet/>
      <dgm:spPr/>
      <dgm:t>
        <a:bodyPr/>
        <a:lstStyle/>
        <a:p>
          <a:r>
            <a:rPr lang="en-US"/>
            <a:t>• Shy or nervous when speaking in front of people.</a:t>
          </a:r>
        </a:p>
      </dgm:t>
    </dgm:pt>
    <dgm:pt modelId="{5ADCC54B-A6DF-42BE-830B-2E31C289AFB8}" type="parTrans" cxnId="{AD6542DC-005B-4A2E-BD72-A42DF8FA1E73}">
      <dgm:prSet/>
      <dgm:spPr/>
      <dgm:t>
        <a:bodyPr/>
        <a:lstStyle/>
        <a:p>
          <a:endParaRPr lang="en-US"/>
        </a:p>
      </dgm:t>
    </dgm:pt>
    <dgm:pt modelId="{09611275-51A4-4924-BE58-DA473B7D19F7}" type="sibTrans" cxnId="{AD6542DC-005B-4A2E-BD72-A42DF8FA1E73}">
      <dgm:prSet/>
      <dgm:spPr/>
      <dgm:t>
        <a:bodyPr/>
        <a:lstStyle/>
        <a:p>
          <a:endParaRPr lang="en-US"/>
        </a:p>
      </dgm:t>
    </dgm:pt>
    <dgm:pt modelId="{D1A03650-B20C-4159-8686-15DC65737EE0}">
      <dgm:prSet/>
      <dgm:spPr/>
      <dgm:t>
        <a:bodyPr/>
        <a:lstStyle/>
        <a:p>
          <a:r>
            <a:rPr lang="en-US"/>
            <a:t>• Find it hard to say 'no' and sometimes take on too much.</a:t>
          </a:r>
        </a:p>
      </dgm:t>
    </dgm:pt>
    <dgm:pt modelId="{F83A2B63-DF74-4362-8E41-B21D748DD309}" type="parTrans" cxnId="{A941C67B-2129-4EB2-B481-5FF1327AA685}">
      <dgm:prSet/>
      <dgm:spPr/>
      <dgm:t>
        <a:bodyPr/>
        <a:lstStyle/>
        <a:p>
          <a:endParaRPr lang="en-US"/>
        </a:p>
      </dgm:t>
    </dgm:pt>
    <dgm:pt modelId="{FE105151-5C2B-4B04-90A4-23D098FE3690}" type="sibTrans" cxnId="{A941C67B-2129-4EB2-B481-5FF1327AA685}">
      <dgm:prSet/>
      <dgm:spPr/>
      <dgm:t>
        <a:bodyPr/>
        <a:lstStyle/>
        <a:p>
          <a:endParaRPr lang="en-US"/>
        </a:p>
      </dgm:t>
    </dgm:pt>
    <dgm:pt modelId="{37E859AE-C206-4EE0-A891-F335E07F31E0}">
      <dgm:prSet/>
      <dgm:spPr/>
      <dgm:t>
        <a:bodyPr/>
        <a:lstStyle/>
        <a:p>
          <a:r>
            <a:rPr lang="en-US"/>
            <a:t>• Limited hands-on experience in real care settings.</a:t>
          </a:r>
        </a:p>
      </dgm:t>
    </dgm:pt>
    <dgm:pt modelId="{2CBC204F-6C21-43F9-96A8-7FF56335D439}" type="parTrans" cxnId="{44CEEA9A-945C-43F5-8EBB-2A8E394C6C79}">
      <dgm:prSet/>
      <dgm:spPr/>
      <dgm:t>
        <a:bodyPr/>
        <a:lstStyle/>
        <a:p>
          <a:endParaRPr lang="en-US"/>
        </a:p>
      </dgm:t>
    </dgm:pt>
    <dgm:pt modelId="{60598DA8-25F9-4458-8476-5068C8FD41D0}" type="sibTrans" cxnId="{44CEEA9A-945C-43F5-8EBB-2A8E394C6C79}">
      <dgm:prSet/>
      <dgm:spPr/>
      <dgm:t>
        <a:bodyPr/>
        <a:lstStyle/>
        <a:p>
          <a:endParaRPr lang="en-US"/>
        </a:p>
      </dgm:t>
    </dgm:pt>
    <dgm:pt modelId="{137EEAF2-C638-49BD-A3F6-5CB8F52CB5F3}" type="pres">
      <dgm:prSet presAssocID="{26D2085E-5815-44BD-B236-A2B76581440F}" presName="root" presStyleCnt="0">
        <dgm:presLayoutVars>
          <dgm:dir/>
          <dgm:resizeHandles val="exact"/>
        </dgm:presLayoutVars>
      </dgm:prSet>
      <dgm:spPr/>
    </dgm:pt>
    <dgm:pt modelId="{DFF8A3AB-C29B-4DC1-B9F8-2C03C48A42A0}" type="pres">
      <dgm:prSet presAssocID="{3BE0FADE-9B02-43F0-9F39-440C9ACB8A2D}" presName="compNode" presStyleCnt="0"/>
      <dgm:spPr/>
    </dgm:pt>
    <dgm:pt modelId="{84A8988B-3F71-4871-A9C7-B659A214799B}" type="pres">
      <dgm:prSet presAssocID="{3BE0FADE-9B02-43F0-9F39-440C9ACB8A2D}" presName="bgRect" presStyleLbl="bgShp" presStyleIdx="0" presStyleCnt="3"/>
      <dgm:spPr/>
    </dgm:pt>
    <dgm:pt modelId="{C23CAFB7-2C98-40BE-9577-926F8F5DC9D0}" type="pres">
      <dgm:prSet presAssocID="{3BE0FADE-9B02-43F0-9F39-440C9ACB8A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rvous Face with Solid Fill"/>
        </a:ext>
      </dgm:extLst>
    </dgm:pt>
    <dgm:pt modelId="{6B69E11D-4D49-4C8B-855E-5B467B735CB4}" type="pres">
      <dgm:prSet presAssocID="{3BE0FADE-9B02-43F0-9F39-440C9ACB8A2D}" presName="spaceRect" presStyleCnt="0"/>
      <dgm:spPr/>
    </dgm:pt>
    <dgm:pt modelId="{2F8EE28E-8711-4292-B64F-D771F263FCB4}" type="pres">
      <dgm:prSet presAssocID="{3BE0FADE-9B02-43F0-9F39-440C9ACB8A2D}" presName="parTx" presStyleLbl="revTx" presStyleIdx="0" presStyleCnt="3">
        <dgm:presLayoutVars>
          <dgm:chMax val="0"/>
          <dgm:chPref val="0"/>
        </dgm:presLayoutVars>
      </dgm:prSet>
      <dgm:spPr/>
    </dgm:pt>
    <dgm:pt modelId="{DC4DF4BC-52CF-47BF-B182-3C1FF3526FF5}" type="pres">
      <dgm:prSet presAssocID="{09611275-51A4-4924-BE58-DA473B7D19F7}" presName="sibTrans" presStyleCnt="0"/>
      <dgm:spPr/>
    </dgm:pt>
    <dgm:pt modelId="{2442EFCE-7280-4792-BD4D-AED921C58D11}" type="pres">
      <dgm:prSet presAssocID="{D1A03650-B20C-4159-8686-15DC65737EE0}" presName="compNode" presStyleCnt="0"/>
      <dgm:spPr/>
    </dgm:pt>
    <dgm:pt modelId="{5F54E566-1585-4AD8-A5DB-855F3CC53CCC}" type="pres">
      <dgm:prSet presAssocID="{D1A03650-B20C-4159-8686-15DC65737EE0}" presName="bgRect" presStyleLbl="bgShp" presStyleIdx="1" presStyleCnt="3"/>
      <dgm:spPr/>
    </dgm:pt>
    <dgm:pt modelId="{6A575846-65D6-4BD8-A3C8-13A221762F8F}" type="pres">
      <dgm:prSet presAssocID="{D1A03650-B20C-4159-8686-15DC65737EE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EDADE1F2-C515-4055-AB9B-583B5497440D}" type="pres">
      <dgm:prSet presAssocID="{D1A03650-B20C-4159-8686-15DC65737EE0}" presName="spaceRect" presStyleCnt="0"/>
      <dgm:spPr/>
    </dgm:pt>
    <dgm:pt modelId="{B0744D43-B676-4C08-A120-7BC88CF66FAC}" type="pres">
      <dgm:prSet presAssocID="{D1A03650-B20C-4159-8686-15DC65737EE0}" presName="parTx" presStyleLbl="revTx" presStyleIdx="1" presStyleCnt="3">
        <dgm:presLayoutVars>
          <dgm:chMax val="0"/>
          <dgm:chPref val="0"/>
        </dgm:presLayoutVars>
      </dgm:prSet>
      <dgm:spPr/>
    </dgm:pt>
    <dgm:pt modelId="{4C44414D-1C9B-4296-95D9-6F3F29985FF3}" type="pres">
      <dgm:prSet presAssocID="{FE105151-5C2B-4B04-90A4-23D098FE3690}" presName="sibTrans" presStyleCnt="0"/>
      <dgm:spPr/>
    </dgm:pt>
    <dgm:pt modelId="{73D2C42E-E212-428A-B347-50C26B41CF76}" type="pres">
      <dgm:prSet presAssocID="{37E859AE-C206-4EE0-A891-F335E07F31E0}" presName="compNode" presStyleCnt="0"/>
      <dgm:spPr/>
    </dgm:pt>
    <dgm:pt modelId="{826591BC-3AA5-4949-AFB2-6CA58A6184A8}" type="pres">
      <dgm:prSet presAssocID="{37E859AE-C206-4EE0-A891-F335E07F31E0}" presName="bgRect" presStyleLbl="bgShp" presStyleIdx="2" presStyleCnt="3"/>
      <dgm:spPr/>
    </dgm:pt>
    <dgm:pt modelId="{4ACB1347-2494-4E21-9C8A-D582E1D933F7}" type="pres">
      <dgm:prSet presAssocID="{37E859AE-C206-4EE0-A891-F335E07F31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 Language"/>
        </a:ext>
      </dgm:extLst>
    </dgm:pt>
    <dgm:pt modelId="{B7765F82-ED96-471C-99B8-5492728CA85E}" type="pres">
      <dgm:prSet presAssocID="{37E859AE-C206-4EE0-A891-F335E07F31E0}" presName="spaceRect" presStyleCnt="0"/>
      <dgm:spPr/>
    </dgm:pt>
    <dgm:pt modelId="{6CE09466-8569-4221-AC4C-F944F01DD575}" type="pres">
      <dgm:prSet presAssocID="{37E859AE-C206-4EE0-A891-F335E07F31E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D9B231C-FCE0-42F6-9476-12AFEA358C55}" type="presOf" srcId="{37E859AE-C206-4EE0-A891-F335E07F31E0}" destId="{6CE09466-8569-4221-AC4C-F944F01DD575}" srcOrd="0" destOrd="0" presId="urn:microsoft.com/office/officeart/2018/2/layout/IconVerticalSolidList"/>
    <dgm:cxn modelId="{96DC422A-3656-4E0A-B11C-34ACAB77F074}" type="presOf" srcId="{D1A03650-B20C-4159-8686-15DC65737EE0}" destId="{B0744D43-B676-4C08-A120-7BC88CF66FAC}" srcOrd="0" destOrd="0" presId="urn:microsoft.com/office/officeart/2018/2/layout/IconVerticalSolidList"/>
    <dgm:cxn modelId="{47DCF46F-9A4E-414B-8218-CF7B91811470}" type="presOf" srcId="{3BE0FADE-9B02-43F0-9F39-440C9ACB8A2D}" destId="{2F8EE28E-8711-4292-B64F-D771F263FCB4}" srcOrd="0" destOrd="0" presId="urn:microsoft.com/office/officeart/2018/2/layout/IconVerticalSolidList"/>
    <dgm:cxn modelId="{A941C67B-2129-4EB2-B481-5FF1327AA685}" srcId="{26D2085E-5815-44BD-B236-A2B76581440F}" destId="{D1A03650-B20C-4159-8686-15DC65737EE0}" srcOrd="1" destOrd="0" parTransId="{F83A2B63-DF74-4362-8E41-B21D748DD309}" sibTransId="{FE105151-5C2B-4B04-90A4-23D098FE3690}"/>
    <dgm:cxn modelId="{44CEEA9A-945C-43F5-8EBB-2A8E394C6C79}" srcId="{26D2085E-5815-44BD-B236-A2B76581440F}" destId="{37E859AE-C206-4EE0-A891-F335E07F31E0}" srcOrd="2" destOrd="0" parTransId="{2CBC204F-6C21-43F9-96A8-7FF56335D439}" sibTransId="{60598DA8-25F9-4458-8476-5068C8FD41D0}"/>
    <dgm:cxn modelId="{B7DB5CA3-56E0-4AC3-AF30-01050E57DAD2}" type="presOf" srcId="{26D2085E-5815-44BD-B236-A2B76581440F}" destId="{137EEAF2-C638-49BD-A3F6-5CB8F52CB5F3}" srcOrd="0" destOrd="0" presId="urn:microsoft.com/office/officeart/2018/2/layout/IconVerticalSolidList"/>
    <dgm:cxn modelId="{AD6542DC-005B-4A2E-BD72-A42DF8FA1E73}" srcId="{26D2085E-5815-44BD-B236-A2B76581440F}" destId="{3BE0FADE-9B02-43F0-9F39-440C9ACB8A2D}" srcOrd="0" destOrd="0" parTransId="{5ADCC54B-A6DF-42BE-830B-2E31C289AFB8}" sibTransId="{09611275-51A4-4924-BE58-DA473B7D19F7}"/>
    <dgm:cxn modelId="{435779AE-6698-4699-ABBF-CB8850DE69C5}" type="presParOf" srcId="{137EEAF2-C638-49BD-A3F6-5CB8F52CB5F3}" destId="{DFF8A3AB-C29B-4DC1-B9F8-2C03C48A42A0}" srcOrd="0" destOrd="0" presId="urn:microsoft.com/office/officeart/2018/2/layout/IconVerticalSolidList"/>
    <dgm:cxn modelId="{51367C52-C6F2-4909-9733-2977BFB8D20C}" type="presParOf" srcId="{DFF8A3AB-C29B-4DC1-B9F8-2C03C48A42A0}" destId="{84A8988B-3F71-4871-A9C7-B659A214799B}" srcOrd="0" destOrd="0" presId="urn:microsoft.com/office/officeart/2018/2/layout/IconVerticalSolidList"/>
    <dgm:cxn modelId="{555EB059-1171-482B-9531-CE217B204D55}" type="presParOf" srcId="{DFF8A3AB-C29B-4DC1-B9F8-2C03C48A42A0}" destId="{C23CAFB7-2C98-40BE-9577-926F8F5DC9D0}" srcOrd="1" destOrd="0" presId="urn:microsoft.com/office/officeart/2018/2/layout/IconVerticalSolidList"/>
    <dgm:cxn modelId="{493ED8BE-ED87-4F14-9F94-9C2CFB02D1ED}" type="presParOf" srcId="{DFF8A3AB-C29B-4DC1-B9F8-2C03C48A42A0}" destId="{6B69E11D-4D49-4C8B-855E-5B467B735CB4}" srcOrd="2" destOrd="0" presId="urn:microsoft.com/office/officeart/2018/2/layout/IconVerticalSolidList"/>
    <dgm:cxn modelId="{5402EF70-3293-45C6-9780-2291D3AC990F}" type="presParOf" srcId="{DFF8A3AB-C29B-4DC1-B9F8-2C03C48A42A0}" destId="{2F8EE28E-8711-4292-B64F-D771F263FCB4}" srcOrd="3" destOrd="0" presId="urn:microsoft.com/office/officeart/2018/2/layout/IconVerticalSolidList"/>
    <dgm:cxn modelId="{3BC38F06-FBBE-4814-B49D-851881AE0E16}" type="presParOf" srcId="{137EEAF2-C638-49BD-A3F6-5CB8F52CB5F3}" destId="{DC4DF4BC-52CF-47BF-B182-3C1FF3526FF5}" srcOrd="1" destOrd="0" presId="urn:microsoft.com/office/officeart/2018/2/layout/IconVerticalSolidList"/>
    <dgm:cxn modelId="{5949DC8B-5E95-41A0-A7F3-6F388416B86B}" type="presParOf" srcId="{137EEAF2-C638-49BD-A3F6-5CB8F52CB5F3}" destId="{2442EFCE-7280-4792-BD4D-AED921C58D11}" srcOrd="2" destOrd="0" presId="urn:microsoft.com/office/officeart/2018/2/layout/IconVerticalSolidList"/>
    <dgm:cxn modelId="{BA63271C-6BB4-46D5-B108-C0BE28C8DA00}" type="presParOf" srcId="{2442EFCE-7280-4792-BD4D-AED921C58D11}" destId="{5F54E566-1585-4AD8-A5DB-855F3CC53CCC}" srcOrd="0" destOrd="0" presId="urn:microsoft.com/office/officeart/2018/2/layout/IconVerticalSolidList"/>
    <dgm:cxn modelId="{711037BB-A378-4C2D-8B9C-53F355A68656}" type="presParOf" srcId="{2442EFCE-7280-4792-BD4D-AED921C58D11}" destId="{6A575846-65D6-4BD8-A3C8-13A221762F8F}" srcOrd="1" destOrd="0" presId="urn:microsoft.com/office/officeart/2018/2/layout/IconVerticalSolidList"/>
    <dgm:cxn modelId="{096D18A2-F8E9-4E05-8807-C0A1BB840D1A}" type="presParOf" srcId="{2442EFCE-7280-4792-BD4D-AED921C58D11}" destId="{EDADE1F2-C515-4055-AB9B-583B5497440D}" srcOrd="2" destOrd="0" presId="urn:microsoft.com/office/officeart/2018/2/layout/IconVerticalSolidList"/>
    <dgm:cxn modelId="{FA49CBFE-F2E4-4CD8-A059-42E7BF87ECCC}" type="presParOf" srcId="{2442EFCE-7280-4792-BD4D-AED921C58D11}" destId="{B0744D43-B676-4C08-A120-7BC88CF66FAC}" srcOrd="3" destOrd="0" presId="urn:microsoft.com/office/officeart/2018/2/layout/IconVerticalSolidList"/>
    <dgm:cxn modelId="{03C61BA6-5F08-4A0D-B744-8A2BE4DA65AF}" type="presParOf" srcId="{137EEAF2-C638-49BD-A3F6-5CB8F52CB5F3}" destId="{4C44414D-1C9B-4296-95D9-6F3F29985FF3}" srcOrd="3" destOrd="0" presId="urn:microsoft.com/office/officeart/2018/2/layout/IconVerticalSolidList"/>
    <dgm:cxn modelId="{C73A1108-0AA7-4525-A5D0-DDF64C23464B}" type="presParOf" srcId="{137EEAF2-C638-49BD-A3F6-5CB8F52CB5F3}" destId="{73D2C42E-E212-428A-B347-50C26B41CF76}" srcOrd="4" destOrd="0" presId="urn:microsoft.com/office/officeart/2018/2/layout/IconVerticalSolidList"/>
    <dgm:cxn modelId="{8D146B1A-D9A0-4EB7-B0E8-6E744ACAB6E0}" type="presParOf" srcId="{73D2C42E-E212-428A-B347-50C26B41CF76}" destId="{826591BC-3AA5-4949-AFB2-6CA58A6184A8}" srcOrd="0" destOrd="0" presId="urn:microsoft.com/office/officeart/2018/2/layout/IconVerticalSolidList"/>
    <dgm:cxn modelId="{03AE60A6-AFF6-4336-B159-DC685BC03979}" type="presParOf" srcId="{73D2C42E-E212-428A-B347-50C26B41CF76}" destId="{4ACB1347-2494-4E21-9C8A-D582E1D933F7}" srcOrd="1" destOrd="0" presId="urn:microsoft.com/office/officeart/2018/2/layout/IconVerticalSolidList"/>
    <dgm:cxn modelId="{E874BE27-840F-45C5-94AF-2F98A60AE708}" type="presParOf" srcId="{73D2C42E-E212-428A-B347-50C26B41CF76}" destId="{B7765F82-ED96-471C-99B8-5492728CA85E}" srcOrd="2" destOrd="0" presId="urn:microsoft.com/office/officeart/2018/2/layout/IconVerticalSolidList"/>
    <dgm:cxn modelId="{BFB34E9E-A7EF-459C-A9C5-AD55BD8FF820}" type="presParOf" srcId="{73D2C42E-E212-428A-B347-50C26B41CF76}" destId="{6CE09466-8569-4221-AC4C-F944F01DD5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F52B22F-6176-4266-B84B-B41CB62BFB3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20A0D39-1849-406F-9DE0-C2AEC6027D5E}">
      <dgm:prSet/>
      <dgm:spPr/>
      <dgm:t>
        <a:bodyPr/>
        <a:lstStyle/>
        <a:p>
          <a:r>
            <a:rPr lang="en-US"/>
            <a:t>• Work placements to gain real experience.</a:t>
          </a:r>
        </a:p>
      </dgm:t>
    </dgm:pt>
    <dgm:pt modelId="{96248935-1AB2-4A05-8952-970E4A45A146}" type="parTrans" cxnId="{5B912038-FE54-4FF8-9FB0-17987FDC0CA5}">
      <dgm:prSet/>
      <dgm:spPr/>
      <dgm:t>
        <a:bodyPr/>
        <a:lstStyle/>
        <a:p>
          <a:endParaRPr lang="en-US"/>
        </a:p>
      </dgm:t>
    </dgm:pt>
    <dgm:pt modelId="{5270D0D0-CF5B-4C1D-ACEE-39D844B906EC}" type="sibTrans" cxnId="{5B912038-FE54-4FF8-9FB0-17987FDC0CA5}">
      <dgm:prSet/>
      <dgm:spPr/>
      <dgm:t>
        <a:bodyPr/>
        <a:lstStyle/>
        <a:p>
          <a:endParaRPr lang="en-US"/>
        </a:p>
      </dgm:t>
    </dgm:pt>
    <dgm:pt modelId="{723AE2CA-6F8E-4455-8B95-993770671C24}">
      <dgm:prSet/>
      <dgm:spPr/>
      <dgm:t>
        <a:bodyPr/>
        <a:lstStyle/>
        <a:p>
          <a:r>
            <a:rPr lang="en-US"/>
            <a:t>• Training sessions and workshops to build communication, leadership, and teamwork skills.</a:t>
          </a:r>
        </a:p>
      </dgm:t>
    </dgm:pt>
    <dgm:pt modelId="{CD0FE3AF-6642-4F66-A5E6-D6D19FE7D979}" type="parTrans" cxnId="{88B3C647-2C80-48A3-9160-6EC07D0946CA}">
      <dgm:prSet/>
      <dgm:spPr/>
      <dgm:t>
        <a:bodyPr/>
        <a:lstStyle/>
        <a:p>
          <a:endParaRPr lang="en-US"/>
        </a:p>
      </dgm:t>
    </dgm:pt>
    <dgm:pt modelId="{EF009433-12F4-422E-96EE-A4A101507E08}" type="sibTrans" cxnId="{88B3C647-2C80-48A3-9160-6EC07D0946CA}">
      <dgm:prSet/>
      <dgm:spPr/>
      <dgm:t>
        <a:bodyPr/>
        <a:lstStyle/>
        <a:p>
          <a:endParaRPr lang="en-US"/>
        </a:p>
      </dgm:t>
    </dgm:pt>
    <dgm:pt modelId="{1F3A781E-01A3-4FA4-92A7-93088F0189B1}">
      <dgm:prSet/>
      <dgm:spPr/>
      <dgm:t>
        <a:bodyPr/>
        <a:lstStyle/>
        <a:p>
          <a:r>
            <a:rPr lang="en-US"/>
            <a:t>• Networking with tutors and professionals for guidance and opportunities.</a:t>
          </a:r>
        </a:p>
      </dgm:t>
    </dgm:pt>
    <dgm:pt modelId="{DA3798D9-DB72-406D-B4DC-11BA7FF48A7B}" type="parTrans" cxnId="{DC8E023C-E0C0-428A-9DB2-50CF869CF52A}">
      <dgm:prSet/>
      <dgm:spPr/>
      <dgm:t>
        <a:bodyPr/>
        <a:lstStyle/>
        <a:p>
          <a:endParaRPr lang="en-US"/>
        </a:p>
      </dgm:t>
    </dgm:pt>
    <dgm:pt modelId="{E3E6E854-EB1C-47BA-BD5D-6607DB36F290}" type="sibTrans" cxnId="{DC8E023C-E0C0-428A-9DB2-50CF869CF52A}">
      <dgm:prSet/>
      <dgm:spPr/>
      <dgm:t>
        <a:bodyPr/>
        <a:lstStyle/>
        <a:p>
          <a:endParaRPr lang="en-US"/>
        </a:p>
      </dgm:t>
    </dgm:pt>
    <dgm:pt modelId="{614FFC08-6FA8-4178-B11F-A72C63569E00}" type="pres">
      <dgm:prSet presAssocID="{AF52B22F-6176-4266-B84B-B41CB62BFB3C}" presName="diagram" presStyleCnt="0">
        <dgm:presLayoutVars>
          <dgm:dir/>
          <dgm:resizeHandles val="exact"/>
        </dgm:presLayoutVars>
      </dgm:prSet>
      <dgm:spPr/>
    </dgm:pt>
    <dgm:pt modelId="{18814DD4-CE52-4999-9F79-52BA100FC72A}" type="pres">
      <dgm:prSet presAssocID="{D20A0D39-1849-406F-9DE0-C2AEC6027D5E}" presName="node" presStyleLbl="node1" presStyleIdx="0" presStyleCnt="3">
        <dgm:presLayoutVars>
          <dgm:bulletEnabled val="1"/>
        </dgm:presLayoutVars>
      </dgm:prSet>
      <dgm:spPr/>
    </dgm:pt>
    <dgm:pt modelId="{401A838B-DB15-41A2-9525-9528B2E253EC}" type="pres">
      <dgm:prSet presAssocID="{5270D0D0-CF5B-4C1D-ACEE-39D844B906EC}" presName="sibTrans" presStyleCnt="0"/>
      <dgm:spPr/>
    </dgm:pt>
    <dgm:pt modelId="{097810A2-6F8A-42E0-9806-0E9DBBB1BD33}" type="pres">
      <dgm:prSet presAssocID="{723AE2CA-6F8E-4455-8B95-993770671C24}" presName="node" presStyleLbl="node1" presStyleIdx="1" presStyleCnt="3">
        <dgm:presLayoutVars>
          <dgm:bulletEnabled val="1"/>
        </dgm:presLayoutVars>
      </dgm:prSet>
      <dgm:spPr/>
    </dgm:pt>
    <dgm:pt modelId="{093DEBC8-1D0B-41FD-AAD9-3DDDF83A4705}" type="pres">
      <dgm:prSet presAssocID="{EF009433-12F4-422E-96EE-A4A101507E08}" presName="sibTrans" presStyleCnt="0"/>
      <dgm:spPr/>
    </dgm:pt>
    <dgm:pt modelId="{94C853CC-9470-4837-A97E-BD1C27A5BE1A}" type="pres">
      <dgm:prSet presAssocID="{1F3A781E-01A3-4FA4-92A7-93088F0189B1}" presName="node" presStyleLbl="node1" presStyleIdx="2" presStyleCnt="3">
        <dgm:presLayoutVars>
          <dgm:bulletEnabled val="1"/>
        </dgm:presLayoutVars>
      </dgm:prSet>
      <dgm:spPr/>
    </dgm:pt>
  </dgm:ptLst>
  <dgm:cxnLst>
    <dgm:cxn modelId="{98D98820-687A-481A-A9BB-D6CEF064FBA7}" type="presOf" srcId="{1F3A781E-01A3-4FA4-92A7-93088F0189B1}" destId="{94C853CC-9470-4837-A97E-BD1C27A5BE1A}" srcOrd="0" destOrd="0" presId="urn:microsoft.com/office/officeart/2005/8/layout/default"/>
    <dgm:cxn modelId="{5B912038-FE54-4FF8-9FB0-17987FDC0CA5}" srcId="{AF52B22F-6176-4266-B84B-B41CB62BFB3C}" destId="{D20A0D39-1849-406F-9DE0-C2AEC6027D5E}" srcOrd="0" destOrd="0" parTransId="{96248935-1AB2-4A05-8952-970E4A45A146}" sibTransId="{5270D0D0-CF5B-4C1D-ACEE-39D844B906EC}"/>
    <dgm:cxn modelId="{DC8E023C-E0C0-428A-9DB2-50CF869CF52A}" srcId="{AF52B22F-6176-4266-B84B-B41CB62BFB3C}" destId="{1F3A781E-01A3-4FA4-92A7-93088F0189B1}" srcOrd="2" destOrd="0" parTransId="{DA3798D9-DB72-406D-B4DC-11BA7FF48A7B}" sibTransId="{E3E6E854-EB1C-47BA-BD5D-6607DB36F290}"/>
    <dgm:cxn modelId="{88B3C647-2C80-48A3-9160-6EC07D0946CA}" srcId="{AF52B22F-6176-4266-B84B-B41CB62BFB3C}" destId="{723AE2CA-6F8E-4455-8B95-993770671C24}" srcOrd="1" destOrd="0" parTransId="{CD0FE3AF-6642-4F66-A5E6-D6D19FE7D979}" sibTransId="{EF009433-12F4-422E-96EE-A4A101507E08}"/>
    <dgm:cxn modelId="{2809C373-B811-49A1-BEA3-1021FEFFF752}" type="presOf" srcId="{723AE2CA-6F8E-4455-8B95-993770671C24}" destId="{097810A2-6F8A-42E0-9806-0E9DBBB1BD33}" srcOrd="0" destOrd="0" presId="urn:microsoft.com/office/officeart/2005/8/layout/default"/>
    <dgm:cxn modelId="{7C49588D-387E-4B6B-A299-6CB3A0044CBF}" type="presOf" srcId="{D20A0D39-1849-406F-9DE0-C2AEC6027D5E}" destId="{18814DD4-CE52-4999-9F79-52BA100FC72A}" srcOrd="0" destOrd="0" presId="urn:microsoft.com/office/officeart/2005/8/layout/default"/>
    <dgm:cxn modelId="{67A1D4ED-70A0-4833-9186-A16D8FC05BF9}" type="presOf" srcId="{AF52B22F-6176-4266-B84B-B41CB62BFB3C}" destId="{614FFC08-6FA8-4178-B11F-A72C63569E00}" srcOrd="0" destOrd="0" presId="urn:microsoft.com/office/officeart/2005/8/layout/default"/>
    <dgm:cxn modelId="{5702A354-EF91-4B68-8F7F-DB71CA81F639}" type="presParOf" srcId="{614FFC08-6FA8-4178-B11F-A72C63569E00}" destId="{18814DD4-CE52-4999-9F79-52BA100FC72A}" srcOrd="0" destOrd="0" presId="urn:microsoft.com/office/officeart/2005/8/layout/default"/>
    <dgm:cxn modelId="{11F78C5C-E735-4D53-9DC8-6EE5F1C5AE02}" type="presParOf" srcId="{614FFC08-6FA8-4178-B11F-A72C63569E00}" destId="{401A838B-DB15-41A2-9525-9528B2E253EC}" srcOrd="1" destOrd="0" presId="urn:microsoft.com/office/officeart/2005/8/layout/default"/>
    <dgm:cxn modelId="{225BCB33-6321-46DB-9579-F865AAE10548}" type="presParOf" srcId="{614FFC08-6FA8-4178-B11F-A72C63569E00}" destId="{097810A2-6F8A-42E0-9806-0E9DBBB1BD33}" srcOrd="2" destOrd="0" presId="urn:microsoft.com/office/officeart/2005/8/layout/default"/>
    <dgm:cxn modelId="{A3E56AD8-F8A3-4826-800F-5110F21F0056}" type="presParOf" srcId="{614FFC08-6FA8-4178-B11F-A72C63569E00}" destId="{093DEBC8-1D0B-41FD-AAD9-3DDDF83A4705}" srcOrd="3" destOrd="0" presId="urn:microsoft.com/office/officeart/2005/8/layout/default"/>
    <dgm:cxn modelId="{4AAF8AE3-294D-4EDA-BCCF-5A7B4B66035A}" type="presParOf" srcId="{614FFC08-6FA8-4178-B11F-A72C63569E00}" destId="{94C853CC-9470-4837-A97E-BD1C27A5BE1A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A83033-B545-4C13-916D-DA868A8C097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B9FAB5C-FFAC-4305-87BE-594C5C15DF27}">
      <dgm:prSet/>
      <dgm:spPr/>
      <dgm:t>
        <a:bodyPr/>
        <a:lstStyle/>
        <a:p>
          <a:r>
            <a:rPr lang="en-US"/>
            <a:t>• Job competition from others in the same field.</a:t>
          </a:r>
        </a:p>
      </dgm:t>
    </dgm:pt>
    <dgm:pt modelId="{821A6ECC-BC3E-47BE-AE66-CCF108E03CCC}" type="parTrans" cxnId="{520027FA-74C7-404F-88F1-1CEFC44AF24B}">
      <dgm:prSet/>
      <dgm:spPr/>
      <dgm:t>
        <a:bodyPr/>
        <a:lstStyle/>
        <a:p>
          <a:endParaRPr lang="en-US"/>
        </a:p>
      </dgm:t>
    </dgm:pt>
    <dgm:pt modelId="{22C66C4B-C7B1-4D67-8746-C3B077770390}" type="sibTrans" cxnId="{520027FA-74C7-404F-88F1-1CEFC44AF24B}">
      <dgm:prSet/>
      <dgm:spPr/>
      <dgm:t>
        <a:bodyPr/>
        <a:lstStyle/>
        <a:p>
          <a:endParaRPr lang="en-US"/>
        </a:p>
      </dgm:t>
    </dgm:pt>
    <dgm:pt modelId="{8784BEBC-FF37-4D2C-BEA8-CF292E194DC3}">
      <dgm:prSet/>
      <dgm:spPr/>
      <dgm:t>
        <a:bodyPr/>
        <a:lstStyle/>
        <a:p>
          <a:r>
            <a:rPr lang="en-US"/>
            <a:t>• Emotional pressure or burnout.</a:t>
          </a:r>
        </a:p>
      </dgm:t>
    </dgm:pt>
    <dgm:pt modelId="{129CE22F-9457-49A6-824E-8B8E211EE58C}" type="parTrans" cxnId="{0FC38424-3622-4A17-8AEC-34223A65E0EC}">
      <dgm:prSet/>
      <dgm:spPr/>
      <dgm:t>
        <a:bodyPr/>
        <a:lstStyle/>
        <a:p>
          <a:endParaRPr lang="en-US"/>
        </a:p>
      </dgm:t>
    </dgm:pt>
    <dgm:pt modelId="{D779A4BC-24A3-437E-8B0C-9301EF3A1D26}" type="sibTrans" cxnId="{0FC38424-3622-4A17-8AEC-34223A65E0EC}">
      <dgm:prSet/>
      <dgm:spPr/>
      <dgm:t>
        <a:bodyPr/>
        <a:lstStyle/>
        <a:p>
          <a:endParaRPr lang="en-US"/>
        </a:p>
      </dgm:t>
    </dgm:pt>
    <dgm:pt modelId="{2CC938B8-8E98-447A-9A54-D69FC66A3144}">
      <dgm:prSet/>
      <dgm:spPr/>
      <dgm:t>
        <a:bodyPr/>
        <a:lstStyle/>
        <a:p>
          <a:r>
            <a:rPr lang="en-US"/>
            <a:t>• Changes in government policies affecting training or jobs (Cordova et al., 2023).</a:t>
          </a:r>
        </a:p>
      </dgm:t>
    </dgm:pt>
    <dgm:pt modelId="{6D743774-EE8B-48AF-B1D7-2B53CC4BA844}" type="parTrans" cxnId="{83700B04-9B1B-4D09-973D-CDBF0A27366E}">
      <dgm:prSet/>
      <dgm:spPr/>
      <dgm:t>
        <a:bodyPr/>
        <a:lstStyle/>
        <a:p>
          <a:endParaRPr lang="en-US"/>
        </a:p>
      </dgm:t>
    </dgm:pt>
    <dgm:pt modelId="{A75C7A0B-E621-44EB-8B1F-3D8211A07174}" type="sibTrans" cxnId="{83700B04-9B1B-4D09-973D-CDBF0A27366E}">
      <dgm:prSet/>
      <dgm:spPr/>
      <dgm:t>
        <a:bodyPr/>
        <a:lstStyle/>
        <a:p>
          <a:endParaRPr lang="en-US"/>
        </a:p>
      </dgm:t>
    </dgm:pt>
    <dgm:pt modelId="{037ACABB-F527-4855-B836-7449018BED1E}" type="pres">
      <dgm:prSet presAssocID="{72A83033-B545-4C13-916D-DA868A8C097C}" presName="outerComposite" presStyleCnt="0">
        <dgm:presLayoutVars>
          <dgm:chMax val="5"/>
          <dgm:dir/>
          <dgm:resizeHandles val="exact"/>
        </dgm:presLayoutVars>
      </dgm:prSet>
      <dgm:spPr/>
    </dgm:pt>
    <dgm:pt modelId="{47B7BC8A-C335-4260-B44C-E71C30D87D71}" type="pres">
      <dgm:prSet presAssocID="{72A83033-B545-4C13-916D-DA868A8C097C}" presName="dummyMaxCanvas" presStyleCnt="0">
        <dgm:presLayoutVars/>
      </dgm:prSet>
      <dgm:spPr/>
    </dgm:pt>
    <dgm:pt modelId="{11A55D93-CBEC-4647-B20D-FEDF405E8B74}" type="pres">
      <dgm:prSet presAssocID="{72A83033-B545-4C13-916D-DA868A8C097C}" presName="ThreeNodes_1" presStyleLbl="node1" presStyleIdx="0" presStyleCnt="3">
        <dgm:presLayoutVars>
          <dgm:bulletEnabled val="1"/>
        </dgm:presLayoutVars>
      </dgm:prSet>
      <dgm:spPr/>
    </dgm:pt>
    <dgm:pt modelId="{C363AA36-FAE9-4043-9581-9E91B8B457D6}" type="pres">
      <dgm:prSet presAssocID="{72A83033-B545-4C13-916D-DA868A8C097C}" presName="ThreeNodes_2" presStyleLbl="node1" presStyleIdx="1" presStyleCnt="3">
        <dgm:presLayoutVars>
          <dgm:bulletEnabled val="1"/>
        </dgm:presLayoutVars>
      </dgm:prSet>
      <dgm:spPr/>
    </dgm:pt>
    <dgm:pt modelId="{BCA13511-BBCD-49F6-8850-94AB61ADD943}" type="pres">
      <dgm:prSet presAssocID="{72A83033-B545-4C13-916D-DA868A8C097C}" presName="ThreeNodes_3" presStyleLbl="node1" presStyleIdx="2" presStyleCnt="3">
        <dgm:presLayoutVars>
          <dgm:bulletEnabled val="1"/>
        </dgm:presLayoutVars>
      </dgm:prSet>
      <dgm:spPr/>
    </dgm:pt>
    <dgm:pt modelId="{085223FA-4767-4D57-976D-FD0412B5B88D}" type="pres">
      <dgm:prSet presAssocID="{72A83033-B545-4C13-916D-DA868A8C097C}" presName="ThreeConn_1-2" presStyleLbl="fgAccFollowNode1" presStyleIdx="0" presStyleCnt="2">
        <dgm:presLayoutVars>
          <dgm:bulletEnabled val="1"/>
        </dgm:presLayoutVars>
      </dgm:prSet>
      <dgm:spPr/>
    </dgm:pt>
    <dgm:pt modelId="{9A14302C-429F-4CC0-96ED-230EA8524AAB}" type="pres">
      <dgm:prSet presAssocID="{72A83033-B545-4C13-916D-DA868A8C097C}" presName="ThreeConn_2-3" presStyleLbl="fgAccFollowNode1" presStyleIdx="1" presStyleCnt="2">
        <dgm:presLayoutVars>
          <dgm:bulletEnabled val="1"/>
        </dgm:presLayoutVars>
      </dgm:prSet>
      <dgm:spPr/>
    </dgm:pt>
    <dgm:pt modelId="{9CD23230-91FD-44F7-ADE3-FE9C02B540B5}" type="pres">
      <dgm:prSet presAssocID="{72A83033-B545-4C13-916D-DA868A8C097C}" presName="ThreeNodes_1_text" presStyleLbl="node1" presStyleIdx="2" presStyleCnt="3">
        <dgm:presLayoutVars>
          <dgm:bulletEnabled val="1"/>
        </dgm:presLayoutVars>
      </dgm:prSet>
      <dgm:spPr/>
    </dgm:pt>
    <dgm:pt modelId="{93E6C7AA-F131-46AF-9132-4CC141EEDF23}" type="pres">
      <dgm:prSet presAssocID="{72A83033-B545-4C13-916D-DA868A8C097C}" presName="ThreeNodes_2_text" presStyleLbl="node1" presStyleIdx="2" presStyleCnt="3">
        <dgm:presLayoutVars>
          <dgm:bulletEnabled val="1"/>
        </dgm:presLayoutVars>
      </dgm:prSet>
      <dgm:spPr/>
    </dgm:pt>
    <dgm:pt modelId="{63C3BA9D-E48B-4E53-995C-984A6F11EF82}" type="pres">
      <dgm:prSet presAssocID="{72A83033-B545-4C13-916D-DA868A8C097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3700B04-9B1B-4D09-973D-CDBF0A27366E}" srcId="{72A83033-B545-4C13-916D-DA868A8C097C}" destId="{2CC938B8-8E98-447A-9A54-D69FC66A3144}" srcOrd="2" destOrd="0" parTransId="{6D743774-EE8B-48AF-B1D7-2B53CC4BA844}" sibTransId="{A75C7A0B-E621-44EB-8B1F-3D8211A07174}"/>
    <dgm:cxn modelId="{12243006-CB40-4EFB-BF1B-FC9ACD023CEA}" type="presOf" srcId="{FB9FAB5C-FFAC-4305-87BE-594C5C15DF27}" destId="{9CD23230-91FD-44F7-ADE3-FE9C02B540B5}" srcOrd="1" destOrd="0" presId="urn:microsoft.com/office/officeart/2005/8/layout/vProcess5"/>
    <dgm:cxn modelId="{0FC38424-3622-4A17-8AEC-34223A65E0EC}" srcId="{72A83033-B545-4C13-916D-DA868A8C097C}" destId="{8784BEBC-FF37-4D2C-BEA8-CF292E194DC3}" srcOrd="1" destOrd="0" parTransId="{129CE22F-9457-49A6-824E-8B8E211EE58C}" sibTransId="{D779A4BC-24A3-437E-8B0C-9301EF3A1D26}"/>
    <dgm:cxn modelId="{B834DB49-341F-4469-8FDD-27076BEAC36C}" type="presOf" srcId="{8784BEBC-FF37-4D2C-BEA8-CF292E194DC3}" destId="{C363AA36-FAE9-4043-9581-9E91B8B457D6}" srcOrd="0" destOrd="0" presId="urn:microsoft.com/office/officeart/2005/8/layout/vProcess5"/>
    <dgm:cxn modelId="{F3A75552-B8EA-4454-A5D2-D9CBFFEFD816}" type="presOf" srcId="{D779A4BC-24A3-437E-8B0C-9301EF3A1D26}" destId="{9A14302C-429F-4CC0-96ED-230EA8524AAB}" srcOrd="0" destOrd="0" presId="urn:microsoft.com/office/officeart/2005/8/layout/vProcess5"/>
    <dgm:cxn modelId="{03777184-87B1-4F01-A802-146CCC74E329}" type="presOf" srcId="{72A83033-B545-4C13-916D-DA868A8C097C}" destId="{037ACABB-F527-4855-B836-7449018BED1E}" srcOrd="0" destOrd="0" presId="urn:microsoft.com/office/officeart/2005/8/layout/vProcess5"/>
    <dgm:cxn modelId="{F1028187-9226-4D0E-8DFF-4D6B1E402930}" type="presOf" srcId="{2CC938B8-8E98-447A-9A54-D69FC66A3144}" destId="{BCA13511-BBCD-49F6-8850-94AB61ADD943}" srcOrd="0" destOrd="0" presId="urn:microsoft.com/office/officeart/2005/8/layout/vProcess5"/>
    <dgm:cxn modelId="{A80364C4-E7F8-4E75-BBBF-53D41708F53C}" type="presOf" srcId="{22C66C4B-C7B1-4D67-8746-C3B077770390}" destId="{085223FA-4767-4D57-976D-FD0412B5B88D}" srcOrd="0" destOrd="0" presId="urn:microsoft.com/office/officeart/2005/8/layout/vProcess5"/>
    <dgm:cxn modelId="{BB4476EA-5A9C-4F6C-B444-211B70B2DEFE}" type="presOf" srcId="{FB9FAB5C-FFAC-4305-87BE-594C5C15DF27}" destId="{11A55D93-CBEC-4647-B20D-FEDF405E8B74}" srcOrd="0" destOrd="0" presId="urn:microsoft.com/office/officeart/2005/8/layout/vProcess5"/>
    <dgm:cxn modelId="{520027FA-74C7-404F-88F1-1CEFC44AF24B}" srcId="{72A83033-B545-4C13-916D-DA868A8C097C}" destId="{FB9FAB5C-FFAC-4305-87BE-594C5C15DF27}" srcOrd="0" destOrd="0" parTransId="{821A6ECC-BC3E-47BE-AE66-CCF108E03CCC}" sibTransId="{22C66C4B-C7B1-4D67-8746-C3B077770390}"/>
    <dgm:cxn modelId="{8CB514FE-6F19-4630-A57F-1FB2827D086A}" type="presOf" srcId="{8784BEBC-FF37-4D2C-BEA8-CF292E194DC3}" destId="{93E6C7AA-F131-46AF-9132-4CC141EEDF23}" srcOrd="1" destOrd="0" presId="urn:microsoft.com/office/officeart/2005/8/layout/vProcess5"/>
    <dgm:cxn modelId="{A66FE1FF-77F4-4F2D-B2EE-BF3AC8C04BBC}" type="presOf" srcId="{2CC938B8-8E98-447A-9A54-D69FC66A3144}" destId="{63C3BA9D-E48B-4E53-995C-984A6F11EF82}" srcOrd="1" destOrd="0" presId="urn:microsoft.com/office/officeart/2005/8/layout/vProcess5"/>
    <dgm:cxn modelId="{E70312AA-F3C8-4C60-819E-3153AAADDFEA}" type="presParOf" srcId="{037ACABB-F527-4855-B836-7449018BED1E}" destId="{47B7BC8A-C335-4260-B44C-E71C30D87D71}" srcOrd="0" destOrd="0" presId="urn:microsoft.com/office/officeart/2005/8/layout/vProcess5"/>
    <dgm:cxn modelId="{73C47FBE-121C-4EC1-8178-A63733D41BD1}" type="presParOf" srcId="{037ACABB-F527-4855-B836-7449018BED1E}" destId="{11A55D93-CBEC-4647-B20D-FEDF405E8B74}" srcOrd="1" destOrd="0" presId="urn:microsoft.com/office/officeart/2005/8/layout/vProcess5"/>
    <dgm:cxn modelId="{7A243DA5-53FB-4679-B4F8-B10DE334193E}" type="presParOf" srcId="{037ACABB-F527-4855-B836-7449018BED1E}" destId="{C363AA36-FAE9-4043-9581-9E91B8B457D6}" srcOrd="2" destOrd="0" presId="urn:microsoft.com/office/officeart/2005/8/layout/vProcess5"/>
    <dgm:cxn modelId="{53CCF180-CA99-4EF0-BF45-74B263E13137}" type="presParOf" srcId="{037ACABB-F527-4855-B836-7449018BED1E}" destId="{BCA13511-BBCD-49F6-8850-94AB61ADD943}" srcOrd="3" destOrd="0" presId="urn:microsoft.com/office/officeart/2005/8/layout/vProcess5"/>
    <dgm:cxn modelId="{F4C6449C-E842-437A-BEEA-85CD41E9C123}" type="presParOf" srcId="{037ACABB-F527-4855-B836-7449018BED1E}" destId="{085223FA-4767-4D57-976D-FD0412B5B88D}" srcOrd="4" destOrd="0" presId="urn:microsoft.com/office/officeart/2005/8/layout/vProcess5"/>
    <dgm:cxn modelId="{978C4191-EDEF-4AB8-8682-A8DD3858F1E5}" type="presParOf" srcId="{037ACABB-F527-4855-B836-7449018BED1E}" destId="{9A14302C-429F-4CC0-96ED-230EA8524AAB}" srcOrd="5" destOrd="0" presId="urn:microsoft.com/office/officeart/2005/8/layout/vProcess5"/>
    <dgm:cxn modelId="{E25C1113-021F-4F12-8875-36E97BB8BC8C}" type="presParOf" srcId="{037ACABB-F527-4855-B836-7449018BED1E}" destId="{9CD23230-91FD-44F7-ADE3-FE9C02B540B5}" srcOrd="6" destOrd="0" presId="urn:microsoft.com/office/officeart/2005/8/layout/vProcess5"/>
    <dgm:cxn modelId="{97BEDE0F-0C61-46FA-8382-E1FA7F0B8AF7}" type="presParOf" srcId="{037ACABB-F527-4855-B836-7449018BED1E}" destId="{93E6C7AA-F131-46AF-9132-4CC141EEDF23}" srcOrd="7" destOrd="0" presId="urn:microsoft.com/office/officeart/2005/8/layout/vProcess5"/>
    <dgm:cxn modelId="{A050D9C8-B74D-4155-9D4B-91C3A092D1D2}" type="presParOf" srcId="{037ACABB-F527-4855-B836-7449018BED1E}" destId="{63C3BA9D-E48B-4E53-995C-984A6F11EF8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9C4EE2A-FBB7-47E7-BD19-6FC27D1E64C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2702A5-722E-4A5F-B2C1-1C5FA582D5A9}">
      <dgm:prSet/>
      <dgm:spPr/>
      <dgm:t>
        <a:bodyPr/>
        <a:lstStyle/>
        <a:p>
          <a:r>
            <a:rPr lang="en-US"/>
            <a:t>• Use communication skills to practise public speaking.</a:t>
          </a:r>
        </a:p>
      </dgm:t>
    </dgm:pt>
    <dgm:pt modelId="{D60F0D57-70A7-4D23-BA90-EE999068D199}" type="parTrans" cxnId="{35B01E2B-FF2A-48DA-BA02-181318D455A2}">
      <dgm:prSet/>
      <dgm:spPr/>
      <dgm:t>
        <a:bodyPr/>
        <a:lstStyle/>
        <a:p>
          <a:endParaRPr lang="en-US"/>
        </a:p>
      </dgm:t>
    </dgm:pt>
    <dgm:pt modelId="{702FFF5A-9A6E-45ED-86EB-C320A54E47AF}" type="sibTrans" cxnId="{35B01E2B-FF2A-48DA-BA02-181318D455A2}">
      <dgm:prSet/>
      <dgm:spPr/>
      <dgm:t>
        <a:bodyPr/>
        <a:lstStyle/>
        <a:p>
          <a:endParaRPr lang="en-US"/>
        </a:p>
      </dgm:t>
    </dgm:pt>
    <dgm:pt modelId="{53FFB3A9-98F0-4FC6-950A-227189075624}">
      <dgm:prSet/>
      <dgm:spPr/>
      <dgm:t>
        <a:bodyPr/>
        <a:lstStyle/>
        <a:p>
          <a:r>
            <a:rPr lang="en-US"/>
            <a:t>• Use organisational skills to manage time and avoid overload.</a:t>
          </a:r>
        </a:p>
      </dgm:t>
    </dgm:pt>
    <dgm:pt modelId="{269C2160-607B-4D8D-9AA7-147EE7C7A2F5}" type="parTrans" cxnId="{BFA2BC56-03B7-4FAC-B408-851F0678F827}">
      <dgm:prSet/>
      <dgm:spPr/>
      <dgm:t>
        <a:bodyPr/>
        <a:lstStyle/>
        <a:p>
          <a:endParaRPr lang="en-US"/>
        </a:p>
      </dgm:t>
    </dgm:pt>
    <dgm:pt modelId="{1F85CC0E-213C-40D8-823F-65C779E513DD}" type="sibTrans" cxnId="{BFA2BC56-03B7-4FAC-B408-851F0678F827}">
      <dgm:prSet/>
      <dgm:spPr/>
      <dgm:t>
        <a:bodyPr/>
        <a:lstStyle/>
        <a:p>
          <a:endParaRPr lang="en-US"/>
        </a:p>
      </dgm:t>
    </dgm:pt>
    <dgm:pt modelId="{A5C7FEBC-554A-4E17-80D7-DC6A5950F05C}">
      <dgm:prSet/>
      <dgm:spPr/>
      <dgm:t>
        <a:bodyPr/>
        <a:lstStyle/>
        <a:p>
          <a:r>
            <a:rPr lang="en-US"/>
            <a:t>• Volunteer and take part in placements to gain more experience.</a:t>
          </a:r>
        </a:p>
      </dgm:t>
    </dgm:pt>
    <dgm:pt modelId="{B237A9DF-E1ED-4DA4-B3CA-9BCAA805B0AE}" type="parTrans" cxnId="{B6539E34-7A65-43A2-96FD-D7BD1043314D}">
      <dgm:prSet/>
      <dgm:spPr/>
      <dgm:t>
        <a:bodyPr/>
        <a:lstStyle/>
        <a:p>
          <a:endParaRPr lang="en-US"/>
        </a:p>
      </dgm:t>
    </dgm:pt>
    <dgm:pt modelId="{BC20D633-2322-457A-AEF2-D9D7177773DB}" type="sibTrans" cxnId="{B6539E34-7A65-43A2-96FD-D7BD1043314D}">
      <dgm:prSet/>
      <dgm:spPr/>
      <dgm:t>
        <a:bodyPr/>
        <a:lstStyle/>
        <a:p>
          <a:endParaRPr lang="en-US"/>
        </a:p>
      </dgm:t>
    </dgm:pt>
    <dgm:pt modelId="{B3CCC0CF-3C8D-4242-BDE6-3F4E89D21E69}" type="pres">
      <dgm:prSet presAssocID="{E9C4EE2A-FBB7-47E7-BD19-6FC27D1E64C3}" presName="outerComposite" presStyleCnt="0">
        <dgm:presLayoutVars>
          <dgm:chMax val="5"/>
          <dgm:dir/>
          <dgm:resizeHandles val="exact"/>
        </dgm:presLayoutVars>
      </dgm:prSet>
      <dgm:spPr/>
    </dgm:pt>
    <dgm:pt modelId="{2BBF4A8A-83CF-4245-9CE8-6D96ABB56E4A}" type="pres">
      <dgm:prSet presAssocID="{E9C4EE2A-FBB7-47E7-BD19-6FC27D1E64C3}" presName="dummyMaxCanvas" presStyleCnt="0">
        <dgm:presLayoutVars/>
      </dgm:prSet>
      <dgm:spPr/>
    </dgm:pt>
    <dgm:pt modelId="{A541CA09-F21D-4716-B572-079875640C53}" type="pres">
      <dgm:prSet presAssocID="{E9C4EE2A-FBB7-47E7-BD19-6FC27D1E64C3}" presName="ThreeNodes_1" presStyleLbl="node1" presStyleIdx="0" presStyleCnt="3">
        <dgm:presLayoutVars>
          <dgm:bulletEnabled val="1"/>
        </dgm:presLayoutVars>
      </dgm:prSet>
      <dgm:spPr/>
    </dgm:pt>
    <dgm:pt modelId="{5D949808-C280-4647-8486-9026F1253185}" type="pres">
      <dgm:prSet presAssocID="{E9C4EE2A-FBB7-47E7-BD19-6FC27D1E64C3}" presName="ThreeNodes_2" presStyleLbl="node1" presStyleIdx="1" presStyleCnt="3">
        <dgm:presLayoutVars>
          <dgm:bulletEnabled val="1"/>
        </dgm:presLayoutVars>
      </dgm:prSet>
      <dgm:spPr/>
    </dgm:pt>
    <dgm:pt modelId="{D011C8B1-B738-474D-9865-F587051C6D47}" type="pres">
      <dgm:prSet presAssocID="{E9C4EE2A-FBB7-47E7-BD19-6FC27D1E64C3}" presName="ThreeNodes_3" presStyleLbl="node1" presStyleIdx="2" presStyleCnt="3">
        <dgm:presLayoutVars>
          <dgm:bulletEnabled val="1"/>
        </dgm:presLayoutVars>
      </dgm:prSet>
      <dgm:spPr/>
    </dgm:pt>
    <dgm:pt modelId="{BAA78B0A-6108-446B-B681-A75D62519653}" type="pres">
      <dgm:prSet presAssocID="{E9C4EE2A-FBB7-47E7-BD19-6FC27D1E64C3}" presName="ThreeConn_1-2" presStyleLbl="fgAccFollowNode1" presStyleIdx="0" presStyleCnt="2">
        <dgm:presLayoutVars>
          <dgm:bulletEnabled val="1"/>
        </dgm:presLayoutVars>
      </dgm:prSet>
      <dgm:spPr/>
    </dgm:pt>
    <dgm:pt modelId="{29B9E70A-1D3B-4F06-95CE-71EFCEC267D3}" type="pres">
      <dgm:prSet presAssocID="{E9C4EE2A-FBB7-47E7-BD19-6FC27D1E64C3}" presName="ThreeConn_2-3" presStyleLbl="fgAccFollowNode1" presStyleIdx="1" presStyleCnt="2">
        <dgm:presLayoutVars>
          <dgm:bulletEnabled val="1"/>
        </dgm:presLayoutVars>
      </dgm:prSet>
      <dgm:spPr/>
    </dgm:pt>
    <dgm:pt modelId="{3F58C826-6FB6-494A-85DE-F48796726512}" type="pres">
      <dgm:prSet presAssocID="{E9C4EE2A-FBB7-47E7-BD19-6FC27D1E64C3}" presName="ThreeNodes_1_text" presStyleLbl="node1" presStyleIdx="2" presStyleCnt="3">
        <dgm:presLayoutVars>
          <dgm:bulletEnabled val="1"/>
        </dgm:presLayoutVars>
      </dgm:prSet>
      <dgm:spPr/>
    </dgm:pt>
    <dgm:pt modelId="{C9670EF6-301C-492A-81C7-FB7ACFFAC535}" type="pres">
      <dgm:prSet presAssocID="{E9C4EE2A-FBB7-47E7-BD19-6FC27D1E64C3}" presName="ThreeNodes_2_text" presStyleLbl="node1" presStyleIdx="2" presStyleCnt="3">
        <dgm:presLayoutVars>
          <dgm:bulletEnabled val="1"/>
        </dgm:presLayoutVars>
      </dgm:prSet>
      <dgm:spPr/>
    </dgm:pt>
    <dgm:pt modelId="{0D074FF9-D541-4CFB-9091-49E8CE2C66A3}" type="pres">
      <dgm:prSet presAssocID="{E9C4EE2A-FBB7-47E7-BD19-6FC27D1E64C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D0EAD18-5872-41A9-8432-2A6EBD792CDD}" type="presOf" srcId="{A5C7FEBC-554A-4E17-80D7-DC6A5950F05C}" destId="{0D074FF9-D541-4CFB-9091-49E8CE2C66A3}" srcOrd="1" destOrd="0" presId="urn:microsoft.com/office/officeart/2005/8/layout/vProcess5"/>
    <dgm:cxn modelId="{35B01E2B-FF2A-48DA-BA02-181318D455A2}" srcId="{E9C4EE2A-FBB7-47E7-BD19-6FC27D1E64C3}" destId="{232702A5-722E-4A5F-B2C1-1C5FA582D5A9}" srcOrd="0" destOrd="0" parTransId="{D60F0D57-70A7-4D23-BA90-EE999068D199}" sibTransId="{702FFF5A-9A6E-45ED-86EB-C320A54E47AF}"/>
    <dgm:cxn modelId="{B6539E34-7A65-43A2-96FD-D7BD1043314D}" srcId="{E9C4EE2A-FBB7-47E7-BD19-6FC27D1E64C3}" destId="{A5C7FEBC-554A-4E17-80D7-DC6A5950F05C}" srcOrd="2" destOrd="0" parTransId="{B237A9DF-E1ED-4DA4-B3CA-9BCAA805B0AE}" sibTransId="{BC20D633-2322-457A-AEF2-D9D7177773DB}"/>
    <dgm:cxn modelId="{FED51D6C-DFF7-4DAB-B631-A04EE0C5E6EF}" type="presOf" srcId="{702FFF5A-9A6E-45ED-86EB-C320A54E47AF}" destId="{BAA78B0A-6108-446B-B681-A75D62519653}" srcOrd="0" destOrd="0" presId="urn:microsoft.com/office/officeart/2005/8/layout/vProcess5"/>
    <dgm:cxn modelId="{BFA2BC56-03B7-4FAC-B408-851F0678F827}" srcId="{E9C4EE2A-FBB7-47E7-BD19-6FC27D1E64C3}" destId="{53FFB3A9-98F0-4FC6-950A-227189075624}" srcOrd="1" destOrd="0" parTransId="{269C2160-607B-4D8D-9AA7-147EE7C7A2F5}" sibTransId="{1F85CC0E-213C-40D8-823F-65C779E513DD}"/>
    <dgm:cxn modelId="{A5BC4C57-98F9-47EF-A4D9-5C71B932A7DE}" type="presOf" srcId="{53FFB3A9-98F0-4FC6-950A-227189075624}" destId="{5D949808-C280-4647-8486-9026F1253185}" srcOrd="0" destOrd="0" presId="urn:microsoft.com/office/officeart/2005/8/layout/vProcess5"/>
    <dgm:cxn modelId="{FB80EE9F-D5B1-4DC1-9732-1CA52AB9CF45}" type="presOf" srcId="{232702A5-722E-4A5F-B2C1-1C5FA582D5A9}" destId="{3F58C826-6FB6-494A-85DE-F48796726512}" srcOrd="1" destOrd="0" presId="urn:microsoft.com/office/officeart/2005/8/layout/vProcess5"/>
    <dgm:cxn modelId="{3CCE52AC-646C-4972-B0B0-DCEF0AC07A1A}" type="presOf" srcId="{E9C4EE2A-FBB7-47E7-BD19-6FC27D1E64C3}" destId="{B3CCC0CF-3C8D-4242-BDE6-3F4E89D21E69}" srcOrd="0" destOrd="0" presId="urn:microsoft.com/office/officeart/2005/8/layout/vProcess5"/>
    <dgm:cxn modelId="{78A2FBAF-6D55-4799-B30B-44C4F2C71CFB}" type="presOf" srcId="{1F85CC0E-213C-40D8-823F-65C779E513DD}" destId="{29B9E70A-1D3B-4F06-95CE-71EFCEC267D3}" srcOrd="0" destOrd="0" presId="urn:microsoft.com/office/officeart/2005/8/layout/vProcess5"/>
    <dgm:cxn modelId="{F1EDB8B4-8A78-4CEE-B61B-33BEE31B2F45}" type="presOf" srcId="{232702A5-722E-4A5F-B2C1-1C5FA582D5A9}" destId="{A541CA09-F21D-4716-B572-079875640C53}" srcOrd="0" destOrd="0" presId="urn:microsoft.com/office/officeart/2005/8/layout/vProcess5"/>
    <dgm:cxn modelId="{29946CB9-F640-4F17-9AF1-37A35B4FFC53}" type="presOf" srcId="{A5C7FEBC-554A-4E17-80D7-DC6A5950F05C}" destId="{D011C8B1-B738-474D-9865-F587051C6D47}" srcOrd="0" destOrd="0" presId="urn:microsoft.com/office/officeart/2005/8/layout/vProcess5"/>
    <dgm:cxn modelId="{E11CE1E0-EF1A-46AE-9CA0-7A48913B0AC5}" type="presOf" srcId="{53FFB3A9-98F0-4FC6-950A-227189075624}" destId="{C9670EF6-301C-492A-81C7-FB7ACFFAC535}" srcOrd="1" destOrd="0" presId="urn:microsoft.com/office/officeart/2005/8/layout/vProcess5"/>
    <dgm:cxn modelId="{276A7C9E-9205-4D76-BBBE-5838451C667D}" type="presParOf" srcId="{B3CCC0CF-3C8D-4242-BDE6-3F4E89D21E69}" destId="{2BBF4A8A-83CF-4245-9CE8-6D96ABB56E4A}" srcOrd="0" destOrd="0" presId="urn:microsoft.com/office/officeart/2005/8/layout/vProcess5"/>
    <dgm:cxn modelId="{273BEBD8-64B1-4242-A865-E86A8BEE80DF}" type="presParOf" srcId="{B3CCC0CF-3C8D-4242-BDE6-3F4E89D21E69}" destId="{A541CA09-F21D-4716-B572-079875640C53}" srcOrd="1" destOrd="0" presId="urn:microsoft.com/office/officeart/2005/8/layout/vProcess5"/>
    <dgm:cxn modelId="{60ECDEA2-1DA8-4BC9-9B07-ED5BC3F94D2F}" type="presParOf" srcId="{B3CCC0CF-3C8D-4242-BDE6-3F4E89D21E69}" destId="{5D949808-C280-4647-8486-9026F1253185}" srcOrd="2" destOrd="0" presId="urn:microsoft.com/office/officeart/2005/8/layout/vProcess5"/>
    <dgm:cxn modelId="{2C3625B0-1030-46A7-BDC3-863E4203C64A}" type="presParOf" srcId="{B3CCC0CF-3C8D-4242-BDE6-3F4E89D21E69}" destId="{D011C8B1-B738-474D-9865-F587051C6D47}" srcOrd="3" destOrd="0" presId="urn:microsoft.com/office/officeart/2005/8/layout/vProcess5"/>
    <dgm:cxn modelId="{C1B0556E-A1D1-498B-92AA-7CD5C9B77999}" type="presParOf" srcId="{B3CCC0CF-3C8D-4242-BDE6-3F4E89D21E69}" destId="{BAA78B0A-6108-446B-B681-A75D62519653}" srcOrd="4" destOrd="0" presId="urn:microsoft.com/office/officeart/2005/8/layout/vProcess5"/>
    <dgm:cxn modelId="{E261F0D7-03B8-4504-BB6B-AE88C5AC617A}" type="presParOf" srcId="{B3CCC0CF-3C8D-4242-BDE6-3F4E89D21E69}" destId="{29B9E70A-1D3B-4F06-95CE-71EFCEC267D3}" srcOrd="5" destOrd="0" presId="urn:microsoft.com/office/officeart/2005/8/layout/vProcess5"/>
    <dgm:cxn modelId="{6331C6C8-541B-4715-8F2B-C2C955A029A1}" type="presParOf" srcId="{B3CCC0CF-3C8D-4242-BDE6-3F4E89D21E69}" destId="{3F58C826-6FB6-494A-85DE-F48796726512}" srcOrd="6" destOrd="0" presId="urn:microsoft.com/office/officeart/2005/8/layout/vProcess5"/>
    <dgm:cxn modelId="{715A529A-3C16-4388-A7BC-D7677734CB10}" type="presParOf" srcId="{B3CCC0CF-3C8D-4242-BDE6-3F4E89D21E69}" destId="{C9670EF6-301C-492A-81C7-FB7ACFFAC535}" srcOrd="7" destOrd="0" presId="urn:microsoft.com/office/officeart/2005/8/layout/vProcess5"/>
    <dgm:cxn modelId="{BE9290B3-E580-4B20-BA01-6F462F1FF2FA}" type="presParOf" srcId="{B3CCC0CF-3C8D-4242-BDE6-3F4E89D21E69}" destId="{0D074FF9-D541-4CFB-9091-49E8CE2C66A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EA3E90D-292A-48D4-BA43-957806B6B6DC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7CC5DC-9977-4A88-8396-3F23C74B0C69}">
      <dgm:prSet/>
      <dgm:spPr/>
      <dgm:t>
        <a:bodyPr/>
        <a:lstStyle/>
        <a:p>
          <a:r>
            <a:rPr lang="en-US"/>
            <a:t>• Keep learning and updating skills to face job competition.</a:t>
          </a:r>
        </a:p>
      </dgm:t>
    </dgm:pt>
    <dgm:pt modelId="{4991BD6B-5818-412F-AF5C-422521FAD53B}" type="parTrans" cxnId="{C765EDCF-2648-41EB-AFDD-F022D0B26AC3}">
      <dgm:prSet/>
      <dgm:spPr/>
      <dgm:t>
        <a:bodyPr/>
        <a:lstStyle/>
        <a:p>
          <a:endParaRPr lang="en-US"/>
        </a:p>
      </dgm:t>
    </dgm:pt>
    <dgm:pt modelId="{DA8D6E57-7DF3-4B38-8953-B1CEB2FFAEA4}" type="sibTrans" cxnId="{C765EDCF-2648-41EB-AFDD-F022D0B26AC3}">
      <dgm:prSet/>
      <dgm:spPr/>
      <dgm:t>
        <a:bodyPr/>
        <a:lstStyle/>
        <a:p>
          <a:endParaRPr lang="en-US"/>
        </a:p>
      </dgm:t>
    </dgm:pt>
    <dgm:pt modelId="{49CDC491-3300-42CE-B87D-D5924D5DD1E4}">
      <dgm:prSet/>
      <dgm:spPr/>
      <dgm:t>
        <a:bodyPr/>
        <a:lstStyle/>
        <a:p>
          <a:r>
            <a:rPr lang="en-US"/>
            <a:t>• Prevent burnout with good self-care and balance.</a:t>
          </a:r>
        </a:p>
      </dgm:t>
    </dgm:pt>
    <dgm:pt modelId="{0D4736CE-0F9D-471E-86C9-81845E209563}" type="parTrans" cxnId="{31F8069A-4FB6-40FD-83A6-1344556D37BC}">
      <dgm:prSet/>
      <dgm:spPr/>
      <dgm:t>
        <a:bodyPr/>
        <a:lstStyle/>
        <a:p>
          <a:endParaRPr lang="en-US"/>
        </a:p>
      </dgm:t>
    </dgm:pt>
    <dgm:pt modelId="{6835EF5B-58AE-4B8F-BBF3-B481A87E5E65}" type="sibTrans" cxnId="{31F8069A-4FB6-40FD-83A6-1344556D37BC}">
      <dgm:prSet/>
      <dgm:spPr/>
      <dgm:t>
        <a:bodyPr/>
        <a:lstStyle/>
        <a:p>
          <a:endParaRPr lang="en-US"/>
        </a:p>
      </dgm:t>
    </dgm:pt>
    <dgm:pt modelId="{0FEC0A1E-D50D-4FD7-B61E-35A76728C618}">
      <dgm:prSet/>
      <dgm:spPr/>
      <dgm:t>
        <a:bodyPr/>
        <a:lstStyle/>
        <a:p>
          <a:r>
            <a:rPr lang="en-US"/>
            <a:t>• Attend job fairs and use networks like Skills for Care and NHS.</a:t>
          </a:r>
        </a:p>
      </dgm:t>
    </dgm:pt>
    <dgm:pt modelId="{609A7B81-3A9C-4D94-9687-524DB78ED2BB}" type="parTrans" cxnId="{E508292F-2E80-4A48-9A1C-D37C6D476FDA}">
      <dgm:prSet/>
      <dgm:spPr/>
      <dgm:t>
        <a:bodyPr/>
        <a:lstStyle/>
        <a:p>
          <a:endParaRPr lang="en-US"/>
        </a:p>
      </dgm:t>
    </dgm:pt>
    <dgm:pt modelId="{60173DD1-B6CC-42F8-B644-9B28B92FD68A}" type="sibTrans" cxnId="{E508292F-2E80-4A48-9A1C-D37C6D476FDA}">
      <dgm:prSet/>
      <dgm:spPr/>
      <dgm:t>
        <a:bodyPr/>
        <a:lstStyle/>
        <a:p>
          <a:endParaRPr lang="en-US"/>
        </a:p>
      </dgm:t>
    </dgm:pt>
    <dgm:pt modelId="{5FDE3644-11A6-4A39-819A-9940373E992A}">
      <dgm:prSet/>
      <dgm:spPr/>
      <dgm:t>
        <a:bodyPr/>
        <a:lstStyle/>
        <a:p>
          <a:r>
            <a:rPr lang="en-US"/>
            <a:t>• Use empathy and communication to build strong professional relationships (Antoniadou and Kanellopoulou, 2024).</a:t>
          </a:r>
        </a:p>
      </dgm:t>
    </dgm:pt>
    <dgm:pt modelId="{6DD104A2-2617-4A22-A295-1CD2090C1262}" type="parTrans" cxnId="{03110A90-3035-4B5F-8FB8-0DD833550DDD}">
      <dgm:prSet/>
      <dgm:spPr/>
      <dgm:t>
        <a:bodyPr/>
        <a:lstStyle/>
        <a:p>
          <a:endParaRPr lang="en-US"/>
        </a:p>
      </dgm:t>
    </dgm:pt>
    <dgm:pt modelId="{4C5D899C-E870-4C82-A104-2335B9BF3631}" type="sibTrans" cxnId="{03110A90-3035-4B5F-8FB8-0DD833550DDD}">
      <dgm:prSet/>
      <dgm:spPr/>
      <dgm:t>
        <a:bodyPr/>
        <a:lstStyle/>
        <a:p>
          <a:endParaRPr lang="en-US"/>
        </a:p>
      </dgm:t>
    </dgm:pt>
    <dgm:pt modelId="{10494B73-BEE8-44CC-813E-57CD84EF5C3F}" type="pres">
      <dgm:prSet presAssocID="{2EA3E90D-292A-48D4-BA43-957806B6B6DC}" presName="diagram" presStyleCnt="0">
        <dgm:presLayoutVars>
          <dgm:dir/>
          <dgm:resizeHandles val="exact"/>
        </dgm:presLayoutVars>
      </dgm:prSet>
      <dgm:spPr/>
    </dgm:pt>
    <dgm:pt modelId="{3C74B6D5-7ED2-4D18-8E8C-8FE530A1289F}" type="pres">
      <dgm:prSet presAssocID="{747CC5DC-9977-4A88-8396-3F23C74B0C69}" presName="node" presStyleLbl="node1" presStyleIdx="0" presStyleCnt="4">
        <dgm:presLayoutVars>
          <dgm:bulletEnabled val="1"/>
        </dgm:presLayoutVars>
      </dgm:prSet>
      <dgm:spPr/>
    </dgm:pt>
    <dgm:pt modelId="{D0890287-AB93-4C80-B50B-80F5843A44E0}" type="pres">
      <dgm:prSet presAssocID="{DA8D6E57-7DF3-4B38-8953-B1CEB2FFAEA4}" presName="sibTrans" presStyleCnt="0"/>
      <dgm:spPr/>
    </dgm:pt>
    <dgm:pt modelId="{E6CF6246-3229-4AAF-8586-60B415BBE7E1}" type="pres">
      <dgm:prSet presAssocID="{49CDC491-3300-42CE-B87D-D5924D5DD1E4}" presName="node" presStyleLbl="node1" presStyleIdx="1" presStyleCnt="4">
        <dgm:presLayoutVars>
          <dgm:bulletEnabled val="1"/>
        </dgm:presLayoutVars>
      </dgm:prSet>
      <dgm:spPr/>
    </dgm:pt>
    <dgm:pt modelId="{D6553C43-ED96-49A7-BDD8-B3FA8DF6740E}" type="pres">
      <dgm:prSet presAssocID="{6835EF5B-58AE-4B8F-BBF3-B481A87E5E65}" presName="sibTrans" presStyleCnt="0"/>
      <dgm:spPr/>
    </dgm:pt>
    <dgm:pt modelId="{75C6C4A4-FFF3-44CF-9795-7B2E8866AA57}" type="pres">
      <dgm:prSet presAssocID="{0FEC0A1E-D50D-4FD7-B61E-35A76728C618}" presName="node" presStyleLbl="node1" presStyleIdx="2" presStyleCnt="4">
        <dgm:presLayoutVars>
          <dgm:bulletEnabled val="1"/>
        </dgm:presLayoutVars>
      </dgm:prSet>
      <dgm:spPr/>
    </dgm:pt>
    <dgm:pt modelId="{F3150083-50AD-4209-AD7B-F11A19605F64}" type="pres">
      <dgm:prSet presAssocID="{60173DD1-B6CC-42F8-B644-9B28B92FD68A}" presName="sibTrans" presStyleCnt="0"/>
      <dgm:spPr/>
    </dgm:pt>
    <dgm:pt modelId="{723E9653-32ED-48CC-BEC9-605DE9710F0C}" type="pres">
      <dgm:prSet presAssocID="{5FDE3644-11A6-4A39-819A-9940373E992A}" presName="node" presStyleLbl="node1" presStyleIdx="3" presStyleCnt="4">
        <dgm:presLayoutVars>
          <dgm:bulletEnabled val="1"/>
        </dgm:presLayoutVars>
      </dgm:prSet>
      <dgm:spPr/>
    </dgm:pt>
  </dgm:ptLst>
  <dgm:cxnLst>
    <dgm:cxn modelId="{E508292F-2E80-4A48-9A1C-D37C6D476FDA}" srcId="{2EA3E90D-292A-48D4-BA43-957806B6B6DC}" destId="{0FEC0A1E-D50D-4FD7-B61E-35A76728C618}" srcOrd="2" destOrd="0" parTransId="{609A7B81-3A9C-4D94-9687-524DB78ED2BB}" sibTransId="{60173DD1-B6CC-42F8-B644-9B28B92FD68A}"/>
    <dgm:cxn modelId="{18DCBA53-246B-4933-900F-7120E78D6D6D}" type="presOf" srcId="{2EA3E90D-292A-48D4-BA43-957806B6B6DC}" destId="{10494B73-BEE8-44CC-813E-57CD84EF5C3F}" srcOrd="0" destOrd="0" presId="urn:microsoft.com/office/officeart/2005/8/layout/default"/>
    <dgm:cxn modelId="{CDDF268E-93A6-4FA0-8AD1-15689805BFE6}" type="presOf" srcId="{5FDE3644-11A6-4A39-819A-9940373E992A}" destId="{723E9653-32ED-48CC-BEC9-605DE9710F0C}" srcOrd="0" destOrd="0" presId="urn:microsoft.com/office/officeart/2005/8/layout/default"/>
    <dgm:cxn modelId="{03110A90-3035-4B5F-8FB8-0DD833550DDD}" srcId="{2EA3E90D-292A-48D4-BA43-957806B6B6DC}" destId="{5FDE3644-11A6-4A39-819A-9940373E992A}" srcOrd="3" destOrd="0" parTransId="{6DD104A2-2617-4A22-A295-1CD2090C1262}" sibTransId="{4C5D899C-E870-4C82-A104-2335B9BF3631}"/>
    <dgm:cxn modelId="{5D4B9D92-69FA-49F7-8E7A-D805C23FAC29}" type="presOf" srcId="{747CC5DC-9977-4A88-8396-3F23C74B0C69}" destId="{3C74B6D5-7ED2-4D18-8E8C-8FE530A1289F}" srcOrd="0" destOrd="0" presId="urn:microsoft.com/office/officeart/2005/8/layout/default"/>
    <dgm:cxn modelId="{31F8069A-4FB6-40FD-83A6-1344556D37BC}" srcId="{2EA3E90D-292A-48D4-BA43-957806B6B6DC}" destId="{49CDC491-3300-42CE-B87D-D5924D5DD1E4}" srcOrd="1" destOrd="0" parTransId="{0D4736CE-0F9D-471E-86C9-81845E209563}" sibTransId="{6835EF5B-58AE-4B8F-BBF3-B481A87E5E65}"/>
    <dgm:cxn modelId="{FCB4C0AC-FF07-431A-AAC8-DBF5822BF9F5}" type="presOf" srcId="{49CDC491-3300-42CE-B87D-D5924D5DD1E4}" destId="{E6CF6246-3229-4AAF-8586-60B415BBE7E1}" srcOrd="0" destOrd="0" presId="urn:microsoft.com/office/officeart/2005/8/layout/default"/>
    <dgm:cxn modelId="{C765EDCF-2648-41EB-AFDD-F022D0B26AC3}" srcId="{2EA3E90D-292A-48D4-BA43-957806B6B6DC}" destId="{747CC5DC-9977-4A88-8396-3F23C74B0C69}" srcOrd="0" destOrd="0" parTransId="{4991BD6B-5818-412F-AF5C-422521FAD53B}" sibTransId="{DA8D6E57-7DF3-4B38-8953-B1CEB2FFAEA4}"/>
    <dgm:cxn modelId="{F716B0D6-D915-4F90-8056-9FF0A1519323}" type="presOf" srcId="{0FEC0A1E-D50D-4FD7-B61E-35A76728C618}" destId="{75C6C4A4-FFF3-44CF-9795-7B2E8866AA57}" srcOrd="0" destOrd="0" presId="urn:microsoft.com/office/officeart/2005/8/layout/default"/>
    <dgm:cxn modelId="{C4F7C49A-3550-47D7-BC58-B58C54CE1606}" type="presParOf" srcId="{10494B73-BEE8-44CC-813E-57CD84EF5C3F}" destId="{3C74B6D5-7ED2-4D18-8E8C-8FE530A1289F}" srcOrd="0" destOrd="0" presId="urn:microsoft.com/office/officeart/2005/8/layout/default"/>
    <dgm:cxn modelId="{8CA5E0FB-8905-4D0C-96E9-44B31A63431B}" type="presParOf" srcId="{10494B73-BEE8-44CC-813E-57CD84EF5C3F}" destId="{D0890287-AB93-4C80-B50B-80F5843A44E0}" srcOrd="1" destOrd="0" presId="urn:microsoft.com/office/officeart/2005/8/layout/default"/>
    <dgm:cxn modelId="{DA1C8599-41BC-4841-9256-F04366963842}" type="presParOf" srcId="{10494B73-BEE8-44CC-813E-57CD84EF5C3F}" destId="{E6CF6246-3229-4AAF-8586-60B415BBE7E1}" srcOrd="2" destOrd="0" presId="urn:microsoft.com/office/officeart/2005/8/layout/default"/>
    <dgm:cxn modelId="{5829BE07-C732-4007-8C59-D4B063D15376}" type="presParOf" srcId="{10494B73-BEE8-44CC-813E-57CD84EF5C3F}" destId="{D6553C43-ED96-49A7-BDD8-B3FA8DF6740E}" srcOrd="3" destOrd="0" presId="urn:microsoft.com/office/officeart/2005/8/layout/default"/>
    <dgm:cxn modelId="{C783E475-03F7-449A-BC4A-BAA2834BD41A}" type="presParOf" srcId="{10494B73-BEE8-44CC-813E-57CD84EF5C3F}" destId="{75C6C4A4-FFF3-44CF-9795-7B2E8866AA57}" srcOrd="4" destOrd="0" presId="urn:microsoft.com/office/officeart/2005/8/layout/default"/>
    <dgm:cxn modelId="{FAD125B7-2A05-4F33-978F-601DAFEA2D2A}" type="presParOf" srcId="{10494B73-BEE8-44CC-813E-57CD84EF5C3F}" destId="{F3150083-50AD-4209-AD7B-F11A19605F64}" srcOrd="5" destOrd="0" presId="urn:microsoft.com/office/officeart/2005/8/layout/default"/>
    <dgm:cxn modelId="{667348F6-33E8-457E-A297-2D7BF51B6C99}" type="presParOf" srcId="{10494B73-BEE8-44CC-813E-57CD84EF5C3F}" destId="{723E9653-32ED-48CC-BEC9-605DE9710F0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33BE2-6B32-48E0-8B6B-61F3E056CB9F}">
      <dsp:nvSpPr>
        <dsp:cNvPr id="0" name=""/>
        <dsp:cNvSpPr/>
      </dsp:nvSpPr>
      <dsp:spPr>
        <a:xfrm>
          <a:off x="0" y="85292"/>
          <a:ext cx="7290197" cy="9090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Hello everyone,</a:t>
          </a:r>
        </a:p>
      </dsp:txBody>
      <dsp:txXfrm>
        <a:off x="44375" y="129667"/>
        <a:ext cx="7201447" cy="820285"/>
      </dsp:txXfrm>
    </dsp:sp>
    <dsp:sp modelId="{EEEEBEBD-9087-45D4-8AE0-1E2DB6A10034}">
      <dsp:nvSpPr>
        <dsp:cNvPr id="0" name=""/>
        <dsp:cNvSpPr/>
      </dsp:nvSpPr>
      <dsp:spPr>
        <a:xfrm>
          <a:off x="0" y="1066327"/>
          <a:ext cx="7290197" cy="9090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My name is </a:t>
          </a:r>
          <a:r>
            <a:rPr lang="en-US" sz="2500" kern="1200" dirty="0" err="1"/>
            <a:t>Kundimba</a:t>
          </a:r>
          <a:r>
            <a:rPr lang="en-US" sz="2500" kern="1200" dirty="0"/>
            <a:t> </a:t>
          </a:r>
          <a:r>
            <a:rPr lang="en-US" sz="2500" kern="1200" dirty="0" err="1"/>
            <a:t>Massaka</a:t>
          </a:r>
          <a:r>
            <a:rPr lang="en-US" sz="2500" kern="1200" dirty="0"/>
            <a:t> Nadine, and today I’d like to share my personal SWOT analysis.</a:t>
          </a:r>
        </a:p>
      </dsp:txBody>
      <dsp:txXfrm>
        <a:off x="44375" y="1110702"/>
        <a:ext cx="7201447" cy="820285"/>
      </dsp:txXfrm>
    </dsp:sp>
    <dsp:sp modelId="{220BFBFE-AF02-4D96-9ADB-A284471E510D}">
      <dsp:nvSpPr>
        <dsp:cNvPr id="0" name=""/>
        <dsp:cNvSpPr/>
      </dsp:nvSpPr>
      <dsp:spPr>
        <a:xfrm>
          <a:off x="0" y="2047362"/>
          <a:ext cx="7290197" cy="9090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This includes my strengths, weaknesses, opportunities, and threats.</a:t>
          </a:r>
        </a:p>
      </dsp:txBody>
      <dsp:txXfrm>
        <a:off x="44375" y="2091737"/>
        <a:ext cx="7201447" cy="820285"/>
      </dsp:txXfrm>
    </dsp:sp>
    <dsp:sp modelId="{790179A1-FDE1-48B8-A98B-A093D5766D03}">
      <dsp:nvSpPr>
        <dsp:cNvPr id="0" name=""/>
        <dsp:cNvSpPr/>
      </dsp:nvSpPr>
      <dsp:spPr>
        <a:xfrm>
          <a:off x="0" y="3028397"/>
          <a:ext cx="7290197" cy="9090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Doing this helped me understand myself better as a student and future health and social care professional.</a:t>
          </a:r>
        </a:p>
      </dsp:txBody>
      <dsp:txXfrm>
        <a:off x="44375" y="3072772"/>
        <a:ext cx="7201447" cy="8202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0ECFBA-E567-4EDF-A0BD-F40129D108B8}">
      <dsp:nvSpPr>
        <dsp:cNvPr id="0" name=""/>
        <dsp:cNvSpPr/>
      </dsp:nvSpPr>
      <dsp:spPr>
        <a:xfrm>
          <a:off x="0" y="3028118"/>
          <a:ext cx="7290197" cy="99389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Organised and reliable – I plan well, meet deadlines, and stay focused.</a:t>
          </a:r>
        </a:p>
      </dsp:txBody>
      <dsp:txXfrm>
        <a:off x="0" y="3028118"/>
        <a:ext cx="7290197" cy="993895"/>
      </dsp:txXfrm>
    </dsp:sp>
    <dsp:sp modelId="{EDCD8EF2-ABB3-47DE-8A1D-72982BE49C39}">
      <dsp:nvSpPr>
        <dsp:cNvPr id="0" name=""/>
        <dsp:cNvSpPr/>
      </dsp:nvSpPr>
      <dsp:spPr>
        <a:xfrm rot="10800000">
          <a:off x="0" y="1514414"/>
          <a:ext cx="7290197" cy="1528611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Empathy – I’m caring and understanding towards others.</a:t>
          </a:r>
        </a:p>
      </dsp:txBody>
      <dsp:txXfrm rot="10800000">
        <a:off x="0" y="1514414"/>
        <a:ext cx="7290197" cy="993246"/>
      </dsp:txXfrm>
    </dsp:sp>
    <dsp:sp modelId="{F2F855C7-939A-4CA5-ACF7-79AD25C07E5B}">
      <dsp:nvSpPr>
        <dsp:cNvPr id="0" name=""/>
        <dsp:cNvSpPr/>
      </dsp:nvSpPr>
      <dsp:spPr>
        <a:xfrm rot="10800000">
          <a:off x="0" y="711"/>
          <a:ext cx="7290197" cy="1528611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Good communication – I listen and express myself clearly.</a:t>
          </a:r>
        </a:p>
      </dsp:txBody>
      <dsp:txXfrm rot="10800000">
        <a:off x="0" y="711"/>
        <a:ext cx="7290197" cy="9932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8988B-3F71-4871-A9C7-B659A214799B}">
      <dsp:nvSpPr>
        <dsp:cNvPr id="0" name=""/>
        <dsp:cNvSpPr/>
      </dsp:nvSpPr>
      <dsp:spPr>
        <a:xfrm>
          <a:off x="0" y="491"/>
          <a:ext cx="7290197" cy="11490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CAFB7-2C98-40BE-9577-926F8F5DC9D0}">
      <dsp:nvSpPr>
        <dsp:cNvPr id="0" name=""/>
        <dsp:cNvSpPr/>
      </dsp:nvSpPr>
      <dsp:spPr>
        <a:xfrm>
          <a:off x="347593" y="259031"/>
          <a:ext cx="631988" cy="6319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EE28E-8711-4292-B64F-D771F263FCB4}">
      <dsp:nvSpPr>
        <dsp:cNvPr id="0" name=""/>
        <dsp:cNvSpPr/>
      </dsp:nvSpPr>
      <dsp:spPr>
        <a:xfrm>
          <a:off x="1327175" y="491"/>
          <a:ext cx="5963021" cy="1149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0" tIns="121610" rIns="121610" bIns="12161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Shy or nervous when speaking in front of people.</a:t>
          </a:r>
        </a:p>
      </dsp:txBody>
      <dsp:txXfrm>
        <a:off x="1327175" y="491"/>
        <a:ext cx="5963021" cy="1149069"/>
      </dsp:txXfrm>
    </dsp:sp>
    <dsp:sp modelId="{5F54E566-1585-4AD8-A5DB-855F3CC53CCC}">
      <dsp:nvSpPr>
        <dsp:cNvPr id="0" name=""/>
        <dsp:cNvSpPr/>
      </dsp:nvSpPr>
      <dsp:spPr>
        <a:xfrm>
          <a:off x="0" y="1436827"/>
          <a:ext cx="7290197" cy="1149069"/>
        </a:xfrm>
        <a:prstGeom prst="roundRect">
          <a:avLst>
            <a:gd name="adj" fmla="val 10000"/>
          </a:avLst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75846-65D6-4BD8-A3C8-13A221762F8F}">
      <dsp:nvSpPr>
        <dsp:cNvPr id="0" name=""/>
        <dsp:cNvSpPr/>
      </dsp:nvSpPr>
      <dsp:spPr>
        <a:xfrm>
          <a:off x="347593" y="1695368"/>
          <a:ext cx="631988" cy="6319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44D43-B676-4C08-A120-7BC88CF66FAC}">
      <dsp:nvSpPr>
        <dsp:cNvPr id="0" name=""/>
        <dsp:cNvSpPr/>
      </dsp:nvSpPr>
      <dsp:spPr>
        <a:xfrm>
          <a:off x="1327175" y="1436827"/>
          <a:ext cx="5963021" cy="1149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0" tIns="121610" rIns="121610" bIns="12161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Find it hard to say 'no' and sometimes take on too much.</a:t>
          </a:r>
        </a:p>
      </dsp:txBody>
      <dsp:txXfrm>
        <a:off x="1327175" y="1436827"/>
        <a:ext cx="5963021" cy="1149069"/>
      </dsp:txXfrm>
    </dsp:sp>
    <dsp:sp modelId="{826591BC-3AA5-4949-AFB2-6CA58A6184A8}">
      <dsp:nvSpPr>
        <dsp:cNvPr id="0" name=""/>
        <dsp:cNvSpPr/>
      </dsp:nvSpPr>
      <dsp:spPr>
        <a:xfrm>
          <a:off x="0" y="2873164"/>
          <a:ext cx="7290197" cy="1149069"/>
        </a:xfrm>
        <a:prstGeom prst="roundRect">
          <a:avLst>
            <a:gd name="adj" fmla="val 10000"/>
          </a:avLst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B1347-2494-4E21-9C8A-D582E1D933F7}">
      <dsp:nvSpPr>
        <dsp:cNvPr id="0" name=""/>
        <dsp:cNvSpPr/>
      </dsp:nvSpPr>
      <dsp:spPr>
        <a:xfrm>
          <a:off x="347593" y="3131705"/>
          <a:ext cx="631988" cy="6319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09466-8569-4221-AC4C-F944F01DD575}">
      <dsp:nvSpPr>
        <dsp:cNvPr id="0" name=""/>
        <dsp:cNvSpPr/>
      </dsp:nvSpPr>
      <dsp:spPr>
        <a:xfrm>
          <a:off x="1327175" y="2873164"/>
          <a:ext cx="5963021" cy="1149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10" tIns="121610" rIns="121610" bIns="12161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Limited hands-on experience in real care settings.</a:t>
          </a:r>
        </a:p>
      </dsp:txBody>
      <dsp:txXfrm>
        <a:off x="1327175" y="2873164"/>
        <a:ext cx="5963021" cy="11490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14DD4-CE52-4999-9F79-52BA100FC72A}">
      <dsp:nvSpPr>
        <dsp:cNvPr id="0" name=""/>
        <dsp:cNvSpPr/>
      </dsp:nvSpPr>
      <dsp:spPr>
        <a:xfrm>
          <a:off x="397080" y="684"/>
          <a:ext cx="3093350" cy="18560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Work placements to gain real experience.</a:t>
          </a:r>
        </a:p>
      </dsp:txBody>
      <dsp:txXfrm>
        <a:off x="397080" y="684"/>
        <a:ext cx="3093350" cy="1856010"/>
      </dsp:txXfrm>
    </dsp:sp>
    <dsp:sp modelId="{097810A2-6F8A-42E0-9806-0E9DBBB1BD33}">
      <dsp:nvSpPr>
        <dsp:cNvPr id="0" name=""/>
        <dsp:cNvSpPr/>
      </dsp:nvSpPr>
      <dsp:spPr>
        <a:xfrm>
          <a:off x="3799766" y="684"/>
          <a:ext cx="3093350" cy="18560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Training sessions and workshops to build communication, leadership, and teamwork skills.</a:t>
          </a:r>
        </a:p>
      </dsp:txBody>
      <dsp:txXfrm>
        <a:off x="3799766" y="684"/>
        <a:ext cx="3093350" cy="1856010"/>
      </dsp:txXfrm>
    </dsp:sp>
    <dsp:sp modelId="{94C853CC-9470-4837-A97E-BD1C27A5BE1A}">
      <dsp:nvSpPr>
        <dsp:cNvPr id="0" name=""/>
        <dsp:cNvSpPr/>
      </dsp:nvSpPr>
      <dsp:spPr>
        <a:xfrm>
          <a:off x="2098423" y="2166030"/>
          <a:ext cx="3093350" cy="18560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Networking with tutors and professionals for guidance and opportunities.</a:t>
          </a:r>
        </a:p>
      </dsp:txBody>
      <dsp:txXfrm>
        <a:off x="2098423" y="2166030"/>
        <a:ext cx="3093350" cy="1856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A55D93-CBEC-4647-B20D-FEDF405E8B74}">
      <dsp:nvSpPr>
        <dsp:cNvPr id="0" name=""/>
        <dsp:cNvSpPr/>
      </dsp:nvSpPr>
      <dsp:spPr>
        <a:xfrm>
          <a:off x="0" y="0"/>
          <a:ext cx="6196667" cy="12068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Job competition from others in the same field.</a:t>
          </a:r>
        </a:p>
      </dsp:txBody>
      <dsp:txXfrm>
        <a:off x="35346" y="35346"/>
        <a:ext cx="4894418" cy="1136125"/>
      </dsp:txXfrm>
    </dsp:sp>
    <dsp:sp modelId="{C363AA36-FAE9-4043-9581-9E91B8B457D6}">
      <dsp:nvSpPr>
        <dsp:cNvPr id="0" name=""/>
        <dsp:cNvSpPr/>
      </dsp:nvSpPr>
      <dsp:spPr>
        <a:xfrm>
          <a:off x="546764" y="1407953"/>
          <a:ext cx="6196667" cy="1206817"/>
        </a:xfrm>
        <a:prstGeom prst="roundRect">
          <a:avLst>
            <a:gd name="adj" fmla="val 10000"/>
          </a:avLst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Emotional pressure or burnout.</a:t>
          </a:r>
        </a:p>
      </dsp:txBody>
      <dsp:txXfrm>
        <a:off x="582110" y="1443299"/>
        <a:ext cx="4794779" cy="1136125"/>
      </dsp:txXfrm>
    </dsp:sp>
    <dsp:sp modelId="{BCA13511-BBCD-49F6-8850-94AB61ADD943}">
      <dsp:nvSpPr>
        <dsp:cNvPr id="0" name=""/>
        <dsp:cNvSpPr/>
      </dsp:nvSpPr>
      <dsp:spPr>
        <a:xfrm>
          <a:off x="1093529" y="2815907"/>
          <a:ext cx="6196667" cy="1206817"/>
        </a:xfrm>
        <a:prstGeom prst="roundRect">
          <a:avLst>
            <a:gd name="adj" fmla="val 10000"/>
          </a:avLst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Changes in government policies affecting training or jobs (Cordova et al., 2023).</a:t>
          </a:r>
        </a:p>
      </dsp:txBody>
      <dsp:txXfrm>
        <a:off x="1128875" y="2851253"/>
        <a:ext cx="4794779" cy="1136125"/>
      </dsp:txXfrm>
    </dsp:sp>
    <dsp:sp modelId="{085223FA-4767-4D57-976D-FD0412B5B88D}">
      <dsp:nvSpPr>
        <dsp:cNvPr id="0" name=""/>
        <dsp:cNvSpPr/>
      </dsp:nvSpPr>
      <dsp:spPr>
        <a:xfrm>
          <a:off x="5412236" y="915169"/>
          <a:ext cx="784431" cy="7844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588733" y="915169"/>
        <a:ext cx="431437" cy="590284"/>
      </dsp:txXfrm>
    </dsp:sp>
    <dsp:sp modelId="{9A14302C-429F-4CC0-96ED-230EA8524AAB}">
      <dsp:nvSpPr>
        <dsp:cNvPr id="0" name=""/>
        <dsp:cNvSpPr/>
      </dsp:nvSpPr>
      <dsp:spPr>
        <a:xfrm>
          <a:off x="5959000" y="2315078"/>
          <a:ext cx="784431" cy="7844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41865"/>
            <a:satOff val="12270"/>
            <a:lumOff val="1122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841865"/>
              <a:satOff val="12270"/>
              <a:lumOff val="11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135497" y="2315078"/>
        <a:ext cx="431437" cy="59028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1CA09-F21D-4716-B572-079875640C53}">
      <dsp:nvSpPr>
        <dsp:cNvPr id="0" name=""/>
        <dsp:cNvSpPr/>
      </dsp:nvSpPr>
      <dsp:spPr>
        <a:xfrm>
          <a:off x="0" y="0"/>
          <a:ext cx="6196667" cy="12068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Use communication skills to practise public speaking.</a:t>
          </a:r>
        </a:p>
      </dsp:txBody>
      <dsp:txXfrm>
        <a:off x="35346" y="35346"/>
        <a:ext cx="4894418" cy="1136125"/>
      </dsp:txXfrm>
    </dsp:sp>
    <dsp:sp modelId="{5D949808-C280-4647-8486-9026F1253185}">
      <dsp:nvSpPr>
        <dsp:cNvPr id="0" name=""/>
        <dsp:cNvSpPr/>
      </dsp:nvSpPr>
      <dsp:spPr>
        <a:xfrm>
          <a:off x="546764" y="1407953"/>
          <a:ext cx="6196667" cy="1206817"/>
        </a:xfrm>
        <a:prstGeom prst="roundRect">
          <a:avLst>
            <a:gd name="adj" fmla="val 10000"/>
          </a:avLst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Use organisational skills to manage time and avoid overload.</a:t>
          </a:r>
        </a:p>
      </dsp:txBody>
      <dsp:txXfrm>
        <a:off x="582110" y="1443299"/>
        <a:ext cx="4794779" cy="1136125"/>
      </dsp:txXfrm>
    </dsp:sp>
    <dsp:sp modelId="{D011C8B1-B738-474D-9865-F587051C6D47}">
      <dsp:nvSpPr>
        <dsp:cNvPr id="0" name=""/>
        <dsp:cNvSpPr/>
      </dsp:nvSpPr>
      <dsp:spPr>
        <a:xfrm>
          <a:off x="1093529" y="2815907"/>
          <a:ext cx="6196667" cy="1206817"/>
        </a:xfrm>
        <a:prstGeom prst="roundRect">
          <a:avLst>
            <a:gd name="adj" fmla="val 10000"/>
          </a:avLst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Volunteer and take part in placements to gain more experience.</a:t>
          </a:r>
        </a:p>
      </dsp:txBody>
      <dsp:txXfrm>
        <a:off x="1128875" y="2851253"/>
        <a:ext cx="4794779" cy="1136125"/>
      </dsp:txXfrm>
    </dsp:sp>
    <dsp:sp modelId="{BAA78B0A-6108-446B-B681-A75D62519653}">
      <dsp:nvSpPr>
        <dsp:cNvPr id="0" name=""/>
        <dsp:cNvSpPr/>
      </dsp:nvSpPr>
      <dsp:spPr>
        <a:xfrm>
          <a:off x="5412236" y="915169"/>
          <a:ext cx="784431" cy="7844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588733" y="915169"/>
        <a:ext cx="431437" cy="590284"/>
      </dsp:txXfrm>
    </dsp:sp>
    <dsp:sp modelId="{29B9E70A-1D3B-4F06-95CE-71EFCEC267D3}">
      <dsp:nvSpPr>
        <dsp:cNvPr id="0" name=""/>
        <dsp:cNvSpPr/>
      </dsp:nvSpPr>
      <dsp:spPr>
        <a:xfrm>
          <a:off x="5959000" y="2315078"/>
          <a:ext cx="784431" cy="7844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41865"/>
            <a:satOff val="12270"/>
            <a:lumOff val="1122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841865"/>
              <a:satOff val="12270"/>
              <a:lumOff val="11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135497" y="2315078"/>
        <a:ext cx="431437" cy="59028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74B6D5-7ED2-4D18-8E8C-8FE530A1289F}">
      <dsp:nvSpPr>
        <dsp:cNvPr id="0" name=""/>
        <dsp:cNvSpPr/>
      </dsp:nvSpPr>
      <dsp:spPr>
        <a:xfrm>
          <a:off x="397080" y="684"/>
          <a:ext cx="3093350" cy="18560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Keep learning and updating skills to face job competition.</a:t>
          </a:r>
        </a:p>
      </dsp:txBody>
      <dsp:txXfrm>
        <a:off x="397080" y="684"/>
        <a:ext cx="3093350" cy="1856010"/>
      </dsp:txXfrm>
    </dsp:sp>
    <dsp:sp modelId="{E6CF6246-3229-4AAF-8586-60B415BBE7E1}">
      <dsp:nvSpPr>
        <dsp:cNvPr id="0" name=""/>
        <dsp:cNvSpPr/>
      </dsp:nvSpPr>
      <dsp:spPr>
        <a:xfrm>
          <a:off x="3799766" y="684"/>
          <a:ext cx="3093350" cy="1856010"/>
        </a:xfrm>
        <a:prstGeom prst="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Prevent burnout with good self-care and balance.</a:t>
          </a:r>
        </a:p>
      </dsp:txBody>
      <dsp:txXfrm>
        <a:off x="3799766" y="684"/>
        <a:ext cx="3093350" cy="1856010"/>
      </dsp:txXfrm>
    </dsp:sp>
    <dsp:sp modelId="{75C6C4A4-FFF3-44CF-9795-7B2E8866AA57}">
      <dsp:nvSpPr>
        <dsp:cNvPr id="0" name=""/>
        <dsp:cNvSpPr/>
      </dsp:nvSpPr>
      <dsp:spPr>
        <a:xfrm>
          <a:off x="397080" y="2166030"/>
          <a:ext cx="3093350" cy="1856010"/>
        </a:xfrm>
        <a:prstGeom prst="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Attend job fairs and use networks like Skills for Care and NHS.</a:t>
          </a:r>
        </a:p>
      </dsp:txBody>
      <dsp:txXfrm>
        <a:off x="397080" y="2166030"/>
        <a:ext cx="3093350" cy="1856010"/>
      </dsp:txXfrm>
    </dsp:sp>
    <dsp:sp modelId="{723E9653-32ED-48CC-BEC9-605DE9710F0C}">
      <dsp:nvSpPr>
        <dsp:cNvPr id="0" name=""/>
        <dsp:cNvSpPr/>
      </dsp:nvSpPr>
      <dsp:spPr>
        <a:xfrm>
          <a:off x="3799766" y="2166030"/>
          <a:ext cx="3093350" cy="1856010"/>
        </a:xfrm>
        <a:prstGeom prst="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Use empathy and communication to build strong professional relationships (Antoniadou and Kanellopoulou, 2024).</a:t>
          </a:r>
        </a:p>
      </dsp:txBody>
      <dsp:txXfrm>
        <a:off x="3799766" y="2166030"/>
        <a:ext cx="3093350" cy="1856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1244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95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5997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818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654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111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899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003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3890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068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922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4426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healthcare11121787" TargetMode="External"/><Relationship Id="rId2" Type="http://schemas.openxmlformats.org/officeDocument/2006/relationships/hyperlink" Target="https://doi.org/10.3390/ejihpe1403004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ADC802-F050-464F-2CDC-9A630C16B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Module title: Professional career development within h&amp;sc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7EAE3-C9A9-B378-2D33-3B18C51C8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r>
              <a:rPr lang="en-GB" dirty="0"/>
              <a:t>Module Number: LCHS 4009 (LON)</a:t>
            </a:r>
          </a:p>
          <a:p>
            <a:r>
              <a:rPr lang="en-GB" dirty="0"/>
              <a:t>Assignment No: ASSIGNMENT 1</a:t>
            </a:r>
          </a:p>
          <a:p>
            <a:r>
              <a:rPr lang="en-GB" dirty="0"/>
              <a:t>Student Name: </a:t>
            </a:r>
            <a:r>
              <a:rPr lang="en-GB" dirty="0" err="1"/>
              <a:t>Kundimba</a:t>
            </a:r>
            <a:r>
              <a:rPr lang="en-GB" dirty="0"/>
              <a:t> </a:t>
            </a:r>
            <a:r>
              <a:rPr lang="en-GB" dirty="0" err="1"/>
              <a:t>Massaka</a:t>
            </a:r>
            <a:r>
              <a:rPr lang="en-GB" dirty="0"/>
              <a:t> Nadine</a:t>
            </a:r>
          </a:p>
          <a:p>
            <a:r>
              <a:rPr lang="en-GB" dirty="0"/>
              <a:t>Student ID: 2425092</a:t>
            </a:r>
          </a:p>
          <a:p>
            <a:r>
              <a:rPr lang="en-GB" dirty="0"/>
              <a:t>Lecturer’s Name: Susan Matthews</a:t>
            </a:r>
          </a:p>
        </p:txBody>
      </p:sp>
    </p:spTree>
    <p:extLst>
      <p:ext uri="{BB962C8B-B14F-4D97-AF65-F5344CB8AC3E}">
        <p14:creationId xmlns:p14="http://schemas.microsoft.com/office/powerpoint/2010/main" val="1493455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Introduction: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6520385-C2F3-AA3A-8E80-B3228ADABE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2670432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My 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34E3B1-8B95-119B-A49A-69A347E8AA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369113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t>My 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5936A1-75D0-BB17-3437-CBEBF866D4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9420893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Opportunities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36EBF4-842A-CBA6-BC5C-22167862EA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6556153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583DBC-5662-2A39-E090-EFFA9C2CE2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9231747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Using Strengths to Improve 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67349A-D4CA-61E9-CA60-CA39FC68D0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7772650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Reducing Threats and Using Opportunities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538D31-2036-C3B3-ADBE-164BE857FC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565102"/>
              </p:ext>
            </p:extLst>
          </p:nvPr>
        </p:nvGraphicFramePr>
        <p:xfrm>
          <a:off x="767953" y="2286000"/>
          <a:ext cx="7290197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EC30BDE3-D869-DB36-D443-84C41F18FB8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l="7317" r="3682" b="-1"/>
          <a:stretch>
            <a:fillRect/>
          </a:stretch>
        </p:blipFill>
        <p:spPr>
          <a:xfrm>
            <a:off x="20" y="10"/>
            <a:ext cx="9143980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FEFDF7D-B17C-4F16-B8BE-C55FFC7E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290054" cy="4023360"/>
          </a:xfrm>
        </p:spPr>
        <p:txBody>
          <a:bodyPr>
            <a:normAutofit/>
          </a:bodyPr>
          <a:lstStyle/>
          <a:p>
            <a:r>
              <a:rPr lang="en-GB"/>
              <a:t>Doing this SWOT analysis helped me see my strengths, accept weaknesses, and recognise opportunities.</a:t>
            </a:r>
          </a:p>
          <a:p>
            <a:r>
              <a:rPr lang="en-GB"/>
              <a:t>By building on my strengths, I can create a meaningful and successful career that supports my community.</a:t>
            </a:r>
          </a:p>
          <a:p>
            <a:r>
              <a:rPr lang="en-GB"/>
              <a:t>Thank you for listening.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6013703" cy="4023360"/>
          </a:xfrm>
        </p:spPr>
        <p:txBody>
          <a:bodyPr>
            <a:normAutofit/>
          </a:bodyPr>
          <a:lstStyle/>
          <a:p>
            <a:r>
              <a:rPr lang="en-GB" sz="1400"/>
              <a:t>Antoniadou, M. and Kanellopoulou, A. (2024) ‘Educational approach: Application of SWOT analysis for assessing entrepreneurial goals in senior dental students’, </a:t>
            </a:r>
            <a:r>
              <a:rPr lang="en-GB" sz="1400" i="1"/>
              <a:t>European Journal of Investigation in Health, Psychology and Education</a:t>
            </a:r>
            <a:r>
              <a:rPr lang="en-GB" sz="1400"/>
              <a:t>, 14(3), pp. 753–766. </a:t>
            </a:r>
            <a:r>
              <a:rPr lang="en-GB" sz="1400" err="1"/>
              <a:t>doi</a:t>
            </a:r>
            <a:r>
              <a:rPr lang="en-GB" sz="1400"/>
              <a:t>: 10.3390/ejihpe14030049. PMID: 38534910; PMCID: PMC10969685. Available at: </a:t>
            </a:r>
            <a:r>
              <a:rPr lang="en-GB" sz="1400" u="sng">
                <a:hlinkClick r:id="rId2"/>
              </a:rPr>
              <a:t>https://doi.org/10.3390/ejihpe14030049</a:t>
            </a:r>
            <a:r>
              <a:rPr lang="en-GB" sz="1400"/>
              <a:t> (Accessed: 09 November 2025).</a:t>
            </a:r>
          </a:p>
          <a:p>
            <a:r>
              <a:rPr lang="en-GB" sz="1400"/>
              <a:t> </a:t>
            </a:r>
          </a:p>
          <a:p>
            <a:r>
              <a:rPr lang="en-GB" sz="1400"/>
              <a:t>Córdova, A., Caballero-García, A., </a:t>
            </a:r>
            <a:r>
              <a:rPr lang="en-GB" sz="1400" err="1"/>
              <a:t>Drobnic</a:t>
            </a:r>
            <a:r>
              <a:rPr lang="en-GB" sz="1400"/>
              <a:t>, F., Roche, E. and Noriega, D.C. (2023) ‘Influence of stress and emotions in the learning process: The example of COVID-19 on university students: A narrative review’, </a:t>
            </a:r>
            <a:r>
              <a:rPr lang="en-GB" sz="1400" i="1"/>
              <a:t>Healthcare (Basel)</a:t>
            </a:r>
            <a:r>
              <a:rPr lang="en-GB" sz="1400"/>
              <a:t>, 11(12), p. 1787. </a:t>
            </a:r>
            <a:r>
              <a:rPr lang="en-GB" sz="1400" err="1"/>
              <a:t>doi</a:t>
            </a:r>
            <a:r>
              <a:rPr lang="en-GB" sz="1400"/>
              <a:t>: 10.3390/healthcare11121787. PMID: 37372905; PMCID: PMC10298416. Available at: </a:t>
            </a:r>
            <a:r>
              <a:rPr lang="en-GB" sz="1400" u="sng">
                <a:hlinkClick r:id="rId3"/>
              </a:rPr>
              <a:t>https://doi.org/10.3390/healthcare11121787</a:t>
            </a:r>
            <a:r>
              <a:rPr lang="en-GB" sz="1400"/>
              <a:t> (Accessed: 09 November 2025).</a:t>
            </a:r>
          </a:p>
          <a:p>
            <a:endParaRPr lang="en-GB" sz="14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28</TotalTime>
  <Words>543</Words>
  <Application>Microsoft Office PowerPoint</Application>
  <PresentationFormat>On-screen Show (4:3)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Tw Cen MT</vt:lpstr>
      <vt:lpstr>Tw Cen MT Condensed</vt:lpstr>
      <vt:lpstr>Wingdings 3</vt:lpstr>
      <vt:lpstr>Integral</vt:lpstr>
      <vt:lpstr>Module title: Professional career development within h&amp;sc</vt:lpstr>
      <vt:lpstr>Introduction: </vt:lpstr>
      <vt:lpstr>My Strengths</vt:lpstr>
      <vt:lpstr>My Weaknesses</vt:lpstr>
      <vt:lpstr>Opportunities</vt:lpstr>
      <vt:lpstr>Threats</vt:lpstr>
      <vt:lpstr>Using Strengths to Improve Weaknesses</vt:lpstr>
      <vt:lpstr>Reducing Threats and Using Opportunities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Lenge, Roger</cp:lastModifiedBy>
  <cp:revision>3</cp:revision>
  <dcterms:created xsi:type="dcterms:W3CDTF">2013-01-27T09:14:16Z</dcterms:created>
  <dcterms:modified xsi:type="dcterms:W3CDTF">2025-11-09T17:11:52Z</dcterms:modified>
  <cp:category/>
</cp:coreProperties>
</file>