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184013-74EE-4CCF-88C5-47E7B07F543C}" v="105" dt="2026-02-13T15:31:48.8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bah Khan" userId="8d2cbe46-8b5e-4347-b868-70f0432020bd" providerId="ADAL" clId="{F551B609-1D03-4715-8365-F8753C77CBF8}"/>
    <pc:docChg chg="undo custSel addSld modSld">
      <pc:chgData name="Misbah Khan" userId="8d2cbe46-8b5e-4347-b868-70f0432020bd" providerId="ADAL" clId="{F551B609-1D03-4715-8365-F8753C77CBF8}" dt="2026-02-13T15:44:21.610" v="530" actId="27636"/>
      <pc:docMkLst>
        <pc:docMk/>
      </pc:docMkLst>
      <pc:sldChg chg="modSp mod">
        <pc:chgData name="Misbah Khan" userId="8d2cbe46-8b5e-4347-b868-70f0432020bd" providerId="ADAL" clId="{F551B609-1D03-4715-8365-F8753C77CBF8}" dt="2026-02-13T15:44:04.915" v="528" actId="27636"/>
        <pc:sldMkLst>
          <pc:docMk/>
          <pc:sldMk cId="3220575137" sldId="257"/>
        </pc:sldMkLst>
        <pc:spChg chg="mod">
          <ac:chgData name="Misbah Khan" userId="8d2cbe46-8b5e-4347-b868-70f0432020bd" providerId="ADAL" clId="{F551B609-1D03-4715-8365-F8753C77CBF8}" dt="2026-02-13T15:44:04.915" v="528" actId="27636"/>
          <ac:spMkLst>
            <pc:docMk/>
            <pc:sldMk cId="3220575137" sldId="257"/>
            <ac:spMk id="3" creationId="{66D908D4-CD31-E8A9-79C1-9B432F3B2CA0}"/>
          </ac:spMkLst>
        </pc:spChg>
      </pc:sldChg>
      <pc:sldChg chg="addSp delSp modSp mod">
        <pc:chgData name="Misbah Khan" userId="8d2cbe46-8b5e-4347-b868-70f0432020bd" providerId="ADAL" clId="{F551B609-1D03-4715-8365-F8753C77CBF8}" dt="2026-02-13T15:44:21.610" v="530" actId="27636"/>
        <pc:sldMkLst>
          <pc:docMk/>
          <pc:sldMk cId="3223648581" sldId="258"/>
        </pc:sldMkLst>
        <pc:spChg chg="mod">
          <ac:chgData name="Misbah Khan" userId="8d2cbe46-8b5e-4347-b868-70f0432020bd" providerId="ADAL" clId="{F551B609-1D03-4715-8365-F8753C77CBF8}" dt="2026-02-13T14:08:39.138" v="8" actId="26606"/>
          <ac:spMkLst>
            <pc:docMk/>
            <pc:sldMk cId="3223648581" sldId="258"/>
            <ac:spMk id="2" creationId="{BE3F81ED-D163-9249-7062-F39EC3074F47}"/>
          </ac:spMkLst>
        </pc:spChg>
        <pc:spChg chg="mod">
          <ac:chgData name="Misbah Khan" userId="8d2cbe46-8b5e-4347-b868-70f0432020bd" providerId="ADAL" clId="{F551B609-1D03-4715-8365-F8753C77CBF8}" dt="2026-02-13T15:44:21.610" v="530" actId="27636"/>
          <ac:spMkLst>
            <pc:docMk/>
            <pc:sldMk cId="3223648581" sldId="258"/>
            <ac:spMk id="4" creationId="{2EF43D59-FFA5-65C1-8A6D-D94FEDB78657}"/>
          </ac:spMkLst>
        </pc:spChg>
        <pc:spChg chg="add mod">
          <ac:chgData name="Misbah Khan" userId="8d2cbe46-8b5e-4347-b868-70f0432020bd" providerId="ADAL" clId="{F551B609-1D03-4715-8365-F8753C77CBF8}" dt="2026-02-13T14:28:01.432" v="103" actId="1076"/>
          <ac:spMkLst>
            <pc:docMk/>
            <pc:sldMk cId="3223648581" sldId="258"/>
            <ac:spMk id="6" creationId="{1EF2F20D-97C8-463F-3CE3-5FEEC499B938}"/>
          </ac:spMkLst>
        </pc:spChg>
        <pc:picChg chg="add mod">
          <ac:chgData name="Misbah Khan" userId="8d2cbe46-8b5e-4347-b868-70f0432020bd" providerId="ADAL" clId="{F551B609-1D03-4715-8365-F8753C77CBF8}" dt="2026-02-13T14:27:57.709" v="102" actId="1076"/>
          <ac:picMkLst>
            <pc:docMk/>
            <pc:sldMk cId="3223648581" sldId="258"/>
            <ac:picMk id="5" creationId="{6CECA6F2-D457-EC60-B703-3BB6DAF1C829}"/>
          </ac:picMkLst>
        </pc:picChg>
        <pc:picChg chg="del">
          <ac:chgData name="Misbah Khan" userId="8d2cbe46-8b5e-4347-b868-70f0432020bd" providerId="ADAL" clId="{F551B609-1D03-4715-8365-F8753C77CBF8}" dt="2026-02-13T14:07:17.259" v="0" actId="478"/>
          <ac:picMkLst>
            <pc:docMk/>
            <pc:sldMk cId="3223648581" sldId="258"/>
            <ac:picMk id="2050" creationId="{7F40C5FC-ADFF-B955-BC1A-AB2CF9E87179}"/>
          </ac:picMkLst>
        </pc:picChg>
        <pc:picChg chg="add del mod">
          <ac:chgData name="Misbah Khan" userId="8d2cbe46-8b5e-4347-b868-70f0432020bd" providerId="ADAL" clId="{F551B609-1D03-4715-8365-F8753C77CBF8}" dt="2026-02-13T14:07:40.285" v="5" actId="478"/>
          <ac:picMkLst>
            <pc:docMk/>
            <pc:sldMk cId="3223648581" sldId="258"/>
            <ac:picMk id="2053" creationId="{A88F2B16-823B-3704-DBE9-49E07A23EEF9}"/>
          </ac:picMkLst>
        </pc:picChg>
      </pc:sldChg>
      <pc:sldChg chg="addSp delSp modSp new mod">
        <pc:chgData name="Misbah Khan" userId="8d2cbe46-8b5e-4347-b868-70f0432020bd" providerId="ADAL" clId="{F551B609-1D03-4715-8365-F8753C77CBF8}" dt="2026-02-13T14:28:12.554" v="105" actId="1076"/>
        <pc:sldMkLst>
          <pc:docMk/>
          <pc:sldMk cId="1773167652" sldId="259"/>
        </pc:sldMkLst>
        <pc:spChg chg="mod">
          <ac:chgData name="Misbah Khan" userId="8d2cbe46-8b5e-4347-b868-70f0432020bd" providerId="ADAL" clId="{F551B609-1D03-4715-8365-F8753C77CBF8}" dt="2026-02-13T14:10:40.825" v="25" actId="1076"/>
          <ac:spMkLst>
            <pc:docMk/>
            <pc:sldMk cId="1773167652" sldId="259"/>
            <ac:spMk id="2" creationId="{3DD5CDF1-87F4-1765-1440-DE655F0A7FD0}"/>
          </ac:spMkLst>
        </pc:spChg>
        <pc:spChg chg="del mod">
          <ac:chgData name="Misbah Khan" userId="8d2cbe46-8b5e-4347-b868-70f0432020bd" providerId="ADAL" clId="{F551B609-1D03-4715-8365-F8753C77CBF8}" dt="2026-02-13T14:14:32.767" v="28"/>
          <ac:spMkLst>
            <pc:docMk/>
            <pc:sldMk cId="1773167652" sldId="259"/>
            <ac:spMk id="3" creationId="{ACAFD492-6B34-7E0F-9B98-F5E0AAB1855A}"/>
          </ac:spMkLst>
        </pc:spChg>
        <pc:spChg chg="add mod">
          <ac:chgData name="Misbah Khan" userId="8d2cbe46-8b5e-4347-b868-70f0432020bd" providerId="ADAL" clId="{F551B609-1D03-4715-8365-F8753C77CBF8}" dt="2026-02-13T14:28:12.554" v="105" actId="1076"/>
          <ac:spMkLst>
            <pc:docMk/>
            <pc:sldMk cId="1773167652" sldId="259"/>
            <ac:spMk id="4" creationId="{E029F8AA-1FB6-37D1-B6CB-7DF2C522E45A}"/>
          </ac:spMkLst>
        </pc:spChg>
        <pc:spChg chg="add mod">
          <ac:chgData name="Misbah Khan" userId="8d2cbe46-8b5e-4347-b868-70f0432020bd" providerId="ADAL" clId="{F551B609-1D03-4715-8365-F8753C77CBF8}" dt="2026-02-13T14:20:12.586" v="49" actId="255"/>
          <ac:spMkLst>
            <pc:docMk/>
            <pc:sldMk cId="1773167652" sldId="259"/>
            <ac:spMk id="5" creationId="{A3BF44DE-B1F0-EFA0-9D4D-E1B5C701186C}"/>
          </ac:spMkLst>
        </pc:spChg>
        <pc:picChg chg="add mod">
          <ac:chgData name="Misbah Khan" userId="8d2cbe46-8b5e-4347-b868-70f0432020bd" providerId="ADAL" clId="{F551B609-1D03-4715-8365-F8753C77CBF8}" dt="2026-02-13T14:18:57.082" v="45" actId="1076"/>
          <ac:picMkLst>
            <pc:docMk/>
            <pc:sldMk cId="1773167652" sldId="259"/>
            <ac:picMk id="3075" creationId="{151D4043-FC94-B79E-EB44-BE57DFF32B81}"/>
          </ac:picMkLst>
        </pc:picChg>
      </pc:sldChg>
      <pc:sldChg chg="addSp delSp modSp new mod setBg">
        <pc:chgData name="Misbah Khan" userId="8d2cbe46-8b5e-4347-b868-70f0432020bd" providerId="ADAL" clId="{F551B609-1D03-4715-8365-F8753C77CBF8}" dt="2026-02-13T14:28:41.426" v="116" actId="27636"/>
        <pc:sldMkLst>
          <pc:docMk/>
          <pc:sldMk cId="2324941143" sldId="260"/>
        </pc:sldMkLst>
        <pc:spChg chg="mod">
          <ac:chgData name="Misbah Khan" userId="8d2cbe46-8b5e-4347-b868-70f0432020bd" providerId="ADAL" clId="{F551B609-1D03-4715-8365-F8753C77CBF8}" dt="2026-02-13T14:28:27.608" v="110" actId="1076"/>
          <ac:spMkLst>
            <pc:docMk/>
            <pc:sldMk cId="2324941143" sldId="260"/>
            <ac:spMk id="2" creationId="{CD683827-C86F-46A3-80AA-8D52A3FFA89C}"/>
          </ac:spMkLst>
        </pc:spChg>
        <pc:spChg chg="del mod">
          <ac:chgData name="Misbah Khan" userId="8d2cbe46-8b5e-4347-b868-70f0432020bd" providerId="ADAL" clId="{F551B609-1D03-4715-8365-F8753C77CBF8}" dt="2026-02-13T14:23:36.998" v="71"/>
          <ac:spMkLst>
            <pc:docMk/>
            <pc:sldMk cId="2324941143" sldId="260"/>
            <ac:spMk id="3" creationId="{42E48CBB-43F4-FA0E-BD96-81FE9CD7EE52}"/>
          </ac:spMkLst>
        </pc:spChg>
        <pc:spChg chg="add mod ord">
          <ac:chgData name="Misbah Khan" userId="8d2cbe46-8b5e-4347-b868-70f0432020bd" providerId="ADAL" clId="{F551B609-1D03-4715-8365-F8753C77CBF8}" dt="2026-02-13T14:28:41.426" v="116" actId="27636"/>
          <ac:spMkLst>
            <pc:docMk/>
            <pc:sldMk cId="2324941143" sldId="260"/>
            <ac:spMk id="4" creationId="{CBD7EE8C-67CB-8C20-4707-16DA80340EB3}"/>
          </ac:spMkLst>
        </pc:spChg>
        <pc:spChg chg="add mod">
          <ac:chgData name="Misbah Khan" userId="8d2cbe46-8b5e-4347-b868-70f0432020bd" providerId="ADAL" clId="{F551B609-1D03-4715-8365-F8753C77CBF8}" dt="2026-02-13T14:27:09.975" v="84" actId="1076"/>
          <ac:spMkLst>
            <pc:docMk/>
            <pc:sldMk cId="2324941143" sldId="260"/>
            <ac:spMk id="5" creationId="{6B55DF9D-572D-ED30-6572-C22D6D2B69EC}"/>
          </ac:spMkLst>
        </pc:spChg>
        <pc:spChg chg="add del">
          <ac:chgData name="Misbah Khan" userId="8d2cbe46-8b5e-4347-b868-70f0432020bd" providerId="ADAL" clId="{F551B609-1D03-4715-8365-F8753C77CBF8}" dt="2026-02-13T14:25:51.905" v="78" actId="26606"/>
          <ac:spMkLst>
            <pc:docMk/>
            <pc:sldMk cId="2324941143" sldId="260"/>
            <ac:spMk id="4104" creationId="{A65AC7D1-EAA9-48F5-B509-60A7F50BF703}"/>
          </ac:spMkLst>
        </pc:spChg>
        <pc:spChg chg="add del">
          <ac:chgData name="Misbah Khan" userId="8d2cbe46-8b5e-4347-b868-70f0432020bd" providerId="ADAL" clId="{F551B609-1D03-4715-8365-F8753C77CBF8}" dt="2026-02-13T14:25:51.905" v="78" actId="26606"/>
          <ac:spMkLst>
            <pc:docMk/>
            <pc:sldMk cId="2324941143" sldId="260"/>
            <ac:spMk id="4106" creationId="{D6320AF9-619A-4175-865B-5663E1AEF4C5}"/>
          </ac:spMkLst>
        </pc:spChg>
        <pc:spChg chg="add del">
          <ac:chgData name="Misbah Khan" userId="8d2cbe46-8b5e-4347-b868-70f0432020bd" providerId="ADAL" clId="{F551B609-1D03-4715-8365-F8753C77CBF8}" dt="2026-02-13T14:25:51.905" v="78" actId="26606"/>
          <ac:spMkLst>
            <pc:docMk/>
            <pc:sldMk cId="2324941143" sldId="260"/>
            <ac:spMk id="4112" creationId="{7E018740-5C2B-4A41-AC1A-7E68D1EC1954}"/>
          </ac:spMkLst>
        </pc:spChg>
        <pc:spChg chg="add del">
          <ac:chgData name="Misbah Khan" userId="8d2cbe46-8b5e-4347-b868-70f0432020bd" providerId="ADAL" clId="{F551B609-1D03-4715-8365-F8753C77CBF8}" dt="2026-02-13T14:25:51.905" v="78" actId="26606"/>
          <ac:spMkLst>
            <pc:docMk/>
            <pc:sldMk cId="2324941143" sldId="260"/>
            <ac:spMk id="4114" creationId="{166F75A4-C475-4941-8EE2-B80A06A2C1BB}"/>
          </ac:spMkLst>
        </pc:spChg>
        <pc:spChg chg="add del">
          <ac:chgData name="Misbah Khan" userId="8d2cbe46-8b5e-4347-b868-70f0432020bd" providerId="ADAL" clId="{F551B609-1D03-4715-8365-F8753C77CBF8}" dt="2026-02-13T14:25:51.905" v="78" actId="26606"/>
          <ac:spMkLst>
            <pc:docMk/>
            <pc:sldMk cId="2324941143" sldId="260"/>
            <ac:spMk id="4116" creationId="{A032553A-72E8-4B0D-8405-FF9771C9AF05}"/>
          </ac:spMkLst>
        </pc:spChg>
        <pc:spChg chg="add del">
          <ac:chgData name="Misbah Khan" userId="8d2cbe46-8b5e-4347-b868-70f0432020bd" providerId="ADAL" clId="{F551B609-1D03-4715-8365-F8753C77CBF8}" dt="2026-02-13T14:25:51.905" v="78" actId="26606"/>
          <ac:spMkLst>
            <pc:docMk/>
            <pc:sldMk cId="2324941143" sldId="260"/>
            <ac:spMk id="4118" creationId="{765800AC-C3B9-498E-87BC-29FAE4C76B21}"/>
          </ac:spMkLst>
        </pc:spChg>
        <pc:spChg chg="add del">
          <ac:chgData name="Misbah Khan" userId="8d2cbe46-8b5e-4347-b868-70f0432020bd" providerId="ADAL" clId="{F551B609-1D03-4715-8365-F8753C77CBF8}" dt="2026-02-13T14:25:51.905" v="78" actId="26606"/>
          <ac:spMkLst>
            <pc:docMk/>
            <pc:sldMk cId="2324941143" sldId="260"/>
            <ac:spMk id="4120" creationId="{1F9D6ACB-2FF4-49F9-978A-E0D5327FC635}"/>
          </ac:spMkLst>
        </pc:spChg>
        <pc:spChg chg="add del">
          <ac:chgData name="Misbah Khan" userId="8d2cbe46-8b5e-4347-b868-70f0432020bd" providerId="ADAL" clId="{F551B609-1D03-4715-8365-F8753C77CBF8}" dt="2026-02-13T14:25:51.905" v="78" actId="26606"/>
          <ac:spMkLst>
            <pc:docMk/>
            <pc:sldMk cId="2324941143" sldId="260"/>
            <ac:spMk id="4122" creationId="{A5EC319D-0FEA-4B95-A3EA-01E35672C95B}"/>
          </ac:spMkLst>
        </pc:spChg>
        <pc:picChg chg="add mod">
          <ac:chgData name="Misbah Khan" userId="8d2cbe46-8b5e-4347-b868-70f0432020bd" providerId="ADAL" clId="{F551B609-1D03-4715-8365-F8753C77CBF8}" dt="2026-02-13T14:25:51.916" v="79" actId="26606"/>
          <ac:picMkLst>
            <pc:docMk/>
            <pc:sldMk cId="2324941143" sldId="260"/>
            <ac:picMk id="4099" creationId="{C20879F1-6301-6BDB-243E-D9F84EA4F8FC}"/>
          </ac:picMkLst>
        </pc:picChg>
      </pc:sldChg>
      <pc:sldChg chg="addSp delSp modSp new mod setBg">
        <pc:chgData name="Misbah Khan" userId="8d2cbe46-8b5e-4347-b868-70f0432020bd" providerId="ADAL" clId="{F551B609-1D03-4715-8365-F8753C77CBF8}" dt="2026-02-13T14:35:52.435" v="141" actId="26606"/>
        <pc:sldMkLst>
          <pc:docMk/>
          <pc:sldMk cId="773046434" sldId="261"/>
        </pc:sldMkLst>
        <pc:spChg chg="mod">
          <ac:chgData name="Misbah Khan" userId="8d2cbe46-8b5e-4347-b868-70f0432020bd" providerId="ADAL" clId="{F551B609-1D03-4715-8365-F8753C77CBF8}" dt="2026-02-13T14:35:52.435" v="141" actId="26606"/>
          <ac:spMkLst>
            <pc:docMk/>
            <pc:sldMk cId="773046434" sldId="261"/>
            <ac:spMk id="2" creationId="{0ADA31CA-E78B-A30C-BB8A-EFB0B7D38B10}"/>
          </ac:spMkLst>
        </pc:spChg>
        <pc:spChg chg="del mod">
          <ac:chgData name="Misbah Khan" userId="8d2cbe46-8b5e-4347-b868-70f0432020bd" providerId="ADAL" clId="{F551B609-1D03-4715-8365-F8753C77CBF8}" dt="2026-02-13T14:31:31.144" v="139"/>
          <ac:spMkLst>
            <pc:docMk/>
            <pc:sldMk cId="773046434" sldId="261"/>
            <ac:spMk id="3" creationId="{EAB38BC5-412B-339A-FB64-B18604E11D94}"/>
          </ac:spMkLst>
        </pc:spChg>
        <pc:spChg chg="add del mod">
          <ac:chgData name="Misbah Khan" userId="8d2cbe46-8b5e-4347-b868-70f0432020bd" providerId="ADAL" clId="{F551B609-1D03-4715-8365-F8753C77CBF8}" dt="2026-02-13T14:35:52.435" v="141" actId="26606"/>
          <ac:spMkLst>
            <pc:docMk/>
            <pc:sldMk cId="773046434" sldId="261"/>
            <ac:spMk id="4" creationId="{4C56CCF6-059A-A0C9-7732-39180FED6131}"/>
          </ac:spMkLst>
        </pc:spChg>
        <pc:spChg chg="add">
          <ac:chgData name="Misbah Khan" userId="8d2cbe46-8b5e-4347-b868-70f0432020bd" providerId="ADAL" clId="{F551B609-1D03-4715-8365-F8753C77CBF8}" dt="2026-02-13T14:35:52.435" v="141" actId="26606"/>
          <ac:spMkLst>
            <pc:docMk/>
            <pc:sldMk cId="773046434" sldId="261"/>
            <ac:spMk id="10" creationId="{9F4444CE-BC8D-4D61-B303-4C05614E62AB}"/>
          </ac:spMkLst>
        </pc:spChg>
        <pc:spChg chg="add">
          <ac:chgData name="Misbah Khan" userId="8d2cbe46-8b5e-4347-b868-70f0432020bd" providerId="ADAL" clId="{F551B609-1D03-4715-8365-F8753C77CBF8}" dt="2026-02-13T14:35:52.435" v="141" actId="26606"/>
          <ac:spMkLst>
            <pc:docMk/>
            <pc:sldMk cId="773046434" sldId="261"/>
            <ac:spMk id="12" creationId="{73772B81-181F-48B7-8826-4D9686D15DF5}"/>
          </ac:spMkLst>
        </pc:spChg>
        <pc:spChg chg="add">
          <ac:chgData name="Misbah Khan" userId="8d2cbe46-8b5e-4347-b868-70f0432020bd" providerId="ADAL" clId="{F551B609-1D03-4715-8365-F8753C77CBF8}" dt="2026-02-13T14:35:52.435" v="141" actId="26606"/>
          <ac:spMkLst>
            <pc:docMk/>
            <pc:sldMk cId="773046434" sldId="261"/>
            <ac:spMk id="14" creationId="{B2205F6E-03C6-4E92-877C-E2482F6599AA}"/>
          </ac:spMkLst>
        </pc:spChg>
        <pc:graphicFrameChg chg="add">
          <ac:chgData name="Misbah Khan" userId="8d2cbe46-8b5e-4347-b868-70f0432020bd" providerId="ADAL" clId="{F551B609-1D03-4715-8365-F8753C77CBF8}" dt="2026-02-13T14:35:52.435" v="141" actId="26606"/>
          <ac:graphicFrameMkLst>
            <pc:docMk/>
            <pc:sldMk cId="773046434" sldId="261"/>
            <ac:graphicFrameMk id="6" creationId="{976D2800-F8FF-CBD9-D734-FCC7177FA13C}"/>
          </ac:graphicFrameMkLst>
        </pc:graphicFrameChg>
      </pc:sldChg>
      <pc:sldChg chg="addSp delSp modSp new mod">
        <pc:chgData name="Misbah Khan" userId="8d2cbe46-8b5e-4347-b868-70f0432020bd" providerId="ADAL" clId="{F551B609-1D03-4715-8365-F8753C77CBF8}" dt="2026-02-13T14:45:08.144" v="209" actId="1076"/>
        <pc:sldMkLst>
          <pc:docMk/>
          <pc:sldMk cId="1172158968" sldId="262"/>
        </pc:sldMkLst>
        <pc:spChg chg="mod">
          <ac:chgData name="Misbah Khan" userId="8d2cbe46-8b5e-4347-b868-70f0432020bd" providerId="ADAL" clId="{F551B609-1D03-4715-8365-F8753C77CBF8}" dt="2026-02-13T14:40:15.668" v="187" actId="1076"/>
          <ac:spMkLst>
            <pc:docMk/>
            <pc:sldMk cId="1172158968" sldId="262"/>
            <ac:spMk id="2" creationId="{6C173EA9-ECF5-C6DB-4401-761058AEA4DA}"/>
          </ac:spMkLst>
        </pc:spChg>
        <pc:spChg chg="del mod">
          <ac:chgData name="Misbah Khan" userId="8d2cbe46-8b5e-4347-b868-70f0432020bd" providerId="ADAL" clId="{F551B609-1D03-4715-8365-F8753C77CBF8}" dt="2026-02-13T14:40:19.567" v="189"/>
          <ac:spMkLst>
            <pc:docMk/>
            <pc:sldMk cId="1172158968" sldId="262"/>
            <ac:spMk id="3" creationId="{D6CC05E9-FCC0-2038-9317-1B56D2B57DF1}"/>
          </ac:spMkLst>
        </pc:spChg>
        <pc:spChg chg="add mod">
          <ac:chgData name="Misbah Khan" userId="8d2cbe46-8b5e-4347-b868-70f0432020bd" providerId="ADAL" clId="{F551B609-1D03-4715-8365-F8753C77CBF8}" dt="2026-02-13T14:44:44.659" v="204" actId="1076"/>
          <ac:spMkLst>
            <pc:docMk/>
            <pc:sldMk cId="1172158968" sldId="262"/>
            <ac:spMk id="4" creationId="{41D96BFB-59FC-610C-2D2D-65AE3F53B1EB}"/>
          </ac:spMkLst>
        </pc:spChg>
        <pc:spChg chg="add mod">
          <ac:chgData name="Misbah Khan" userId="8d2cbe46-8b5e-4347-b868-70f0432020bd" providerId="ADAL" clId="{F551B609-1D03-4715-8365-F8753C77CBF8}" dt="2026-02-13T14:45:08.144" v="209" actId="1076"/>
          <ac:spMkLst>
            <pc:docMk/>
            <pc:sldMk cId="1172158968" sldId="262"/>
            <ac:spMk id="5" creationId="{1A421B0F-B0FF-6FBC-9492-F07BC3B736F2}"/>
          </ac:spMkLst>
        </pc:spChg>
        <pc:picChg chg="add mod">
          <ac:chgData name="Misbah Khan" userId="8d2cbe46-8b5e-4347-b868-70f0432020bd" providerId="ADAL" clId="{F551B609-1D03-4715-8365-F8753C77CBF8}" dt="2026-02-13T14:44:08.067" v="203" actId="1076"/>
          <ac:picMkLst>
            <pc:docMk/>
            <pc:sldMk cId="1172158968" sldId="262"/>
            <ac:picMk id="6147" creationId="{10554055-5582-F4BE-AD1B-C8597899DB50}"/>
          </ac:picMkLst>
        </pc:picChg>
      </pc:sldChg>
      <pc:sldChg chg="addSp delSp modSp new mod setBg">
        <pc:chgData name="Misbah Khan" userId="8d2cbe46-8b5e-4347-b868-70f0432020bd" providerId="ADAL" clId="{F551B609-1D03-4715-8365-F8753C77CBF8}" dt="2026-02-13T14:51:59.561" v="285" actId="255"/>
        <pc:sldMkLst>
          <pc:docMk/>
          <pc:sldMk cId="2290129321" sldId="263"/>
        </pc:sldMkLst>
        <pc:spChg chg="mod">
          <ac:chgData name="Misbah Khan" userId="8d2cbe46-8b5e-4347-b868-70f0432020bd" providerId="ADAL" clId="{F551B609-1D03-4715-8365-F8753C77CBF8}" dt="2026-02-13T14:51:59.561" v="285" actId="255"/>
          <ac:spMkLst>
            <pc:docMk/>
            <pc:sldMk cId="2290129321" sldId="263"/>
            <ac:spMk id="2" creationId="{9EDAF0EA-479A-E850-A2E5-58D2F11054A3}"/>
          </ac:spMkLst>
        </pc:spChg>
        <pc:spChg chg="del">
          <ac:chgData name="Misbah Khan" userId="8d2cbe46-8b5e-4347-b868-70f0432020bd" providerId="ADAL" clId="{F551B609-1D03-4715-8365-F8753C77CBF8}" dt="2026-02-13T14:48:11.580" v="211"/>
          <ac:spMkLst>
            <pc:docMk/>
            <pc:sldMk cId="2290129321" sldId="263"/>
            <ac:spMk id="3" creationId="{F9C10D9D-4C00-505C-E3B1-D7A17E37683E}"/>
          </ac:spMkLst>
        </pc:spChg>
        <pc:spChg chg="add mod">
          <ac:chgData name="Misbah Khan" userId="8d2cbe46-8b5e-4347-b868-70f0432020bd" providerId="ADAL" clId="{F551B609-1D03-4715-8365-F8753C77CBF8}" dt="2026-02-13T14:51:10.658" v="280" actId="27636"/>
          <ac:spMkLst>
            <pc:docMk/>
            <pc:sldMk cId="2290129321" sldId="263"/>
            <ac:spMk id="4" creationId="{D9D630E9-B35D-074D-7A9D-CD95E3409B2F}"/>
          </ac:spMkLst>
        </pc:spChg>
        <pc:picChg chg="add mod">
          <ac:chgData name="Misbah Khan" userId="8d2cbe46-8b5e-4347-b868-70f0432020bd" providerId="ADAL" clId="{F551B609-1D03-4715-8365-F8753C77CBF8}" dt="2026-02-13T14:51:54.165" v="284" actId="1076"/>
          <ac:picMkLst>
            <pc:docMk/>
            <pc:sldMk cId="2290129321" sldId="263"/>
            <ac:picMk id="8" creationId="{57F8AAFF-24B3-323B-380E-2B0CDFD00F78}"/>
          </ac:picMkLst>
        </pc:picChg>
      </pc:sldChg>
      <pc:sldChg chg="addSp delSp modSp new mod setBg">
        <pc:chgData name="Misbah Khan" userId="8d2cbe46-8b5e-4347-b868-70f0432020bd" providerId="ADAL" clId="{F551B609-1D03-4715-8365-F8753C77CBF8}" dt="2026-02-13T15:06:07.959" v="338" actId="1076"/>
        <pc:sldMkLst>
          <pc:docMk/>
          <pc:sldMk cId="4157742459" sldId="264"/>
        </pc:sldMkLst>
        <pc:spChg chg="mod">
          <ac:chgData name="Misbah Khan" userId="8d2cbe46-8b5e-4347-b868-70f0432020bd" providerId="ADAL" clId="{F551B609-1D03-4715-8365-F8753C77CBF8}" dt="2026-02-13T14:59:45.550" v="325" actId="1076"/>
          <ac:spMkLst>
            <pc:docMk/>
            <pc:sldMk cId="4157742459" sldId="264"/>
            <ac:spMk id="2" creationId="{2EAEDB7C-CECB-69EE-6E1D-D6EC320002D3}"/>
          </ac:spMkLst>
        </pc:spChg>
        <pc:spChg chg="del">
          <ac:chgData name="Misbah Khan" userId="8d2cbe46-8b5e-4347-b868-70f0432020bd" providerId="ADAL" clId="{F551B609-1D03-4715-8365-F8753C77CBF8}" dt="2026-02-13T14:54:10.053" v="287"/>
          <ac:spMkLst>
            <pc:docMk/>
            <pc:sldMk cId="4157742459" sldId="264"/>
            <ac:spMk id="3" creationId="{CFF42FBC-B8B9-13E5-5CCE-3A11B9C349E0}"/>
          </ac:spMkLst>
        </pc:spChg>
        <pc:spChg chg="add mod">
          <ac:chgData name="Misbah Khan" userId="8d2cbe46-8b5e-4347-b868-70f0432020bd" providerId="ADAL" clId="{F551B609-1D03-4715-8365-F8753C77CBF8}" dt="2026-02-13T15:06:07.959" v="338" actId="1076"/>
          <ac:spMkLst>
            <pc:docMk/>
            <pc:sldMk cId="4157742459" sldId="264"/>
            <ac:spMk id="4" creationId="{7E85952B-36F1-AB30-3508-8535AFB2386B}"/>
          </ac:spMkLst>
        </pc:spChg>
        <pc:spChg chg="add mod">
          <ac:chgData name="Misbah Khan" userId="8d2cbe46-8b5e-4347-b868-70f0432020bd" providerId="ADAL" clId="{F551B609-1D03-4715-8365-F8753C77CBF8}" dt="2026-02-13T15:06:01.113" v="337" actId="1076"/>
          <ac:spMkLst>
            <pc:docMk/>
            <pc:sldMk cId="4157742459" sldId="264"/>
            <ac:spMk id="5" creationId="{E9919278-4659-B2A7-B323-45A4919A1842}"/>
          </ac:spMkLst>
        </pc:spChg>
        <pc:picChg chg="add del mod">
          <ac:chgData name="Misbah Khan" userId="8d2cbe46-8b5e-4347-b868-70f0432020bd" providerId="ADAL" clId="{F551B609-1D03-4715-8365-F8753C77CBF8}" dt="2026-02-13T15:04:37.768" v="329" actId="478"/>
          <ac:picMkLst>
            <pc:docMk/>
            <pc:sldMk cId="4157742459" sldId="264"/>
            <ac:picMk id="8195" creationId="{5F54504D-4915-6E1E-84D0-5934D1975D85}"/>
          </ac:picMkLst>
        </pc:picChg>
        <pc:picChg chg="add mod">
          <ac:chgData name="Misbah Khan" userId="8d2cbe46-8b5e-4347-b868-70f0432020bd" providerId="ADAL" clId="{F551B609-1D03-4715-8365-F8753C77CBF8}" dt="2026-02-13T15:04:46.506" v="332" actId="1076"/>
          <ac:picMkLst>
            <pc:docMk/>
            <pc:sldMk cId="4157742459" sldId="264"/>
            <ac:picMk id="8197" creationId="{1A577184-E090-1AEF-2719-AE0D9FAC822F}"/>
          </ac:picMkLst>
        </pc:picChg>
      </pc:sldChg>
      <pc:sldChg chg="addSp delSp modSp new mod setBg">
        <pc:chgData name="Misbah Khan" userId="8d2cbe46-8b5e-4347-b868-70f0432020bd" providerId="ADAL" clId="{F551B609-1D03-4715-8365-F8753C77CBF8}" dt="2026-02-13T15:11:29.766" v="372" actId="26606"/>
        <pc:sldMkLst>
          <pc:docMk/>
          <pc:sldMk cId="323208325" sldId="265"/>
        </pc:sldMkLst>
        <pc:spChg chg="mod">
          <ac:chgData name="Misbah Khan" userId="8d2cbe46-8b5e-4347-b868-70f0432020bd" providerId="ADAL" clId="{F551B609-1D03-4715-8365-F8753C77CBF8}" dt="2026-02-13T15:11:29.766" v="372" actId="26606"/>
          <ac:spMkLst>
            <pc:docMk/>
            <pc:sldMk cId="323208325" sldId="265"/>
            <ac:spMk id="2" creationId="{A1FA2A11-B2FB-0BFB-73D6-70736C64DA73}"/>
          </ac:spMkLst>
        </pc:spChg>
        <pc:spChg chg="del">
          <ac:chgData name="Misbah Khan" userId="8d2cbe46-8b5e-4347-b868-70f0432020bd" providerId="ADAL" clId="{F551B609-1D03-4715-8365-F8753C77CBF8}" dt="2026-02-13T15:10:15.215" v="362"/>
          <ac:spMkLst>
            <pc:docMk/>
            <pc:sldMk cId="323208325" sldId="265"/>
            <ac:spMk id="3" creationId="{59476D9C-82C2-BB08-938F-01EB7642A097}"/>
          </ac:spMkLst>
        </pc:spChg>
        <pc:spChg chg="add del mod">
          <ac:chgData name="Misbah Khan" userId="8d2cbe46-8b5e-4347-b868-70f0432020bd" providerId="ADAL" clId="{F551B609-1D03-4715-8365-F8753C77CBF8}" dt="2026-02-13T15:10:41.575" v="366" actId="478"/>
          <ac:spMkLst>
            <pc:docMk/>
            <pc:sldMk cId="323208325" sldId="265"/>
            <ac:spMk id="4" creationId="{B8C46B04-BFAF-1DA3-4A5A-4DC863CE9864}"/>
          </ac:spMkLst>
        </pc:spChg>
        <pc:spChg chg="add del mod">
          <ac:chgData name="Misbah Khan" userId="8d2cbe46-8b5e-4347-b868-70f0432020bd" providerId="ADAL" clId="{F551B609-1D03-4715-8365-F8753C77CBF8}" dt="2026-02-13T15:11:03.821" v="367"/>
          <ac:spMkLst>
            <pc:docMk/>
            <pc:sldMk cId="323208325" sldId="265"/>
            <ac:spMk id="5" creationId="{5BF2DCB2-2AA9-55AC-E17A-6D6B8D33E866}"/>
          </ac:spMkLst>
        </pc:spChg>
        <pc:spChg chg="add del mod">
          <ac:chgData name="Misbah Khan" userId="8d2cbe46-8b5e-4347-b868-70f0432020bd" providerId="ADAL" clId="{F551B609-1D03-4715-8365-F8753C77CBF8}" dt="2026-02-13T15:11:29.766" v="372" actId="26606"/>
          <ac:spMkLst>
            <pc:docMk/>
            <pc:sldMk cId="323208325" sldId="265"/>
            <ac:spMk id="6" creationId="{E81EAEF9-C4C4-0950-F6F3-C7695732F7E6}"/>
          </ac:spMkLst>
        </pc:spChg>
        <pc:spChg chg="add">
          <ac:chgData name="Misbah Khan" userId="8d2cbe46-8b5e-4347-b868-70f0432020bd" providerId="ADAL" clId="{F551B609-1D03-4715-8365-F8753C77CBF8}" dt="2026-02-13T15:11:29.766" v="372" actId="26606"/>
          <ac:spMkLst>
            <pc:docMk/>
            <pc:sldMk cId="323208325" sldId="265"/>
            <ac:spMk id="12" creationId="{9F4444CE-BC8D-4D61-B303-4C05614E62AB}"/>
          </ac:spMkLst>
        </pc:spChg>
        <pc:spChg chg="add">
          <ac:chgData name="Misbah Khan" userId="8d2cbe46-8b5e-4347-b868-70f0432020bd" providerId="ADAL" clId="{F551B609-1D03-4715-8365-F8753C77CBF8}" dt="2026-02-13T15:11:29.766" v="372" actId="26606"/>
          <ac:spMkLst>
            <pc:docMk/>
            <pc:sldMk cId="323208325" sldId="265"/>
            <ac:spMk id="14" creationId="{73772B81-181F-48B7-8826-4D9686D15DF5}"/>
          </ac:spMkLst>
        </pc:spChg>
        <pc:spChg chg="add">
          <ac:chgData name="Misbah Khan" userId="8d2cbe46-8b5e-4347-b868-70f0432020bd" providerId="ADAL" clId="{F551B609-1D03-4715-8365-F8753C77CBF8}" dt="2026-02-13T15:11:29.766" v="372" actId="26606"/>
          <ac:spMkLst>
            <pc:docMk/>
            <pc:sldMk cId="323208325" sldId="265"/>
            <ac:spMk id="16" creationId="{B2205F6E-03C6-4E92-877C-E2482F6599AA}"/>
          </ac:spMkLst>
        </pc:spChg>
        <pc:graphicFrameChg chg="add">
          <ac:chgData name="Misbah Khan" userId="8d2cbe46-8b5e-4347-b868-70f0432020bd" providerId="ADAL" clId="{F551B609-1D03-4715-8365-F8753C77CBF8}" dt="2026-02-13T15:11:29.766" v="372" actId="26606"/>
          <ac:graphicFrameMkLst>
            <pc:docMk/>
            <pc:sldMk cId="323208325" sldId="265"/>
            <ac:graphicFrameMk id="8" creationId="{64098866-A4E3-1142-9EA0-2462586A5F5F}"/>
          </ac:graphicFrameMkLst>
        </pc:graphicFrameChg>
      </pc:sldChg>
      <pc:sldChg chg="addSp delSp modSp new mod setBg">
        <pc:chgData name="Misbah Khan" userId="8d2cbe46-8b5e-4347-b868-70f0432020bd" providerId="ADAL" clId="{F551B609-1D03-4715-8365-F8753C77CBF8}" dt="2026-02-13T15:21:06.453" v="404" actId="1076"/>
        <pc:sldMkLst>
          <pc:docMk/>
          <pc:sldMk cId="562276321" sldId="266"/>
        </pc:sldMkLst>
        <pc:spChg chg="mod">
          <ac:chgData name="Misbah Khan" userId="8d2cbe46-8b5e-4347-b868-70f0432020bd" providerId="ADAL" clId="{F551B609-1D03-4715-8365-F8753C77CBF8}" dt="2026-02-13T15:14:32.687" v="394" actId="14100"/>
          <ac:spMkLst>
            <pc:docMk/>
            <pc:sldMk cId="562276321" sldId="266"/>
            <ac:spMk id="2" creationId="{BC1670CC-2584-EC9B-2E5B-A8625F903C41}"/>
          </ac:spMkLst>
        </pc:spChg>
        <pc:spChg chg="del">
          <ac:chgData name="Misbah Khan" userId="8d2cbe46-8b5e-4347-b868-70f0432020bd" providerId="ADAL" clId="{F551B609-1D03-4715-8365-F8753C77CBF8}" dt="2026-02-13T15:14:17.507" v="392" actId="26606"/>
          <ac:spMkLst>
            <pc:docMk/>
            <pc:sldMk cId="562276321" sldId="266"/>
            <ac:spMk id="3" creationId="{D7907DCC-4400-B15B-69FA-78E57C32BFF5}"/>
          </ac:spMkLst>
        </pc:spChg>
        <pc:spChg chg="add del mod">
          <ac:chgData name="Misbah Khan" userId="8d2cbe46-8b5e-4347-b868-70f0432020bd" providerId="ADAL" clId="{F551B609-1D03-4715-8365-F8753C77CBF8}" dt="2026-02-13T15:21:02.594" v="403"/>
          <ac:spMkLst>
            <pc:docMk/>
            <pc:sldMk cId="562276321" sldId="266"/>
            <ac:spMk id="4" creationId="{C2AB0538-EC74-FB0D-2BDF-20F559365696}"/>
          </ac:spMkLst>
        </pc:spChg>
        <pc:spChg chg="add mod">
          <ac:chgData name="Misbah Khan" userId="8d2cbe46-8b5e-4347-b868-70f0432020bd" providerId="ADAL" clId="{F551B609-1D03-4715-8365-F8753C77CBF8}" dt="2026-02-13T15:21:06.453" v="404" actId="1076"/>
          <ac:spMkLst>
            <pc:docMk/>
            <pc:sldMk cId="562276321" sldId="266"/>
            <ac:spMk id="6" creationId="{458F76FE-9B93-FD01-0A9E-6C10DA4BB8FB}"/>
          </ac:spMkLst>
        </pc:spChg>
        <pc:spChg chg="add">
          <ac:chgData name="Misbah Khan" userId="8d2cbe46-8b5e-4347-b868-70f0432020bd" providerId="ADAL" clId="{F551B609-1D03-4715-8365-F8753C77CBF8}" dt="2026-02-13T15:14:17.507" v="392" actId="26606"/>
          <ac:spMkLst>
            <pc:docMk/>
            <pc:sldMk cId="562276321" sldId="266"/>
            <ac:spMk id="25" creationId="{66D61E08-70C3-48D8-BEA0-787111DC30DA}"/>
          </ac:spMkLst>
        </pc:spChg>
        <pc:spChg chg="add">
          <ac:chgData name="Misbah Khan" userId="8d2cbe46-8b5e-4347-b868-70f0432020bd" providerId="ADAL" clId="{F551B609-1D03-4715-8365-F8753C77CBF8}" dt="2026-02-13T15:14:17.507" v="392" actId="26606"/>
          <ac:spMkLst>
            <pc:docMk/>
            <pc:sldMk cId="562276321" sldId="266"/>
            <ac:spMk id="27" creationId="{FC55298F-0AE5-478E-AD2B-03C2614C5833}"/>
          </ac:spMkLst>
        </pc:spChg>
        <pc:spChg chg="add">
          <ac:chgData name="Misbah Khan" userId="8d2cbe46-8b5e-4347-b868-70f0432020bd" providerId="ADAL" clId="{F551B609-1D03-4715-8365-F8753C77CBF8}" dt="2026-02-13T15:14:17.507" v="392" actId="26606"/>
          <ac:spMkLst>
            <pc:docMk/>
            <pc:sldMk cId="562276321" sldId="266"/>
            <ac:spMk id="29" creationId="{C180E4EA-0B63-4779-A895-7E90E71088F3}"/>
          </ac:spMkLst>
        </pc:spChg>
        <pc:spChg chg="add">
          <ac:chgData name="Misbah Khan" userId="8d2cbe46-8b5e-4347-b868-70f0432020bd" providerId="ADAL" clId="{F551B609-1D03-4715-8365-F8753C77CBF8}" dt="2026-02-13T15:14:17.507" v="392" actId="26606"/>
          <ac:spMkLst>
            <pc:docMk/>
            <pc:sldMk cId="562276321" sldId="266"/>
            <ac:spMk id="31" creationId="{CEE01D9D-3DE8-4EED-B0D3-8F3C79CC7673}"/>
          </ac:spMkLst>
        </pc:spChg>
        <pc:spChg chg="add">
          <ac:chgData name="Misbah Khan" userId="8d2cbe46-8b5e-4347-b868-70f0432020bd" providerId="ADAL" clId="{F551B609-1D03-4715-8365-F8753C77CBF8}" dt="2026-02-13T15:14:17.507" v="392" actId="26606"/>
          <ac:spMkLst>
            <pc:docMk/>
            <pc:sldMk cId="562276321" sldId="266"/>
            <ac:spMk id="33" creationId="{89AF5CE9-607F-43F4-8983-DCD6DA4051FD}"/>
          </ac:spMkLst>
        </pc:spChg>
        <pc:spChg chg="add">
          <ac:chgData name="Misbah Khan" userId="8d2cbe46-8b5e-4347-b868-70f0432020bd" providerId="ADAL" clId="{F551B609-1D03-4715-8365-F8753C77CBF8}" dt="2026-02-13T15:14:17.507" v="392" actId="26606"/>
          <ac:spMkLst>
            <pc:docMk/>
            <pc:sldMk cId="562276321" sldId="266"/>
            <ac:spMk id="35" creationId="{6EEA2DBD-9E1E-4521-8C01-F32AD18A89E3}"/>
          </ac:spMkLst>
        </pc:spChg>
        <pc:spChg chg="add">
          <ac:chgData name="Misbah Khan" userId="8d2cbe46-8b5e-4347-b868-70f0432020bd" providerId="ADAL" clId="{F551B609-1D03-4715-8365-F8753C77CBF8}" dt="2026-02-13T15:14:17.507" v="392" actId="26606"/>
          <ac:spMkLst>
            <pc:docMk/>
            <pc:sldMk cId="562276321" sldId="266"/>
            <ac:spMk id="37" creationId="{15BBD2C1-BA9B-46A9-A27A-33498B169272}"/>
          </ac:spMkLst>
        </pc:spChg>
        <pc:picChg chg="add">
          <ac:chgData name="Misbah Khan" userId="8d2cbe46-8b5e-4347-b868-70f0432020bd" providerId="ADAL" clId="{F551B609-1D03-4715-8365-F8753C77CBF8}" dt="2026-02-13T15:14:17.507" v="392" actId="26606"/>
          <ac:picMkLst>
            <pc:docMk/>
            <pc:sldMk cId="562276321" sldId="266"/>
            <ac:picMk id="5" creationId="{41A9ED95-B286-AA22-500E-83BE270DDA5E}"/>
          </ac:picMkLst>
        </pc:picChg>
      </pc:sldChg>
      <pc:sldChg chg="modSp new mod">
        <pc:chgData name="Misbah Khan" userId="8d2cbe46-8b5e-4347-b868-70f0432020bd" providerId="ADAL" clId="{F551B609-1D03-4715-8365-F8753C77CBF8}" dt="2026-02-13T15:28:51.358" v="513" actId="14100"/>
        <pc:sldMkLst>
          <pc:docMk/>
          <pc:sldMk cId="1849076079" sldId="267"/>
        </pc:sldMkLst>
        <pc:spChg chg="mod">
          <ac:chgData name="Misbah Khan" userId="8d2cbe46-8b5e-4347-b868-70f0432020bd" providerId="ADAL" clId="{F551B609-1D03-4715-8365-F8753C77CBF8}" dt="2026-02-13T15:24:10.661" v="423" actId="14100"/>
          <ac:spMkLst>
            <pc:docMk/>
            <pc:sldMk cId="1849076079" sldId="267"/>
            <ac:spMk id="2" creationId="{10B02DED-F8D7-87DB-A1FC-A7AA4A1DBB9E}"/>
          </ac:spMkLst>
        </pc:spChg>
        <pc:spChg chg="mod">
          <ac:chgData name="Misbah Khan" userId="8d2cbe46-8b5e-4347-b868-70f0432020bd" providerId="ADAL" clId="{F551B609-1D03-4715-8365-F8753C77CBF8}" dt="2026-02-13T15:28:51.358" v="513" actId="14100"/>
          <ac:spMkLst>
            <pc:docMk/>
            <pc:sldMk cId="1849076079" sldId="267"/>
            <ac:spMk id="3" creationId="{851D6023-C7E2-BBCD-A375-2DAB5871AB59}"/>
          </ac:spMkLst>
        </pc:spChg>
      </pc:sldChg>
      <pc:sldChg chg="delSp modSp new mod">
        <pc:chgData name="Misbah Khan" userId="8d2cbe46-8b5e-4347-b868-70f0432020bd" providerId="ADAL" clId="{F551B609-1D03-4715-8365-F8753C77CBF8}" dt="2026-02-13T15:29:39.042" v="518" actId="20577"/>
        <pc:sldMkLst>
          <pc:docMk/>
          <pc:sldMk cId="3996921353" sldId="268"/>
        </pc:sldMkLst>
        <pc:spChg chg="del">
          <ac:chgData name="Misbah Khan" userId="8d2cbe46-8b5e-4347-b868-70f0432020bd" providerId="ADAL" clId="{F551B609-1D03-4715-8365-F8753C77CBF8}" dt="2026-02-13T15:27:54.986" v="501" actId="478"/>
          <ac:spMkLst>
            <pc:docMk/>
            <pc:sldMk cId="3996921353" sldId="268"/>
            <ac:spMk id="2" creationId="{4C0E18C4-5A42-F162-E2F5-365F8D0139AE}"/>
          </ac:spMkLst>
        </pc:spChg>
        <pc:spChg chg="mod">
          <ac:chgData name="Misbah Khan" userId="8d2cbe46-8b5e-4347-b868-70f0432020bd" providerId="ADAL" clId="{F551B609-1D03-4715-8365-F8753C77CBF8}" dt="2026-02-13T15:29:39.042" v="518" actId="20577"/>
          <ac:spMkLst>
            <pc:docMk/>
            <pc:sldMk cId="3996921353" sldId="268"/>
            <ac:spMk id="3" creationId="{647997E8-F0D8-BB4F-3834-8300CA47F012}"/>
          </ac:spMkLst>
        </pc:spChg>
      </pc:sldChg>
      <pc:sldChg chg="delSp modSp new mod">
        <pc:chgData name="Misbah Khan" userId="8d2cbe46-8b5e-4347-b868-70f0432020bd" providerId="ADAL" clId="{F551B609-1D03-4715-8365-F8753C77CBF8}" dt="2026-02-13T15:31:48.851" v="526" actId="20577"/>
        <pc:sldMkLst>
          <pc:docMk/>
          <pc:sldMk cId="2084658596" sldId="269"/>
        </pc:sldMkLst>
        <pc:spChg chg="del">
          <ac:chgData name="Misbah Khan" userId="8d2cbe46-8b5e-4347-b868-70f0432020bd" providerId="ADAL" clId="{F551B609-1D03-4715-8365-F8753C77CBF8}" dt="2026-02-13T15:29:01.291" v="515" actId="478"/>
          <ac:spMkLst>
            <pc:docMk/>
            <pc:sldMk cId="2084658596" sldId="269"/>
            <ac:spMk id="2" creationId="{A6EB65D4-1C10-9666-796C-FEA5D6B568DE}"/>
          </ac:spMkLst>
        </pc:spChg>
        <pc:spChg chg="mod">
          <ac:chgData name="Misbah Khan" userId="8d2cbe46-8b5e-4347-b868-70f0432020bd" providerId="ADAL" clId="{F551B609-1D03-4715-8365-F8753C77CBF8}" dt="2026-02-13T15:31:48.851" v="526" actId="20577"/>
          <ac:spMkLst>
            <pc:docMk/>
            <pc:sldMk cId="2084658596" sldId="269"/>
            <ac:spMk id="3" creationId="{5B27348E-AB4C-30A9-7394-6D06521400F6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ACEDA9-8D77-4055-B394-C2456756CF4B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926DF5B-A2D6-4663-927F-857DA0329B6B}">
      <dgm:prSet/>
      <dgm:spPr/>
      <dgm:t>
        <a:bodyPr/>
        <a:lstStyle/>
        <a:p>
          <a:r>
            <a:rPr lang="en-US" b="1" i="0" baseline="0"/>
            <a:t>Biopsychosocial Model:</a:t>
          </a:r>
          <a:r>
            <a:rPr lang="en-US" b="0" i="0" baseline="0"/>
            <a:t> Health influenced by biological, psychological, and social factors (Engel, 1977).</a:t>
          </a:r>
          <a:endParaRPr lang="en-US"/>
        </a:p>
      </dgm:t>
    </dgm:pt>
    <dgm:pt modelId="{51323ADA-BFF9-4E05-B27A-AC96E7D0F362}" type="parTrans" cxnId="{123F20D9-9E78-40CC-ACA8-06D0F6C69897}">
      <dgm:prSet/>
      <dgm:spPr/>
      <dgm:t>
        <a:bodyPr/>
        <a:lstStyle/>
        <a:p>
          <a:endParaRPr lang="en-US"/>
        </a:p>
      </dgm:t>
    </dgm:pt>
    <dgm:pt modelId="{814A3D40-DC3E-40F2-B0B0-18006572E56D}" type="sibTrans" cxnId="{123F20D9-9E78-40CC-ACA8-06D0F6C69897}">
      <dgm:prSet/>
      <dgm:spPr/>
      <dgm:t>
        <a:bodyPr/>
        <a:lstStyle/>
        <a:p>
          <a:endParaRPr lang="en-US"/>
        </a:p>
      </dgm:t>
    </dgm:pt>
    <dgm:pt modelId="{ACA70288-9346-4A22-B271-2217920F2755}">
      <dgm:prSet/>
      <dgm:spPr/>
      <dgm:t>
        <a:bodyPr/>
        <a:lstStyle/>
        <a:p>
          <a:r>
            <a:rPr lang="en-US" b="1" i="0" baseline="0"/>
            <a:t>Ecological Model:</a:t>
          </a:r>
          <a:r>
            <a:rPr lang="en-US" b="0" i="0" baseline="0"/>
            <a:t> Health shaped by multiple environmental levels: individual, community, policy (Bronfenbrenner, 1979).</a:t>
          </a:r>
          <a:endParaRPr lang="en-US"/>
        </a:p>
      </dgm:t>
    </dgm:pt>
    <dgm:pt modelId="{58D6FE46-77AB-4430-9449-8790D8C9E1C6}" type="parTrans" cxnId="{301143B3-3BBC-4666-9DA9-320EE37D6FE3}">
      <dgm:prSet/>
      <dgm:spPr/>
      <dgm:t>
        <a:bodyPr/>
        <a:lstStyle/>
        <a:p>
          <a:endParaRPr lang="en-US"/>
        </a:p>
      </dgm:t>
    </dgm:pt>
    <dgm:pt modelId="{A570B310-F197-4781-BC53-7D332A8D9A35}" type="sibTrans" cxnId="{301143B3-3BBC-4666-9DA9-320EE37D6FE3}">
      <dgm:prSet/>
      <dgm:spPr/>
      <dgm:t>
        <a:bodyPr/>
        <a:lstStyle/>
        <a:p>
          <a:endParaRPr lang="en-US"/>
        </a:p>
      </dgm:t>
    </dgm:pt>
    <dgm:pt modelId="{FFB46ECB-D6A7-4F5C-B74D-7BB3D9AD5174}">
      <dgm:prSet/>
      <dgm:spPr/>
      <dgm:t>
        <a:bodyPr/>
        <a:lstStyle/>
        <a:p>
          <a:r>
            <a:rPr lang="en-US" b="1" i="0" baseline="0"/>
            <a:t>Holistic Model:</a:t>
          </a:r>
          <a:r>
            <a:rPr lang="en-US" b="0" i="0" baseline="0"/>
            <a:t> Considers physical, mental, social, and spiritual wellbeing (Dossey et al., 2016).</a:t>
          </a:r>
          <a:endParaRPr lang="en-US"/>
        </a:p>
      </dgm:t>
    </dgm:pt>
    <dgm:pt modelId="{AB8D0132-730C-4FDA-8ED1-AD498CF497E6}" type="parTrans" cxnId="{D4655756-155D-4F7D-909F-1219AB51C172}">
      <dgm:prSet/>
      <dgm:spPr/>
      <dgm:t>
        <a:bodyPr/>
        <a:lstStyle/>
        <a:p>
          <a:endParaRPr lang="en-US"/>
        </a:p>
      </dgm:t>
    </dgm:pt>
    <dgm:pt modelId="{7BB5F140-F549-45C5-98AF-16F9E1BFC5E4}" type="sibTrans" cxnId="{D4655756-155D-4F7D-909F-1219AB51C172}">
      <dgm:prSet/>
      <dgm:spPr/>
      <dgm:t>
        <a:bodyPr/>
        <a:lstStyle/>
        <a:p>
          <a:endParaRPr lang="en-US"/>
        </a:p>
      </dgm:t>
    </dgm:pt>
    <dgm:pt modelId="{8F87EA3A-2709-4FC9-BF18-5A6A533A0623}">
      <dgm:prSet/>
      <dgm:spPr/>
      <dgm:t>
        <a:bodyPr/>
        <a:lstStyle/>
        <a:p>
          <a:r>
            <a:rPr lang="en-US" b="0" i="0" baseline="0"/>
            <a:t>Models guide service design to meet diverse patient needs.</a:t>
          </a:r>
          <a:endParaRPr lang="en-US"/>
        </a:p>
      </dgm:t>
    </dgm:pt>
    <dgm:pt modelId="{254799CC-F8E3-4C6D-AF4A-9CDFAB371800}" type="parTrans" cxnId="{8AFDDA0D-A940-4D76-AF30-FD776AA898F1}">
      <dgm:prSet/>
      <dgm:spPr/>
      <dgm:t>
        <a:bodyPr/>
        <a:lstStyle/>
        <a:p>
          <a:endParaRPr lang="en-US"/>
        </a:p>
      </dgm:t>
    </dgm:pt>
    <dgm:pt modelId="{3902B32C-C107-41ED-A725-7D4C744DB9A5}" type="sibTrans" cxnId="{8AFDDA0D-A940-4D76-AF30-FD776AA898F1}">
      <dgm:prSet/>
      <dgm:spPr/>
      <dgm:t>
        <a:bodyPr/>
        <a:lstStyle/>
        <a:p>
          <a:endParaRPr lang="en-US"/>
        </a:p>
      </dgm:t>
    </dgm:pt>
    <dgm:pt modelId="{00A0FA3C-6CCF-4058-8639-F435E1BF15B0}">
      <dgm:prSet/>
      <dgm:spPr/>
      <dgm:t>
        <a:bodyPr/>
        <a:lstStyle/>
        <a:p>
          <a:r>
            <a:rPr lang="en-US" b="0" i="0" baseline="0"/>
            <a:t>They promote integrated, person-centred, and preventative care.</a:t>
          </a:r>
          <a:endParaRPr lang="en-US"/>
        </a:p>
      </dgm:t>
    </dgm:pt>
    <dgm:pt modelId="{C5C7554A-B38A-4245-936E-9C309F004D76}" type="parTrans" cxnId="{AA5DD2A2-D7C6-424C-9A8A-FD8B5AED6FA9}">
      <dgm:prSet/>
      <dgm:spPr/>
      <dgm:t>
        <a:bodyPr/>
        <a:lstStyle/>
        <a:p>
          <a:endParaRPr lang="en-US"/>
        </a:p>
      </dgm:t>
    </dgm:pt>
    <dgm:pt modelId="{E53381F7-32F7-4FC2-B87C-C13B9C38C410}" type="sibTrans" cxnId="{AA5DD2A2-D7C6-424C-9A8A-FD8B5AED6FA9}">
      <dgm:prSet/>
      <dgm:spPr/>
      <dgm:t>
        <a:bodyPr/>
        <a:lstStyle/>
        <a:p>
          <a:endParaRPr lang="en-US"/>
        </a:p>
      </dgm:t>
    </dgm:pt>
    <dgm:pt modelId="{DF70B580-617E-44BC-BF53-2A2998B1D6BA}">
      <dgm:prSet/>
      <dgm:spPr/>
      <dgm:t>
        <a:bodyPr/>
        <a:lstStyle/>
        <a:p>
          <a:r>
            <a:rPr lang="en-US" b="0" i="0" baseline="0"/>
            <a:t>Frameworks help address health inequalities and SDG 3 (UN, 2025).</a:t>
          </a:r>
          <a:endParaRPr lang="en-US"/>
        </a:p>
      </dgm:t>
    </dgm:pt>
    <dgm:pt modelId="{EDAE2DEA-C98C-4927-A4B1-0294022C4B41}" type="parTrans" cxnId="{9D61DEC9-30B1-45E4-8718-412FEC441E45}">
      <dgm:prSet/>
      <dgm:spPr/>
      <dgm:t>
        <a:bodyPr/>
        <a:lstStyle/>
        <a:p>
          <a:endParaRPr lang="en-US"/>
        </a:p>
      </dgm:t>
    </dgm:pt>
    <dgm:pt modelId="{996467E0-8B51-4FE8-BDD7-ABFB2D04536D}" type="sibTrans" cxnId="{9D61DEC9-30B1-45E4-8718-412FEC441E45}">
      <dgm:prSet/>
      <dgm:spPr/>
      <dgm:t>
        <a:bodyPr/>
        <a:lstStyle/>
        <a:p>
          <a:endParaRPr lang="en-US"/>
        </a:p>
      </dgm:t>
    </dgm:pt>
    <dgm:pt modelId="{5CE90C32-9F7B-4902-A97A-BFAC4B4BC614}" type="pres">
      <dgm:prSet presAssocID="{3CACEDA9-8D77-4055-B394-C2456756CF4B}" presName="diagram" presStyleCnt="0">
        <dgm:presLayoutVars>
          <dgm:dir/>
          <dgm:resizeHandles val="exact"/>
        </dgm:presLayoutVars>
      </dgm:prSet>
      <dgm:spPr/>
    </dgm:pt>
    <dgm:pt modelId="{43861ECF-DCA1-4160-B4C2-425136D58147}" type="pres">
      <dgm:prSet presAssocID="{3926DF5B-A2D6-4663-927F-857DA0329B6B}" presName="node" presStyleLbl="node1" presStyleIdx="0" presStyleCnt="6">
        <dgm:presLayoutVars>
          <dgm:bulletEnabled val="1"/>
        </dgm:presLayoutVars>
      </dgm:prSet>
      <dgm:spPr/>
    </dgm:pt>
    <dgm:pt modelId="{CD20C99D-8EC7-4882-86C9-CDA38C554B39}" type="pres">
      <dgm:prSet presAssocID="{814A3D40-DC3E-40F2-B0B0-18006572E56D}" presName="sibTrans" presStyleCnt="0"/>
      <dgm:spPr/>
    </dgm:pt>
    <dgm:pt modelId="{D721BF2F-6A58-408C-9AE4-6A5D797A12C4}" type="pres">
      <dgm:prSet presAssocID="{ACA70288-9346-4A22-B271-2217920F2755}" presName="node" presStyleLbl="node1" presStyleIdx="1" presStyleCnt="6">
        <dgm:presLayoutVars>
          <dgm:bulletEnabled val="1"/>
        </dgm:presLayoutVars>
      </dgm:prSet>
      <dgm:spPr/>
    </dgm:pt>
    <dgm:pt modelId="{90F60D86-470E-41E7-A3BF-3F296D3DBDB2}" type="pres">
      <dgm:prSet presAssocID="{A570B310-F197-4781-BC53-7D332A8D9A35}" presName="sibTrans" presStyleCnt="0"/>
      <dgm:spPr/>
    </dgm:pt>
    <dgm:pt modelId="{A97B609C-17E1-4EE8-BF1D-A26E0CEB7095}" type="pres">
      <dgm:prSet presAssocID="{FFB46ECB-D6A7-4F5C-B74D-7BB3D9AD5174}" presName="node" presStyleLbl="node1" presStyleIdx="2" presStyleCnt="6">
        <dgm:presLayoutVars>
          <dgm:bulletEnabled val="1"/>
        </dgm:presLayoutVars>
      </dgm:prSet>
      <dgm:spPr/>
    </dgm:pt>
    <dgm:pt modelId="{3C51701C-9989-476A-9032-DC7FCDB07CA4}" type="pres">
      <dgm:prSet presAssocID="{7BB5F140-F549-45C5-98AF-16F9E1BFC5E4}" presName="sibTrans" presStyleCnt="0"/>
      <dgm:spPr/>
    </dgm:pt>
    <dgm:pt modelId="{A313C996-5583-4168-A98E-0C247CC20676}" type="pres">
      <dgm:prSet presAssocID="{8F87EA3A-2709-4FC9-BF18-5A6A533A0623}" presName="node" presStyleLbl="node1" presStyleIdx="3" presStyleCnt="6">
        <dgm:presLayoutVars>
          <dgm:bulletEnabled val="1"/>
        </dgm:presLayoutVars>
      </dgm:prSet>
      <dgm:spPr/>
    </dgm:pt>
    <dgm:pt modelId="{A66E05D3-0AA0-4DDD-AF5F-4ECA1BE95132}" type="pres">
      <dgm:prSet presAssocID="{3902B32C-C107-41ED-A725-7D4C744DB9A5}" presName="sibTrans" presStyleCnt="0"/>
      <dgm:spPr/>
    </dgm:pt>
    <dgm:pt modelId="{39E52901-CBFB-4C76-84D7-FF09342CF85A}" type="pres">
      <dgm:prSet presAssocID="{00A0FA3C-6CCF-4058-8639-F435E1BF15B0}" presName="node" presStyleLbl="node1" presStyleIdx="4" presStyleCnt="6">
        <dgm:presLayoutVars>
          <dgm:bulletEnabled val="1"/>
        </dgm:presLayoutVars>
      </dgm:prSet>
      <dgm:spPr/>
    </dgm:pt>
    <dgm:pt modelId="{71308A47-9AA4-4270-95F3-1B43B0537BAA}" type="pres">
      <dgm:prSet presAssocID="{E53381F7-32F7-4FC2-B87C-C13B9C38C410}" presName="sibTrans" presStyleCnt="0"/>
      <dgm:spPr/>
    </dgm:pt>
    <dgm:pt modelId="{95EDD44E-8A73-4808-AD31-B1CB7205CBF5}" type="pres">
      <dgm:prSet presAssocID="{DF70B580-617E-44BC-BF53-2A2998B1D6BA}" presName="node" presStyleLbl="node1" presStyleIdx="5" presStyleCnt="6">
        <dgm:presLayoutVars>
          <dgm:bulletEnabled val="1"/>
        </dgm:presLayoutVars>
      </dgm:prSet>
      <dgm:spPr/>
    </dgm:pt>
  </dgm:ptLst>
  <dgm:cxnLst>
    <dgm:cxn modelId="{8AFDDA0D-A940-4D76-AF30-FD776AA898F1}" srcId="{3CACEDA9-8D77-4055-B394-C2456756CF4B}" destId="{8F87EA3A-2709-4FC9-BF18-5A6A533A0623}" srcOrd="3" destOrd="0" parTransId="{254799CC-F8E3-4C6D-AF4A-9CDFAB371800}" sibTransId="{3902B32C-C107-41ED-A725-7D4C744DB9A5}"/>
    <dgm:cxn modelId="{EE18D95D-F4FE-44D1-9ABD-EA95C0608C32}" type="presOf" srcId="{00A0FA3C-6CCF-4058-8639-F435E1BF15B0}" destId="{39E52901-CBFB-4C76-84D7-FF09342CF85A}" srcOrd="0" destOrd="0" presId="urn:microsoft.com/office/officeart/2005/8/layout/default"/>
    <dgm:cxn modelId="{E3E5C061-28F9-42BA-BC81-835E20E99720}" type="presOf" srcId="{FFB46ECB-D6A7-4F5C-B74D-7BB3D9AD5174}" destId="{A97B609C-17E1-4EE8-BF1D-A26E0CEB7095}" srcOrd="0" destOrd="0" presId="urn:microsoft.com/office/officeart/2005/8/layout/default"/>
    <dgm:cxn modelId="{D4655756-155D-4F7D-909F-1219AB51C172}" srcId="{3CACEDA9-8D77-4055-B394-C2456756CF4B}" destId="{FFB46ECB-D6A7-4F5C-B74D-7BB3D9AD5174}" srcOrd="2" destOrd="0" parTransId="{AB8D0132-730C-4FDA-8ED1-AD498CF497E6}" sibTransId="{7BB5F140-F549-45C5-98AF-16F9E1BFC5E4}"/>
    <dgm:cxn modelId="{A1BE237D-19E6-41E5-A34B-DA94A1E5BB1E}" type="presOf" srcId="{8F87EA3A-2709-4FC9-BF18-5A6A533A0623}" destId="{A313C996-5583-4168-A98E-0C247CC20676}" srcOrd="0" destOrd="0" presId="urn:microsoft.com/office/officeart/2005/8/layout/default"/>
    <dgm:cxn modelId="{F6D4F782-026C-4AA2-8D5C-D449AC280550}" type="presOf" srcId="{3CACEDA9-8D77-4055-B394-C2456756CF4B}" destId="{5CE90C32-9F7B-4902-A97A-BFAC4B4BC614}" srcOrd="0" destOrd="0" presId="urn:microsoft.com/office/officeart/2005/8/layout/default"/>
    <dgm:cxn modelId="{AA5DD2A2-D7C6-424C-9A8A-FD8B5AED6FA9}" srcId="{3CACEDA9-8D77-4055-B394-C2456756CF4B}" destId="{00A0FA3C-6CCF-4058-8639-F435E1BF15B0}" srcOrd="4" destOrd="0" parTransId="{C5C7554A-B38A-4245-936E-9C309F004D76}" sibTransId="{E53381F7-32F7-4FC2-B87C-C13B9C38C410}"/>
    <dgm:cxn modelId="{301143B3-3BBC-4666-9DA9-320EE37D6FE3}" srcId="{3CACEDA9-8D77-4055-B394-C2456756CF4B}" destId="{ACA70288-9346-4A22-B271-2217920F2755}" srcOrd="1" destOrd="0" parTransId="{58D6FE46-77AB-4430-9449-8790D8C9E1C6}" sibTransId="{A570B310-F197-4781-BC53-7D332A8D9A35}"/>
    <dgm:cxn modelId="{F1D542B6-9155-4BB2-A17A-FB00CD80CB74}" type="presOf" srcId="{ACA70288-9346-4A22-B271-2217920F2755}" destId="{D721BF2F-6A58-408C-9AE4-6A5D797A12C4}" srcOrd="0" destOrd="0" presId="urn:microsoft.com/office/officeart/2005/8/layout/default"/>
    <dgm:cxn modelId="{9D61DEC9-30B1-45E4-8718-412FEC441E45}" srcId="{3CACEDA9-8D77-4055-B394-C2456756CF4B}" destId="{DF70B580-617E-44BC-BF53-2A2998B1D6BA}" srcOrd="5" destOrd="0" parTransId="{EDAE2DEA-C98C-4927-A4B1-0294022C4B41}" sibTransId="{996467E0-8B51-4FE8-BDD7-ABFB2D04536D}"/>
    <dgm:cxn modelId="{3F38FDD0-1C93-43EC-A807-691F4C7A5179}" type="presOf" srcId="{DF70B580-617E-44BC-BF53-2A2998B1D6BA}" destId="{95EDD44E-8A73-4808-AD31-B1CB7205CBF5}" srcOrd="0" destOrd="0" presId="urn:microsoft.com/office/officeart/2005/8/layout/default"/>
    <dgm:cxn modelId="{123F20D9-9E78-40CC-ACA8-06D0F6C69897}" srcId="{3CACEDA9-8D77-4055-B394-C2456756CF4B}" destId="{3926DF5B-A2D6-4663-927F-857DA0329B6B}" srcOrd="0" destOrd="0" parTransId="{51323ADA-BFF9-4E05-B27A-AC96E7D0F362}" sibTransId="{814A3D40-DC3E-40F2-B0B0-18006572E56D}"/>
    <dgm:cxn modelId="{1343D9D9-BF25-462C-9164-3CE7690D6B77}" type="presOf" srcId="{3926DF5B-A2D6-4663-927F-857DA0329B6B}" destId="{43861ECF-DCA1-4160-B4C2-425136D58147}" srcOrd="0" destOrd="0" presId="urn:microsoft.com/office/officeart/2005/8/layout/default"/>
    <dgm:cxn modelId="{8B3C3784-913C-4EA1-A231-42BF634DD63C}" type="presParOf" srcId="{5CE90C32-9F7B-4902-A97A-BFAC4B4BC614}" destId="{43861ECF-DCA1-4160-B4C2-425136D58147}" srcOrd="0" destOrd="0" presId="urn:microsoft.com/office/officeart/2005/8/layout/default"/>
    <dgm:cxn modelId="{50EB8F83-DBCD-4C51-B544-5661C65347E9}" type="presParOf" srcId="{5CE90C32-9F7B-4902-A97A-BFAC4B4BC614}" destId="{CD20C99D-8EC7-4882-86C9-CDA38C554B39}" srcOrd="1" destOrd="0" presId="urn:microsoft.com/office/officeart/2005/8/layout/default"/>
    <dgm:cxn modelId="{5207F0CC-9490-4C92-95FE-6D7BE03685FE}" type="presParOf" srcId="{5CE90C32-9F7B-4902-A97A-BFAC4B4BC614}" destId="{D721BF2F-6A58-408C-9AE4-6A5D797A12C4}" srcOrd="2" destOrd="0" presId="urn:microsoft.com/office/officeart/2005/8/layout/default"/>
    <dgm:cxn modelId="{C3E7050C-9DDF-4DBD-BD97-D7A57F261710}" type="presParOf" srcId="{5CE90C32-9F7B-4902-A97A-BFAC4B4BC614}" destId="{90F60D86-470E-41E7-A3BF-3F296D3DBDB2}" srcOrd="3" destOrd="0" presId="urn:microsoft.com/office/officeart/2005/8/layout/default"/>
    <dgm:cxn modelId="{17775907-B242-48E2-8162-BD411871BF33}" type="presParOf" srcId="{5CE90C32-9F7B-4902-A97A-BFAC4B4BC614}" destId="{A97B609C-17E1-4EE8-BF1D-A26E0CEB7095}" srcOrd="4" destOrd="0" presId="urn:microsoft.com/office/officeart/2005/8/layout/default"/>
    <dgm:cxn modelId="{0B8433F1-D816-4066-8DEE-E8F788F6EC18}" type="presParOf" srcId="{5CE90C32-9F7B-4902-A97A-BFAC4B4BC614}" destId="{3C51701C-9989-476A-9032-DC7FCDB07CA4}" srcOrd="5" destOrd="0" presId="urn:microsoft.com/office/officeart/2005/8/layout/default"/>
    <dgm:cxn modelId="{B9057187-8B12-4E57-9B78-336F30FD9925}" type="presParOf" srcId="{5CE90C32-9F7B-4902-A97A-BFAC4B4BC614}" destId="{A313C996-5583-4168-A98E-0C247CC20676}" srcOrd="6" destOrd="0" presId="urn:microsoft.com/office/officeart/2005/8/layout/default"/>
    <dgm:cxn modelId="{C1267D47-B4A7-4253-8F04-48D80EB7CE8D}" type="presParOf" srcId="{5CE90C32-9F7B-4902-A97A-BFAC4B4BC614}" destId="{A66E05D3-0AA0-4DDD-AF5F-4ECA1BE95132}" srcOrd="7" destOrd="0" presId="urn:microsoft.com/office/officeart/2005/8/layout/default"/>
    <dgm:cxn modelId="{A5F08B30-2AA4-479A-B84B-F7B1B3859DDC}" type="presParOf" srcId="{5CE90C32-9F7B-4902-A97A-BFAC4B4BC614}" destId="{39E52901-CBFB-4C76-84D7-FF09342CF85A}" srcOrd="8" destOrd="0" presId="urn:microsoft.com/office/officeart/2005/8/layout/default"/>
    <dgm:cxn modelId="{61EBE25F-04DF-40DA-B815-EC78C804545E}" type="presParOf" srcId="{5CE90C32-9F7B-4902-A97A-BFAC4B4BC614}" destId="{71308A47-9AA4-4270-95F3-1B43B0537BAA}" srcOrd="9" destOrd="0" presId="urn:microsoft.com/office/officeart/2005/8/layout/default"/>
    <dgm:cxn modelId="{AA5024C8-6262-4CB3-BD80-70A882A7B5DC}" type="presParOf" srcId="{5CE90C32-9F7B-4902-A97A-BFAC4B4BC614}" destId="{95EDD44E-8A73-4808-AD31-B1CB7205CBF5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01CDDF-5921-4449-AE86-9EB143F8E441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CB3B3AC3-CAA9-45D5-AB6A-D71D92382633}">
      <dgm:prSet/>
      <dgm:spPr/>
      <dgm:t>
        <a:bodyPr/>
        <a:lstStyle/>
        <a:p>
          <a:r>
            <a:rPr lang="en-US" b="0" i="0" baseline="0"/>
            <a:t>Health inequalities persist by deprivation and ethnicity. (UKHSA, 2025)</a:t>
          </a:r>
          <a:endParaRPr lang="en-US"/>
        </a:p>
      </dgm:t>
    </dgm:pt>
    <dgm:pt modelId="{A12AC0A2-3894-4E0D-BD0E-A07C732E982C}" type="parTrans" cxnId="{9D047A25-1F1B-4891-AB39-7E5A50AD0666}">
      <dgm:prSet/>
      <dgm:spPr/>
      <dgm:t>
        <a:bodyPr/>
        <a:lstStyle/>
        <a:p>
          <a:endParaRPr lang="en-US"/>
        </a:p>
      </dgm:t>
    </dgm:pt>
    <dgm:pt modelId="{0EB9AAE7-A255-4E3A-8812-0AB0FDEE98A3}" type="sibTrans" cxnId="{9D047A25-1F1B-4891-AB39-7E5A50AD0666}">
      <dgm:prSet/>
      <dgm:spPr/>
      <dgm:t>
        <a:bodyPr/>
        <a:lstStyle/>
        <a:p>
          <a:endParaRPr lang="en-US"/>
        </a:p>
      </dgm:t>
    </dgm:pt>
    <dgm:pt modelId="{3D628DD9-810C-4226-8EDB-4D85F15C6F49}">
      <dgm:prSet/>
      <dgm:spPr/>
      <dgm:t>
        <a:bodyPr/>
        <a:lstStyle/>
        <a:p>
          <a:r>
            <a:rPr lang="en-US" b="0" i="0" baseline="0"/>
            <a:t>Deprived areas have higher hospital admissions. (UKHSA, 2025)</a:t>
          </a:r>
          <a:endParaRPr lang="en-US"/>
        </a:p>
      </dgm:t>
    </dgm:pt>
    <dgm:pt modelId="{9AE4C145-5DB1-4A9A-B2AD-911E355AE958}" type="parTrans" cxnId="{89CC2412-B6C5-429C-AC09-CFC1C761BCA2}">
      <dgm:prSet/>
      <dgm:spPr/>
      <dgm:t>
        <a:bodyPr/>
        <a:lstStyle/>
        <a:p>
          <a:endParaRPr lang="en-US"/>
        </a:p>
      </dgm:t>
    </dgm:pt>
    <dgm:pt modelId="{F4F4BF1D-C0CA-4052-9AAE-589D99A7FD6E}" type="sibTrans" cxnId="{89CC2412-B6C5-429C-AC09-CFC1C761BCA2}">
      <dgm:prSet/>
      <dgm:spPr/>
      <dgm:t>
        <a:bodyPr/>
        <a:lstStyle/>
        <a:p>
          <a:endParaRPr lang="en-US"/>
        </a:p>
      </dgm:t>
    </dgm:pt>
    <dgm:pt modelId="{FB1A8629-300C-4907-B88B-04F71D9EB8A8}">
      <dgm:prSet/>
      <dgm:spPr/>
      <dgm:t>
        <a:bodyPr/>
        <a:lstStyle/>
        <a:p>
          <a:r>
            <a:rPr lang="en-US" b="0" i="0" baseline="0"/>
            <a:t>Ethnic minorities face poorer healthcare access. (UKHSA, 2025)</a:t>
          </a:r>
          <a:endParaRPr lang="en-US"/>
        </a:p>
      </dgm:t>
    </dgm:pt>
    <dgm:pt modelId="{8EE67E16-D451-48E3-8679-09D56D7D2F6E}" type="parTrans" cxnId="{860990B5-F66F-4F0C-856A-DFCBFBF08C88}">
      <dgm:prSet/>
      <dgm:spPr/>
      <dgm:t>
        <a:bodyPr/>
        <a:lstStyle/>
        <a:p>
          <a:endParaRPr lang="en-US"/>
        </a:p>
      </dgm:t>
    </dgm:pt>
    <dgm:pt modelId="{8BEEE23E-8B34-47B3-925B-382760A7A4D9}" type="sibTrans" cxnId="{860990B5-F66F-4F0C-856A-DFCBFBF08C88}">
      <dgm:prSet/>
      <dgm:spPr/>
      <dgm:t>
        <a:bodyPr/>
        <a:lstStyle/>
        <a:p>
          <a:endParaRPr lang="en-US"/>
        </a:p>
      </dgm:t>
    </dgm:pt>
    <dgm:pt modelId="{EE51BEC1-7322-4734-9D26-71DF2657CF83}">
      <dgm:prSet/>
      <dgm:spPr/>
      <dgm:t>
        <a:bodyPr/>
        <a:lstStyle/>
        <a:p>
          <a:r>
            <a:rPr lang="en-US" b="0" i="0" baseline="0"/>
            <a:t>Digital exclusion limits access to NHS services. (NHS England, 2025)</a:t>
          </a:r>
          <a:endParaRPr lang="en-US"/>
        </a:p>
      </dgm:t>
    </dgm:pt>
    <dgm:pt modelId="{2C1FE4FC-5E4D-44DD-A0EE-EF3D26604DFB}" type="parTrans" cxnId="{8CB2EE4A-C6F9-4124-A97C-5A37201EECF0}">
      <dgm:prSet/>
      <dgm:spPr/>
      <dgm:t>
        <a:bodyPr/>
        <a:lstStyle/>
        <a:p>
          <a:endParaRPr lang="en-US"/>
        </a:p>
      </dgm:t>
    </dgm:pt>
    <dgm:pt modelId="{FA98A986-1F98-43E3-901B-526071126A0E}" type="sibTrans" cxnId="{8CB2EE4A-C6F9-4124-A97C-5A37201EECF0}">
      <dgm:prSet/>
      <dgm:spPr/>
      <dgm:t>
        <a:bodyPr/>
        <a:lstStyle/>
        <a:p>
          <a:endParaRPr lang="en-US"/>
        </a:p>
      </dgm:t>
    </dgm:pt>
    <dgm:pt modelId="{10299D1F-5161-4090-8FEC-FB2673CAF5A4}">
      <dgm:prSet/>
      <dgm:spPr/>
      <dgm:t>
        <a:bodyPr/>
        <a:lstStyle/>
        <a:p>
          <a:r>
            <a:rPr lang="en-US" b="0" i="0" baseline="0"/>
            <a:t>Core20PLUS5 targets deprived and underserved groups. (NHS England, 2025)</a:t>
          </a:r>
          <a:endParaRPr lang="en-US"/>
        </a:p>
      </dgm:t>
    </dgm:pt>
    <dgm:pt modelId="{65E5A777-12BF-425D-B05C-28C8D6253E71}" type="parTrans" cxnId="{5E3ED06D-7589-4053-9531-31F16B0CB125}">
      <dgm:prSet/>
      <dgm:spPr/>
      <dgm:t>
        <a:bodyPr/>
        <a:lstStyle/>
        <a:p>
          <a:endParaRPr lang="en-US"/>
        </a:p>
      </dgm:t>
    </dgm:pt>
    <dgm:pt modelId="{F34EC60A-8370-4B22-A426-6C51FA27FB45}" type="sibTrans" cxnId="{5E3ED06D-7589-4053-9531-31F16B0CB125}">
      <dgm:prSet/>
      <dgm:spPr/>
      <dgm:t>
        <a:bodyPr/>
        <a:lstStyle/>
        <a:p>
          <a:endParaRPr lang="en-US"/>
        </a:p>
      </dgm:t>
    </dgm:pt>
    <dgm:pt modelId="{B64851FC-C82A-4F8F-92F3-5AF82EBEFA6B}">
      <dgm:prSet/>
      <dgm:spPr/>
      <dgm:t>
        <a:bodyPr/>
        <a:lstStyle/>
        <a:p>
          <a:r>
            <a:rPr lang="en-US" b="0" i="0" baseline="0"/>
            <a:t>Need for better digital skills and inclusive services. (Good Things Foundation, 2024)</a:t>
          </a:r>
          <a:endParaRPr lang="en-US"/>
        </a:p>
      </dgm:t>
    </dgm:pt>
    <dgm:pt modelId="{89DC1F8F-5D9E-4EFC-A83C-2853700D033C}" type="parTrans" cxnId="{CA44F82C-0DF0-4F63-8617-5766DC42A1A3}">
      <dgm:prSet/>
      <dgm:spPr/>
      <dgm:t>
        <a:bodyPr/>
        <a:lstStyle/>
        <a:p>
          <a:endParaRPr lang="en-US"/>
        </a:p>
      </dgm:t>
    </dgm:pt>
    <dgm:pt modelId="{5C038DC7-6E86-4B8B-9E98-5F01A5443BBD}" type="sibTrans" cxnId="{CA44F82C-0DF0-4F63-8617-5766DC42A1A3}">
      <dgm:prSet/>
      <dgm:spPr/>
      <dgm:t>
        <a:bodyPr/>
        <a:lstStyle/>
        <a:p>
          <a:endParaRPr lang="en-US"/>
        </a:p>
      </dgm:t>
    </dgm:pt>
    <dgm:pt modelId="{AC3EDEF4-C8FD-4E06-8AF0-156FF457BD07}" type="pres">
      <dgm:prSet presAssocID="{C201CDDF-5921-4449-AE86-9EB143F8E441}" presName="diagram" presStyleCnt="0">
        <dgm:presLayoutVars>
          <dgm:dir/>
          <dgm:resizeHandles val="exact"/>
        </dgm:presLayoutVars>
      </dgm:prSet>
      <dgm:spPr/>
    </dgm:pt>
    <dgm:pt modelId="{F55A8E70-1CF6-4D2B-A333-D3B2DDC7968C}" type="pres">
      <dgm:prSet presAssocID="{CB3B3AC3-CAA9-45D5-AB6A-D71D92382633}" presName="node" presStyleLbl="node1" presStyleIdx="0" presStyleCnt="6">
        <dgm:presLayoutVars>
          <dgm:bulletEnabled val="1"/>
        </dgm:presLayoutVars>
      </dgm:prSet>
      <dgm:spPr/>
    </dgm:pt>
    <dgm:pt modelId="{50C8459A-08B8-4414-87B8-F57FD3059BA1}" type="pres">
      <dgm:prSet presAssocID="{0EB9AAE7-A255-4E3A-8812-0AB0FDEE98A3}" presName="sibTrans" presStyleCnt="0"/>
      <dgm:spPr/>
    </dgm:pt>
    <dgm:pt modelId="{337CE05B-E477-4F0D-9220-D96C96C1A54F}" type="pres">
      <dgm:prSet presAssocID="{3D628DD9-810C-4226-8EDB-4D85F15C6F49}" presName="node" presStyleLbl="node1" presStyleIdx="1" presStyleCnt="6">
        <dgm:presLayoutVars>
          <dgm:bulletEnabled val="1"/>
        </dgm:presLayoutVars>
      </dgm:prSet>
      <dgm:spPr/>
    </dgm:pt>
    <dgm:pt modelId="{1C533D3F-8CD9-45DC-B340-540AEFD11F58}" type="pres">
      <dgm:prSet presAssocID="{F4F4BF1D-C0CA-4052-9AAE-589D99A7FD6E}" presName="sibTrans" presStyleCnt="0"/>
      <dgm:spPr/>
    </dgm:pt>
    <dgm:pt modelId="{C21AE834-1B24-470A-93E6-8F5D68346A2C}" type="pres">
      <dgm:prSet presAssocID="{FB1A8629-300C-4907-B88B-04F71D9EB8A8}" presName="node" presStyleLbl="node1" presStyleIdx="2" presStyleCnt="6">
        <dgm:presLayoutVars>
          <dgm:bulletEnabled val="1"/>
        </dgm:presLayoutVars>
      </dgm:prSet>
      <dgm:spPr/>
    </dgm:pt>
    <dgm:pt modelId="{7C9787E2-34AA-4334-91F6-91D7C01A0456}" type="pres">
      <dgm:prSet presAssocID="{8BEEE23E-8B34-47B3-925B-382760A7A4D9}" presName="sibTrans" presStyleCnt="0"/>
      <dgm:spPr/>
    </dgm:pt>
    <dgm:pt modelId="{4F4ACA20-EDD2-4315-8259-BBC8465A9885}" type="pres">
      <dgm:prSet presAssocID="{EE51BEC1-7322-4734-9D26-71DF2657CF83}" presName="node" presStyleLbl="node1" presStyleIdx="3" presStyleCnt="6">
        <dgm:presLayoutVars>
          <dgm:bulletEnabled val="1"/>
        </dgm:presLayoutVars>
      </dgm:prSet>
      <dgm:spPr/>
    </dgm:pt>
    <dgm:pt modelId="{BD07715D-8EBD-4F5A-A2B6-AD1251CF3D34}" type="pres">
      <dgm:prSet presAssocID="{FA98A986-1F98-43E3-901B-526071126A0E}" presName="sibTrans" presStyleCnt="0"/>
      <dgm:spPr/>
    </dgm:pt>
    <dgm:pt modelId="{AA9024E3-4CA4-4C6F-901F-2D8460A8F0B5}" type="pres">
      <dgm:prSet presAssocID="{10299D1F-5161-4090-8FEC-FB2673CAF5A4}" presName="node" presStyleLbl="node1" presStyleIdx="4" presStyleCnt="6">
        <dgm:presLayoutVars>
          <dgm:bulletEnabled val="1"/>
        </dgm:presLayoutVars>
      </dgm:prSet>
      <dgm:spPr/>
    </dgm:pt>
    <dgm:pt modelId="{0BD69F63-6FE1-46D3-BD29-8044424ADA2B}" type="pres">
      <dgm:prSet presAssocID="{F34EC60A-8370-4B22-A426-6C51FA27FB45}" presName="sibTrans" presStyleCnt="0"/>
      <dgm:spPr/>
    </dgm:pt>
    <dgm:pt modelId="{0D591D56-BDDD-4F3F-8D6D-F6CACBC87804}" type="pres">
      <dgm:prSet presAssocID="{B64851FC-C82A-4F8F-92F3-5AF82EBEFA6B}" presName="node" presStyleLbl="node1" presStyleIdx="5" presStyleCnt="6">
        <dgm:presLayoutVars>
          <dgm:bulletEnabled val="1"/>
        </dgm:presLayoutVars>
      </dgm:prSet>
      <dgm:spPr/>
    </dgm:pt>
  </dgm:ptLst>
  <dgm:cxnLst>
    <dgm:cxn modelId="{89CC2412-B6C5-429C-AC09-CFC1C761BCA2}" srcId="{C201CDDF-5921-4449-AE86-9EB143F8E441}" destId="{3D628DD9-810C-4226-8EDB-4D85F15C6F49}" srcOrd="1" destOrd="0" parTransId="{9AE4C145-5DB1-4A9A-B2AD-911E355AE958}" sibTransId="{F4F4BF1D-C0CA-4052-9AAE-589D99A7FD6E}"/>
    <dgm:cxn modelId="{B8EBD216-BC20-46BA-A439-C2C58600655F}" type="presOf" srcId="{B64851FC-C82A-4F8F-92F3-5AF82EBEFA6B}" destId="{0D591D56-BDDD-4F3F-8D6D-F6CACBC87804}" srcOrd="0" destOrd="0" presId="urn:microsoft.com/office/officeart/2005/8/layout/default"/>
    <dgm:cxn modelId="{9D047A25-1F1B-4891-AB39-7E5A50AD0666}" srcId="{C201CDDF-5921-4449-AE86-9EB143F8E441}" destId="{CB3B3AC3-CAA9-45D5-AB6A-D71D92382633}" srcOrd="0" destOrd="0" parTransId="{A12AC0A2-3894-4E0D-BD0E-A07C732E982C}" sibTransId="{0EB9AAE7-A255-4E3A-8812-0AB0FDEE98A3}"/>
    <dgm:cxn modelId="{CA44F82C-0DF0-4F63-8617-5766DC42A1A3}" srcId="{C201CDDF-5921-4449-AE86-9EB143F8E441}" destId="{B64851FC-C82A-4F8F-92F3-5AF82EBEFA6B}" srcOrd="5" destOrd="0" parTransId="{89DC1F8F-5D9E-4EFC-A83C-2853700D033C}" sibTransId="{5C038DC7-6E86-4B8B-9E98-5F01A5443BBD}"/>
    <dgm:cxn modelId="{8CB2EE4A-C6F9-4124-A97C-5A37201EECF0}" srcId="{C201CDDF-5921-4449-AE86-9EB143F8E441}" destId="{EE51BEC1-7322-4734-9D26-71DF2657CF83}" srcOrd="3" destOrd="0" parTransId="{2C1FE4FC-5E4D-44DD-A0EE-EF3D26604DFB}" sibTransId="{FA98A986-1F98-43E3-901B-526071126A0E}"/>
    <dgm:cxn modelId="{5E3ED06D-7589-4053-9531-31F16B0CB125}" srcId="{C201CDDF-5921-4449-AE86-9EB143F8E441}" destId="{10299D1F-5161-4090-8FEC-FB2673CAF5A4}" srcOrd="4" destOrd="0" parTransId="{65E5A777-12BF-425D-B05C-28C8D6253E71}" sibTransId="{F34EC60A-8370-4B22-A426-6C51FA27FB45}"/>
    <dgm:cxn modelId="{27EE9F76-33BA-416F-B00E-AB9C3628067F}" type="presOf" srcId="{EE51BEC1-7322-4734-9D26-71DF2657CF83}" destId="{4F4ACA20-EDD2-4315-8259-BBC8465A9885}" srcOrd="0" destOrd="0" presId="urn:microsoft.com/office/officeart/2005/8/layout/default"/>
    <dgm:cxn modelId="{BD7FF984-BF11-490E-9BB2-5850E9A7A54E}" type="presOf" srcId="{C201CDDF-5921-4449-AE86-9EB143F8E441}" destId="{AC3EDEF4-C8FD-4E06-8AF0-156FF457BD07}" srcOrd="0" destOrd="0" presId="urn:microsoft.com/office/officeart/2005/8/layout/default"/>
    <dgm:cxn modelId="{0511119B-28AE-4688-9AA5-6B504AC790FA}" type="presOf" srcId="{3D628DD9-810C-4226-8EDB-4D85F15C6F49}" destId="{337CE05B-E477-4F0D-9220-D96C96C1A54F}" srcOrd="0" destOrd="0" presId="urn:microsoft.com/office/officeart/2005/8/layout/default"/>
    <dgm:cxn modelId="{FB7FE6B1-EE35-4AFB-9033-40C576D692DA}" type="presOf" srcId="{FB1A8629-300C-4907-B88B-04F71D9EB8A8}" destId="{C21AE834-1B24-470A-93E6-8F5D68346A2C}" srcOrd="0" destOrd="0" presId="urn:microsoft.com/office/officeart/2005/8/layout/default"/>
    <dgm:cxn modelId="{860990B5-F66F-4F0C-856A-DFCBFBF08C88}" srcId="{C201CDDF-5921-4449-AE86-9EB143F8E441}" destId="{FB1A8629-300C-4907-B88B-04F71D9EB8A8}" srcOrd="2" destOrd="0" parTransId="{8EE67E16-D451-48E3-8679-09D56D7D2F6E}" sibTransId="{8BEEE23E-8B34-47B3-925B-382760A7A4D9}"/>
    <dgm:cxn modelId="{110EACC4-8CEA-4537-A8F6-352F9B6B4479}" type="presOf" srcId="{CB3B3AC3-CAA9-45D5-AB6A-D71D92382633}" destId="{F55A8E70-1CF6-4D2B-A333-D3B2DDC7968C}" srcOrd="0" destOrd="0" presId="urn:microsoft.com/office/officeart/2005/8/layout/default"/>
    <dgm:cxn modelId="{D83AD3D1-EB09-41B5-95E0-C9F24D5F1D85}" type="presOf" srcId="{10299D1F-5161-4090-8FEC-FB2673CAF5A4}" destId="{AA9024E3-4CA4-4C6F-901F-2D8460A8F0B5}" srcOrd="0" destOrd="0" presId="urn:microsoft.com/office/officeart/2005/8/layout/default"/>
    <dgm:cxn modelId="{D3BDE034-4FAF-47E5-8BD3-85D607DE1A90}" type="presParOf" srcId="{AC3EDEF4-C8FD-4E06-8AF0-156FF457BD07}" destId="{F55A8E70-1CF6-4D2B-A333-D3B2DDC7968C}" srcOrd="0" destOrd="0" presId="urn:microsoft.com/office/officeart/2005/8/layout/default"/>
    <dgm:cxn modelId="{38A56CA8-48C1-4993-9211-3AFE1D46FDF2}" type="presParOf" srcId="{AC3EDEF4-C8FD-4E06-8AF0-156FF457BD07}" destId="{50C8459A-08B8-4414-87B8-F57FD3059BA1}" srcOrd="1" destOrd="0" presId="urn:microsoft.com/office/officeart/2005/8/layout/default"/>
    <dgm:cxn modelId="{77C8A3C0-D040-4614-8920-A16E0150821F}" type="presParOf" srcId="{AC3EDEF4-C8FD-4E06-8AF0-156FF457BD07}" destId="{337CE05B-E477-4F0D-9220-D96C96C1A54F}" srcOrd="2" destOrd="0" presId="urn:microsoft.com/office/officeart/2005/8/layout/default"/>
    <dgm:cxn modelId="{C55F6400-3603-4D1B-AC22-3851C45C0EC6}" type="presParOf" srcId="{AC3EDEF4-C8FD-4E06-8AF0-156FF457BD07}" destId="{1C533D3F-8CD9-45DC-B340-540AEFD11F58}" srcOrd="3" destOrd="0" presId="urn:microsoft.com/office/officeart/2005/8/layout/default"/>
    <dgm:cxn modelId="{90EC3212-5072-459F-92A7-D9388E9CFC88}" type="presParOf" srcId="{AC3EDEF4-C8FD-4E06-8AF0-156FF457BD07}" destId="{C21AE834-1B24-470A-93E6-8F5D68346A2C}" srcOrd="4" destOrd="0" presId="urn:microsoft.com/office/officeart/2005/8/layout/default"/>
    <dgm:cxn modelId="{AB02B1C6-2BD9-481C-9148-AA7A7BE41C21}" type="presParOf" srcId="{AC3EDEF4-C8FD-4E06-8AF0-156FF457BD07}" destId="{7C9787E2-34AA-4334-91F6-91D7C01A0456}" srcOrd="5" destOrd="0" presId="urn:microsoft.com/office/officeart/2005/8/layout/default"/>
    <dgm:cxn modelId="{29FCB406-3369-49B5-9034-8FD316B2DB6D}" type="presParOf" srcId="{AC3EDEF4-C8FD-4E06-8AF0-156FF457BD07}" destId="{4F4ACA20-EDD2-4315-8259-BBC8465A9885}" srcOrd="6" destOrd="0" presId="urn:microsoft.com/office/officeart/2005/8/layout/default"/>
    <dgm:cxn modelId="{F2ADDF70-0860-446B-B6BA-7D672B15B47A}" type="presParOf" srcId="{AC3EDEF4-C8FD-4E06-8AF0-156FF457BD07}" destId="{BD07715D-8EBD-4F5A-A2B6-AD1251CF3D34}" srcOrd="7" destOrd="0" presId="urn:microsoft.com/office/officeart/2005/8/layout/default"/>
    <dgm:cxn modelId="{265555E3-4A8C-44F1-9608-B3980A83F524}" type="presParOf" srcId="{AC3EDEF4-C8FD-4E06-8AF0-156FF457BD07}" destId="{AA9024E3-4CA4-4C6F-901F-2D8460A8F0B5}" srcOrd="8" destOrd="0" presId="urn:microsoft.com/office/officeart/2005/8/layout/default"/>
    <dgm:cxn modelId="{8FA48AE7-AB49-4B1E-9E77-BF8921588A4C}" type="presParOf" srcId="{AC3EDEF4-C8FD-4E06-8AF0-156FF457BD07}" destId="{0BD69F63-6FE1-46D3-BD29-8044424ADA2B}" srcOrd="9" destOrd="0" presId="urn:microsoft.com/office/officeart/2005/8/layout/default"/>
    <dgm:cxn modelId="{59F80956-7ABC-42D9-8CAC-7B14AD080759}" type="presParOf" srcId="{AC3EDEF4-C8FD-4E06-8AF0-156FF457BD07}" destId="{0D591D56-BDDD-4F3F-8D6D-F6CACBC87804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861ECF-DCA1-4160-B4C2-425136D58147}">
      <dsp:nvSpPr>
        <dsp:cNvPr id="0" name=""/>
        <dsp:cNvSpPr/>
      </dsp:nvSpPr>
      <dsp:spPr>
        <a:xfrm>
          <a:off x="0" y="93057"/>
          <a:ext cx="3005666" cy="18033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baseline="0"/>
            <a:t>Biopsychosocial Model:</a:t>
          </a:r>
          <a:r>
            <a:rPr lang="en-US" sz="2000" b="0" i="0" kern="1200" baseline="0"/>
            <a:t> Health influenced by biological, psychological, and social factors (Engel, 1977).</a:t>
          </a:r>
          <a:endParaRPr lang="en-US" sz="2000" kern="1200"/>
        </a:p>
      </dsp:txBody>
      <dsp:txXfrm>
        <a:off x="0" y="93057"/>
        <a:ext cx="3005666" cy="1803399"/>
      </dsp:txXfrm>
    </dsp:sp>
    <dsp:sp modelId="{D721BF2F-6A58-408C-9AE4-6A5D797A12C4}">
      <dsp:nvSpPr>
        <dsp:cNvPr id="0" name=""/>
        <dsp:cNvSpPr/>
      </dsp:nvSpPr>
      <dsp:spPr>
        <a:xfrm>
          <a:off x="3306233" y="93057"/>
          <a:ext cx="3005666" cy="180339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baseline="0"/>
            <a:t>Ecological Model:</a:t>
          </a:r>
          <a:r>
            <a:rPr lang="en-US" sz="2000" b="0" i="0" kern="1200" baseline="0"/>
            <a:t> Health shaped by multiple environmental levels: individual, community, policy (Bronfenbrenner, 1979).</a:t>
          </a:r>
          <a:endParaRPr lang="en-US" sz="2000" kern="1200"/>
        </a:p>
      </dsp:txBody>
      <dsp:txXfrm>
        <a:off x="3306233" y="93057"/>
        <a:ext cx="3005666" cy="1803399"/>
      </dsp:txXfrm>
    </dsp:sp>
    <dsp:sp modelId="{A97B609C-17E1-4EE8-BF1D-A26E0CEB7095}">
      <dsp:nvSpPr>
        <dsp:cNvPr id="0" name=""/>
        <dsp:cNvSpPr/>
      </dsp:nvSpPr>
      <dsp:spPr>
        <a:xfrm>
          <a:off x="6612466" y="93057"/>
          <a:ext cx="3005666" cy="180339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baseline="0"/>
            <a:t>Holistic Model:</a:t>
          </a:r>
          <a:r>
            <a:rPr lang="en-US" sz="2000" b="0" i="0" kern="1200" baseline="0"/>
            <a:t> Considers physical, mental, social, and spiritual wellbeing (Dossey et al., 2016).</a:t>
          </a:r>
          <a:endParaRPr lang="en-US" sz="2000" kern="1200"/>
        </a:p>
      </dsp:txBody>
      <dsp:txXfrm>
        <a:off x="6612466" y="93057"/>
        <a:ext cx="3005666" cy="1803399"/>
      </dsp:txXfrm>
    </dsp:sp>
    <dsp:sp modelId="{A313C996-5583-4168-A98E-0C247CC20676}">
      <dsp:nvSpPr>
        <dsp:cNvPr id="0" name=""/>
        <dsp:cNvSpPr/>
      </dsp:nvSpPr>
      <dsp:spPr>
        <a:xfrm>
          <a:off x="0" y="2197024"/>
          <a:ext cx="3005666" cy="180339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baseline="0"/>
            <a:t>Models guide service design to meet diverse patient needs.</a:t>
          </a:r>
          <a:endParaRPr lang="en-US" sz="2000" kern="1200"/>
        </a:p>
      </dsp:txBody>
      <dsp:txXfrm>
        <a:off x="0" y="2197024"/>
        <a:ext cx="3005666" cy="1803399"/>
      </dsp:txXfrm>
    </dsp:sp>
    <dsp:sp modelId="{39E52901-CBFB-4C76-84D7-FF09342CF85A}">
      <dsp:nvSpPr>
        <dsp:cNvPr id="0" name=""/>
        <dsp:cNvSpPr/>
      </dsp:nvSpPr>
      <dsp:spPr>
        <a:xfrm>
          <a:off x="3306233" y="2197024"/>
          <a:ext cx="3005666" cy="180339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baseline="0"/>
            <a:t>They promote integrated, person-centred, and preventative care.</a:t>
          </a:r>
          <a:endParaRPr lang="en-US" sz="2000" kern="1200"/>
        </a:p>
      </dsp:txBody>
      <dsp:txXfrm>
        <a:off x="3306233" y="2197024"/>
        <a:ext cx="3005666" cy="1803399"/>
      </dsp:txXfrm>
    </dsp:sp>
    <dsp:sp modelId="{95EDD44E-8A73-4808-AD31-B1CB7205CBF5}">
      <dsp:nvSpPr>
        <dsp:cNvPr id="0" name=""/>
        <dsp:cNvSpPr/>
      </dsp:nvSpPr>
      <dsp:spPr>
        <a:xfrm>
          <a:off x="6612466" y="2197024"/>
          <a:ext cx="3005666" cy="18033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baseline="0"/>
            <a:t>Frameworks help address health inequalities and SDG 3 (UN, 2025).</a:t>
          </a:r>
          <a:endParaRPr lang="en-US" sz="2000" kern="1200"/>
        </a:p>
      </dsp:txBody>
      <dsp:txXfrm>
        <a:off x="6612466" y="2197024"/>
        <a:ext cx="3005666" cy="18033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5A8E70-1CF6-4D2B-A333-D3B2DDC7968C}">
      <dsp:nvSpPr>
        <dsp:cNvPr id="0" name=""/>
        <dsp:cNvSpPr/>
      </dsp:nvSpPr>
      <dsp:spPr>
        <a:xfrm>
          <a:off x="0" y="93057"/>
          <a:ext cx="3005666" cy="18033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 baseline="0"/>
            <a:t>Health inequalities persist by deprivation and ethnicity. (UKHSA, 2025)</a:t>
          </a:r>
          <a:endParaRPr lang="en-US" sz="2400" kern="1200"/>
        </a:p>
      </dsp:txBody>
      <dsp:txXfrm>
        <a:off x="0" y="93057"/>
        <a:ext cx="3005666" cy="1803399"/>
      </dsp:txXfrm>
    </dsp:sp>
    <dsp:sp modelId="{337CE05B-E477-4F0D-9220-D96C96C1A54F}">
      <dsp:nvSpPr>
        <dsp:cNvPr id="0" name=""/>
        <dsp:cNvSpPr/>
      </dsp:nvSpPr>
      <dsp:spPr>
        <a:xfrm>
          <a:off x="3306233" y="93057"/>
          <a:ext cx="3005666" cy="180339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 baseline="0"/>
            <a:t>Deprived areas have higher hospital admissions. (UKHSA, 2025)</a:t>
          </a:r>
          <a:endParaRPr lang="en-US" sz="2400" kern="1200"/>
        </a:p>
      </dsp:txBody>
      <dsp:txXfrm>
        <a:off x="3306233" y="93057"/>
        <a:ext cx="3005666" cy="1803399"/>
      </dsp:txXfrm>
    </dsp:sp>
    <dsp:sp modelId="{C21AE834-1B24-470A-93E6-8F5D68346A2C}">
      <dsp:nvSpPr>
        <dsp:cNvPr id="0" name=""/>
        <dsp:cNvSpPr/>
      </dsp:nvSpPr>
      <dsp:spPr>
        <a:xfrm>
          <a:off x="6612466" y="93057"/>
          <a:ext cx="3005666" cy="180339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 baseline="0"/>
            <a:t>Ethnic minorities face poorer healthcare access. (UKHSA, 2025)</a:t>
          </a:r>
          <a:endParaRPr lang="en-US" sz="2400" kern="1200"/>
        </a:p>
      </dsp:txBody>
      <dsp:txXfrm>
        <a:off x="6612466" y="93057"/>
        <a:ext cx="3005666" cy="1803399"/>
      </dsp:txXfrm>
    </dsp:sp>
    <dsp:sp modelId="{4F4ACA20-EDD2-4315-8259-BBC8465A9885}">
      <dsp:nvSpPr>
        <dsp:cNvPr id="0" name=""/>
        <dsp:cNvSpPr/>
      </dsp:nvSpPr>
      <dsp:spPr>
        <a:xfrm>
          <a:off x="0" y="2197024"/>
          <a:ext cx="3005666" cy="180339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 baseline="0"/>
            <a:t>Digital exclusion limits access to NHS services. (NHS England, 2025)</a:t>
          </a:r>
          <a:endParaRPr lang="en-US" sz="2400" kern="1200"/>
        </a:p>
      </dsp:txBody>
      <dsp:txXfrm>
        <a:off x="0" y="2197024"/>
        <a:ext cx="3005666" cy="1803399"/>
      </dsp:txXfrm>
    </dsp:sp>
    <dsp:sp modelId="{AA9024E3-4CA4-4C6F-901F-2D8460A8F0B5}">
      <dsp:nvSpPr>
        <dsp:cNvPr id="0" name=""/>
        <dsp:cNvSpPr/>
      </dsp:nvSpPr>
      <dsp:spPr>
        <a:xfrm>
          <a:off x="3306233" y="2197024"/>
          <a:ext cx="3005666" cy="180339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 baseline="0"/>
            <a:t>Core20PLUS5 targets deprived and underserved groups. (NHS England, 2025)</a:t>
          </a:r>
          <a:endParaRPr lang="en-US" sz="2400" kern="1200"/>
        </a:p>
      </dsp:txBody>
      <dsp:txXfrm>
        <a:off x="3306233" y="2197024"/>
        <a:ext cx="3005666" cy="1803399"/>
      </dsp:txXfrm>
    </dsp:sp>
    <dsp:sp modelId="{0D591D56-BDDD-4F3F-8D6D-F6CACBC87804}">
      <dsp:nvSpPr>
        <dsp:cNvPr id="0" name=""/>
        <dsp:cNvSpPr/>
      </dsp:nvSpPr>
      <dsp:spPr>
        <a:xfrm>
          <a:off x="6612466" y="2197024"/>
          <a:ext cx="3005666" cy="18033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 baseline="0"/>
            <a:t>Need for better digital skills and inclusive services. (Good Things Foundation, 2024)</a:t>
          </a:r>
          <a:endParaRPr lang="en-US" sz="2400" kern="1200"/>
        </a:p>
      </dsp:txBody>
      <dsp:txXfrm>
        <a:off x="6612466" y="2197024"/>
        <a:ext cx="3005666" cy="18033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460DD0-FED6-41F4-98C5-BCB00C857B71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868843-98EF-463A-AE00-5EBD08E7B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861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868843-98EF-463A-AE00-5EBD08E7B2E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302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101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450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044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276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679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488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578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393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806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937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057089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8332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180005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9826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7715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49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85584D-7D79-4248-9986-4CA35242F94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934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  <p:sldLayoutId id="2147483805" r:id="rId13"/>
    <p:sldLayoutId id="2147483806" r:id="rId14"/>
    <p:sldLayoutId id="2147483807" r:id="rId15"/>
    <p:sldLayoutId id="214748380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dthingsfoundation.org/discover/digital-inclusion-insights/digital-inclusion-and-health.html" TargetMode="External"/><Relationship Id="rId2" Type="http://schemas.openxmlformats.org/officeDocument/2006/relationships/hyperlink" Target="https://policy.trade.ec.europa.eu/development-and-sustainability/sustainable-development_en?utm_source=chatgpt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dn.com.au/wp-content/uploads/2023/04/wellbeing-model.png" TargetMode="External"/><Relationship Id="rId5" Type="http://schemas.openxmlformats.org/officeDocument/2006/relationships/hyperlink" Target="https://news.harvard.edu/wp-content/uploads/2018/04/healthy-habits.jpg" TargetMode="External"/><Relationship Id="rId4" Type="http://schemas.openxmlformats.org/officeDocument/2006/relationships/hyperlink" Target="https://www.canterbury.ac.nz/content/dam/uoc-main-site/images/6-graphics/c-sdg-graphics/sdg-rectangle-graphics-2024/sdg-3-rectangle.jpg/_jcr_content/renditions/cq5dam.web.1280.1280.jpe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business.feefo.com/hubfs/Imported_Blog_Media/image-May-10-2024-09-53-03-3551-AM.jpeg" TargetMode="External"/><Relationship Id="rId7" Type="http://schemas.openxmlformats.org/officeDocument/2006/relationships/hyperlink" Target="https://www.england.nhs.uk/2025/12/nhs-diabetes-prevention-scheme-helps-one-million-people/?utm_source=chatgpt.com" TargetMode="External"/><Relationship Id="rId2" Type="http://schemas.openxmlformats.org/officeDocument/2006/relationships/hyperlink" Target="https://sustain.auburn.edu/wp-content/uploads/2021/09/SDG-3-INSTA-300x300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england.nhs.uk/long-read/health-equalities-and-digital-inclusion/?utm_source=chatgpt.com" TargetMode="External"/><Relationship Id="rId5" Type="http://schemas.openxmlformats.org/officeDocument/2006/relationships/hyperlink" Target="https://www.longtermplan.nhs.uk/" TargetMode="External"/><Relationship Id="rId4" Type="http://schemas.openxmlformats.org/officeDocument/2006/relationships/hyperlink" Target="https://improvinglivesnw.org.uk/wp-content/uploads/2023/03/HealthierYou_SocialPosts_1x1_NoYourRisk-1024x1024.jpg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ho.int/health-topics/sustainable-development?utm_source=chatgpt.com" TargetMode="External"/><Relationship Id="rId3" Type="http://schemas.openxmlformats.org/officeDocument/2006/relationships/hyperlink" Target="https://www.gov.uk/government/publications/health-inequalities-in-health-protection-report/health-inequalities-in-health-protection-report-2025?utm_source=chatgpt.com" TargetMode="External"/><Relationship Id="rId7" Type="http://schemas.openxmlformats.org/officeDocument/2006/relationships/hyperlink" Target="https://www.who.int/about/governance/constitution" TargetMode="External"/><Relationship Id="rId2" Type="http://schemas.openxmlformats.org/officeDocument/2006/relationships/hyperlink" Target="https://www.legislation.gov.uk/ukpga/2012/7/contents/enacte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who.int/healthpromotion/frameworkforcountryaction/en/" TargetMode="External"/><Relationship Id="rId5" Type="http://schemas.openxmlformats.org/officeDocument/2006/relationships/hyperlink" Target="https://www.un.org/sustainable-development/health/" TargetMode="External"/><Relationship Id="rId4" Type="http://schemas.openxmlformats.org/officeDocument/2006/relationships/hyperlink" Target="https://sdgs.un.org/2030agend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F674A42-5700-4B61-42D9-A95E8F7FF18F}"/>
              </a:ext>
            </a:extLst>
          </p:cNvPr>
          <p:cNvSpPr txBox="1"/>
          <p:nvPr/>
        </p:nvSpPr>
        <p:spPr>
          <a:xfrm>
            <a:off x="544286" y="805543"/>
            <a:ext cx="573677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 Name: Waqaar Ajmal</a:t>
            </a:r>
            <a:br>
              <a:rPr lang="en-GB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 ID:2221382</a:t>
            </a:r>
            <a:br>
              <a:rPr lang="en-GB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Module: Health, Wellbeing and Sustainable Development</a:t>
            </a:r>
            <a:br>
              <a:rPr lang="en-GB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Module Code: BMHP6030</a:t>
            </a:r>
            <a:br>
              <a:rPr lang="en-GB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Assignment Title: Component 1 Presentation</a:t>
            </a:r>
            <a:br>
              <a:rPr lang="en-GB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Lecturer: Zakkiyah Ahmed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SDG 3 - Good Health and Well-Being | Sustainable Development Goal | UC">
            <a:extLst>
              <a:ext uri="{FF2B5EF4-FFF2-40B4-BE49-F238E27FC236}">
                <a16:creationId xmlns:a16="http://schemas.microsoft.com/office/drawing/2014/main" id="{05FDF1C7-7A87-01F4-C111-6DF2F8B69C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043" y="1414365"/>
            <a:ext cx="5698671" cy="3799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FF688C1-8D27-016C-2F47-92B31AC983AA}"/>
              </a:ext>
            </a:extLst>
          </p:cNvPr>
          <p:cNvSpPr txBox="1"/>
          <p:nvPr/>
        </p:nvSpPr>
        <p:spPr>
          <a:xfrm>
            <a:off x="8779329" y="4795810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(University of Canterbury, 2024)</a:t>
            </a:r>
          </a:p>
        </p:txBody>
      </p:sp>
    </p:spTree>
    <p:extLst>
      <p:ext uri="{BB962C8B-B14F-4D97-AF65-F5344CB8AC3E}">
        <p14:creationId xmlns:p14="http://schemas.microsoft.com/office/powerpoint/2010/main" val="1524231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6ADEF-49D0-B770-2338-B7C73568EC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D908D4-CD31-E8A9-79C1-9B432F3B2C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310" y="1767397"/>
            <a:ext cx="8596668" cy="388077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6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Health and wellbeing are central to sustainable development.</a:t>
            </a:r>
          </a:p>
          <a:p>
            <a:pPr>
              <a:lnSpc>
                <a:spcPct val="16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Sustainable development links social, economic, and environmental health.</a:t>
            </a:r>
          </a:p>
          <a:p>
            <a:pPr>
              <a:lnSpc>
                <a:spcPct val="16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World Health Organisation states health is a fundamental human right (WHO, 2023).</a:t>
            </a:r>
          </a:p>
          <a:p>
            <a:pPr>
              <a:lnSpc>
                <a:spcPct val="16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United Nations Sustainable Development Goal 3 promotes good health and wellbeing (UN, 2015).</a:t>
            </a:r>
          </a:p>
          <a:p>
            <a:pPr>
              <a:lnSpc>
                <a:spcPct val="16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Health and social care services impact environmental sustainability.</a:t>
            </a:r>
          </a:p>
          <a:p>
            <a:pPr>
              <a:lnSpc>
                <a:spcPct val="16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Integrating SD improves long-term patient and community outcomes.</a:t>
            </a:r>
          </a:p>
          <a:p>
            <a:pPr>
              <a:lnSpc>
                <a:spcPct val="16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Preventative care reduces inequalities and resource strain.</a:t>
            </a:r>
          </a:p>
          <a:p>
            <a:pPr>
              <a:lnSpc>
                <a:spcPct val="16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Sustainable practice supports future generations.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0575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F81ED-D163-9249-7062-F39EC3074F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en-GB"/>
              <a:t>Health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F43D59-FFA5-65C1-8A6D-D94FEDB7865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339288" y="1163893"/>
            <a:ext cx="2934714" cy="532834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 lnSpcReduction="10000"/>
          </a:bodyPr>
          <a:lstStyle/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Health is more than the absence of disease.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Health includes physical, mental, and social wellbeing (WHO, 2023).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Health is influenced by social determinants (Marmot, 2010).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Determinants include income, education, housing, and environment.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Health is dynamic and changes across the lifespan.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Inequalities can create unequal health outcomes (Marmot, 2010).</a:t>
            </a:r>
          </a:p>
        </p:txBody>
      </p:sp>
      <p:pic>
        <p:nvPicPr>
          <p:cNvPr id="5" name="Picture 7" descr="5 healthy habits may increase life expectancy by decade or more — Harvard  Gazette">
            <a:extLst>
              <a:ext uri="{FF2B5EF4-FFF2-40B4-BE49-F238E27FC236}">
                <a16:creationId xmlns:a16="http://schemas.microsoft.com/office/drawing/2014/main" id="{6CECA6F2-D457-EC60-B703-3BB6DAF1C8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3" r="5313" b="2"/>
          <a:stretch>
            <a:fillRect/>
          </a:stretch>
        </p:blipFill>
        <p:spPr bwMode="auto">
          <a:xfrm>
            <a:off x="357294" y="1487819"/>
            <a:ext cx="5423429" cy="388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F2F20D-97C8-463F-3CE3-5FEEC499B938}"/>
              </a:ext>
            </a:extLst>
          </p:cNvPr>
          <p:cNvSpPr txBox="1"/>
          <p:nvPr/>
        </p:nvSpPr>
        <p:spPr>
          <a:xfrm>
            <a:off x="3233057" y="5370181"/>
            <a:ext cx="206828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(Harvard Gazette, 2018)</a:t>
            </a:r>
          </a:p>
        </p:txBody>
      </p:sp>
    </p:spTree>
    <p:extLst>
      <p:ext uri="{BB962C8B-B14F-4D97-AF65-F5344CB8AC3E}">
        <p14:creationId xmlns:p14="http://schemas.microsoft.com/office/powerpoint/2010/main" val="3223648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5CDF1-87F4-1765-1440-DE655F0A7F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014" y="289560"/>
            <a:ext cx="8596668" cy="661416"/>
          </a:xfrm>
        </p:spPr>
        <p:txBody>
          <a:bodyPr/>
          <a:lstStyle/>
          <a:p>
            <a:r>
              <a:rPr lang="en-GB" dirty="0"/>
              <a:t>Wellbeing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E029F8AA-1FB6-37D1-B6CB-7DF2C522E45A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00997" y="1005003"/>
            <a:ext cx="5650674" cy="4847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Wellbeing refers to the overall quality of life.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It includes emotional, psychological, and social aspects.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World Health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Organisation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links wellbeing to positive mental and social functioning (WHO, 2023).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Subjective wellbeing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is how individuals perceive and evaluate their lives (Diener, 1984).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It includes happiness, life satisfaction, and emotional balance.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Objective wellbeing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refers to measurable living conditions.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It includes income, housing, education, and health status (OECD, 2020).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Both subjective and objective wellbeing influence health outcomes.</a:t>
            </a:r>
          </a:p>
        </p:txBody>
      </p:sp>
      <p:pic>
        <p:nvPicPr>
          <p:cNvPr id="3075" name="Picture 3" descr="Navigating the difference between wellbeing and wellness at work | LDN">
            <a:extLst>
              <a:ext uri="{FF2B5EF4-FFF2-40B4-BE49-F238E27FC236}">
                <a16:creationId xmlns:a16="http://schemas.microsoft.com/office/drawing/2014/main" id="{151D4043-FC94-B79E-EB44-BE57DFF32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653" y="322217"/>
            <a:ext cx="5900057" cy="5900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3BF44DE-B1F0-EFA0-9D4D-E1B5C701186C}"/>
              </a:ext>
            </a:extLst>
          </p:cNvPr>
          <p:cNvSpPr txBox="1"/>
          <p:nvPr/>
        </p:nvSpPr>
        <p:spPr>
          <a:xfrm>
            <a:off x="8999681" y="6074229"/>
            <a:ext cx="171186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(LDN, 2023)</a:t>
            </a:r>
          </a:p>
        </p:txBody>
      </p:sp>
    </p:spTree>
    <p:extLst>
      <p:ext uri="{BB962C8B-B14F-4D97-AF65-F5344CB8AC3E}">
        <p14:creationId xmlns:p14="http://schemas.microsoft.com/office/powerpoint/2010/main" val="1773167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83827-C86F-46A3-80AA-8D52A3FFA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3478" y="0"/>
            <a:ext cx="3183556" cy="1320800"/>
          </a:xfrm>
        </p:spPr>
        <p:txBody>
          <a:bodyPr anchor="ctr">
            <a:normAutofit/>
          </a:bodyPr>
          <a:lstStyle/>
          <a:p>
            <a:r>
              <a:rPr lang="en-GB" dirty="0"/>
              <a:t>Sustainability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CBD7EE8C-67CB-8C20-4707-16DA80340EB3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090445" y="1320801"/>
            <a:ext cx="3785075" cy="467611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 fontScale="92500" lnSpcReduction="20000"/>
          </a:bodyPr>
          <a:lstStyle/>
          <a:p>
            <a:pPr marL="0" marR="0" lvl="0" indent="0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Sustainable development meets present needs without harming future generations (UN, 2025).</a:t>
            </a:r>
          </a:p>
          <a:p>
            <a:pPr marL="0" marR="0" lvl="0" indent="0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It balances environmental, social, and economic goals (EU, 2025).</a:t>
            </a:r>
          </a:p>
          <a:p>
            <a:pPr marL="0" marR="0" lvl="0" indent="0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The United Nations’ </a:t>
            </a:r>
            <a:r>
              <a:rPr kumimoji="0" lang="en-US" altLang="en-US" sz="150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SDG 3 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focuses on good health and wellbeing for all (UN, 2025).</a:t>
            </a:r>
          </a:p>
          <a:p>
            <a:pPr marL="0" marR="0" lvl="0" indent="0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Health is central to sustainable development because it enables productive, resilient societies (WHO, 2025).</a:t>
            </a:r>
          </a:p>
          <a:p>
            <a:pPr marL="0" marR="0" lvl="0" indent="0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SD promotes equity, prevention, and long-term societal and ecological resilience (UN, 2025)</a:t>
            </a:r>
          </a:p>
        </p:txBody>
      </p:sp>
      <p:pic>
        <p:nvPicPr>
          <p:cNvPr id="4099" name="Picture 3" descr="SDG3 - Office of Sustainability">
            <a:extLst>
              <a:ext uri="{FF2B5EF4-FFF2-40B4-BE49-F238E27FC236}">
                <a16:creationId xmlns:a16="http://schemas.microsoft.com/office/drawing/2014/main" id="{C20879F1-6301-6BDB-243E-D9F84EA4F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9814" y="891686"/>
            <a:ext cx="5062993" cy="5062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B55DF9D-572D-ED30-6572-C22D6D2B69EC}"/>
              </a:ext>
            </a:extLst>
          </p:cNvPr>
          <p:cNvSpPr txBox="1"/>
          <p:nvPr/>
        </p:nvSpPr>
        <p:spPr>
          <a:xfrm>
            <a:off x="3773424" y="5996916"/>
            <a:ext cx="1824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(Auburn University Office of Sustainability, 2021)</a:t>
            </a:r>
          </a:p>
        </p:txBody>
      </p:sp>
    </p:spTree>
    <p:extLst>
      <p:ext uri="{BB962C8B-B14F-4D97-AF65-F5344CB8AC3E}">
        <p14:creationId xmlns:p14="http://schemas.microsoft.com/office/powerpoint/2010/main" val="23249411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DA31CA-E78B-A30C-BB8A-EFB0B7D38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>
            <a:normAutofit/>
          </a:bodyPr>
          <a:lstStyle/>
          <a:p>
            <a:r>
              <a:rPr lang="en-GB" dirty="0"/>
              <a:t>Theories</a:t>
            </a:r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976D2800-F8FF-CBD9-D734-FCC7177FA1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0607543"/>
              </p:ext>
            </p:extLst>
          </p:nvPr>
        </p:nvGraphicFramePr>
        <p:xfrm>
          <a:off x="1286933" y="1948543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30464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73EA9-ECF5-C6DB-4401-761058AEA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419" y="326571"/>
            <a:ext cx="8596668" cy="696686"/>
          </a:xfrm>
        </p:spPr>
        <p:txBody>
          <a:bodyPr/>
          <a:lstStyle/>
          <a:p>
            <a:r>
              <a:rPr lang="en-GB" dirty="0"/>
              <a:t>Sustainable Development Goals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1D96BFB-59FC-610C-2D2D-65AE3F53B1EB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25463" y="1023257"/>
            <a:ext cx="4950051" cy="5217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UN SDGs are 17 global goals addressing social, economic, and environmental challenges (UN, 2025).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SDG 3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aims to ensure good health and wellbeing for all (UN, 2025).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Health, wellbeing, and sustainability are central to SDG 3.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UK health and social care integrate SDG 3 through innovative programs (NHS England, 2023).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Example: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Social prescribing connects patients to community services to improve physical, mental, and social wellbeing (NHS England, 2023).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Sustainable practice reduces hospital admissions and promotes preventative care (WHO, 2025).</a:t>
            </a:r>
          </a:p>
        </p:txBody>
      </p:sp>
      <p:pic>
        <p:nvPicPr>
          <p:cNvPr id="6147" name="Picture 3" descr="The UN's Sustainable Development Goals: What you should know">
            <a:extLst>
              <a:ext uri="{FF2B5EF4-FFF2-40B4-BE49-F238E27FC236}">
                <a16:creationId xmlns:a16="http://schemas.microsoft.com/office/drawing/2014/main" id="{10554055-5582-F4BE-AD1B-C8597899D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330" y="1741716"/>
            <a:ext cx="6237514" cy="3742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421B0F-B0FF-6FBC-9492-F07BC3B736F2}"/>
              </a:ext>
            </a:extLst>
          </p:cNvPr>
          <p:cNvSpPr txBox="1"/>
          <p:nvPr/>
        </p:nvSpPr>
        <p:spPr>
          <a:xfrm>
            <a:off x="8681139" y="5368808"/>
            <a:ext cx="163285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Feefo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2024)</a:t>
            </a:r>
          </a:p>
        </p:txBody>
      </p:sp>
    </p:spTree>
    <p:extLst>
      <p:ext uri="{BB962C8B-B14F-4D97-AF65-F5344CB8AC3E}">
        <p14:creationId xmlns:p14="http://schemas.microsoft.com/office/powerpoint/2010/main" val="11721589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AF0EA-479A-E850-A2E5-58D2F1105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407" y="609600"/>
            <a:ext cx="8309594" cy="1320800"/>
          </a:xfrm>
        </p:spPr>
        <p:txBody>
          <a:bodyPr anchor="ctr">
            <a:normAutofit/>
          </a:bodyPr>
          <a:lstStyle/>
          <a:p>
            <a:r>
              <a:rPr lang="en-GB" sz="4400" dirty="0"/>
              <a:t>Policies &amp; Governance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D9D630E9-B35D-074D-7A9D-CD95E3409B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285232" y="2160589"/>
            <a:ext cx="4745736" cy="388077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 fontScale="92500" lnSpcReduction="20000"/>
          </a:bodyPr>
          <a:lstStyle/>
          <a:p>
            <a:pPr marL="0" marR="0" lvl="0" indent="0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National frameworks: NHS Long Term Plan, Health and Social Care Act 2012 (NHS England, 2019; UK Government, 2012).</a:t>
            </a:r>
          </a:p>
          <a:p>
            <a:pPr marL="0" marR="0" lvl="0" indent="0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International frameworks: WHO’s Health in All Policies (</a:t>
            </a:r>
            <a:r>
              <a:rPr kumimoji="0" lang="en-US" altLang="en-US" sz="130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</a:rPr>
              <a:t>HiAP</a:t>
            </a:r>
            <a:r>
              <a:rPr kumimoji="0" lang="en-US" altLang="en-US" sz="130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) approach (WHO, 2014).</a:t>
            </a:r>
          </a:p>
          <a:p>
            <a:pPr marL="0" marR="0" lvl="0" indent="0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Policies guide service delivery, workforce planning, and resource allocation.</a:t>
            </a:r>
          </a:p>
          <a:p>
            <a:pPr marL="0" marR="0" lvl="0" indent="0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Social processes and ideologies influence equity, accessibility, and care priorities.</a:t>
            </a:r>
          </a:p>
          <a:p>
            <a:pPr marL="0" marR="0" lvl="0" indent="0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Legislation ensures safety, quality, and accountability in health and social care.</a:t>
            </a:r>
          </a:p>
          <a:p>
            <a:pPr marL="0" marR="0" lvl="0" indent="0" defTabSz="914400" rtl="0" eaLnBrk="0" fontAlgn="base" latinLnBrk="0" hangingPunct="0">
              <a:lnSpc>
                <a:spcPct val="17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Integration of policy and governance supports SDG 3  Good Health and Wellbeing (UN, 2025).</a:t>
            </a:r>
          </a:p>
        </p:txBody>
      </p:sp>
      <p:pic>
        <p:nvPicPr>
          <p:cNvPr id="8" name="Graphic 7" descr="Hospital">
            <a:extLst>
              <a:ext uri="{FF2B5EF4-FFF2-40B4-BE49-F238E27FC236}">
                <a16:creationId xmlns:a16="http://schemas.microsoft.com/office/drawing/2014/main" id="{57F8AAFF-24B3-323B-380E-2B0CDFD00F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5429" y="1815231"/>
            <a:ext cx="4072564" cy="4226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1293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EDB7C-CECB-69EE-6E1D-D6EC320002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2264" y="417576"/>
            <a:ext cx="6393641" cy="132080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000" dirty="0"/>
              <a:t>Case Study: NHS Healthier You Diabetes Prevention Programme &amp; HBM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7E85952B-36F1-AB30-3508-8535AFB2386B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888460" y="1586847"/>
            <a:ext cx="4700016" cy="456025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Programme: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NHS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Healthier You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Diabetes Prevention Programme aims to reduce Type 2 diabetes risk in adults (NHS England, 2025).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HBM planning: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Highlights perceived susceptibility/severity of diabetes and perceived benefits of lifestyle change.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Uses cues to action such as personalised support, referrals, and risk‑assessment tools.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Quantitative data: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Nearly 1 million adults started the programme; completing it reduces Type 2 diabetes risk by ~37 % and average weight loss of 3.3 kg (NHS England, 2025).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Qualitative observation: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Patients report better dietary habits, increased activity, and awareness of their risk (programme case stories).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Challenges: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Variations in uptake and engagement among populations; sustaining lifestyle change long‑term needs ongoing support.</a:t>
            </a:r>
          </a:p>
        </p:txBody>
      </p:sp>
      <p:pic>
        <p:nvPicPr>
          <p:cNvPr id="8197" name="Picture 5" descr="Let's get serious about type 2 diabetes in Norfolk and Waveney: Know your  risk - Norfolk &amp; Waveney Integrated Care System (ICS">
            <a:extLst>
              <a:ext uri="{FF2B5EF4-FFF2-40B4-BE49-F238E27FC236}">
                <a16:creationId xmlns:a16="http://schemas.microsoft.com/office/drawing/2014/main" id="{1A577184-E090-1AEF-2719-AE0D9FAC82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69" y="1567543"/>
            <a:ext cx="3722914" cy="372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9919278-4659-B2A7-B323-45A4919A1842}"/>
              </a:ext>
            </a:extLst>
          </p:cNvPr>
          <p:cNvSpPr txBox="1"/>
          <p:nvPr/>
        </p:nvSpPr>
        <p:spPr>
          <a:xfrm>
            <a:off x="1459217" y="5119625"/>
            <a:ext cx="2133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(Improving Lives NW, 2023)</a:t>
            </a:r>
          </a:p>
        </p:txBody>
      </p:sp>
    </p:spTree>
    <p:extLst>
      <p:ext uri="{BB962C8B-B14F-4D97-AF65-F5344CB8AC3E}">
        <p14:creationId xmlns:p14="http://schemas.microsoft.com/office/powerpoint/2010/main" val="41577424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FA2A11-B2FB-0BFB-73D6-70736C64D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>
            <a:normAutofit/>
          </a:bodyPr>
          <a:lstStyle/>
          <a:p>
            <a:r>
              <a:rPr lang="en-GB" dirty="0"/>
              <a:t>Equity &amp; Access</a:t>
            </a:r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8" name="Rectangle 2">
            <a:extLst>
              <a:ext uri="{FF2B5EF4-FFF2-40B4-BE49-F238E27FC236}">
                <a16:creationId xmlns:a16="http://schemas.microsoft.com/office/drawing/2014/main" id="{64098866-A4E3-1142-9EA0-2462586A5F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4873374"/>
              </p:ext>
            </p:extLst>
          </p:nvPr>
        </p:nvGraphicFramePr>
        <p:xfrm>
          <a:off x="1286933" y="1948543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32083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88C9B83F-64CD-41C1-925F-A08801FFD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1655065-0BD7-4422-BEC0-4401E99809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DDD90AC-ABEC-4A76-9C9C-AD0A5F8FC7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21A8AFEF-EC50-4C0B-9C64-814B76C820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CAFAA800-E117-4357-84E4-56B63EA03E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8DDFC9F4-3B45-402D-8AD7-60B3F08ED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F26A0854-FBE4-4587-B349-06BE192BD7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54A9C4C6-FF7D-470E-BFCA-CE4F60A1F0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1721EA8-4871-45D4-B78F-AE805A3004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E5763971-E3A3-45C6-9BA8-2E032C7A5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2752E94-0E01-4AF5-A43A-F2FAD8737C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pic>
        <p:nvPicPr>
          <p:cNvPr id="5" name="Picture 4" descr="Pen placed on top of a signature line">
            <a:extLst>
              <a:ext uri="{FF2B5EF4-FFF2-40B4-BE49-F238E27FC236}">
                <a16:creationId xmlns:a16="http://schemas.microsoft.com/office/drawing/2014/main" id="{41A9ED95-B286-AA22-500E-83BE270DDA5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893" r="-2" b="-2"/>
          <a:stretch>
            <a:fillRect/>
          </a:stretch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C1670CC-2584-EC9B-2E5B-A8625F903C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2713" y="-737961"/>
            <a:ext cx="3132547" cy="194627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800" dirty="0"/>
              <a:t>Conclusion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A57C1A16-B8AB-4D99-A195-A38F556A6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F8A9B20B-D1DD-4573-B5EC-558029519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Rectangle 23">
            <a:extLst>
              <a:ext uri="{FF2B5EF4-FFF2-40B4-BE49-F238E27FC236}">
                <a16:creationId xmlns:a16="http://schemas.microsoft.com/office/drawing/2014/main" id="{66D61E08-70C3-48D8-BEA0-787111DC3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7" name="Rectangle 25">
            <a:extLst>
              <a:ext uri="{FF2B5EF4-FFF2-40B4-BE49-F238E27FC236}">
                <a16:creationId xmlns:a16="http://schemas.microsoft.com/office/drawing/2014/main" id="{FC55298F-0AE5-478E-AD2B-03C2614C5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9" name="Isosceles Triangle 24">
            <a:extLst>
              <a:ext uri="{FF2B5EF4-FFF2-40B4-BE49-F238E27FC236}">
                <a16:creationId xmlns:a16="http://schemas.microsoft.com/office/drawing/2014/main" id="{C180E4EA-0B63-4779-A895-7E90E7108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1" name="Rectangle 27">
            <a:extLst>
              <a:ext uri="{FF2B5EF4-FFF2-40B4-BE49-F238E27FC236}">
                <a16:creationId xmlns:a16="http://schemas.microsoft.com/office/drawing/2014/main" id="{CEE01D9D-3DE8-4EED-B0D3-8F3C79CC7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3" name="Rectangle 28">
            <a:extLst>
              <a:ext uri="{FF2B5EF4-FFF2-40B4-BE49-F238E27FC236}">
                <a16:creationId xmlns:a16="http://schemas.microsoft.com/office/drawing/2014/main" id="{89AF5CE9-607F-43F4-8983-DCD6DA40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5" name="Rectangle 29">
            <a:extLst>
              <a:ext uri="{FF2B5EF4-FFF2-40B4-BE49-F238E27FC236}">
                <a16:creationId xmlns:a16="http://schemas.microsoft.com/office/drawing/2014/main" id="{6EEA2DBD-9E1E-4521-8C01-F32AD18A8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7" name="Isosceles Triangle 29">
            <a:extLst>
              <a:ext uri="{FF2B5EF4-FFF2-40B4-BE49-F238E27FC236}">
                <a16:creationId xmlns:a16="http://schemas.microsoft.com/office/drawing/2014/main" id="{15BBD2C1-BA9B-46A9-A27A-33498B169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458F76FE-9B93-FD01-0A9E-6C10DA4BB8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155" y="1811414"/>
            <a:ext cx="4556478" cy="3739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SDG 3 promotes health and wellbeing globally and in the UK. (UN, 2025)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Integrated care connects prevention, treatment and social support. (BMJ Global Health, 2016)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Healthier You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programme shows effective prevention in practice. (NHS England, 2025)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Addressing inequalities is key to sustainable care. (UKHSA, 2025)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SDGs guide long‑term, equitable service planning. (UN, 2025)</a:t>
            </a:r>
          </a:p>
        </p:txBody>
      </p:sp>
    </p:spTree>
    <p:extLst>
      <p:ext uri="{BB962C8B-B14F-4D97-AF65-F5344CB8AC3E}">
        <p14:creationId xmlns:p14="http://schemas.microsoft.com/office/powerpoint/2010/main" val="5622763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B02DED-F8D7-87DB-A1FC-A7AA4A1DB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446" y="280416"/>
            <a:ext cx="8596668" cy="615696"/>
          </a:xfrm>
        </p:spPr>
        <p:txBody>
          <a:bodyPr>
            <a:normAutofit fontScale="90000"/>
          </a:bodyPr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D6023-C7E2-BBCD-A375-2DAB5871AB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854" y="1182180"/>
            <a:ext cx="9664530" cy="5395403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70000"/>
              </a:lnSpc>
            </a:pP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Bronfenbrenner, U., 1979. </a:t>
            </a:r>
            <a:r>
              <a:rPr lang="en-GB" sz="2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Ecology of Human Development: Experiments by Nature and Design</a:t>
            </a: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Cambridge, MA: Harvard University Press.</a:t>
            </a:r>
          </a:p>
          <a:p>
            <a:pPr>
              <a:lnSpc>
                <a:spcPct val="170000"/>
              </a:lnSpc>
            </a:pP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Diener, E., 1984. Subjective well-being. </a:t>
            </a:r>
            <a:r>
              <a:rPr lang="en-GB" sz="2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Psychological Bulletin</a:t>
            </a: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95(3), pp.542–575.</a:t>
            </a:r>
          </a:p>
          <a:p>
            <a:pPr>
              <a:lnSpc>
                <a:spcPct val="170000"/>
              </a:lnSpc>
            </a:pP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Dossey, B.M., Keegan, L., Barrere, C. and </a:t>
            </a:r>
            <a:r>
              <a:rPr lang="en-GB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McCraty</a:t>
            </a: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R., 2016. </a:t>
            </a:r>
            <a:r>
              <a:rPr lang="en-GB" sz="2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Holistic Nursing: A Handbook for Practice</a:t>
            </a: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7th </a:t>
            </a:r>
            <a:r>
              <a:rPr lang="en-GB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Burlington, MA: Jones &amp; Bartlett Learning.</a:t>
            </a:r>
          </a:p>
          <a:p>
            <a:pPr>
              <a:lnSpc>
                <a:spcPct val="170000"/>
              </a:lnSpc>
            </a:pP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Engel, G.L., 1977. The need for a new medical model: A challenge for biomedicine. </a:t>
            </a:r>
            <a:r>
              <a:rPr lang="en-GB" sz="2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Science</a:t>
            </a: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196(4286), pp.129–136.</a:t>
            </a:r>
          </a:p>
          <a:p>
            <a:pPr>
              <a:lnSpc>
                <a:spcPct val="170000"/>
              </a:lnSpc>
            </a:pP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European Union (EU), 2025. </a:t>
            </a:r>
            <a:r>
              <a:rPr lang="en-GB" sz="2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Sustainable Development</a:t>
            </a: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22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https://policy.trade.ec.europa.eu/development-and-sustainability/sustainable-development_en</a:t>
            </a: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13 February 2026).</a:t>
            </a:r>
          </a:p>
          <a:p>
            <a:pPr>
              <a:lnSpc>
                <a:spcPct val="170000"/>
              </a:lnSpc>
            </a:pP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Good Things Foundation, 2024. </a:t>
            </a:r>
            <a:r>
              <a:rPr lang="en-GB" sz="2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Digital inclusion and health insights</a:t>
            </a: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https://www.goodthingsfoundation.org/discover/digital-inclusion-insights/digital-inclusion-and-health.html</a:t>
            </a: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70000"/>
              </a:lnSpc>
            </a:pP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Image 1 - University of Canterbury, 2024. </a:t>
            </a:r>
            <a:r>
              <a:rPr lang="en-GB" sz="2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SDG 3: Good Health and Well-Being</a:t>
            </a: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[online image]. University of Canterbury. Available at: </a:t>
            </a:r>
            <a:r>
              <a:rPr lang="en-GB" sz="22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https://www.canterbury.ac.nz/content/dam/uoc-main-site/images/6-graphics/c-sdg-graphics/sdg-rectangle-graphics-2024/sdg-3-rectangle.jpg/_jcr_content/renditions/cq5dam.web.1280.1280.jpeg</a:t>
            </a:r>
            <a:r>
              <a:rPr lang="en-GB" sz="22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12 February 2026).</a:t>
            </a:r>
          </a:p>
          <a:p>
            <a:pPr>
              <a:lnSpc>
                <a:spcPct val="170000"/>
              </a:lnSpc>
            </a:pP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Image 2 - Harvard Gazette, 2018. </a:t>
            </a:r>
            <a:r>
              <a:rPr lang="en-GB" sz="2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Healthy habits image</a:t>
            </a: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[online]. Available at: </a:t>
            </a:r>
            <a:r>
              <a:rPr lang="en-GB" sz="22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https://news.harvard.edu/wp-content/uploads/2018/04/healthy-habits.jpg</a:t>
            </a:r>
            <a:r>
              <a:rPr lang="en-GB" sz="22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13 February 2026).</a:t>
            </a:r>
          </a:p>
          <a:p>
            <a:pPr>
              <a:lnSpc>
                <a:spcPct val="170000"/>
              </a:lnSpc>
            </a:pP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Image 3 - LDN, 2023. </a:t>
            </a:r>
            <a:r>
              <a:rPr lang="en-GB" sz="2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Wellbeing model</a:t>
            </a: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[online image]. Available at: </a:t>
            </a:r>
            <a:r>
              <a:rPr lang="en-GB" sz="22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https://ldn.com.au/wp-content/uploads/2023/04/wellbeing-model.png</a:t>
            </a:r>
            <a:r>
              <a:rPr lang="en-GB" sz="22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13 February 2026).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90760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997E8-F0D8-BB4F-3834-8300CA47F0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402771"/>
            <a:ext cx="8969202" cy="5638591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Image 4 - Auburn University Office of Sustainability, 2021.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SDG 3: Good Health &amp; Wellbeing icon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[online image].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https://sustain.auburn.edu/wp-content/uploads/2021/09/SDG-3-INSTA-300x300.jpg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(Accessed: 13 February 2026)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Image 5 -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Feefo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2024. </a:t>
            </a:r>
            <a:r>
              <a:rPr lang="en-GB" i="1" dirty="0" err="1">
                <a:latin typeface="Arial" panose="020B0604020202020204" pitchFamily="34" charset="0"/>
                <a:cs typeface="Arial" panose="020B0604020202020204" pitchFamily="34" charset="0"/>
              </a:rPr>
              <a:t>Feefo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 customer review graphic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[online image].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https://business.feefo.com/hubfs/Imported_Blog_Media/image-May-10-2024-09-53-03-3551-AM.jpeg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(Accessed: 13 February 2026)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Improving Lives NW, 2023.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Healthier You – Know Your Risk graphic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[online image].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https://improvinglivesnw.org.uk/wp-content/uploads/2023/03/HealthierYou_SocialPosts_1x1_NoYourRisk-1024x1024.jpg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(Accessed: 13 February 2026).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Marmot, M., 2010.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Fair society, healthy lives: The Marmot Review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London: The Marmot Review.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NHS England, 2019.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The NHS Long Term Plan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London: NHS England.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https://www.longtermplan.nhs.uk/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(Accessed: 13 February 2026).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NHS England, 2023.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Social Prescribing and Community-Based Health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London: NHS England. Available at: https://www.england.nhs.uk/personalised-care/social-prescribing/ (Accessed: 13 February 2026).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NHS England, 2025.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Health equalities and digital inclusion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NHS England.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https://www.england.nhs.uk/long-read/health-equalities-and-digital-inclusion/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(Accessed: 13 February 2026). 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NHS England, 2025.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NHS diabetes prevention scheme helps one million people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https://www.england.nhs.uk/2025/12/nhs-diabetes-prevention-scheme-helps-one-million-people/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(Accessed: 13 February 2026).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69213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27348E-AB4C-30A9-7394-6D0652140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80" y="201169"/>
            <a:ext cx="8862522" cy="5840194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6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Organisation for Economic Co-operation and Development (OECD), 2020.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How’s Life? 2020: Measuring Well-being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Paris: OECD Publishing.</a:t>
            </a:r>
          </a:p>
          <a:p>
            <a:pPr>
              <a:lnSpc>
                <a:spcPct val="16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UK Government, 2012.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Health and Social Care Act 2012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London: HMSO. Available at: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https://www.legislation.gov.uk/ukpga/2012/7/contents/enacted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(Accessed: 13 February 2026).</a:t>
            </a:r>
          </a:p>
          <a:p>
            <a:pPr>
              <a:lnSpc>
                <a:spcPct val="16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UK Health Security Agency (UKHSA), 2025.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Health inequalities in health protection report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GOV.UK.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https://www.gov.uk/government/publications/health-inequalities-in-health-protection-report/health-inequalities-in-health-protection-report-2025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(Accessed: 13 February 2026). </a:t>
            </a:r>
          </a:p>
          <a:p>
            <a:pPr>
              <a:lnSpc>
                <a:spcPct val="16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United Nations (UN), 2015.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Transforming our world: The 2030 Agenda for Sustainable Development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New York: United Nations.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https://sdgs.un.org/2030agenda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(Accessed: 13 February 2026).</a:t>
            </a:r>
          </a:p>
          <a:p>
            <a:pPr>
              <a:lnSpc>
                <a:spcPct val="16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United Nations (UN), 2025.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Sustainability and Sustainable Development: SDG 3 – Good Health and Wellbeing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United Nations. Available at: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https://www.un.org/sustainable-development/health/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(Accessed: 13 February 2026).</a:t>
            </a:r>
          </a:p>
          <a:p>
            <a:pPr>
              <a:lnSpc>
                <a:spcPct val="16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(WHO), 2014.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Health in All Policies (</a:t>
            </a:r>
            <a:r>
              <a:rPr lang="en-GB" i="1" dirty="0" err="1">
                <a:latin typeface="Arial" panose="020B0604020202020204" pitchFamily="34" charset="0"/>
                <a:cs typeface="Arial" panose="020B0604020202020204" pitchFamily="34" charset="0"/>
              </a:rPr>
              <a:t>HiAP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) Framework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Geneva: WHO.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https://www.who.int/healthpromotion/frameworkforcountryaction/en/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(Accessed: 13 February 2026).</a:t>
            </a:r>
          </a:p>
          <a:p>
            <a:pPr>
              <a:lnSpc>
                <a:spcPct val="16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(WHO), 2023.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Constitution of the World Health Organization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Geneva: WHO.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https://www.who.int/about/governance/constitution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(Accessed: 13 February 2026).</a:t>
            </a:r>
          </a:p>
          <a:p>
            <a:pPr>
              <a:lnSpc>
                <a:spcPct val="16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(WHO), 2025.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Sustainable development and health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https://www.who.int/health-topics/sustainable-development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(Accessed: 13 February 2026).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465859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b5396b3f-dc01-41c6-a648-ab88fc50c118}" enabled="0" method="" siteId="{b5396b3f-dc01-41c6-a648-ab88fc50c118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137</TotalTime>
  <Words>1981</Words>
  <Application>Microsoft Office PowerPoint</Application>
  <PresentationFormat>Widescreen</PresentationFormat>
  <Paragraphs>106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Aptos</vt:lpstr>
      <vt:lpstr>Arial</vt:lpstr>
      <vt:lpstr>Trebuchet MS</vt:lpstr>
      <vt:lpstr>Wingdings 3</vt:lpstr>
      <vt:lpstr>Facet</vt:lpstr>
      <vt:lpstr>PowerPoint Presentation</vt:lpstr>
      <vt:lpstr>Introduction</vt:lpstr>
      <vt:lpstr>Health</vt:lpstr>
      <vt:lpstr>Wellbeing</vt:lpstr>
      <vt:lpstr>Sustainability</vt:lpstr>
      <vt:lpstr>Theories</vt:lpstr>
      <vt:lpstr>Sustainable Development Goals</vt:lpstr>
      <vt:lpstr>Policies &amp; Governance </vt:lpstr>
      <vt:lpstr>Case Study: NHS Healthier You Diabetes Prevention Programme &amp; HBM</vt:lpstr>
      <vt:lpstr>Equity &amp; Access</vt:lpstr>
      <vt:lpstr>Conclusion</vt:lpstr>
      <vt:lpstr>References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Misbah Khan</dc:creator>
  <cp:lastModifiedBy>Misbah Khan</cp:lastModifiedBy>
  <cp:revision>1</cp:revision>
  <dcterms:created xsi:type="dcterms:W3CDTF">2026-02-13T13:27:11Z</dcterms:created>
  <dcterms:modified xsi:type="dcterms:W3CDTF">2026-02-13T15:44:23Z</dcterms:modified>
</cp:coreProperties>
</file>