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6" r:id="rId4"/>
  </p:sldMasterIdLst>
  <p:sldIdLst>
    <p:sldId id="256" r:id="rId5"/>
    <p:sldId id="259" r:id="rId6"/>
    <p:sldId id="258" r:id="rId7"/>
    <p:sldId id="260" r:id="rId8"/>
    <p:sldId id="261" r:id="rId9"/>
    <p:sldId id="26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B93150-2F0C-5E52-1652-2176DDE6306F}" v="131" dt="2023-02-17T16:01:09.235"/>
    <p1510:client id="{2757128D-994D-9F3F-EB85-4979769F3812}" v="90" dt="2023-02-15T14:49:28.189"/>
    <p1510:client id="{2BBFB791-EE41-B20D-5690-7234427C61AD}" v="14" dt="2023-02-15T21:15:04.921"/>
    <p1510:client id="{2CAA9E60-C774-7C1C-F09B-C6E39131C098}" v="14" dt="2023-02-15T14:41:12.544"/>
    <p1510:client id="{406ABDCB-BB73-A164-D7E5-0CB421ECE70A}" v="43" dt="2023-02-15T15:20:16.874"/>
    <p1510:client id="{51A16CC7-8AFF-758E-A195-1CF65D0D1312}" v="11" dt="2023-02-15T14:44:36.630"/>
    <p1510:client id="{5BB1C3E3-E194-4785-BC86-65A2AC305AFA}" v="221" dt="2023-02-10T15:16:37.670"/>
    <p1510:client id="{650FF6D9-3416-64B3-5661-2D5827B216E5}" v="1009" dt="2023-02-17T16:32:57.919"/>
    <p1510:client id="{AAC1B52E-303E-1596-55B5-AFF2AD54CF2D}" v="277" dt="2023-02-15T15:07:14.196"/>
    <p1510:client id="{D702E054-5472-A4F8-AAFE-0D43C9703BAF}" v="140" dt="2023-02-15T20:07:15.536"/>
    <p1510:client id="{DCBCAFB5-0564-29B8-D19A-B7BF95008CEA}" v="48" dt="2023-02-17T14:57:28.800"/>
    <p1510:client id="{EAA9A4C4-EC5A-D822-E583-E36E82E1F54B}" v="74" dt="2023-02-15T15:12:11.9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antha Morris (2222405)" userId="S::2222405@student.uwtsd.ac.uk::8b869680-9cd7-479e-a608-97a8c552f7ba" providerId="AD" clId="Web-{2757128D-994D-9F3F-EB85-4979769F3812}"/>
    <pc:docChg chg="modSld">
      <pc:chgData name="Samantha Morris (2222405)" userId="S::2222405@student.uwtsd.ac.uk::8b869680-9cd7-479e-a608-97a8c552f7ba" providerId="AD" clId="Web-{2757128D-994D-9F3F-EB85-4979769F3812}" dt="2023-02-15T14:50:36.100" v="90"/>
      <pc:docMkLst>
        <pc:docMk/>
      </pc:docMkLst>
      <pc:sldChg chg="addSp delSp modSp mod setBg">
        <pc:chgData name="Samantha Morris (2222405)" userId="S::2222405@student.uwtsd.ac.uk::8b869680-9cd7-479e-a608-97a8c552f7ba" providerId="AD" clId="Web-{2757128D-994D-9F3F-EB85-4979769F3812}" dt="2023-02-15T14:50:36.100" v="90"/>
        <pc:sldMkLst>
          <pc:docMk/>
          <pc:sldMk cId="109857222" sldId="256"/>
        </pc:sldMkLst>
        <pc:spChg chg="mod">
          <ac:chgData name="Samantha Morris (2222405)" userId="S::2222405@student.uwtsd.ac.uk::8b869680-9cd7-479e-a608-97a8c552f7ba" providerId="AD" clId="Web-{2757128D-994D-9F3F-EB85-4979769F3812}" dt="2023-02-15T14:50:36.100" v="90"/>
          <ac:spMkLst>
            <pc:docMk/>
            <pc:sldMk cId="109857222" sldId="256"/>
            <ac:spMk id="3" creationId="{00000000-0000-0000-0000-000000000000}"/>
          </ac:spMkLst>
        </pc:spChg>
        <pc:spChg chg="mod">
          <ac:chgData name="Samantha Morris (2222405)" userId="S::2222405@student.uwtsd.ac.uk::8b869680-9cd7-479e-a608-97a8c552f7ba" providerId="AD" clId="Web-{2757128D-994D-9F3F-EB85-4979769F3812}" dt="2023-02-15T14:50:36.100" v="90"/>
          <ac:spMkLst>
            <pc:docMk/>
            <pc:sldMk cId="109857222" sldId="256"/>
            <ac:spMk id="6" creationId="{A7E2879D-61C3-497C-EBA4-DCA37E41ED0E}"/>
          </ac:spMkLst>
        </pc:spChg>
        <pc:spChg chg="mod">
          <ac:chgData name="Samantha Morris (2222405)" userId="S::2222405@student.uwtsd.ac.uk::8b869680-9cd7-479e-a608-97a8c552f7ba" providerId="AD" clId="Web-{2757128D-994D-9F3F-EB85-4979769F3812}" dt="2023-02-15T14:50:36.100" v="90"/>
          <ac:spMkLst>
            <pc:docMk/>
            <pc:sldMk cId="109857222" sldId="256"/>
            <ac:spMk id="7" creationId="{BCB1DA3B-CA34-F9DA-7BBF-3F8D2084FB06}"/>
          </ac:spMkLst>
        </pc:spChg>
        <pc:spChg chg="add">
          <ac:chgData name="Samantha Morris (2222405)" userId="S::2222405@student.uwtsd.ac.uk::8b869680-9cd7-479e-a608-97a8c552f7ba" providerId="AD" clId="Web-{2757128D-994D-9F3F-EB85-4979769F3812}" dt="2023-02-15T14:50:36.100" v="90"/>
          <ac:spMkLst>
            <pc:docMk/>
            <pc:sldMk cId="109857222" sldId="256"/>
            <ac:spMk id="12" creationId="{2FD235D7-E555-468D-A368-E23596CCEE6B}"/>
          </ac:spMkLst>
        </pc:spChg>
        <pc:spChg chg="add">
          <ac:chgData name="Samantha Morris (2222405)" userId="S::2222405@student.uwtsd.ac.uk::8b869680-9cd7-479e-a608-97a8c552f7ba" providerId="AD" clId="Web-{2757128D-994D-9F3F-EB85-4979769F3812}" dt="2023-02-15T14:50:36.100" v="90"/>
          <ac:spMkLst>
            <pc:docMk/>
            <pc:sldMk cId="109857222" sldId="256"/>
            <ac:spMk id="13" creationId="{AA0BB620-0E1B-444E-B4DA-620EC18FCDA4}"/>
          </ac:spMkLst>
        </pc:spChg>
        <pc:spChg chg="add">
          <ac:chgData name="Samantha Morris (2222405)" userId="S::2222405@student.uwtsd.ac.uk::8b869680-9cd7-479e-a608-97a8c552f7ba" providerId="AD" clId="Web-{2757128D-994D-9F3F-EB85-4979769F3812}" dt="2023-02-15T14:50:36.100" v="90"/>
          <ac:spMkLst>
            <pc:docMk/>
            <pc:sldMk cId="109857222" sldId="256"/>
            <ac:spMk id="19" creationId="{2429450D-EE6E-4527-982F-934CA86EE09A}"/>
          </ac:spMkLst>
        </pc:spChg>
        <pc:picChg chg="del">
          <ac:chgData name="Samantha Morris (2222405)" userId="S::2222405@student.uwtsd.ac.uk::8b869680-9cd7-479e-a608-97a8c552f7ba" providerId="AD" clId="Web-{2757128D-994D-9F3F-EB85-4979769F3812}" dt="2023-02-15T14:49:28.189" v="89"/>
          <ac:picMkLst>
            <pc:docMk/>
            <pc:sldMk cId="109857222" sldId="256"/>
            <ac:picMk id="5" creationId="{0BB84405-C6F3-7E6A-33AB-068A69F8EF2A}"/>
          </ac:picMkLst>
        </pc:picChg>
        <pc:picChg chg="add">
          <ac:chgData name="Samantha Morris (2222405)" userId="S::2222405@student.uwtsd.ac.uk::8b869680-9cd7-479e-a608-97a8c552f7ba" providerId="AD" clId="Web-{2757128D-994D-9F3F-EB85-4979769F3812}" dt="2023-02-15T14:50:36.100" v="90"/>
          <ac:picMkLst>
            <pc:docMk/>
            <pc:sldMk cId="109857222" sldId="256"/>
            <ac:picMk id="11" creationId="{A14D7111-BA9B-AF85-982B-9C23A54DDAA8}"/>
          </ac:picMkLst>
        </pc:picChg>
      </pc:sldChg>
    </pc:docChg>
  </pc:docChgLst>
  <pc:docChgLst>
    <pc:chgData name="Samantha Morris (2222405)" userId="S::2222405@student.uwtsd.ac.uk::8b869680-9cd7-479e-a608-97a8c552f7ba" providerId="AD" clId="Web-{EAA9A4C4-EC5A-D822-E583-E36E82E1F54B}"/>
    <pc:docChg chg="modSld">
      <pc:chgData name="Samantha Morris (2222405)" userId="S::2222405@student.uwtsd.ac.uk::8b869680-9cd7-479e-a608-97a8c552f7ba" providerId="AD" clId="Web-{EAA9A4C4-EC5A-D822-E583-E36E82E1F54B}" dt="2023-02-15T15:12:11.955" v="79" actId="20577"/>
      <pc:docMkLst>
        <pc:docMk/>
      </pc:docMkLst>
      <pc:sldChg chg="modSp">
        <pc:chgData name="Samantha Morris (2222405)" userId="S::2222405@student.uwtsd.ac.uk::8b869680-9cd7-479e-a608-97a8c552f7ba" providerId="AD" clId="Web-{EAA9A4C4-EC5A-D822-E583-E36E82E1F54B}" dt="2023-02-15T15:12:11.955" v="79" actId="20577"/>
        <pc:sldMkLst>
          <pc:docMk/>
          <pc:sldMk cId="109857222" sldId="256"/>
        </pc:sldMkLst>
        <pc:spChg chg="mod">
          <ac:chgData name="Samantha Morris (2222405)" userId="S::2222405@student.uwtsd.ac.uk::8b869680-9cd7-479e-a608-97a8c552f7ba" providerId="AD" clId="Web-{EAA9A4C4-EC5A-D822-E583-E36E82E1F54B}" dt="2023-02-15T15:12:11.955" v="79" actId="20577"/>
          <ac:spMkLst>
            <pc:docMk/>
            <pc:sldMk cId="109857222" sldId="256"/>
            <ac:spMk id="3" creationId="{00000000-0000-0000-0000-000000000000}"/>
          </ac:spMkLst>
        </pc:spChg>
      </pc:sldChg>
    </pc:docChg>
  </pc:docChgLst>
  <pc:docChgLst>
    <pc:chgData name="Samantha Morris (2222405)" userId="S::2222405@student.uwtsd.ac.uk::8b869680-9cd7-479e-a608-97a8c552f7ba" providerId="AD" clId="Web-{2BBFB791-EE41-B20D-5690-7234427C61AD}"/>
    <pc:docChg chg="modSld">
      <pc:chgData name="Samantha Morris (2222405)" userId="S::2222405@student.uwtsd.ac.uk::8b869680-9cd7-479e-a608-97a8c552f7ba" providerId="AD" clId="Web-{2BBFB791-EE41-B20D-5690-7234427C61AD}" dt="2023-02-15T21:15:04.921" v="7"/>
      <pc:docMkLst>
        <pc:docMk/>
      </pc:docMkLst>
      <pc:sldChg chg="addSp delSp modSp">
        <pc:chgData name="Samantha Morris (2222405)" userId="S::2222405@student.uwtsd.ac.uk::8b869680-9cd7-479e-a608-97a8c552f7ba" providerId="AD" clId="Web-{2BBFB791-EE41-B20D-5690-7234427C61AD}" dt="2023-02-15T21:15:04.921" v="7"/>
        <pc:sldMkLst>
          <pc:docMk/>
          <pc:sldMk cId="1168301615" sldId="260"/>
        </pc:sldMkLst>
        <pc:spChg chg="del mod">
          <ac:chgData name="Samantha Morris (2222405)" userId="S::2222405@student.uwtsd.ac.uk::8b869680-9cd7-479e-a608-97a8c552f7ba" providerId="AD" clId="Web-{2BBFB791-EE41-B20D-5690-7234427C61AD}" dt="2023-02-15T21:14:29.060" v="2"/>
          <ac:spMkLst>
            <pc:docMk/>
            <pc:sldMk cId="1168301615" sldId="260"/>
            <ac:spMk id="3" creationId="{3953FD02-8FB0-25B4-EF37-496412EE8C69}"/>
          </ac:spMkLst>
        </pc:spChg>
        <pc:spChg chg="add mod">
          <ac:chgData name="Samantha Morris (2222405)" userId="S::2222405@student.uwtsd.ac.uk::8b869680-9cd7-479e-a608-97a8c552f7ba" providerId="AD" clId="Web-{2BBFB791-EE41-B20D-5690-7234427C61AD}" dt="2023-02-15T21:15:04.921" v="7"/>
          <ac:spMkLst>
            <pc:docMk/>
            <pc:sldMk cId="1168301615" sldId="260"/>
            <ac:spMk id="4" creationId="{18BEEC18-313E-3E12-FE36-8DDF23E21669}"/>
          </ac:spMkLst>
        </pc:spChg>
      </pc:sldChg>
    </pc:docChg>
  </pc:docChgLst>
  <pc:docChgLst>
    <pc:chgData name="Samantha Morris (2222405)" userId="S::2222405@student.uwtsd.ac.uk::8b869680-9cd7-479e-a608-97a8c552f7ba" providerId="AD" clId="Web-{25B93150-2F0C-5E52-1652-2176DDE6306F}"/>
    <pc:docChg chg="addSld delSld modSld">
      <pc:chgData name="Samantha Morris (2222405)" userId="S::2222405@student.uwtsd.ac.uk::8b869680-9cd7-479e-a608-97a8c552f7ba" providerId="AD" clId="Web-{25B93150-2F0C-5E52-1652-2176DDE6306F}" dt="2023-02-17T16:01:09.235" v="80"/>
      <pc:docMkLst>
        <pc:docMk/>
      </pc:docMkLst>
      <pc:sldChg chg="addSp modSp">
        <pc:chgData name="Samantha Morris (2222405)" userId="S::2222405@student.uwtsd.ac.uk::8b869680-9cd7-479e-a608-97a8c552f7ba" providerId="AD" clId="Web-{25B93150-2F0C-5E52-1652-2176DDE6306F}" dt="2023-02-17T16:01:09.235" v="80"/>
        <pc:sldMkLst>
          <pc:docMk/>
          <pc:sldMk cId="1168301615" sldId="260"/>
        </pc:sldMkLst>
        <pc:spChg chg="add">
          <ac:chgData name="Samantha Morris (2222405)" userId="S::2222405@student.uwtsd.ac.uk::8b869680-9cd7-479e-a608-97a8c552f7ba" providerId="AD" clId="Web-{25B93150-2F0C-5E52-1652-2176DDE6306F}" dt="2023-02-17T16:01:09.235" v="80"/>
          <ac:spMkLst>
            <pc:docMk/>
            <pc:sldMk cId="1168301615" sldId="260"/>
            <ac:spMk id="3" creationId="{50DC37E4-0E56-773C-DED5-6B082E6C0B12}"/>
          </ac:spMkLst>
        </pc:spChg>
        <pc:spChg chg="mod">
          <ac:chgData name="Samantha Morris (2222405)" userId="S::2222405@student.uwtsd.ac.uk::8b869680-9cd7-479e-a608-97a8c552f7ba" providerId="AD" clId="Web-{25B93150-2F0C-5E52-1652-2176DDE6306F}" dt="2023-02-17T16:01:01.672" v="79" actId="20577"/>
          <ac:spMkLst>
            <pc:docMk/>
            <pc:sldMk cId="1168301615" sldId="260"/>
            <ac:spMk id="4" creationId="{18BEEC18-313E-3E12-FE36-8DDF23E21669}"/>
          </ac:spMkLst>
        </pc:spChg>
      </pc:sldChg>
      <pc:sldChg chg="addSp modSp new">
        <pc:chgData name="Samantha Morris (2222405)" userId="S::2222405@student.uwtsd.ac.uk::8b869680-9cd7-479e-a608-97a8c552f7ba" providerId="AD" clId="Web-{25B93150-2F0C-5E52-1652-2176DDE6306F}" dt="2023-02-17T15:55:16.599" v="33" actId="20577"/>
        <pc:sldMkLst>
          <pc:docMk/>
          <pc:sldMk cId="838639039" sldId="261"/>
        </pc:sldMkLst>
        <pc:spChg chg="add mod">
          <ac:chgData name="Samantha Morris (2222405)" userId="S::2222405@student.uwtsd.ac.uk::8b869680-9cd7-479e-a608-97a8c552f7ba" providerId="AD" clId="Web-{25B93150-2F0C-5E52-1652-2176DDE6306F}" dt="2023-02-17T15:55:16.599" v="33" actId="20577"/>
          <ac:spMkLst>
            <pc:docMk/>
            <pc:sldMk cId="838639039" sldId="261"/>
            <ac:spMk id="3" creationId="{A9F7147F-A823-2418-0610-A18A03B9FC09}"/>
          </ac:spMkLst>
        </pc:spChg>
      </pc:sldChg>
      <pc:sldChg chg="addSp modSp new">
        <pc:chgData name="Samantha Morris (2222405)" userId="S::2222405@student.uwtsd.ac.uk::8b869680-9cd7-479e-a608-97a8c552f7ba" providerId="AD" clId="Web-{25B93150-2F0C-5E52-1652-2176DDE6306F}" dt="2023-02-17T15:59:26.122" v="60" actId="20577"/>
        <pc:sldMkLst>
          <pc:docMk/>
          <pc:sldMk cId="1262556622" sldId="262"/>
        </pc:sldMkLst>
        <pc:spChg chg="add">
          <ac:chgData name="Samantha Morris (2222405)" userId="S::2222405@student.uwtsd.ac.uk::8b869680-9cd7-479e-a608-97a8c552f7ba" providerId="AD" clId="Web-{25B93150-2F0C-5E52-1652-2176DDE6306F}" dt="2023-02-17T15:57:18.025" v="37"/>
          <ac:spMkLst>
            <pc:docMk/>
            <pc:sldMk cId="1262556622" sldId="262"/>
            <ac:spMk id="3" creationId="{E70FDB29-02F6-4DBE-1AF2-F1A8ED5AFBC0}"/>
          </ac:spMkLst>
        </pc:spChg>
        <pc:spChg chg="add mod">
          <ac:chgData name="Samantha Morris (2222405)" userId="S::2222405@student.uwtsd.ac.uk::8b869680-9cd7-479e-a608-97a8c552f7ba" providerId="AD" clId="Web-{25B93150-2F0C-5E52-1652-2176DDE6306F}" dt="2023-02-17T15:59:26.122" v="60" actId="20577"/>
          <ac:spMkLst>
            <pc:docMk/>
            <pc:sldMk cId="1262556622" sldId="262"/>
            <ac:spMk id="4" creationId="{529DBC4E-383E-0A5A-A31B-DC7B1D495F12}"/>
          </ac:spMkLst>
        </pc:spChg>
      </pc:sldChg>
      <pc:sldChg chg="new del">
        <pc:chgData name="Samantha Morris (2222405)" userId="S::2222405@student.uwtsd.ac.uk::8b869680-9cd7-479e-a608-97a8c552f7ba" providerId="AD" clId="Web-{25B93150-2F0C-5E52-1652-2176DDE6306F}" dt="2023-02-17T15:56:26.726" v="35"/>
        <pc:sldMkLst>
          <pc:docMk/>
          <pc:sldMk cId="3538215403" sldId="262"/>
        </pc:sldMkLst>
      </pc:sldChg>
    </pc:docChg>
  </pc:docChgLst>
  <pc:docChgLst>
    <pc:chgData name="Samantha Morris (2222405)" userId="S::2222405@student.uwtsd.ac.uk::8b869680-9cd7-479e-a608-97a8c552f7ba" providerId="AD" clId="Web-{51A16CC7-8AFF-758E-A195-1CF65D0D1312}"/>
    <pc:docChg chg="modSld addMainMaster delMainMaster">
      <pc:chgData name="Samantha Morris (2222405)" userId="S::2222405@student.uwtsd.ac.uk::8b869680-9cd7-479e-a608-97a8c552f7ba" providerId="AD" clId="Web-{51A16CC7-8AFF-758E-A195-1CF65D0D1312}" dt="2023-02-15T14:44:36.630" v="10"/>
      <pc:docMkLst>
        <pc:docMk/>
      </pc:docMkLst>
      <pc:sldChg chg="addSp delSp modSp mod modClrScheme delDesignElem chgLayout">
        <pc:chgData name="Samantha Morris (2222405)" userId="S::2222405@student.uwtsd.ac.uk::8b869680-9cd7-479e-a608-97a8c552f7ba" providerId="AD" clId="Web-{51A16CC7-8AFF-758E-A195-1CF65D0D1312}" dt="2023-02-15T14:44:36.630" v="10"/>
        <pc:sldMkLst>
          <pc:docMk/>
          <pc:sldMk cId="109857222" sldId="256"/>
        </pc:sldMkLst>
        <pc:spChg chg="mod ord">
          <ac:chgData name="Samantha Morris (2222405)" userId="S::2222405@student.uwtsd.ac.uk::8b869680-9cd7-479e-a608-97a8c552f7ba" providerId="AD" clId="Web-{51A16CC7-8AFF-758E-A195-1CF65D0D1312}" dt="2023-02-15T14:42:29.752" v="0"/>
          <ac:spMkLst>
            <pc:docMk/>
            <pc:sldMk cId="109857222" sldId="256"/>
            <ac:spMk id="3" creationId="{00000000-0000-0000-0000-000000000000}"/>
          </ac:spMkLst>
        </pc:spChg>
        <pc:spChg chg="mod ord">
          <ac:chgData name="Samantha Morris (2222405)" userId="S::2222405@student.uwtsd.ac.uk::8b869680-9cd7-479e-a608-97a8c552f7ba" providerId="AD" clId="Web-{51A16CC7-8AFF-758E-A195-1CF65D0D1312}" dt="2023-02-15T14:42:29.752" v="0"/>
          <ac:spMkLst>
            <pc:docMk/>
            <pc:sldMk cId="109857222" sldId="256"/>
            <ac:spMk id="6" creationId="{A7E2879D-61C3-497C-EBA4-DCA37E41ED0E}"/>
          </ac:spMkLst>
        </pc:spChg>
        <pc:spChg chg="add mod">
          <ac:chgData name="Samantha Morris (2222405)" userId="S::2222405@student.uwtsd.ac.uk::8b869680-9cd7-479e-a608-97a8c552f7ba" providerId="AD" clId="Web-{51A16CC7-8AFF-758E-A195-1CF65D0D1312}" dt="2023-02-15T14:43:59.348" v="6"/>
          <ac:spMkLst>
            <pc:docMk/>
            <pc:sldMk cId="109857222" sldId="256"/>
            <ac:spMk id="7" creationId="{BCB1DA3B-CA34-F9DA-7BBF-3F8D2084FB06}"/>
          </ac:spMkLst>
        </pc:spChg>
        <pc:spChg chg="del">
          <ac:chgData name="Samantha Morris (2222405)" userId="S::2222405@student.uwtsd.ac.uk::8b869680-9cd7-479e-a608-97a8c552f7ba" providerId="AD" clId="Web-{51A16CC7-8AFF-758E-A195-1CF65D0D1312}" dt="2023-02-15T14:42:29.752" v="0"/>
          <ac:spMkLst>
            <pc:docMk/>
            <pc:sldMk cId="109857222" sldId="256"/>
            <ac:spMk id="15" creationId="{E4F17063-EDA4-417B-946F-BA357F3B390D}"/>
          </ac:spMkLst>
        </pc:spChg>
        <pc:spChg chg="del">
          <ac:chgData name="Samantha Morris (2222405)" userId="S::2222405@student.uwtsd.ac.uk::8b869680-9cd7-479e-a608-97a8c552f7ba" providerId="AD" clId="Web-{51A16CC7-8AFF-758E-A195-1CF65D0D1312}" dt="2023-02-15T14:42:29.752" v="0"/>
          <ac:spMkLst>
            <pc:docMk/>
            <pc:sldMk cId="109857222" sldId="256"/>
            <ac:spMk id="17" creationId="{D36F3EEA-55D4-4677-80E7-92D00B8F343B}"/>
          </ac:spMkLst>
        </pc:spChg>
        <pc:graphicFrameChg chg="add del mod modGraphic">
          <ac:chgData name="Samantha Morris (2222405)" userId="S::2222405@student.uwtsd.ac.uk::8b869680-9cd7-479e-a608-97a8c552f7ba" providerId="AD" clId="Web-{51A16CC7-8AFF-758E-A195-1CF65D0D1312}" dt="2023-02-15T14:44:36.630" v="10"/>
          <ac:graphicFrameMkLst>
            <pc:docMk/>
            <pc:sldMk cId="109857222" sldId="256"/>
            <ac:graphicFrameMk id="4" creationId="{D4E93D0F-B2A4-C153-A0F4-4979AF4388B6}"/>
          </ac:graphicFrameMkLst>
        </pc:graphicFrameChg>
        <pc:picChg chg="mod">
          <ac:chgData name="Samantha Morris (2222405)" userId="S::2222405@student.uwtsd.ac.uk::8b869680-9cd7-479e-a608-97a8c552f7ba" providerId="AD" clId="Web-{51A16CC7-8AFF-758E-A195-1CF65D0D1312}" dt="2023-02-15T14:43:09.268" v="3" actId="14100"/>
          <ac:picMkLst>
            <pc:docMk/>
            <pc:sldMk cId="109857222" sldId="256"/>
            <ac:picMk id="5" creationId="{0BB84405-C6F3-7E6A-33AB-068A69F8EF2A}"/>
          </ac:picMkLst>
        </pc:picChg>
      </pc:sldChg>
      <pc:sldChg chg="mod modClrScheme chgLayout">
        <pc:chgData name="Samantha Morris (2222405)" userId="S::2222405@student.uwtsd.ac.uk::8b869680-9cd7-479e-a608-97a8c552f7ba" providerId="AD" clId="Web-{51A16CC7-8AFF-758E-A195-1CF65D0D1312}" dt="2023-02-15T14:42:29.752" v="0"/>
        <pc:sldMkLst>
          <pc:docMk/>
          <pc:sldMk cId="3467943463" sldId="257"/>
        </pc:sldMkLst>
      </pc:sldChg>
      <pc:sldChg chg="mod modClrScheme chgLayout">
        <pc:chgData name="Samantha Morris (2222405)" userId="S::2222405@student.uwtsd.ac.uk::8b869680-9cd7-479e-a608-97a8c552f7ba" providerId="AD" clId="Web-{51A16CC7-8AFF-758E-A195-1CF65D0D1312}" dt="2023-02-15T14:42:29.752" v="0"/>
        <pc:sldMkLst>
          <pc:docMk/>
          <pc:sldMk cId="3812933317" sldId="258"/>
        </pc:sldMkLst>
      </pc:sldChg>
      <pc:sldChg chg="mod modClrScheme chgLayout">
        <pc:chgData name="Samantha Morris (2222405)" userId="S::2222405@student.uwtsd.ac.uk::8b869680-9cd7-479e-a608-97a8c552f7ba" providerId="AD" clId="Web-{51A16CC7-8AFF-758E-A195-1CF65D0D1312}" dt="2023-02-15T14:42:29.752" v="0"/>
        <pc:sldMkLst>
          <pc:docMk/>
          <pc:sldMk cId="2734296151" sldId="259"/>
        </pc:sldMkLst>
      </pc:sldChg>
      <pc:sldMasterChg chg="del delSldLayout">
        <pc:chgData name="Samantha Morris (2222405)" userId="S::2222405@student.uwtsd.ac.uk::8b869680-9cd7-479e-a608-97a8c552f7ba" providerId="AD" clId="Web-{51A16CC7-8AFF-758E-A195-1CF65D0D1312}" dt="2023-02-15T14:42:29.752" v="0"/>
        <pc:sldMasterMkLst>
          <pc:docMk/>
          <pc:sldMasterMk cId="201711783" sldId="2147483708"/>
        </pc:sldMasterMkLst>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3470308331" sldId="2147483709"/>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3966759794" sldId="2147483710"/>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1067227226" sldId="2147483711"/>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3425874178" sldId="2147483712"/>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1524416282" sldId="2147483713"/>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148016942" sldId="2147483714"/>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1333863382" sldId="2147483715"/>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4253501104" sldId="2147483716"/>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367701208" sldId="2147483717"/>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1454089760" sldId="2147483718"/>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3591200104" sldId="2147483719"/>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3397378759" sldId="2147483720"/>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1582827532" sldId="2147483721"/>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3934409500" sldId="2147483722"/>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2764700891" sldId="2147483723"/>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3683793371" sldId="2147483724"/>
          </pc:sldLayoutMkLst>
        </pc:sldLayoutChg>
        <pc:sldLayoutChg chg="del">
          <pc:chgData name="Samantha Morris (2222405)" userId="S::2222405@student.uwtsd.ac.uk::8b869680-9cd7-479e-a608-97a8c552f7ba" providerId="AD" clId="Web-{51A16CC7-8AFF-758E-A195-1CF65D0D1312}" dt="2023-02-15T14:42:29.752" v="0"/>
          <pc:sldLayoutMkLst>
            <pc:docMk/>
            <pc:sldMasterMk cId="201711783" sldId="2147483708"/>
            <pc:sldLayoutMk cId="543463848" sldId="2147483725"/>
          </pc:sldLayoutMkLst>
        </pc:sldLayoutChg>
      </pc:sldMasterChg>
      <pc:sldMasterChg chg="add addSldLayout modSldLayout">
        <pc:chgData name="Samantha Morris (2222405)" userId="S::2222405@student.uwtsd.ac.uk::8b869680-9cd7-479e-a608-97a8c552f7ba" providerId="AD" clId="Web-{51A16CC7-8AFF-758E-A195-1CF65D0D1312}" dt="2023-02-15T14:42:29.752" v="0"/>
        <pc:sldMasterMkLst>
          <pc:docMk/>
          <pc:sldMasterMk cId="3412404002" sldId="2147483726"/>
        </pc:sldMasterMkLst>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368628653" sldId="2147483727"/>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557612938" sldId="2147483728"/>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3532413618" sldId="2147483729"/>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1106070151" sldId="2147483730"/>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1512258030" sldId="2147483731"/>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1673864629" sldId="2147483732"/>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709165137" sldId="2147483733"/>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3851221070" sldId="2147483734"/>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3291766425" sldId="2147483735"/>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3308446478" sldId="2147483736"/>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2769567538" sldId="2147483737"/>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3031278556" sldId="2147483738"/>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2155538018" sldId="2147483739"/>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3441601754" sldId="2147483740"/>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2976351656" sldId="2147483741"/>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2524934860" sldId="2147483742"/>
          </pc:sldLayoutMkLst>
        </pc:sldLayoutChg>
        <pc:sldLayoutChg chg="add mod replId">
          <pc:chgData name="Samantha Morris (2222405)" userId="S::2222405@student.uwtsd.ac.uk::8b869680-9cd7-479e-a608-97a8c552f7ba" providerId="AD" clId="Web-{51A16CC7-8AFF-758E-A195-1CF65D0D1312}" dt="2023-02-15T14:42:29.752" v="0"/>
          <pc:sldLayoutMkLst>
            <pc:docMk/>
            <pc:sldMasterMk cId="3412404002" sldId="2147483726"/>
            <pc:sldLayoutMk cId="3265998772" sldId="2147483743"/>
          </pc:sldLayoutMkLst>
        </pc:sldLayoutChg>
      </pc:sldMasterChg>
    </pc:docChg>
  </pc:docChgLst>
  <pc:docChgLst>
    <pc:chgData name="Samantha Morris (2222405)" userId="S::2222405@student.uwtsd.ac.uk::8b869680-9cd7-479e-a608-97a8c552f7ba" providerId="AD" clId="Web-{650FF6D9-3416-64B3-5661-2D5827B216E5}"/>
    <pc:docChg chg="modSld">
      <pc:chgData name="Samantha Morris (2222405)" userId="S::2222405@student.uwtsd.ac.uk::8b869680-9cd7-479e-a608-97a8c552f7ba" providerId="AD" clId="Web-{650FF6D9-3416-64B3-5661-2D5827B216E5}" dt="2023-02-17T16:32:52.044" v="560"/>
      <pc:docMkLst>
        <pc:docMk/>
      </pc:docMkLst>
      <pc:sldChg chg="addSp modSp">
        <pc:chgData name="Samantha Morris (2222405)" userId="S::2222405@student.uwtsd.ac.uk::8b869680-9cd7-479e-a608-97a8c552f7ba" providerId="AD" clId="Web-{650FF6D9-3416-64B3-5661-2D5827B216E5}" dt="2023-02-17T16:17:01.477" v="216" actId="20577"/>
        <pc:sldMkLst>
          <pc:docMk/>
          <pc:sldMk cId="2734296151" sldId="259"/>
        </pc:sldMkLst>
        <pc:spChg chg="add mod">
          <ac:chgData name="Samantha Morris (2222405)" userId="S::2222405@student.uwtsd.ac.uk::8b869680-9cd7-479e-a608-97a8c552f7ba" providerId="AD" clId="Web-{650FF6D9-3416-64B3-5661-2D5827B216E5}" dt="2023-02-17T16:17:01.477" v="216" actId="20577"/>
          <ac:spMkLst>
            <pc:docMk/>
            <pc:sldMk cId="2734296151" sldId="259"/>
            <ac:spMk id="4" creationId="{195714B5-F52F-3C89-9FA6-2779CF4F585C}"/>
          </ac:spMkLst>
        </pc:spChg>
      </pc:sldChg>
      <pc:sldChg chg="addSp modSp">
        <pc:chgData name="Samantha Morris (2222405)" userId="S::2222405@student.uwtsd.ac.uk::8b869680-9cd7-479e-a608-97a8c552f7ba" providerId="AD" clId="Web-{650FF6D9-3416-64B3-5661-2D5827B216E5}" dt="2023-02-17T16:23:14.751" v="480" actId="20577"/>
        <pc:sldMkLst>
          <pc:docMk/>
          <pc:sldMk cId="1168301615" sldId="260"/>
        </pc:sldMkLst>
        <pc:spChg chg="mod">
          <ac:chgData name="Samantha Morris (2222405)" userId="S::2222405@student.uwtsd.ac.uk::8b869680-9cd7-479e-a608-97a8c552f7ba" providerId="AD" clId="Web-{650FF6D9-3416-64B3-5661-2D5827B216E5}" dt="2023-02-17T16:17:14.462" v="217"/>
          <ac:spMkLst>
            <pc:docMk/>
            <pc:sldMk cId="1168301615" sldId="260"/>
            <ac:spMk id="4" creationId="{18BEEC18-313E-3E12-FE36-8DDF23E21669}"/>
          </ac:spMkLst>
        </pc:spChg>
        <pc:spChg chg="add mod">
          <ac:chgData name="Samantha Morris (2222405)" userId="S::2222405@student.uwtsd.ac.uk::8b869680-9cd7-479e-a608-97a8c552f7ba" providerId="AD" clId="Web-{650FF6D9-3416-64B3-5661-2D5827B216E5}" dt="2023-02-17T16:23:14.751" v="480" actId="20577"/>
          <ac:spMkLst>
            <pc:docMk/>
            <pc:sldMk cId="1168301615" sldId="260"/>
            <ac:spMk id="5" creationId="{8E71DB81-19F5-3968-FE1F-3BE78B60D399}"/>
          </ac:spMkLst>
        </pc:spChg>
      </pc:sldChg>
      <pc:sldChg chg="addSp modSp">
        <pc:chgData name="Samantha Morris (2222405)" userId="S::2222405@student.uwtsd.ac.uk::8b869680-9cd7-479e-a608-97a8c552f7ba" providerId="AD" clId="Web-{650FF6D9-3416-64B3-5661-2D5827B216E5}" dt="2023-02-17T16:32:52.044" v="560"/>
        <pc:sldMkLst>
          <pc:docMk/>
          <pc:sldMk cId="1262556622" sldId="262"/>
        </pc:sldMkLst>
        <pc:graphicFrameChg chg="add mod modGraphic">
          <ac:chgData name="Samantha Morris (2222405)" userId="S::2222405@student.uwtsd.ac.uk::8b869680-9cd7-479e-a608-97a8c552f7ba" providerId="AD" clId="Web-{650FF6D9-3416-64B3-5661-2D5827B216E5}" dt="2023-02-17T16:32:52.044" v="560"/>
          <ac:graphicFrameMkLst>
            <pc:docMk/>
            <pc:sldMk cId="1262556622" sldId="262"/>
            <ac:graphicFrameMk id="5" creationId="{AC0A48CB-B525-E04F-62A1-5C9B84548901}"/>
          </ac:graphicFrameMkLst>
        </pc:graphicFrameChg>
      </pc:sldChg>
    </pc:docChg>
  </pc:docChgLst>
  <pc:docChgLst>
    <pc:chgData name="Samantha Morris (2222405)" userId="S::2222405@student.uwtsd.ac.uk::8b869680-9cd7-479e-a608-97a8c552f7ba" providerId="AD" clId="Web-{2CAA9E60-C774-7C1C-F09B-C6E39131C098}"/>
    <pc:docChg chg="modSld addMainMaster delMainMaster">
      <pc:chgData name="Samantha Morris (2222405)" userId="S::2222405@student.uwtsd.ac.uk::8b869680-9cd7-479e-a608-97a8c552f7ba" providerId="AD" clId="Web-{2CAA9E60-C774-7C1C-F09B-C6E39131C098}" dt="2023-02-15T14:41:12.544" v="13"/>
      <pc:docMkLst>
        <pc:docMk/>
      </pc:docMkLst>
      <pc:sldChg chg="addSp delSp modSp mod setBg modClrScheme delAnim setClrOvrMap delDesignElem chgLayout">
        <pc:chgData name="Samantha Morris (2222405)" userId="S::2222405@student.uwtsd.ac.uk::8b869680-9cd7-479e-a608-97a8c552f7ba" providerId="AD" clId="Web-{2CAA9E60-C774-7C1C-F09B-C6E39131C098}" dt="2023-02-15T14:41:12.544" v="13"/>
        <pc:sldMkLst>
          <pc:docMk/>
          <pc:sldMk cId="109857222" sldId="256"/>
        </pc:sldMkLst>
        <pc:spChg chg="del mod ord">
          <ac:chgData name="Samantha Morris (2222405)" userId="S::2222405@student.uwtsd.ac.uk::8b869680-9cd7-479e-a608-97a8c552f7ba" providerId="AD" clId="Web-{2CAA9E60-C774-7C1C-F09B-C6E39131C098}" dt="2023-02-15T14:40:00.917" v="6"/>
          <ac:spMkLst>
            <pc:docMk/>
            <pc:sldMk cId="109857222" sldId="256"/>
            <ac:spMk id="2" creationId="{00000000-0000-0000-0000-000000000000}"/>
          </ac:spMkLst>
        </pc:spChg>
        <pc:spChg chg="mod ord">
          <ac:chgData name="Samantha Morris (2222405)" userId="S::2222405@student.uwtsd.ac.uk::8b869680-9cd7-479e-a608-97a8c552f7ba" providerId="AD" clId="Web-{2CAA9E60-C774-7C1C-F09B-C6E39131C098}" dt="2023-02-15T14:40:54.309" v="12"/>
          <ac:spMkLst>
            <pc:docMk/>
            <pc:sldMk cId="109857222" sldId="256"/>
            <ac:spMk id="3" creationId="{00000000-0000-0000-0000-000000000000}"/>
          </ac:spMkLst>
        </pc:spChg>
        <pc:spChg chg="add mod ord">
          <ac:chgData name="Samantha Morris (2222405)" userId="S::2222405@student.uwtsd.ac.uk::8b869680-9cd7-479e-a608-97a8c552f7ba" providerId="AD" clId="Web-{2CAA9E60-C774-7C1C-F09B-C6E39131C098}" dt="2023-02-15T14:40:54.309" v="12"/>
          <ac:spMkLst>
            <pc:docMk/>
            <pc:sldMk cId="109857222" sldId="256"/>
            <ac:spMk id="6" creationId="{A7E2879D-61C3-497C-EBA4-DCA37E41ED0E}"/>
          </ac:spMkLst>
        </pc:spChg>
        <pc:spChg chg="add del mod">
          <ac:chgData name="Samantha Morris (2222405)" userId="S::2222405@student.uwtsd.ac.uk::8b869680-9cd7-479e-a608-97a8c552f7ba" providerId="AD" clId="Web-{2CAA9E60-C774-7C1C-F09B-C6E39131C098}" dt="2023-02-15T14:41:12.544" v="13"/>
          <ac:spMkLst>
            <pc:docMk/>
            <pc:sldMk cId="109857222" sldId="256"/>
            <ac:spMk id="8" creationId="{EA0593C0-5D40-9365-5641-C378F1812870}"/>
          </ac:spMkLst>
        </pc:spChg>
        <pc:spChg chg="add del">
          <ac:chgData name="Samantha Morris (2222405)" userId="S::2222405@student.uwtsd.ac.uk::8b869680-9cd7-479e-a608-97a8c552f7ba" providerId="AD" clId="Web-{2CAA9E60-C774-7C1C-F09B-C6E39131C098}" dt="2023-02-15T14:40:54.309" v="12"/>
          <ac:spMkLst>
            <pc:docMk/>
            <pc:sldMk cId="109857222" sldId="256"/>
            <ac:spMk id="10" creationId="{C885E190-58DD-42DD-A4A8-401E15C92A52}"/>
          </ac:spMkLst>
        </pc:spChg>
        <pc:spChg chg="del">
          <ac:chgData name="Samantha Morris (2222405)" userId="S::2222405@student.uwtsd.ac.uk::8b869680-9cd7-479e-a608-97a8c552f7ba" providerId="AD" clId="Web-{2CAA9E60-C774-7C1C-F09B-C6E39131C098}" dt="2023-02-15T14:39:08.729" v="0"/>
          <ac:spMkLst>
            <pc:docMk/>
            <pc:sldMk cId="109857222" sldId="256"/>
            <ac:spMk id="14" creationId="{F1611BA9-268A-49A6-84F8-FC91536686E4}"/>
          </ac:spMkLst>
        </pc:spChg>
        <pc:spChg chg="add">
          <ac:chgData name="Samantha Morris (2222405)" userId="S::2222405@student.uwtsd.ac.uk::8b869680-9cd7-479e-a608-97a8c552f7ba" providerId="AD" clId="Web-{2CAA9E60-C774-7C1C-F09B-C6E39131C098}" dt="2023-02-15T14:40:54.309" v="12"/>
          <ac:spMkLst>
            <pc:docMk/>
            <pc:sldMk cId="109857222" sldId="256"/>
            <ac:spMk id="15" creationId="{E4F17063-EDA4-417B-946F-BA357F3B390D}"/>
          </ac:spMkLst>
        </pc:spChg>
        <pc:spChg chg="del">
          <ac:chgData name="Samantha Morris (2222405)" userId="S::2222405@student.uwtsd.ac.uk::8b869680-9cd7-479e-a608-97a8c552f7ba" providerId="AD" clId="Web-{2CAA9E60-C774-7C1C-F09B-C6E39131C098}" dt="2023-02-15T14:39:08.729" v="0"/>
          <ac:spMkLst>
            <pc:docMk/>
            <pc:sldMk cId="109857222" sldId="256"/>
            <ac:spMk id="16" creationId="{E20EB187-900F-4AF5-813B-101456D9FD39}"/>
          </ac:spMkLst>
        </pc:spChg>
        <pc:spChg chg="add">
          <ac:chgData name="Samantha Morris (2222405)" userId="S::2222405@student.uwtsd.ac.uk::8b869680-9cd7-479e-a608-97a8c552f7ba" providerId="AD" clId="Web-{2CAA9E60-C774-7C1C-F09B-C6E39131C098}" dt="2023-02-15T14:40:54.309" v="12"/>
          <ac:spMkLst>
            <pc:docMk/>
            <pc:sldMk cId="109857222" sldId="256"/>
            <ac:spMk id="17" creationId="{D36F3EEA-55D4-4677-80E7-92D00B8F343B}"/>
          </ac:spMkLst>
        </pc:spChg>
        <pc:spChg chg="del">
          <ac:chgData name="Samantha Morris (2222405)" userId="S::2222405@student.uwtsd.ac.uk::8b869680-9cd7-479e-a608-97a8c552f7ba" providerId="AD" clId="Web-{2CAA9E60-C774-7C1C-F09B-C6E39131C098}" dt="2023-02-15T14:39:08.729" v="0"/>
          <ac:spMkLst>
            <pc:docMk/>
            <pc:sldMk cId="109857222" sldId="256"/>
            <ac:spMk id="18" creationId="{1825D5AF-D278-4D9A-A4F5-A1A1D3507636}"/>
          </ac:spMkLst>
        </pc:spChg>
        <pc:picChg chg="mod">
          <ac:chgData name="Samantha Morris (2222405)" userId="S::2222405@student.uwtsd.ac.uk::8b869680-9cd7-479e-a608-97a8c552f7ba" providerId="AD" clId="Web-{2CAA9E60-C774-7C1C-F09B-C6E39131C098}" dt="2023-02-15T14:40:54.309" v="12"/>
          <ac:picMkLst>
            <pc:docMk/>
            <pc:sldMk cId="109857222" sldId="256"/>
            <ac:picMk id="5" creationId="{0BB84405-C6F3-7E6A-33AB-068A69F8EF2A}"/>
          </ac:picMkLst>
        </pc:picChg>
        <pc:picChg chg="add del mod">
          <ac:chgData name="Samantha Morris (2222405)" userId="S::2222405@student.uwtsd.ac.uk::8b869680-9cd7-479e-a608-97a8c552f7ba" providerId="AD" clId="Web-{2CAA9E60-C774-7C1C-F09B-C6E39131C098}" dt="2023-02-15T14:41:12.544" v="13"/>
          <ac:picMkLst>
            <pc:docMk/>
            <pc:sldMk cId="109857222" sldId="256"/>
            <ac:picMk id="7" creationId="{3233D451-770F-4579-7E0F-B99B1CEFD335}"/>
          </ac:picMkLst>
        </pc:picChg>
      </pc:sldChg>
      <pc:sldChg chg="mod modClrScheme chgLayout">
        <pc:chgData name="Samantha Morris (2222405)" userId="S::2222405@student.uwtsd.ac.uk::8b869680-9cd7-479e-a608-97a8c552f7ba" providerId="AD" clId="Web-{2CAA9E60-C774-7C1C-F09B-C6E39131C098}" dt="2023-02-15T14:39:24.510" v="3"/>
        <pc:sldMkLst>
          <pc:docMk/>
          <pc:sldMk cId="3467943463" sldId="257"/>
        </pc:sldMkLst>
      </pc:sldChg>
      <pc:sldChg chg="mod modClrScheme chgLayout">
        <pc:chgData name="Samantha Morris (2222405)" userId="S::2222405@student.uwtsd.ac.uk::8b869680-9cd7-479e-a608-97a8c552f7ba" providerId="AD" clId="Web-{2CAA9E60-C774-7C1C-F09B-C6E39131C098}" dt="2023-02-15T14:39:24.510" v="3"/>
        <pc:sldMkLst>
          <pc:docMk/>
          <pc:sldMk cId="3812933317" sldId="258"/>
        </pc:sldMkLst>
      </pc:sldChg>
      <pc:sldChg chg="mod modClrScheme chgLayout">
        <pc:chgData name="Samantha Morris (2222405)" userId="S::2222405@student.uwtsd.ac.uk::8b869680-9cd7-479e-a608-97a8c552f7ba" providerId="AD" clId="Web-{2CAA9E60-C774-7C1C-F09B-C6E39131C098}" dt="2023-02-15T14:39:24.510" v="3"/>
        <pc:sldMkLst>
          <pc:docMk/>
          <pc:sldMk cId="2734296151" sldId="259"/>
        </pc:sldMkLst>
      </pc:sldChg>
      <pc:sldMasterChg chg="del delSldLayout">
        <pc:chgData name="Samantha Morris (2222405)" userId="S::2222405@student.uwtsd.ac.uk::8b869680-9cd7-479e-a608-97a8c552f7ba" providerId="AD" clId="Web-{2CAA9E60-C774-7C1C-F09B-C6E39131C098}" dt="2023-02-15T14:39:08.729" v="0"/>
        <pc:sldMasterMkLst>
          <pc:docMk/>
          <pc:sldMasterMk cId="2460954070" sldId="2147483660"/>
        </pc:sldMasterMkLst>
        <pc:sldLayoutChg chg="del">
          <pc:chgData name="Samantha Morris (2222405)" userId="S::2222405@student.uwtsd.ac.uk::8b869680-9cd7-479e-a608-97a8c552f7ba" providerId="AD" clId="Web-{2CAA9E60-C774-7C1C-F09B-C6E39131C098}" dt="2023-02-15T14:39:08.729" v="0"/>
          <pc:sldLayoutMkLst>
            <pc:docMk/>
            <pc:sldMasterMk cId="2460954070" sldId="2147483660"/>
            <pc:sldLayoutMk cId="2385387890" sldId="2147483661"/>
          </pc:sldLayoutMkLst>
        </pc:sldLayoutChg>
        <pc:sldLayoutChg chg="del">
          <pc:chgData name="Samantha Morris (2222405)" userId="S::2222405@student.uwtsd.ac.uk::8b869680-9cd7-479e-a608-97a8c552f7ba" providerId="AD" clId="Web-{2CAA9E60-C774-7C1C-F09B-C6E39131C098}" dt="2023-02-15T14:39:08.729" v="0"/>
          <pc:sldLayoutMkLst>
            <pc:docMk/>
            <pc:sldMasterMk cId="2460954070" sldId="2147483660"/>
            <pc:sldLayoutMk cId="949138452" sldId="2147483662"/>
          </pc:sldLayoutMkLst>
        </pc:sldLayoutChg>
        <pc:sldLayoutChg chg="del">
          <pc:chgData name="Samantha Morris (2222405)" userId="S::2222405@student.uwtsd.ac.uk::8b869680-9cd7-479e-a608-97a8c552f7ba" providerId="AD" clId="Web-{2CAA9E60-C774-7C1C-F09B-C6E39131C098}" dt="2023-02-15T14:39:08.729" v="0"/>
          <pc:sldLayoutMkLst>
            <pc:docMk/>
            <pc:sldMasterMk cId="2460954070" sldId="2147483660"/>
            <pc:sldLayoutMk cId="2591524520" sldId="2147483663"/>
          </pc:sldLayoutMkLst>
        </pc:sldLayoutChg>
        <pc:sldLayoutChg chg="del">
          <pc:chgData name="Samantha Morris (2222405)" userId="S::2222405@student.uwtsd.ac.uk::8b869680-9cd7-479e-a608-97a8c552f7ba" providerId="AD" clId="Web-{2CAA9E60-C774-7C1C-F09B-C6E39131C098}" dt="2023-02-15T14:39:08.729" v="0"/>
          <pc:sldLayoutMkLst>
            <pc:docMk/>
            <pc:sldMasterMk cId="2460954070" sldId="2147483660"/>
            <pc:sldLayoutMk cId="1203092039" sldId="2147483664"/>
          </pc:sldLayoutMkLst>
        </pc:sldLayoutChg>
        <pc:sldLayoutChg chg="del">
          <pc:chgData name="Samantha Morris (2222405)" userId="S::2222405@student.uwtsd.ac.uk::8b869680-9cd7-479e-a608-97a8c552f7ba" providerId="AD" clId="Web-{2CAA9E60-C774-7C1C-F09B-C6E39131C098}" dt="2023-02-15T14:39:08.729" v="0"/>
          <pc:sldLayoutMkLst>
            <pc:docMk/>
            <pc:sldMasterMk cId="2460954070" sldId="2147483660"/>
            <pc:sldLayoutMk cId="3733172339" sldId="2147483665"/>
          </pc:sldLayoutMkLst>
        </pc:sldLayoutChg>
        <pc:sldLayoutChg chg="del">
          <pc:chgData name="Samantha Morris (2222405)" userId="S::2222405@student.uwtsd.ac.uk::8b869680-9cd7-479e-a608-97a8c552f7ba" providerId="AD" clId="Web-{2CAA9E60-C774-7C1C-F09B-C6E39131C098}" dt="2023-02-15T14:39:08.729" v="0"/>
          <pc:sldLayoutMkLst>
            <pc:docMk/>
            <pc:sldMasterMk cId="2460954070" sldId="2147483660"/>
            <pc:sldLayoutMk cId="3210312558" sldId="2147483666"/>
          </pc:sldLayoutMkLst>
        </pc:sldLayoutChg>
        <pc:sldLayoutChg chg="del">
          <pc:chgData name="Samantha Morris (2222405)" userId="S::2222405@student.uwtsd.ac.uk::8b869680-9cd7-479e-a608-97a8c552f7ba" providerId="AD" clId="Web-{2CAA9E60-C774-7C1C-F09B-C6E39131C098}" dt="2023-02-15T14:39:08.729" v="0"/>
          <pc:sldLayoutMkLst>
            <pc:docMk/>
            <pc:sldMasterMk cId="2460954070" sldId="2147483660"/>
            <pc:sldLayoutMk cId="3146388984" sldId="2147483667"/>
          </pc:sldLayoutMkLst>
        </pc:sldLayoutChg>
        <pc:sldLayoutChg chg="del">
          <pc:chgData name="Samantha Morris (2222405)" userId="S::2222405@student.uwtsd.ac.uk::8b869680-9cd7-479e-a608-97a8c552f7ba" providerId="AD" clId="Web-{2CAA9E60-C774-7C1C-F09B-C6E39131C098}" dt="2023-02-15T14:39:08.729" v="0"/>
          <pc:sldLayoutMkLst>
            <pc:docMk/>
            <pc:sldMasterMk cId="2460954070" sldId="2147483660"/>
            <pc:sldLayoutMk cId="3171841454" sldId="2147483668"/>
          </pc:sldLayoutMkLst>
        </pc:sldLayoutChg>
        <pc:sldLayoutChg chg="del">
          <pc:chgData name="Samantha Morris (2222405)" userId="S::2222405@student.uwtsd.ac.uk::8b869680-9cd7-479e-a608-97a8c552f7ba" providerId="AD" clId="Web-{2CAA9E60-C774-7C1C-F09B-C6E39131C098}" dt="2023-02-15T14:39:08.729" v="0"/>
          <pc:sldLayoutMkLst>
            <pc:docMk/>
            <pc:sldMasterMk cId="2460954070" sldId="2147483660"/>
            <pc:sldLayoutMk cId="1718958274" sldId="2147483669"/>
          </pc:sldLayoutMkLst>
        </pc:sldLayoutChg>
        <pc:sldLayoutChg chg="del">
          <pc:chgData name="Samantha Morris (2222405)" userId="S::2222405@student.uwtsd.ac.uk::8b869680-9cd7-479e-a608-97a8c552f7ba" providerId="AD" clId="Web-{2CAA9E60-C774-7C1C-F09B-C6E39131C098}" dt="2023-02-15T14:39:08.729" v="0"/>
          <pc:sldLayoutMkLst>
            <pc:docMk/>
            <pc:sldMasterMk cId="2460954070" sldId="2147483660"/>
            <pc:sldLayoutMk cId="2202905451" sldId="2147483670"/>
          </pc:sldLayoutMkLst>
        </pc:sldLayoutChg>
        <pc:sldLayoutChg chg="del">
          <pc:chgData name="Samantha Morris (2222405)" userId="S::2222405@student.uwtsd.ac.uk::8b869680-9cd7-479e-a608-97a8c552f7ba" providerId="AD" clId="Web-{2CAA9E60-C774-7C1C-F09B-C6E39131C098}" dt="2023-02-15T14:39:08.729" v="0"/>
          <pc:sldLayoutMkLst>
            <pc:docMk/>
            <pc:sldMasterMk cId="2460954070" sldId="2147483660"/>
            <pc:sldLayoutMk cId="3479445657" sldId="2147483671"/>
          </pc:sldLayoutMkLst>
        </pc:sldLayoutChg>
      </pc:sldMasterChg>
      <pc:sldMasterChg chg="add del addSldLayout delSldLayout modSldLayout">
        <pc:chgData name="Samantha Morris (2222405)" userId="S::2222405@student.uwtsd.ac.uk::8b869680-9cd7-479e-a608-97a8c552f7ba" providerId="AD" clId="Web-{2CAA9E60-C774-7C1C-F09B-C6E39131C098}" dt="2023-02-15T14:39:16.416" v="1"/>
        <pc:sldMasterMkLst>
          <pc:docMk/>
          <pc:sldMasterMk cId="3409605251" sldId="2147483672"/>
        </pc:sldMasterMkLst>
        <pc:sldLayoutChg chg="add del mod replId">
          <pc:chgData name="Samantha Morris (2222405)" userId="S::2222405@student.uwtsd.ac.uk::8b869680-9cd7-479e-a608-97a8c552f7ba" providerId="AD" clId="Web-{2CAA9E60-C774-7C1C-F09B-C6E39131C098}" dt="2023-02-15T14:39:16.416" v="1"/>
          <pc:sldLayoutMkLst>
            <pc:docMk/>
            <pc:sldMasterMk cId="3409605251" sldId="2147483672"/>
            <pc:sldLayoutMk cId="2517649679" sldId="2147483673"/>
          </pc:sldLayoutMkLst>
        </pc:sldLayoutChg>
        <pc:sldLayoutChg chg="add del mod replId">
          <pc:chgData name="Samantha Morris (2222405)" userId="S::2222405@student.uwtsd.ac.uk::8b869680-9cd7-479e-a608-97a8c552f7ba" providerId="AD" clId="Web-{2CAA9E60-C774-7C1C-F09B-C6E39131C098}" dt="2023-02-15T14:39:16.416" v="1"/>
          <pc:sldLayoutMkLst>
            <pc:docMk/>
            <pc:sldMasterMk cId="3409605251" sldId="2147483672"/>
            <pc:sldLayoutMk cId="2799922684" sldId="2147483674"/>
          </pc:sldLayoutMkLst>
        </pc:sldLayoutChg>
        <pc:sldLayoutChg chg="add del mod replId">
          <pc:chgData name="Samantha Morris (2222405)" userId="S::2222405@student.uwtsd.ac.uk::8b869680-9cd7-479e-a608-97a8c552f7ba" providerId="AD" clId="Web-{2CAA9E60-C774-7C1C-F09B-C6E39131C098}" dt="2023-02-15T14:39:16.416" v="1"/>
          <pc:sldLayoutMkLst>
            <pc:docMk/>
            <pc:sldMasterMk cId="3409605251" sldId="2147483672"/>
            <pc:sldLayoutMk cId="19851139" sldId="2147483675"/>
          </pc:sldLayoutMkLst>
        </pc:sldLayoutChg>
        <pc:sldLayoutChg chg="add del mod replId">
          <pc:chgData name="Samantha Morris (2222405)" userId="S::2222405@student.uwtsd.ac.uk::8b869680-9cd7-479e-a608-97a8c552f7ba" providerId="AD" clId="Web-{2CAA9E60-C774-7C1C-F09B-C6E39131C098}" dt="2023-02-15T14:39:16.416" v="1"/>
          <pc:sldLayoutMkLst>
            <pc:docMk/>
            <pc:sldMasterMk cId="3409605251" sldId="2147483672"/>
            <pc:sldLayoutMk cId="913912976" sldId="2147483676"/>
          </pc:sldLayoutMkLst>
        </pc:sldLayoutChg>
        <pc:sldLayoutChg chg="add del mod replId">
          <pc:chgData name="Samantha Morris (2222405)" userId="S::2222405@student.uwtsd.ac.uk::8b869680-9cd7-479e-a608-97a8c552f7ba" providerId="AD" clId="Web-{2CAA9E60-C774-7C1C-F09B-C6E39131C098}" dt="2023-02-15T14:39:16.416" v="1"/>
          <pc:sldLayoutMkLst>
            <pc:docMk/>
            <pc:sldMasterMk cId="3409605251" sldId="2147483672"/>
            <pc:sldLayoutMk cId="2791615502" sldId="2147483677"/>
          </pc:sldLayoutMkLst>
        </pc:sldLayoutChg>
        <pc:sldLayoutChg chg="add del mod replId">
          <pc:chgData name="Samantha Morris (2222405)" userId="S::2222405@student.uwtsd.ac.uk::8b869680-9cd7-479e-a608-97a8c552f7ba" providerId="AD" clId="Web-{2CAA9E60-C774-7C1C-F09B-C6E39131C098}" dt="2023-02-15T14:39:16.416" v="1"/>
          <pc:sldLayoutMkLst>
            <pc:docMk/>
            <pc:sldMasterMk cId="3409605251" sldId="2147483672"/>
            <pc:sldLayoutMk cId="286178593" sldId="2147483678"/>
          </pc:sldLayoutMkLst>
        </pc:sldLayoutChg>
        <pc:sldLayoutChg chg="add del mod replId">
          <pc:chgData name="Samantha Morris (2222405)" userId="S::2222405@student.uwtsd.ac.uk::8b869680-9cd7-479e-a608-97a8c552f7ba" providerId="AD" clId="Web-{2CAA9E60-C774-7C1C-F09B-C6E39131C098}" dt="2023-02-15T14:39:16.416" v="1"/>
          <pc:sldLayoutMkLst>
            <pc:docMk/>
            <pc:sldMasterMk cId="3409605251" sldId="2147483672"/>
            <pc:sldLayoutMk cId="1141613665" sldId="2147483679"/>
          </pc:sldLayoutMkLst>
        </pc:sldLayoutChg>
        <pc:sldLayoutChg chg="add del mod replId">
          <pc:chgData name="Samantha Morris (2222405)" userId="S::2222405@student.uwtsd.ac.uk::8b869680-9cd7-479e-a608-97a8c552f7ba" providerId="AD" clId="Web-{2CAA9E60-C774-7C1C-F09B-C6E39131C098}" dt="2023-02-15T14:39:16.416" v="1"/>
          <pc:sldLayoutMkLst>
            <pc:docMk/>
            <pc:sldMasterMk cId="3409605251" sldId="2147483672"/>
            <pc:sldLayoutMk cId="4216412447" sldId="2147483680"/>
          </pc:sldLayoutMkLst>
        </pc:sldLayoutChg>
        <pc:sldLayoutChg chg="add del mod replId">
          <pc:chgData name="Samantha Morris (2222405)" userId="S::2222405@student.uwtsd.ac.uk::8b869680-9cd7-479e-a608-97a8c552f7ba" providerId="AD" clId="Web-{2CAA9E60-C774-7C1C-F09B-C6E39131C098}" dt="2023-02-15T14:39:16.416" v="1"/>
          <pc:sldLayoutMkLst>
            <pc:docMk/>
            <pc:sldMasterMk cId="3409605251" sldId="2147483672"/>
            <pc:sldLayoutMk cId="4099225961" sldId="2147483681"/>
          </pc:sldLayoutMkLst>
        </pc:sldLayoutChg>
        <pc:sldLayoutChg chg="add del mod replId">
          <pc:chgData name="Samantha Morris (2222405)" userId="S::2222405@student.uwtsd.ac.uk::8b869680-9cd7-479e-a608-97a8c552f7ba" providerId="AD" clId="Web-{2CAA9E60-C774-7C1C-F09B-C6E39131C098}" dt="2023-02-15T14:39:16.416" v="1"/>
          <pc:sldLayoutMkLst>
            <pc:docMk/>
            <pc:sldMasterMk cId="3409605251" sldId="2147483672"/>
            <pc:sldLayoutMk cId="2143866058" sldId="2147483682"/>
          </pc:sldLayoutMkLst>
        </pc:sldLayoutChg>
        <pc:sldLayoutChg chg="add del mod replId">
          <pc:chgData name="Samantha Morris (2222405)" userId="S::2222405@student.uwtsd.ac.uk::8b869680-9cd7-479e-a608-97a8c552f7ba" providerId="AD" clId="Web-{2CAA9E60-C774-7C1C-F09B-C6E39131C098}" dt="2023-02-15T14:39:16.416" v="1"/>
          <pc:sldLayoutMkLst>
            <pc:docMk/>
            <pc:sldMasterMk cId="3409605251" sldId="2147483672"/>
            <pc:sldLayoutMk cId="2442370401" sldId="2147483683"/>
          </pc:sldLayoutMkLst>
        </pc:sldLayoutChg>
      </pc:sldMasterChg>
      <pc:sldMasterChg chg="add del addSldLayout delSldLayout modSldLayout">
        <pc:chgData name="Samantha Morris (2222405)" userId="S::2222405@student.uwtsd.ac.uk::8b869680-9cd7-479e-a608-97a8c552f7ba" providerId="AD" clId="Web-{2CAA9E60-C774-7C1C-F09B-C6E39131C098}" dt="2023-02-15T14:39:21.291" v="2"/>
        <pc:sldMasterMkLst>
          <pc:docMk/>
          <pc:sldMasterMk cId="3165364729" sldId="2147483684"/>
        </pc:sldMasterMkLst>
        <pc:sldLayoutChg chg="add del mod replId">
          <pc:chgData name="Samantha Morris (2222405)" userId="S::2222405@student.uwtsd.ac.uk::8b869680-9cd7-479e-a608-97a8c552f7ba" providerId="AD" clId="Web-{2CAA9E60-C774-7C1C-F09B-C6E39131C098}" dt="2023-02-15T14:39:21.291" v="2"/>
          <pc:sldLayoutMkLst>
            <pc:docMk/>
            <pc:sldMasterMk cId="3165364729" sldId="2147483684"/>
            <pc:sldLayoutMk cId="3034879459" sldId="2147483685"/>
          </pc:sldLayoutMkLst>
        </pc:sldLayoutChg>
        <pc:sldLayoutChg chg="add del mod replId">
          <pc:chgData name="Samantha Morris (2222405)" userId="S::2222405@student.uwtsd.ac.uk::8b869680-9cd7-479e-a608-97a8c552f7ba" providerId="AD" clId="Web-{2CAA9E60-C774-7C1C-F09B-C6E39131C098}" dt="2023-02-15T14:39:21.291" v="2"/>
          <pc:sldLayoutMkLst>
            <pc:docMk/>
            <pc:sldMasterMk cId="3165364729" sldId="2147483684"/>
            <pc:sldLayoutMk cId="364903892" sldId="2147483686"/>
          </pc:sldLayoutMkLst>
        </pc:sldLayoutChg>
        <pc:sldLayoutChg chg="add del mod replId">
          <pc:chgData name="Samantha Morris (2222405)" userId="S::2222405@student.uwtsd.ac.uk::8b869680-9cd7-479e-a608-97a8c552f7ba" providerId="AD" clId="Web-{2CAA9E60-C774-7C1C-F09B-C6E39131C098}" dt="2023-02-15T14:39:21.291" v="2"/>
          <pc:sldLayoutMkLst>
            <pc:docMk/>
            <pc:sldMasterMk cId="3165364729" sldId="2147483684"/>
            <pc:sldLayoutMk cId="1117857404" sldId="2147483687"/>
          </pc:sldLayoutMkLst>
        </pc:sldLayoutChg>
        <pc:sldLayoutChg chg="add del mod replId">
          <pc:chgData name="Samantha Morris (2222405)" userId="S::2222405@student.uwtsd.ac.uk::8b869680-9cd7-479e-a608-97a8c552f7ba" providerId="AD" clId="Web-{2CAA9E60-C774-7C1C-F09B-C6E39131C098}" dt="2023-02-15T14:39:21.291" v="2"/>
          <pc:sldLayoutMkLst>
            <pc:docMk/>
            <pc:sldMasterMk cId="3165364729" sldId="2147483684"/>
            <pc:sldLayoutMk cId="247819754" sldId="2147483688"/>
          </pc:sldLayoutMkLst>
        </pc:sldLayoutChg>
        <pc:sldLayoutChg chg="add del mod replId">
          <pc:chgData name="Samantha Morris (2222405)" userId="S::2222405@student.uwtsd.ac.uk::8b869680-9cd7-479e-a608-97a8c552f7ba" providerId="AD" clId="Web-{2CAA9E60-C774-7C1C-F09B-C6E39131C098}" dt="2023-02-15T14:39:21.291" v="2"/>
          <pc:sldLayoutMkLst>
            <pc:docMk/>
            <pc:sldMasterMk cId="3165364729" sldId="2147483684"/>
            <pc:sldLayoutMk cId="2409784184" sldId="2147483689"/>
          </pc:sldLayoutMkLst>
        </pc:sldLayoutChg>
        <pc:sldLayoutChg chg="add del mod replId">
          <pc:chgData name="Samantha Morris (2222405)" userId="S::2222405@student.uwtsd.ac.uk::8b869680-9cd7-479e-a608-97a8c552f7ba" providerId="AD" clId="Web-{2CAA9E60-C774-7C1C-F09B-C6E39131C098}" dt="2023-02-15T14:39:21.291" v="2"/>
          <pc:sldLayoutMkLst>
            <pc:docMk/>
            <pc:sldMasterMk cId="3165364729" sldId="2147483684"/>
            <pc:sldLayoutMk cId="3812385742" sldId="2147483690"/>
          </pc:sldLayoutMkLst>
        </pc:sldLayoutChg>
        <pc:sldLayoutChg chg="add del mod replId">
          <pc:chgData name="Samantha Morris (2222405)" userId="S::2222405@student.uwtsd.ac.uk::8b869680-9cd7-479e-a608-97a8c552f7ba" providerId="AD" clId="Web-{2CAA9E60-C774-7C1C-F09B-C6E39131C098}" dt="2023-02-15T14:39:21.291" v="2"/>
          <pc:sldLayoutMkLst>
            <pc:docMk/>
            <pc:sldMasterMk cId="3165364729" sldId="2147483684"/>
            <pc:sldLayoutMk cId="4116630765" sldId="2147483691"/>
          </pc:sldLayoutMkLst>
        </pc:sldLayoutChg>
        <pc:sldLayoutChg chg="add del mod replId">
          <pc:chgData name="Samantha Morris (2222405)" userId="S::2222405@student.uwtsd.ac.uk::8b869680-9cd7-479e-a608-97a8c552f7ba" providerId="AD" clId="Web-{2CAA9E60-C774-7C1C-F09B-C6E39131C098}" dt="2023-02-15T14:39:21.291" v="2"/>
          <pc:sldLayoutMkLst>
            <pc:docMk/>
            <pc:sldMasterMk cId="3165364729" sldId="2147483684"/>
            <pc:sldLayoutMk cId="2793344757" sldId="2147483692"/>
          </pc:sldLayoutMkLst>
        </pc:sldLayoutChg>
        <pc:sldLayoutChg chg="add del mod replId">
          <pc:chgData name="Samantha Morris (2222405)" userId="S::2222405@student.uwtsd.ac.uk::8b869680-9cd7-479e-a608-97a8c552f7ba" providerId="AD" clId="Web-{2CAA9E60-C774-7C1C-F09B-C6E39131C098}" dt="2023-02-15T14:39:21.291" v="2"/>
          <pc:sldLayoutMkLst>
            <pc:docMk/>
            <pc:sldMasterMk cId="3165364729" sldId="2147483684"/>
            <pc:sldLayoutMk cId="1579862494" sldId="2147483693"/>
          </pc:sldLayoutMkLst>
        </pc:sldLayoutChg>
        <pc:sldLayoutChg chg="add del mod replId">
          <pc:chgData name="Samantha Morris (2222405)" userId="S::2222405@student.uwtsd.ac.uk::8b869680-9cd7-479e-a608-97a8c552f7ba" providerId="AD" clId="Web-{2CAA9E60-C774-7C1C-F09B-C6E39131C098}" dt="2023-02-15T14:39:21.291" v="2"/>
          <pc:sldLayoutMkLst>
            <pc:docMk/>
            <pc:sldMasterMk cId="3165364729" sldId="2147483684"/>
            <pc:sldLayoutMk cId="3072668030" sldId="2147483694"/>
          </pc:sldLayoutMkLst>
        </pc:sldLayoutChg>
        <pc:sldLayoutChg chg="add del mod replId">
          <pc:chgData name="Samantha Morris (2222405)" userId="S::2222405@student.uwtsd.ac.uk::8b869680-9cd7-479e-a608-97a8c552f7ba" providerId="AD" clId="Web-{2CAA9E60-C774-7C1C-F09B-C6E39131C098}" dt="2023-02-15T14:39:21.291" v="2"/>
          <pc:sldLayoutMkLst>
            <pc:docMk/>
            <pc:sldMasterMk cId="3165364729" sldId="2147483684"/>
            <pc:sldLayoutMk cId="302503847" sldId="2147483695"/>
          </pc:sldLayoutMkLst>
        </pc:sldLayoutChg>
      </pc:sldMasterChg>
      <pc:sldMasterChg chg="add del addSldLayout delSldLayout modSldLayout">
        <pc:chgData name="Samantha Morris (2222405)" userId="S::2222405@student.uwtsd.ac.uk::8b869680-9cd7-479e-a608-97a8c552f7ba" providerId="AD" clId="Web-{2CAA9E60-C774-7C1C-F09B-C6E39131C098}" dt="2023-02-15T14:39:24.510" v="3"/>
        <pc:sldMasterMkLst>
          <pc:docMk/>
          <pc:sldMasterMk cId="1815467961" sldId="2147483696"/>
        </pc:sldMasterMkLst>
        <pc:sldLayoutChg chg="add del mod replId">
          <pc:chgData name="Samantha Morris (2222405)" userId="S::2222405@student.uwtsd.ac.uk::8b869680-9cd7-479e-a608-97a8c552f7ba" providerId="AD" clId="Web-{2CAA9E60-C774-7C1C-F09B-C6E39131C098}" dt="2023-02-15T14:39:24.510" v="3"/>
          <pc:sldLayoutMkLst>
            <pc:docMk/>
            <pc:sldMasterMk cId="1815467961" sldId="2147483696"/>
            <pc:sldLayoutMk cId="2637253464" sldId="2147483697"/>
          </pc:sldLayoutMkLst>
        </pc:sldLayoutChg>
        <pc:sldLayoutChg chg="add del mod replId">
          <pc:chgData name="Samantha Morris (2222405)" userId="S::2222405@student.uwtsd.ac.uk::8b869680-9cd7-479e-a608-97a8c552f7ba" providerId="AD" clId="Web-{2CAA9E60-C774-7C1C-F09B-C6E39131C098}" dt="2023-02-15T14:39:24.510" v="3"/>
          <pc:sldLayoutMkLst>
            <pc:docMk/>
            <pc:sldMasterMk cId="1815467961" sldId="2147483696"/>
            <pc:sldLayoutMk cId="1601342386" sldId="2147483698"/>
          </pc:sldLayoutMkLst>
        </pc:sldLayoutChg>
        <pc:sldLayoutChg chg="add del mod replId">
          <pc:chgData name="Samantha Morris (2222405)" userId="S::2222405@student.uwtsd.ac.uk::8b869680-9cd7-479e-a608-97a8c552f7ba" providerId="AD" clId="Web-{2CAA9E60-C774-7C1C-F09B-C6E39131C098}" dt="2023-02-15T14:39:24.510" v="3"/>
          <pc:sldLayoutMkLst>
            <pc:docMk/>
            <pc:sldMasterMk cId="1815467961" sldId="2147483696"/>
            <pc:sldLayoutMk cId="1372643154" sldId="2147483699"/>
          </pc:sldLayoutMkLst>
        </pc:sldLayoutChg>
        <pc:sldLayoutChg chg="add del mod replId">
          <pc:chgData name="Samantha Morris (2222405)" userId="S::2222405@student.uwtsd.ac.uk::8b869680-9cd7-479e-a608-97a8c552f7ba" providerId="AD" clId="Web-{2CAA9E60-C774-7C1C-F09B-C6E39131C098}" dt="2023-02-15T14:39:24.510" v="3"/>
          <pc:sldLayoutMkLst>
            <pc:docMk/>
            <pc:sldMasterMk cId="1815467961" sldId="2147483696"/>
            <pc:sldLayoutMk cId="1728931643" sldId="2147483700"/>
          </pc:sldLayoutMkLst>
        </pc:sldLayoutChg>
        <pc:sldLayoutChg chg="add del mod replId">
          <pc:chgData name="Samantha Morris (2222405)" userId="S::2222405@student.uwtsd.ac.uk::8b869680-9cd7-479e-a608-97a8c552f7ba" providerId="AD" clId="Web-{2CAA9E60-C774-7C1C-F09B-C6E39131C098}" dt="2023-02-15T14:39:24.510" v="3"/>
          <pc:sldLayoutMkLst>
            <pc:docMk/>
            <pc:sldMasterMk cId="1815467961" sldId="2147483696"/>
            <pc:sldLayoutMk cId="3400599960" sldId="2147483701"/>
          </pc:sldLayoutMkLst>
        </pc:sldLayoutChg>
        <pc:sldLayoutChg chg="add del mod replId">
          <pc:chgData name="Samantha Morris (2222405)" userId="S::2222405@student.uwtsd.ac.uk::8b869680-9cd7-479e-a608-97a8c552f7ba" providerId="AD" clId="Web-{2CAA9E60-C774-7C1C-F09B-C6E39131C098}" dt="2023-02-15T14:39:24.510" v="3"/>
          <pc:sldLayoutMkLst>
            <pc:docMk/>
            <pc:sldMasterMk cId="1815467961" sldId="2147483696"/>
            <pc:sldLayoutMk cId="2478883282" sldId="2147483702"/>
          </pc:sldLayoutMkLst>
        </pc:sldLayoutChg>
        <pc:sldLayoutChg chg="add del mod replId">
          <pc:chgData name="Samantha Morris (2222405)" userId="S::2222405@student.uwtsd.ac.uk::8b869680-9cd7-479e-a608-97a8c552f7ba" providerId="AD" clId="Web-{2CAA9E60-C774-7C1C-F09B-C6E39131C098}" dt="2023-02-15T14:39:24.510" v="3"/>
          <pc:sldLayoutMkLst>
            <pc:docMk/>
            <pc:sldMasterMk cId="1815467961" sldId="2147483696"/>
            <pc:sldLayoutMk cId="1635936000" sldId="2147483703"/>
          </pc:sldLayoutMkLst>
        </pc:sldLayoutChg>
        <pc:sldLayoutChg chg="add del mod replId">
          <pc:chgData name="Samantha Morris (2222405)" userId="S::2222405@student.uwtsd.ac.uk::8b869680-9cd7-479e-a608-97a8c552f7ba" providerId="AD" clId="Web-{2CAA9E60-C774-7C1C-F09B-C6E39131C098}" dt="2023-02-15T14:39:24.510" v="3"/>
          <pc:sldLayoutMkLst>
            <pc:docMk/>
            <pc:sldMasterMk cId="1815467961" sldId="2147483696"/>
            <pc:sldLayoutMk cId="226511734" sldId="2147483704"/>
          </pc:sldLayoutMkLst>
        </pc:sldLayoutChg>
        <pc:sldLayoutChg chg="add del mod replId">
          <pc:chgData name="Samantha Morris (2222405)" userId="S::2222405@student.uwtsd.ac.uk::8b869680-9cd7-479e-a608-97a8c552f7ba" providerId="AD" clId="Web-{2CAA9E60-C774-7C1C-F09B-C6E39131C098}" dt="2023-02-15T14:39:24.510" v="3"/>
          <pc:sldLayoutMkLst>
            <pc:docMk/>
            <pc:sldMasterMk cId="1815467961" sldId="2147483696"/>
            <pc:sldLayoutMk cId="1664308795" sldId="2147483705"/>
          </pc:sldLayoutMkLst>
        </pc:sldLayoutChg>
        <pc:sldLayoutChg chg="add del mod replId">
          <pc:chgData name="Samantha Morris (2222405)" userId="S::2222405@student.uwtsd.ac.uk::8b869680-9cd7-479e-a608-97a8c552f7ba" providerId="AD" clId="Web-{2CAA9E60-C774-7C1C-F09B-C6E39131C098}" dt="2023-02-15T14:39:24.510" v="3"/>
          <pc:sldLayoutMkLst>
            <pc:docMk/>
            <pc:sldMasterMk cId="1815467961" sldId="2147483696"/>
            <pc:sldLayoutMk cId="1453531235" sldId="2147483706"/>
          </pc:sldLayoutMkLst>
        </pc:sldLayoutChg>
        <pc:sldLayoutChg chg="add del mod replId">
          <pc:chgData name="Samantha Morris (2222405)" userId="S::2222405@student.uwtsd.ac.uk::8b869680-9cd7-479e-a608-97a8c552f7ba" providerId="AD" clId="Web-{2CAA9E60-C774-7C1C-F09B-C6E39131C098}" dt="2023-02-15T14:39:24.510" v="3"/>
          <pc:sldLayoutMkLst>
            <pc:docMk/>
            <pc:sldMasterMk cId="1815467961" sldId="2147483696"/>
            <pc:sldLayoutMk cId="2709447827" sldId="2147483707"/>
          </pc:sldLayoutMkLst>
        </pc:sldLayoutChg>
      </pc:sldMasterChg>
      <pc:sldMasterChg chg="add addSldLayout modSldLayout">
        <pc:chgData name="Samantha Morris (2222405)" userId="S::2222405@student.uwtsd.ac.uk::8b869680-9cd7-479e-a608-97a8c552f7ba" providerId="AD" clId="Web-{2CAA9E60-C774-7C1C-F09B-C6E39131C098}" dt="2023-02-15T14:39:24.510" v="3"/>
        <pc:sldMasterMkLst>
          <pc:docMk/>
          <pc:sldMasterMk cId="201711783" sldId="2147483708"/>
        </pc:sldMasterMkLst>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3470308331" sldId="2147483709"/>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3966759794" sldId="2147483710"/>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1067227226" sldId="2147483711"/>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3425874178" sldId="2147483712"/>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1524416282" sldId="2147483713"/>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148016942" sldId="2147483714"/>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1333863382" sldId="2147483715"/>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4253501104" sldId="2147483716"/>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367701208" sldId="2147483717"/>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1454089760" sldId="2147483718"/>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3591200104" sldId="2147483719"/>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3397378759" sldId="2147483720"/>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1582827532" sldId="2147483721"/>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3934409500" sldId="2147483722"/>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2764700891" sldId="2147483723"/>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3683793371" sldId="2147483724"/>
          </pc:sldLayoutMkLst>
        </pc:sldLayoutChg>
        <pc:sldLayoutChg chg="add mod replId">
          <pc:chgData name="Samantha Morris (2222405)" userId="S::2222405@student.uwtsd.ac.uk::8b869680-9cd7-479e-a608-97a8c552f7ba" providerId="AD" clId="Web-{2CAA9E60-C774-7C1C-F09B-C6E39131C098}" dt="2023-02-15T14:39:24.510" v="3"/>
          <pc:sldLayoutMkLst>
            <pc:docMk/>
            <pc:sldMasterMk cId="201711783" sldId="2147483708"/>
            <pc:sldLayoutMk cId="543463848" sldId="2147483725"/>
          </pc:sldLayoutMkLst>
        </pc:sldLayoutChg>
      </pc:sldMasterChg>
    </pc:docChg>
  </pc:docChgLst>
  <pc:docChgLst>
    <pc:chgData name="Samantha Morris (2222405)" userId="S::2222405@student.uwtsd.ac.uk::8b869680-9cd7-479e-a608-97a8c552f7ba" providerId="AD" clId="Web-{D702E054-5472-A4F8-AAFE-0D43C9703BAF}"/>
    <pc:docChg chg="mod addSld delSld modSld modMainMaster">
      <pc:chgData name="Samantha Morris (2222405)" userId="S::2222405@student.uwtsd.ac.uk::8b869680-9cd7-479e-a608-97a8c552f7ba" providerId="AD" clId="Web-{D702E054-5472-A4F8-AAFE-0D43C9703BAF}" dt="2023-02-15T20:07:15.536" v="94" actId="20577"/>
      <pc:docMkLst>
        <pc:docMk/>
      </pc:docMkLst>
      <pc:sldChg chg="addSp delSp modSp">
        <pc:chgData name="Samantha Morris (2222405)" userId="S::2222405@student.uwtsd.ac.uk::8b869680-9cd7-479e-a608-97a8c552f7ba" providerId="AD" clId="Web-{D702E054-5472-A4F8-AAFE-0D43C9703BAF}" dt="2023-02-15T20:07:15.536" v="94" actId="20577"/>
        <pc:sldMkLst>
          <pc:docMk/>
          <pc:sldMk cId="109857222" sldId="256"/>
        </pc:sldMkLst>
        <pc:spChg chg="mod">
          <ac:chgData name="Samantha Morris (2222405)" userId="S::2222405@student.uwtsd.ac.uk::8b869680-9cd7-479e-a608-97a8c552f7ba" providerId="AD" clId="Web-{D702E054-5472-A4F8-AAFE-0D43C9703BAF}" dt="2023-02-15T20:07:15.536" v="94" actId="20577"/>
          <ac:spMkLst>
            <pc:docMk/>
            <pc:sldMk cId="109857222" sldId="256"/>
            <ac:spMk id="3" creationId="{00000000-0000-0000-0000-000000000000}"/>
          </ac:spMkLst>
        </pc:spChg>
        <pc:spChg chg="add del mod">
          <ac:chgData name="Samantha Morris (2222405)" userId="S::2222405@student.uwtsd.ac.uk::8b869680-9cd7-479e-a608-97a8c552f7ba" providerId="AD" clId="Web-{D702E054-5472-A4F8-AAFE-0D43C9703BAF}" dt="2023-02-15T15:36:46.130" v="8"/>
          <ac:spMkLst>
            <pc:docMk/>
            <pc:sldMk cId="109857222" sldId="256"/>
            <ac:spMk id="5" creationId="{6470D524-3473-C895-1B1B-066B7ABA925E}"/>
          </ac:spMkLst>
        </pc:spChg>
      </pc:sldChg>
      <pc:sldChg chg="addSp modSp del">
        <pc:chgData name="Samantha Morris (2222405)" userId="S::2222405@student.uwtsd.ac.uk::8b869680-9cd7-479e-a608-97a8c552f7ba" providerId="AD" clId="Web-{D702E054-5472-A4F8-AAFE-0D43C9703BAF}" dt="2023-02-15T15:35:38.519" v="1"/>
        <pc:sldMkLst>
          <pc:docMk/>
          <pc:sldMk cId="3467943463" sldId="257"/>
        </pc:sldMkLst>
        <pc:spChg chg="add mod">
          <ac:chgData name="Samantha Morris (2222405)" userId="S::2222405@student.uwtsd.ac.uk::8b869680-9cd7-479e-a608-97a8c552f7ba" providerId="AD" clId="Web-{D702E054-5472-A4F8-AAFE-0D43C9703BAF}" dt="2023-02-15T15:35:22.425" v="0"/>
          <ac:spMkLst>
            <pc:docMk/>
            <pc:sldMk cId="3467943463" sldId="257"/>
            <ac:spMk id="2" creationId="{4B821678-9275-25AE-0AC9-17F0DA1EE19C}"/>
          </ac:spMkLst>
        </pc:spChg>
      </pc:sldChg>
      <pc:sldChg chg="addSp modSp">
        <pc:chgData name="Samantha Morris (2222405)" userId="S::2222405@student.uwtsd.ac.uk::8b869680-9cd7-479e-a608-97a8c552f7ba" providerId="AD" clId="Web-{D702E054-5472-A4F8-AAFE-0D43C9703BAF}" dt="2023-02-15T15:41:56.199" v="49" actId="1076"/>
        <pc:sldMkLst>
          <pc:docMk/>
          <pc:sldMk cId="3812933317" sldId="258"/>
        </pc:sldMkLst>
        <pc:spChg chg="add mod">
          <ac:chgData name="Samantha Morris (2222405)" userId="S::2222405@student.uwtsd.ac.uk::8b869680-9cd7-479e-a608-97a8c552f7ba" providerId="AD" clId="Web-{D702E054-5472-A4F8-AAFE-0D43C9703BAF}" dt="2023-02-15T15:35:58.941" v="3"/>
          <ac:spMkLst>
            <pc:docMk/>
            <pc:sldMk cId="3812933317" sldId="258"/>
            <ac:spMk id="2" creationId="{96EF7489-F2A6-5821-6B6E-47BA43BEAB35}"/>
          </ac:spMkLst>
        </pc:spChg>
        <pc:spChg chg="add">
          <ac:chgData name="Samantha Morris (2222405)" userId="S::2222405@student.uwtsd.ac.uk::8b869680-9cd7-479e-a608-97a8c552f7ba" providerId="AD" clId="Web-{D702E054-5472-A4F8-AAFE-0D43C9703BAF}" dt="2023-02-15T15:37:00.833" v="9"/>
          <ac:spMkLst>
            <pc:docMk/>
            <pc:sldMk cId="3812933317" sldId="258"/>
            <ac:spMk id="3" creationId="{420DED04-15BF-B5CA-22BB-A0E30A14DA5F}"/>
          </ac:spMkLst>
        </pc:spChg>
        <pc:spChg chg="add mod">
          <ac:chgData name="Samantha Morris (2222405)" userId="S::2222405@student.uwtsd.ac.uk::8b869680-9cd7-479e-a608-97a8c552f7ba" providerId="AD" clId="Web-{D702E054-5472-A4F8-AAFE-0D43C9703BAF}" dt="2023-02-15T15:41:56.199" v="49" actId="1076"/>
          <ac:spMkLst>
            <pc:docMk/>
            <pc:sldMk cId="3812933317" sldId="258"/>
            <ac:spMk id="4" creationId="{93829AA1-94C6-7FF9-9BEA-391516D2B1C8}"/>
          </ac:spMkLst>
        </pc:spChg>
      </pc:sldChg>
      <pc:sldChg chg="addSp modSp">
        <pc:chgData name="Samantha Morris (2222405)" userId="S::2222405@student.uwtsd.ac.uk::8b869680-9cd7-479e-a608-97a8c552f7ba" providerId="AD" clId="Web-{D702E054-5472-A4F8-AAFE-0D43C9703BAF}" dt="2023-02-15T15:39:57.040" v="33" actId="20577"/>
        <pc:sldMkLst>
          <pc:docMk/>
          <pc:sldMk cId="2734296151" sldId="259"/>
        </pc:sldMkLst>
        <pc:spChg chg="add mod">
          <ac:chgData name="Samantha Morris (2222405)" userId="S::2222405@student.uwtsd.ac.uk::8b869680-9cd7-479e-a608-97a8c552f7ba" providerId="AD" clId="Web-{D702E054-5472-A4F8-AAFE-0D43C9703BAF}" dt="2023-02-15T15:35:43.254" v="2"/>
          <ac:spMkLst>
            <pc:docMk/>
            <pc:sldMk cId="2734296151" sldId="259"/>
            <ac:spMk id="2" creationId="{1D486773-913F-493D-407D-BA034885D4C9}"/>
          </ac:spMkLst>
        </pc:spChg>
        <pc:spChg chg="add mod">
          <ac:chgData name="Samantha Morris (2222405)" userId="S::2222405@student.uwtsd.ac.uk::8b869680-9cd7-479e-a608-97a8c552f7ba" providerId="AD" clId="Web-{D702E054-5472-A4F8-AAFE-0D43C9703BAF}" dt="2023-02-15T15:39:57.040" v="33" actId="20577"/>
          <ac:spMkLst>
            <pc:docMk/>
            <pc:sldMk cId="2734296151" sldId="259"/>
            <ac:spMk id="3" creationId="{24F94EED-A3F1-A47D-ADC1-64B73B191233}"/>
          </ac:spMkLst>
        </pc:spChg>
      </pc:sldChg>
      <pc:sldChg chg="addSp modSp new">
        <pc:chgData name="Samantha Morris (2222405)" userId="S::2222405@student.uwtsd.ac.uk::8b869680-9cd7-479e-a608-97a8c552f7ba" providerId="AD" clId="Web-{D702E054-5472-A4F8-AAFE-0D43C9703BAF}" dt="2023-02-15T16:01:38.114" v="87" actId="20577"/>
        <pc:sldMkLst>
          <pc:docMk/>
          <pc:sldMk cId="1168301615" sldId="260"/>
        </pc:sldMkLst>
        <pc:spChg chg="add mod">
          <ac:chgData name="Samantha Morris (2222405)" userId="S::2222405@student.uwtsd.ac.uk::8b869680-9cd7-479e-a608-97a8c552f7ba" providerId="AD" clId="Web-{D702E054-5472-A4F8-AAFE-0D43C9703BAF}" dt="2023-02-15T16:01:38.114" v="87" actId="20577"/>
          <ac:spMkLst>
            <pc:docMk/>
            <pc:sldMk cId="1168301615" sldId="260"/>
            <ac:spMk id="3" creationId="{3953FD02-8FB0-25B4-EF37-496412EE8C69}"/>
          </ac:spMkLst>
        </pc:spChg>
      </pc:sldChg>
      <pc:sldMasterChg chg="mod modSldLayout">
        <pc:chgData name="Samantha Morris (2222405)" userId="S::2222405@student.uwtsd.ac.uk::8b869680-9cd7-479e-a608-97a8c552f7ba" providerId="AD" clId="Web-{D702E054-5472-A4F8-AAFE-0D43C9703BAF}" dt="2023-02-15T15:36:46.130" v="8"/>
        <pc:sldMasterMkLst>
          <pc:docMk/>
          <pc:sldMasterMk cId="3412404002" sldId="2147483726"/>
        </pc:sldMasterMkLst>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368628653" sldId="2147483727"/>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557612938" sldId="2147483728"/>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3532413618" sldId="2147483729"/>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1106070151" sldId="2147483730"/>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1512258030" sldId="2147483731"/>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1673864629" sldId="2147483732"/>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709165137" sldId="2147483733"/>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3851221070" sldId="2147483734"/>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3291766425" sldId="2147483735"/>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3308446478" sldId="2147483736"/>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2769567538" sldId="2147483737"/>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3031278556" sldId="2147483738"/>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2155538018" sldId="2147483739"/>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3441601754" sldId="2147483740"/>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2976351656" sldId="2147483741"/>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2524934860" sldId="2147483742"/>
          </pc:sldLayoutMkLst>
        </pc:sldLayoutChg>
        <pc:sldLayoutChg chg="mod">
          <pc:chgData name="Samantha Morris (2222405)" userId="S::2222405@student.uwtsd.ac.uk::8b869680-9cd7-479e-a608-97a8c552f7ba" providerId="AD" clId="Web-{D702E054-5472-A4F8-AAFE-0D43C9703BAF}" dt="2023-02-15T15:36:46.130" v="8"/>
          <pc:sldLayoutMkLst>
            <pc:docMk/>
            <pc:sldMasterMk cId="3412404002" sldId="2147483726"/>
            <pc:sldLayoutMk cId="3265998772" sldId="2147483743"/>
          </pc:sldLayoutMkLst>
        </pc:sldLayoutChg>
      </pc:sldMasterChg>
    </pc:docChg>
  </pc:docChgLst>
  <pc:docChgLst>
    <pc:chgData name="Samantha Morris (2222405)" userId="S::2222405@student.uwtsd.ac.uk::8b869680-9cd7-479e-a608-97a8c552f7ba" providerId="AD" clId="Web-{5BB1C3E3-E194-4785-BC86-65A2AC305AFA}"/>
    <pc:docChg chg="addSld modSld">
      <pc:chgData name="Samantha Morris (2222405)" userId="S::2222405@student.uwtsd.ac.uk::8b869680-9cd7-479e-a608-97a8c552f7ba" providerId="AD" clId="Web-{5BB1C3E3-E194-4785-BC86-65A2AC305AFA}" dt="2023-02-10T15:16:37.670" v="229"/>
      <pc:docMkLst>
        <pc:docMk/>
      </pc:docMkLst>
      <pc:sldChg chg="addSp delSp modSp mod setBg addAnim setClrOvrMap">
        <pc:chgData name="Samantha Morris (2222405)" userId="S::2222405@student.uwtsd.ac.uk::8b869680-9cd7-479e-a608-97a8c552f7ba" providerId="AD" clId="Web-{5BB1C3E3-E194-4785-BC86-65A2AC305AFA}" dt="2023-02-10T15:14:09.003" v="227" actId="20577"/>
        <pc:sldMkLst>
          <pc:docMk/>
          <pc:sldMk cId="109857222" sldId="256"/>
        </pc:sldMkLst>
        <pc:spChg chg="mod">
          <ac:chgData name="Samantha Morris (2222405)" userId="S::2222405@student.uwtsd.ac.uk::8b869680-9cd7-479e-a608-97a8c552f7ba" providerId="AD" clId="Web-{5BB1C3E3-E194-4785-BC86-65A2AC305AFA}" dt="2023-02-10T15:14:09.003" v="227" actId="20577"/>
          <ac:spMkLst>
            <pc:docMk/>
            <pc:sldMk cId="109857222" sldId="256"/>
            <ac:spMk id="2" creationId="{00000000-0000-0000-0000-000000000000}"/>
          </ac:spMkLst>
        </pc:spChg>
        <pc:spChg chg="mod">
          <ac:chgData name="Samantha Morris (2222405)" userId="S::2222405@student.uwtsd.ac.uk::8b869680-9cd7-479e-a608-97a8c552f7ba" providerId="AD" clId="Web-{5BB1C3E3-E194-4785-BC86-65A2AC305AFA}" dt="2023-02-10T15:06:44.176" v="170"/>
          <ac:spMkLst>
            <pc:docMk/>
            <pc:sldMk cId="109857222" sldId="256"/>
            <ac:spMk id="3" creationId="{00000000-0000-0000-0000-000000000000}"/>
          </ac:spMkLst>
        </pc:spChg>
        <pc:spChg chg="add del">
          <ac:chgData name="Samantha Morris (2222405)" userId="S::2222405@student.uwtsd.ac.uk::8b869680-9cd7-479e-a608-97a8c552f7ba" providerId="AD" clId="Web-{5BB1C3E3-E194-4785-BC86-65A2AC305AFA}" dt="2023-02-10T15:06:44.176" v="170"/>
          <ac:spMkLst>
            <pc:docMk/>
            <pc:sldMk cId="109857222" sldId="256"/>
            <ac:spMk id="9" creationId="{E49CC64F-7275-4E33-961B-0C5CDC439875}"/>
          </ac:spMkLst>
        </pc:spChg>
        <pc:spChg chg="add">
          <ac:chgData name="Samantha Morris (2222405)" userId="S::2222405@student.uwtsd.ac.uk::8b869680-9cd7-479e-a608-97a8c552f7ba" providerId="AD" clId="Web-{5BB1C3E3-E194-4785-BC86-65A2AC305AFA}" dt="2023-02-10T15:06:44.176" v="170"/>
          <ac:spMkLst>
            <pc:docMk/>
            <pc:sldMk cId="109857222" sldId="256"/>
            <ac:spMk id="14" creationId="{F1611BA9-268A-49A6-84F8-FC91536686E4}"/>
          </ac:spMkLst>
        </pc:spChg>
        <pc:spChg chg="add">
          <ac:chgData name="Samantha Morris (2222405)" userId="S::2222405@student.uwtsd.ac.uk::8b869680-9cd7-479e-a608-97a8c552f7ba" providerId="AD" clId="Web-{5BB1C3E3-E194-4785-BC86-65A2AC305AFA}" dt="2023-02-10T15:06:44.176" v="170"/>
          <ac:spMkLst>
            <pc:docMk/>
            <pc:sldMk cId="109857222" sldId="256"/>
            <ac:spMk id="16" creationId="{E20EB187-900F-4AF5-813B-101456D9FD39}"/>
          </ac:spMkLst>
        </pc:spChg>
        <pc:spChg chg="add">
          <ac:chgData name="Samantha Morris (2222405)" userId="S::2222405@student.uwtsd.ac.uk::8b869680-9cd7-479e-a608-97a8c552f7ba" providerId="AD" clId="Web-{5BB1C3E3-E194-4785-BC86-65A2AC305AFA}" dt="2023-02-10T15:06:44.176" v="170"/>
          <ac:spMkLst>
            <pc:docMk/>
            <pc:sldMk cId="109857222" sldId="256"/>
            <ac:spMk id="18" creationId="{1825D5AF-D278-4D9A-A4F5-A1A1D3507636}"/>
          </ac:spMkLst>
        </pc:spChg>
        <pc:picChg chg="add mod ord">
          <ac:chgData name="Samantha Morris (2222405)" userId="S::2222405@student.uwtsd.ac.uk::8b869680-9cd7-479e-a608-97a8c552f7ba" providerId="AD" clId="Web-{5BB1C3E3-E194-4785-BC86-65A2AC305AFA}" dt="2023-02-10T15:06:44.176" v="170"/>
          <ac:picMkLst>
            <pc:docMk/>
            <pc:sldMk cId="109857222" sldId="256"/>
            <ac:picMk id="5" creationId="{0BB84405-C6F3-7E6A-33AB-068A69F8EF2A}"/>
          </ac:picMkLst>
        </pc:picChg>
      </pc:sldChg>
      <pc:sldChg chg="new">
        <pc:chgData name="Samantha Morris (2222405)" userId="S::2222405@student.uwtsd.ac.uk::8b869680-9cd7-479e-a608-97a8c552f7ba" providerId="AD" clId="Web-{5BB1C3E3-E194-4785-BC86-65A2AC305AFA}" dt="2023-02-10T14:42:14.263" v="0"/>
        <pc:sldMkLst>
          <pc:docMk/>
          <pc:sldMk cId="3467943463" sldId="257"/>
        </pc:sldMkLst>
      </pc:sldChg>
      <pc:sldChg chg="new">
        <pc:chgData name="Samantha Morris (2222405)" userId="S::2222405@student.uwtsd.ac.uk::8b869680-9cd7-479e-a608-97a8c552f7ba" providerId="AD" clId="Web-{5BB1C3E3-E194-4785-BC86-65A2AC305AFA}" dt="2023-02-10T15:14:33.239" v="228"/>
        <pc:sldMkLst>
          <pc:docMk/>
          <pc:sldMk cId="3812933317" sldId="258"/>
        </pc:sldMkLst>
      </pc:sldChg>
      <pc:sldChg chg="new">
        <pc:chgData name="Samantha Morris (2222405)" userId="S::2222405@student.uwtsd.ac.uk::8b869680-9cd7-479e-a608-97a8c552f7ba" providerId="AD" clId="Web-{5BB1C3E3-E194-4785-BC86-65A2AC305AFA}" dt="2023-02-10T15:16:37.670" v="229"/>
        <pc:sldMkLst>
          <pc:docMk/>
          <pc:sldMk cId="2734296151" sldId="259"/>
        </pc:sldMkLst>
      </pc:sldChg>
    </pc:docChg>
  </pc:docChgLst>
  <pc:docChgLst>
    <pc:chgData name="Samantha Morris (2222405)" userId="S::2222405@student.uwtsd.ac.uk::8b869680-9cd7-479e-a608-97a8c552f7ba" providerId="AD" clId="Web-{AAC1B52E-303E-1596-55B5-AFF2AD54CF2D}"/>
    <pc:docChg chg="modSld">
      <pc:chgData name="Samantha Morris (2222405)" userId="S::2222405@student.uwtsd.ac.uk::8b869680-9cd7-479e-a608-97a8c552f7ba" providerId="AD" clId="Web-{AAC1B52E-303E-1596-55B5-AFF2AD54CF2D}" dt="2023-02-15T15:07:14.196" v="272" actId="20577"/>
      <pc:docMkLst>
        <pc:docMk/>
      </pc:docMkLst>
      <pc:sldChg chg="addSp delSp modSp">
        <pc:chgData name="Samantha Morris (2222405)" userId="S::2222405@student.uwtsd.ac.uk::8b869680-9cd7-479e-a608-97a8c552f7ba" providerId="AD" clId="Web-{AAC1B52E-303E-1596-55B5-AFF2AD54CF2D}" dt="2023-02-15T15:07:14.196" v="272" actId="20577"/>
        <pc:sldMkLst>
          <pc:docMk/>
          <pc:sldMk cId="109857222" sldId="256"/>
        </pc:sldMkLst>
        <pc:spChg chg="mod">
          <ac:chgData name="Samantha Morris (2222405)" userId="S::2222405@student.uwtsd.ac.uk::8b869680-9cd7-479e-a608-97a8c552f7ba" providerId="AD" clId="Web-{AAC1B52E-303E-1596-55B5-AFF2AD54CF2D}" dt="2023-02-15T15:07:14.196" v="272" actId="20577"/>
          <ac:spMkLst>
            <pc:docMk/>
            <pc:sldMk cId="109857222" sldId="256"/>
            <ac:spMk id="3" creationId="{00000000-0000-0000-0000-000000000000}"/>
          </ac:spMkLst>
        </pc:spChg>
        <pc:spChg chg="mod">
          <ac:chgData name="Samantha Morris (2222405)" userId="S::2222405@student.uwtsd.ac.uk::8b869680-9cd7-479e-a608-97a8c552f7ba" providerId="AD" clId="Web-{AAC1B52E-303E-1596-55B5-AFF2AD54CF2D}" dt="2023-02-15T14:58:23.869" v="98" actId="14100"/>
          <ac:spMkLst>
            <pc:docMk/>
            <pc:sldMk cId="109857222" sldId="256"/>
            <ac:spMk id="6" creationId="{A7E2879D-61C3-497C-EBA4-DCA37E41ED0E}"/>
          </ac:spMkLst>
        </pc:spChg>
        <pc:graphicFrameChg chg="add del mod modGraphic">
          <ac:chgData name="Samantha Morris (2222405)" userId="S::2222405@student.uwtsd.ac.uk::8b869680-9cd7-479e-a608-97a8c552f7ba" providerId="AD" clId="Web-{AAC1B52E-303E-1596-55B5-AFF2AD54CF2D}" dt="2023-02-15T15:01:28.109" v="200"/>
          <ac:graphicFrameMkLst>
            <pc:docMk/>
            <pc:sldMk cId="109857222" sldId="256"/>
            <ac:graphicFrameMk id="2" creationId="{58BC9CB2-9001-99FA-558C-EA7ECEAED121}"/>
          </ac:graphicFrameMkLst>
        </pc:graphicFrameChg>
        <pc:picChg chg="mod">
          <ac:chgData name="Samantha Morris (2222405)" userId="S::2222405@student.uwtsd.ac.uk::8b869680-9cd7-479e-a608-97a8c552f7ba" providerId="AD" clId="Web-{AAC1B52E-303E-1596-55B5-AFF2AD54CF2D}" dt="2023-02-15T14:58:30.073" v="99" actId="1076"/>
          <ac:picMkLst>
            <pc:docMk/>
            <pc:sldMk cId="109857222" sldId="256"/>
            <ac:picMk id="11" creationId="{A14D7111-BA9B-AF85-982B-9C23A54DDAA8}"/>
          </ac:picMkLst>
        </pc:picChg>
      </pc:sldChg>
    </pc:docChg>
  </pc:docChgLst>
  <pc:docChgLst>
    <pc:chgData name="Samantha Morris (2222405)" userId="S::2222405@student.uwtsd.ac.uk::8b869680-9cd7-479e-a608-97a8c552f7ba" providerId="AD" clId="Web-{406ABDCB-BB73-A164-D7E5-0CB421ECE70A}"/>
    <pc:docChg chg="modSld">
      <pc:chgData name="Samantha Morris (2222405)" userId="S::2222405@student.uwtsd.ac.uk::8b869680-9cd7-479e-a608-97a8c552f7ba" providerId="AD" clId="Web-{406ABDCB-BB73-A164-D7E5-0CB421ECE70A}" dt="2023-02-15T15:20:16.874" v="44" actId="14100"/>
      <pc:docMkLst>
        <pc:docMk/>
      </pc:docMkLst>
      <pc:sldChg chg="addSp modSp">
        <pc:chgData name="Samantha Morris (2222405)" userId="S::2222405@student.uwtsd.ac.uk::8b869680-9cd7-479e-a608-97a8c552f7ba" providerId="AD" clId="Web-{406ABDCB-BB73-A164-D7E5-0CB421ECE70A}" dt="2023-02-15T15:20:16.874" v="44" actId="14100"/>
        <pc:sldMkLst>
          <pc:docMk/>
          <pc:sldMk cId="109857222" sldId="256"/>
        </pc:sldMkLst>
        <pc:spChg chg="mod">
          <ac:chgData name="Samantha Morris (2222405)" userId="S::2222405@student.uwtsd.ac.uk::8b869680-9cd7-479e-a608-97a8c552f7ba" providerId="AD" clId="Web-{406ABDCB-BB73-A164-D7E5-0CB421ECE70A}" dt="2023-02-15T15:19:46.139" v="43" actId="14100"/>
          <ac:spMkLst>
            <pc:docMk/>
            <pc:sldMk cId="109857222" sldId="256"/>
            <ac:spMk id="3" creationId="{00000000-0000-0000-0000-000000000000}"/>
          </ac:spMkLst>
        </pc:spChg>
        <pc:spChg chg="add mod">
          <ac:chgData name="Samantha Morris (2222405)" userId="S::2222405@student.uwtsd.ac.uk::8b869680-9cd7-479e-a608-97a8c552f7ba" providerId="AD" clId="Web-{406ABDCB-BB73-A164-D7E5-0CB421ECE70A}" dt="2023-02-15T15:19:09.169" v="35" actId="14100"/>
          <ac:spMkLst>
            <pc:docMk/>
            <pc:sldMk cId="109857222" sldId="256"/>
            <ac:spMk id="4" creationId="{5453B1DB-5B9C-61D8-C6C7-DD2AAC12FB15}"/>
          </ac:spMkLst>
        </pc:spChg>
        <pc:spChg chg="mod">
          <ac:chgData name="Samantha Morris (2222405)" userId="S::2222405@student.uwtsd.ac.uk::8b869680-9cd7-479e-a608-97a8c552f7ba" providerId="AD" clId="Web-{406ABDCB-BB73-A164-D7E5-0CB421ECE70A}" dt="2023-02-15T15:20:16.874" v="44" actId="14100"/>
          <ac:spMkLst>
            <pc:docMk/>
            <pc:sldMk cId="109857222" sldId="256"/>
            <ac:spMk id="6" creationId="{A7E2879D-61C3-497C-EBA4-DCA37E41ED0E}"/>
          </ac:spMkLst>
        </pc:spChg>
        <pc:picChg chg="add mod">
          <ac:chgData name="Samantha Morris (2222405)" userId="S::2222405@student.uwtsd.ac.uk::8b869680-9cd7-479e-a608-97a8c552f7ba" providerId="AD" clId="Web-{406ABDCB-BB73-A164-D7E5-0CB421ECE70A}" dt="2023-02-15T15:19:09.185" v="36" actId="14100"/>
          <ac:picMkLst>
            <pc:docMk/>
            <pc:sldMk cId="109857222" sldId="256"/>
            <ac:picMk id="2" creationId="{BE7ABE58-79DF-69F0-6062-348BE7B08B23}"/>
          </ac:picMkLst>
        </pc:picChg>
      </pc:sldChg>
    </pc:docChg>
  </pc:docChgLst>
  <pc:docChgLst>
    <pc:chgData name="Samantha Morris (2222405)" userId="S::2222405@student.uwtsd.ac.uk::8b869680-9cd7-479e-a608-97a8c552f7ba" providerId="AD" clId="Web-{DCBCAFB5-0564-29B8-D19A-B7BF95008CEA}"/>
    <pc:docChg chg="modSld">
      <pc:chgData name="Samantha Morris (2222405)" userId="S::2222405@student.uwtsd.ac.uk::8b869680-9cd7-479e-a608-97a8c552f7ba" providerId="AD" clId="Web-{DCBCAFB5-0564-29B8-D19A-B7BF95008CEA}" dt="2023-02-17T14:57:28.800" v="50" actId="20577"/>
      <pc:docMkLst>
        <pc:docMk/>
      </pc:docMkLst>
      <pc:sldChg chg="modSp">
        <pc:chgData name="Samantha Morris (2222405)" userId="S::2222405@student.uwtsd.ac.uk::8b869680-9cd7-479e-a608-97a8c552f7ba" providerId="AD" clId="Web-{DCBCAFB5-0564-29B8-D19A-B7BF95008CEA}" dt="2023-02-17T14:57:28.800" v="50" actId="20577"/>
        <pc:sldMkLst>
          <pc:docMk/>
          <pc:sldMk cId="109857222" sldId="256"/>
        </pc:sldMkLst>
        <pc:spChg chg="mod">
          <ac:chgData name="Samantha Morris (2222405)" userId="S::2222405@student.uwtsd.ac.uk::8b869680-9cd7-479e-a608-97a8c552f7ba" providerId="AD" clId="Web-{DCBCAFB5-0564-29B8-D19A-B7BF95008CEA}" dt="2023-02-17T14:57:28.800" v="50" actId="20577"/>
          <ac:spMkLst>
            <pc:docMk/>
            <pc:sldMk cId="109857222" sldId="256"/>
            <ac:spMk id="3" creationId="{00000000-0000-0000-0000-000000000000}"/>
          </ac:spMkLst>
        </pc:spChg>
        <pc:spChg chg="mod">
          <ac:chgData name="Samantha Morris (2222405)" userId="S::2222405@student.uwtsd.ac.uk::8b869680-9cd7-479e-a608-97a8c552f7ba" providerId="AD" clId="Web-{DCBCAFB5-0564-29B8-D19A-B7BF95008CEA}" dt="2023-02-17T14:56:32.283" v="43" actId="20577"/>
          <ac:spMkLst>
            <pc:docMk/>
            <pc:sldMk cId="109857222" sldId="256"/>
            <ac:spMk id="6" creationId="{A7E2879D-61C3-497C-EBA4-DCA37E41ED0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6862865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557612938"/>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53241361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509A250-FF31-4206-8172-F9D3106AACB1}" type="datetimeFigureOut">
              <a:rPr lang="en-US" dirty="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106070151"/>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509A250-FF31-4206-8172-F9D3106AACB1}" type="datetimeFigureOut">
              <a:rPr lang="en-US" dirty="0"/>
              <a:t>2/17/2023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512258030"/>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2/17/2023</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673864629"/>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2/17/2023</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709165137"/>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2/17/2023</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851221070"/>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291766425"/>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308446478"/>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769567538"/>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a:t>”</a:t>
            </a:r>
          </a:p>
        </p:txBody>
      </p:sp>
    </p:spTree>
    <p:extLst>
      <p:ext uri="{BB962C8B-B14F-4D97-AF65-F5344CB8AC3E}">
        <p14:creationId xmlns:p14="http://schemas.microsoft.com/office/powerpoint/2010/main" val="3031278556"/>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155538018"/>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2/17/2023</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441601754"/>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2/17/2023</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976351656"/>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524934860"/>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265998772"/>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509A250-FF31-4206-8172-F9D3106AACB1}" type="datetimeFigureOut">
              <a:rPr lang="en-US" dirty="0"/>
              <a:t>2/17/2023</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extLst>
      <p:ext uri="{BB962C8B-B14F-4D97-AF65-F5344CB8AC3E}">
        <p14:creationId xmlns:p14="http://schemas.microsoft.com/office/powerpoint/2010/main" val="3412404002"/>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s://creativecommons.org/licenses/by-nc/3.0/" TargetMode="Externa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www.flickr.com/photos/safari_vacation/27032873554" TargetMode="External"/><Relationship Id="rId5" Type="http://schemas.openxmlformats.org/officeDocument/2006/relationships/image" Target="../media/image7.jpeg"/><Relationship Id="rId4" Type="http://schemas.openxmlformats.org/officeDocument/2006/relationships/image" Target="../media/image7.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7E2879D-61C3-497C-EBA4-DCA37E41ED0E}"/>
              </a:ext>
            </a:extLst>
          </p:cNvPr>
          <p:cNvSpPr>
            <a:spLocks noGrp="1"/>
          </p:cNvSpPr>
          <p:nvPr>
            <p:ph type="ctrTitle"/>
          </p:nvPr>
        </p:nvSpPr>
        <p:spPr>
          <a:xfrm>
            <a:off x="4340050" y="901460"/>
            <a:ext cx="5754287" cy="2308790"/>
          </a:xfrm>
        </p:spPr>
        <p:txBody>
          <a:bodyPr>
            <a:normAutofit fontScale="90000"/>
          </a:bodyPr>
          <a:lstStyle/>
          <a:p>
            <a:pPr>
              <a:lnSpc>
                <a:spcPct val="90000"/>
              </a:lnSpc>
            </a:pPr>
            <a:r>
              <a:rPr lang="en-US" sz="5000" b="1"/>
              <a:t>ARE DIGITAL SKILLS IMPORTANT FOR STUDY AND WORK?</a:t>
            </a:r>
          </a:p>
        </p:txBody>
      </p:sp>
      <p:sp>
        <p:nvSpPr>
          <p:cNvPr id="3" name="Subtitle 2"/>
          <p:cNvSpPr>
            <a:spLocks noGrp="1"/>
          </p:cNvSpPr>
          <p:nvPr>
            <p:ph type="subTitle" idx="1"/>
          </p:nvPr>
        </p:nvSpPr>
        <p:spPr>
          <a:xfrm>
            <a:off x="4483824" y="3929117"/>
            <a:ext cx="4690364" cy="2500437"/>
          </a:xfrm>
        </p:spPr>
        <p:txBody>
          <a:bodyPr>
            <a:normAutofit/>
          </a:bodyPr>
          <a:lstStyle/>
          <a:p>
            <a:r>
              <a:rPr lang="en-US" b="1"/>
              <a:t>S</a:t>
            </a:r>
            <a:r>
              <a:rPr lang="en-US" sz="1400" b="1"/>
              <a:t>AMANTHA MORRIS 2222405</a:t>
            </a:r>
            <a:endParaRPr lang="en-US" sz="1400"/>
          </a:p>
          <a:p>
            <a:r>
              <a:rPr lang="en-US" sz="1400" b="1"/>
              <a:t>KHAYRAH MORRIS 2222904</a:t>
            </a:r>
            <a:endParaRPr lang="en-US" sz="1400"/>
          </a:p>
          <a:p>
            <a:r>
              <a:rPr lang="en-US" sz="1400" b="1"/>
              <a:t>SABHA HUSSAIN 2221345</a:t>
            </a:r>
            <a:endParaRPr lang="en-US" sz="1400"/>
          </a:p>
          <a:p>
            <a:endParaRPr lang="en-US" sz="1400" b="1"/>
          </a:p>
          <a:p>
            <a:r>
              <a:rPr lang="en-US" sz="1400" b="1"/>
              <a:t>MODULE CODE: LCHS4002</a:t>
            </a:r>
          </a:p>
          <a:p>
            <a:r>
              <a:rPr lang="en-US" sz="1400" b="1"/>
              <a:t>MODULE: DIGITAL SKILLS &amp; RESEARCH METHODS</a:t>
            </a:r>
          </a:p>
          <a:p>
            <a:r>
              <a:rPr lang="en-US" sz="1400" b="1"/>
              <a:t>LECTURER: DR OLU ADEGBITE</a:t>
            </a:r>
          </a:p>
          <a:p>
            <a:endParaRPr lang="en-US" sz="1400" b="1"/>
          </a:p>
          <a:p>
            <a:endParaRPr lang="en-US" b="1"/>
          </a:p>
          <a:p>
            <a:endParaRPr lang="en-US" b="1"/>
          </a:p>
          <a:p>
            <a:endParaRPr lang="en-US"/>
          </a:p>
        </p:txBody>
      </p:sp>
      <p:sp>
        <p:nvSpPr>
          <p:cNvPr id="12" name="Rectangle 13">
            <a:extLst>
              <a:ext uri="{FF2B5EF4-FFF2-40B4-BE49-F238E27FC236}">
                <a16:creationId xmlns:a16="http://schemas.microsoft.com/office/drawing/2014/main" id="{2FD235D7-E555-468D-A368-E23596CCEE6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577807"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8">
            <a:extLst>
              <a:ext uri="{FF2B5EF4-FFF2-40B4-BE49-F238E27FC236}">
                <a16:creationId xmlns:a16="http://schemas.microsoft.com/office/drawing/2014/main" id="{AA0BB620-0E1B-444E-B4DA-620EC18FCD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5692"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9" name="Freeform 5">
            <a:extLst>
              <a:ext uri="{FF2B5EF4-FFF2-40B4-BE49-F238E27FC236}">
                <a16:creationId xmlns:a16="http://schemas.microsoft.com/office/drawing/2014/main" id="{2429450D-EE6E-4527-982F-934CA86EE09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5400000" flipH="1">
            <a:off x="380607"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pic>
        <p:nvPicPr>
          <p:cNvPr id="11" name="Graphic 10" descr="Laptop">
            <a:extLst>
              <a:ext uri="{FF2B5EF4-FFF2-40B4-BE49-F238E27FC236}">
                <a16:creationId xmlns:a16="http://schemas.microsoft.com/office/drawing/2014/main" id="{A14D7111-BA9B-AF85-982B-9C23A54DDAA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560976" y="550882"/>
            <a:ext cx="2936836" cy="2936836"/>
          </a:xfrm>
          <a:prstGeom prst="rect">
            <a:avLst/>
          </a:prstGeom>
          <a:effectLst/>
        </p:spPr>
      </p:pic>
      <p:sp>
        <p:nvSpPr>
          <p:cNvPr id="7" name="TextBox 6">
            <a:extLst>
              <a:ext uri="{FF2B5EF4-FFF2-40B4-BE49-F238E27FC236}">
                <a16:creationId xmlns:a16="http://schemas.microsoft.com/office/drawing/2014/main" id="{BCB1DA3B-CA34-F9DA-7BBF-3F8D2084FB06}"/>
              </a:ext>
            </a:extLst>
          </p:cNvPr>
          <p:cNvSpPr txBox="1"/>
          <p:nvPr/>
        </p:nvSpPr>
        <p:spPr>
          <a:xfrm>
            <a:off x="4724400" y="3200400"/>
            <a:ext cx="2743200" cy="7232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endParaRPr lang="en-US"/>
          </a:p>
          <a:p>
            <a:pPr>
              <a:spcAft>
                <a:spcPts val="600"/>
              </a:spcAft>
            </a:pPr>
            <a:endParaRPr lang="en-US"/>
          </a:p>
        </p:txBody>
      </p:sp>
      <p:pic>
        <p:nvPicPr>
          <p:cNvPr id="2" name="Picture 3" descr="A picture containing text&#10;&#10;Description automatically generated">
            <a:extLst>
              <a:ext uri="{FF2B5EF4-FFF2-40B4-BE49-F238E27FC236}">
                <a16:creationId xmlns:a16="http://schemas.microsoft.com/office/drawing/2014/main" id="{BE7ABE58-79DF-69F0-6062-348BE7B08B23}"/>
              </a:ext>
            </a:extLst>
          </p:cNvPr>
          <p:cNvPicPr>
            <a:picLocks noChangeAspect="1"/>
          </p:cNvPicPr>
          <p:nvPr/>
        </p:nvPicPr>
        <p:blipFill>
          <a:blip r:embed="rId5">
            <a:extLst>
              <a:ext uri="{837473B0-CC2E-450A-ABE3-18F120FF3D39}">
                <a1611:picAttrSrcUrl xmlns:a1611="http://schemas.microsoft.com/office/drawing/2016/11/main" xmlns="" r:id="rId6"/>
              </a:ext>
            </a:extLst>
          </a:blip>
          <a:stretch>
            <a:fillRect/>
          </a:stretch>
        </p:blipFill>
        <p:spPr>
          <a:xfrm>
            <a:off x="9425796" y="4415286"/>
            <a:ext cx="2743200" cy="2441276"/>
          </a:xfrm>
          <a:prstGeom prst="rect">
            <a:avLst/>
          </a:prstGeom>
        </p:spPr>
      </p:pic>
      <p:sp>
        <p:nvSpPr>
          <p:cNvPr id="4" name="TextBox 3">
            <a:extLst>
              <a:ext uri="{FF2B5EF4-FFF2-40B4-BE49-F238E27FC236}">
                <a16:creationId xmlns:a16="http://schemas.microsoft.com/office/drawing/2014/main" id="{5453B1DB-5B9C-61D8-C6C7-DD2AAC12FB15}"/>
              </a:ext>
            </a:extLst>
          </p:cNvPr>
          <p:cNvSpPr txBox="1"/>
          <p:nvPr/>
        </p:nvSpPr>
        <p:spPr>
          <a:xfrm>
            <a:off x="9425796" y="6885316"/>
            <a:ext cx="2743200" cy="288746"/>
          </a:xfrm>
          <a:prstGeom prst="rect">
            <a:avLst/>
          </a:prstGeom>
        </p:spPr>
        <p:txBody>
          <a:bodyPr>
            <a:normAutofit fontScale="40000" lnSpcReduction="20000"/>
          </a:bodyPr>
          <a:lstStyle/>
          <a:p>
            <a:r>
              <a:rPr lang="en-US">
                <a:hlinkClick r:id="rId6"/>
              </a:rPr>
              <a:t>This Photo</a:t>
            </a:r>
            <a:r>
              <a:rPr lang="en-US"/>
              <a:t> by Unknown author is licensed under </a:t>
            </a:r>
            <a:r>
              <a:rPr lang="en-US">
                <a:hlinkClick r:id="rId7"/>
              </a:rPr>
              <a:t>CC BY-NC</a:t>
            </a:r>
            <a:r>
              <a:rPr lang="en-US"/>
              <a:t>.</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D486773-913F-493D-407D-BA034885D4C9}"/>
              </a:ext>
            </a:extLst>
          </p:cNvPr>
          <p:cNvSpPr>
            <a:spLocks noGrp="1"/>
          </p:cNvSpPr>
          <p:nvPr>
            <p:ph type="sldNum" sz="quarter" idx="12"/>
          </p:nvPr>
        </p:nvSpPr>
        <p:spPr/>
        <p:txBody>
          <a:bodyPr/>
          <a:lstStyle/>
          <a:p>
            <a:fld id="{D57F1E4F-1CFF-5643-939E-02111984F565}" type="slidenum">
              <a:rPr lang="en-US" dirty="0"/>
              <a:t>2</a:t>
            </a:fld>
            <a:endParaRPr lang="en-US"/>
          </a:p>
        </p:txBody>
      </p:sp>
      <p:sp>
        <p:nvSpPr>
          <p:cNvPr id="3" name="TextBox 2">
            <a:extLst>
              <a:ext uri="{FF2B5EF4-FFF2-40B4-BE49-F238E27FC236}">
                <a16:creationId xmlns:a16="http://schemas.microsoft.com/office/drawing/2014/main" id="{24F94EED-A3F1-A47D-ADC1-64B73B191233}"/>
              </a:ext>
            </a:extLst>
          </p:cNvPr>
          <p:cNvSpPr txBox="1"/>
          <p:nvPr/>
        </p:nvSpPr>
        <p:spPr>
          <a:xfrm>
            <a:off x="4011213" y="308201"/>
            <a:ext cx="3519577"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b="1">
                <a:solidFill>
                  <a:schemeClr val="accent1"/>
                </a:solidFill>
              </a:rPr>
              <a:t>INTRODUCTION</a:t>
            </a:r>
            <a:endParaRPr lang="en-US" sz="1200" b="1">
              <a:solidFill>
                <a:schemeClr val="accent1"/>
              </a:solidFill>
            </a:endParaRPr>
          </a:p>
        </p:txBody>
      </p:sp>
      <p:sp>
        <p:nvSpPr>
          <p:cNvPr id="4" name="TextBox 3">
            <a:extLst>
              <a:ext uri="{FF2B5EF4-FFF2-40B4-BE49-F238E27FC236}">
                <a16:creationId xmlns:a16="http://schemas.microsoft.com/office/drawing/2014/main" id="{195714B5-F52F-3C89-9FA6-2779CF4F585C}"/>
              </a:ext>
            </a:extLst>
          </p:cNvPr>
          <p:cNvSpPr txBox="1"/>
          <p:nvPr/>
        </p:nvSpPr>
        <p:spPr>
          <a:xfrm>
            <a:off x="770258" y="1147646"/>
            <a:ext cx="10435085"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The reason why me and my group chose the question 'Are UWTSD Students confident in using their digital skills?' Is because we want to find out how comfortable students are, in using the technology tools given.</a:t>
            </a:r>
          </a:p>
          <a:p>
            <a:endParaRPr lang="en-US" dirty="0"/>
          </a:p>
          <a:p>
            <a:endParaRPr lang="en-US" dirty="0"/>
          </a:p>
          <a:p>
            <a:r>
              <a:rPr lang="en-US" dirty="0"/>
              <a:t>According to our research </a:t>
            </a:r>
          </a:p>
          <a:p>
            <a:r>
              <a:rPr lang="en-US" dirty="0"/>
              <a:t>"By </a:t>
            </a:r>
            <a:r>
              <a:rPr lang="en-US" dirty="0" err="1"/>
              <a:t>comparrison</a:t>
            </a:r>
            <a:r>
              <a:rPr lang="en-US" dirty="0"/>
              <a:t> 149 per cent of students said they were 'very confident' that they have the skills to benefit from online learning with 42 percent somewhat confident"</a:t>
            </a:r>
          </a:p>
        </p:txBody>
      </p:sp>
    </p:spTree>
    <p:extLst>
      <p:ext uri="{BB962C8B-B14F-4D97-AF65-F5344CB8AC3E}">
        <p14:creationId xmlns:p14="http://schemas.microsoft.com/office/powerpoint/2010/main" val="27342961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6EF7489-F2A6-5821-6B6E-47BA43BEAB35}"/>
              </a:ext>
            </a:extLst>
          </p:cNvPr>
          <p:cNvSpPr>
            <a:spLocks noGrp="1"/>
          </p:cNvSpPr>
          <p:nvPr>
            <p:ph type="sldNum" sz="quarter" idx="12"/>
          </p:nvPr>
        </p:nvSpPr>
        <p:spPr/>
        <p:txBody>
          <a:bodyPr/>
          <a:lstStyle/>
          <a:p>
            <a:fld id="{D57F1E4F-1CFF-5643-939E-02111984F565}" type="slidenum">
              <a:rPr lang="en-US" dirty="0"/>
              <a:t>3</a:t>
            </a:fld>
            <a:endParaRPr lang="en-US"/>
          </a:p>
        </p:txBody>
      </p:sp>
      <p:sp>
        <p:nvSpPr>
          <p:cNvPr id="3" name="TextBox 2">
            <a:extLst>
              <a:ext uri="{FF2B5EF4-FFF2-40B4-BE49-F238E27FC236}">
                <a16:creationId xmlns:a16="http://schemas.microsoft.com/office/drawing/2014/main" id="{420DED04-15BF-B5CA-22BB-A0E30A14DA5F}"/>
              </a:ext>
            </a:extLst>
          </p:cNvPr>
          <p:cNvSpPr txBox="1"/>
          <p:nvPr/>
        </p:nvSpPr>
        <p:spPr>
          <a:xfrm>
            <a:off x="4894455" y="1218270"/>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4" name="TextBox 3">
            <a:extLst>
              <a:ext uri="{FF2B5EF4-FFF2-40B4-BE49-F238E27FC236}">
                <a16:creationId xmlns:a16="http://schemas.microsoft.com/office/drawing/2014/main" id="{93829AA1-94C6-7FF9-9BEA-391516D2B1C8}"/>
              </a:ext>
            </a:extLst>
          </p:cNvPr>
          <p:cNvSpPr txBox="1"/>
          <p:nvPr/>
        </p:nvSpPr>
        <p:spPr>
          <a:xfrm>
            <a:off x="4108383" y="305449"/>
            <a:ext cx="379274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3200" b="1">
                <a:solidFill>
                  <a:schemeClr val="accent1"/>
                </a:solidFill>
              </a:rPr>
              <a:t>RATIONALE</a:t>
            </a:r>
          </a:p>
        </p:txBody>
      </p:sp>
    </p:spTree>
    <p:extLst>
      <p:ext uri="{BB962C8B-B14F-4D97-AF65-F5344CB8AC3E}">
        <p14:creationId xmlns:p14="http://schemas.microsoft.com/office/powerpoint/2010/main" val="38129333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7530A45-64D2-A30C-297C-9AAA75B0D6E7}"/>
              </a:ext>
            </a:extLst>
          </p:cNvPr>
          <p:cNvSpPr>
            <a:spLocks noGrp="1"/>
          </p:cNvSpPr>
          <p:nvPr>
            <p:ph type="sldNum" sz="quarter" idx="12"/>
          </p:nvPr>
        </p:nvSpPr>
        <p:spPr/>
        <p:txBody>
          <a:bodyPr/>
          <a:lstStyle/>
          <a:p>
            <a:fld id="{D57F1E4F-1CFF-5643-939E-02111984F565}" type="slidenum">
              <a:rPr lang="en-US" dirty="0"/>
              <a:t>4</a:t>
            </a:fld>
            <a:endParaRPr lang="en-US"/>
          </a:p>
        </p:txBody>
      </p:sp>
      <p:sp>
        <p:nvSpPr>
          <p:cNvPr id="4" name="TextBox 3">
            <a:extLst>
              <a:ext uri="{FF2B5EF4-FFF2-40B4-BE49-F238E27FC236}">
                <a16:creationId xmlns:a16="http://schemas.microsoft.com/office/drawing/2014/main" id="{18BEEC18-313E-3E12-FE36-8DDF23E21669}"/>
              </a:ext>
            </a:extLst>
          </p:cNvPr>
          <p:cNvSpPr txBox="1"/>
          <p:nvPr/>
        </p:nvSpPr>
        <p:spPr>
          <a:xfrm>
            <a:off x="2923216" y="375020"/>
            <a:ext cx="6121877" cy="584775"/>
          </a:xfrm>
          <a:prstGeom prst="rect">
            <a:avLst/>
          </a:prstGeom>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dirty="0">
                <a:solidFill>
                  <a:srgbClr val="ACD433"/>
                </a:solidFill>
              </a:rPr>
              <a:t>PROPOSED METHOD</a:t>
            </a:r>
            <a:endParaRPr lang="en-US" sz="3200" b="1">
              <a:solidFill>
                <a:srgbClr val="ACD433"/>
              </a:solidFill>
            </a:endParaRPr>
          </a:p>
        </p:txBody>
      </p:sp>
      <p:sp>
        <p:nvSpPr>
          <p:cNvPr id="3" name="TextBox 2">
            <a:extLst>
              <a:ext uri="{FF2B5EF4-FFF2-40B4-BE49-F238E27FC236}">
                <a16:creationId xmlns:a16="http://schemas.microsoft.com/office/drawing/2014/main" id="{50DC37E4-0E56-773C-DED5-6B082E6C0B12}"/>
              </a:ext>
            </a:extLst>
          </p:cNvPr>
          <p:cNvSpPr txBox="1"/>
          <p:nvPr/>
        </p:nvSpPr>
        <p:spPr>
          <a:xfrm>
            <a:off x="8143177" y="769434"/>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8E71DB81-19F5-3968-FE1F-3BE78B60D399}"/>
              </a:ext>
            </a:extLst>
          </p:cNvPr>
          <p:cNvSpPr txBox="1"/>
          <p:nvPr/>
        </p:nvSpPr>
        <p:spPr>
          <a:xfrm>
            <a:off x="946521" y="1348105"/>
            <a:ext cx="10535728"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solidFill>
                  <a:schemeClr val="accent1"/>
                </a:solidFill>
              </a:rPr>
              <a:t>For this proposal method we will be asking about </a:t>
            </a:r>
            <a:r>
              <a:rPr lang="en-US" sz="2800" dirty="0" err="1">
                <a:solidFill>
                  <a:schemeClr val="accent1"/>
                </a:solidFill>
              </a:rPr>
              <a:t>wether</a:t>
            </a:r>
            <a:r>
              <a:rPr lang="en-US" sz="2800" dirty="0">
                <a:solidFill>
                  <a:schemeClr val="accent1"/>
                </a:solidFill>
              </a:rPr>
              <a:t> the students are confident to use their digital skills and will be asking the students 6 varied questions regarding the topic, collecting the data sending a </a:t>
            </a:r>
            <a:r>
              <a:rPr lang="en-US" sz="2800" dirty="0" err="1">
                <a:solidFill>
                  <a:schemeClr val="accent1"/>
                </a:solidFill>
              </a:rPr>
              <a:t>questionaire</a:t>
            </a:r>
            <a:r>
              <a:rPr lang="en-US" sz="2800" dirty="0">
                <a:solidFill>
                  <a:schemeClr val="accent1"/>
                </a:solidFill>
              </a:rPr>
              <a:t> via email's that will help us collect and </a:t>
            </a:r>
            <a:r>
              <a:rPr lang="en-US" sz="2800" dirty="0" err="1">
                <a:solidFill>
                  <a:schemeClr val="accent1"/>
                </a:solidFill>
              </a:rPr>
              <a:t>analyse</a:t>
            </a:r>
            <a:r>
              <a:rPr lang="en-US" sz="2800" dirty="0">
                <a:solidFill>
                  <a:schemeClr val="accent1"/>
                </a:solidFill>
              </a:rPr>
              <a:t> data in our group.</a:t>
            </a:r>
          </a:p>
          <a:p>
            <a:r>
              <a:rPr lang="en-US" sz="2800" dirty="0">
                <a:solidFill>
                  <a:schemeClr val="accent1"/>
                </a:solidFill>
              </a:rPr>
              <a:t>This is a simple and effective measure as all answers will be recorded correctly in a </a:t>
            </a:r>
            <a:r>
              <a:rPr lang="en-US" sz="2800" dirty="0" err="1">
                <a:solidFill>
                  <a:schemeClr val="accent1"/>
                </a:solidFill>
              </a:rPr>
              <a:t>quantative</a:t>
            </a:r>
            <a:r>
              <a:rPr lang="en-US" sz="2800" dirty="0">
                <a:solidFill>
                  <a:schemeClr val="accent1"/>
                </a:solidFill>
              </a:rPr>
              <a:t> manner.</a:t>
            </a:r>
          </a:p>
        </p:txBody>
      </p:sp>
    </p:spTree>
    <p:extLst>
      <p:ext uri="{BB962C8B-B14F-4D97-AF65-F5344CB8AC3E}">
        <p14:creationId xmlns:p14="http://schemas.microsoft.com/office/powerpoint/2010/main" val="1168301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F582248-44D5-4DBC-D86D-8049D5E9A6C6}"/>
              </a:ext>
            </a:extLst>
          </p:cNvPr>
          <p:cNvSpPr>
            <a:spLocks noGrp="1"/>
          </p:cNvSpPr>
          <p:nvPr>
            <p:ph type="sldNum" sz="quarter" idx="12"/>
          </p:nvPr>
        </p:nvSpPr>
        <p:spPr/>
        <p:txBody>
          <a:bodyPr/>
          <a:lstStyle/>
          <a:p>
            <a:fld id="{D57F1E4F-1CFF-5643-939E-02111984F565}" type="slidenum">
              <a:rPr lang="en-US" dirty="0"/>
              <a:t>5</a:t>
            </a:fld>
            <a:endParaRPr lang="en-US"/>
          </a:p>
        </p:txBody>
      </p:sp>
      <p:sp>
        <p:nvSpPr>
          <p:cNvPr id="3" name="TextBox 2">
            <a:extLst>
              <a:ext uri="{FF2B5EF4-FFF2-40B4-BE49-F238E27FC236}">
                <a16:creationId xmlns:a16="http://schemas.microsoft.com/office/drawing/2014/main" id="{A9F7147F-A823-2418-0610-A18A03B9FC09}"/>
              </a:ext>
            </a:extLst>
          </p:cNvPr>
          <p:cNvSpPr txBox="1"/>
          <p:nvPr/>
        </p:nvSpPr>
        <p:spPr>
          <a:xfrm>
            <a:off x="2665246" y="662953"/>
            <a:ext cx="5848709" cy="861774"/>
          </a:xfrm>
          <a:prstGeom prst="rect">
            <a:avLst/>
          </a:prstGeom>
          <a:noFill/>
          <a:ln>
            <a:solidFill>
              <a:schemeClr val="accent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a:p>
            <a:r>
              <a:rPr lang="en-US" sz="3200" b="1" dirty="0">
                <a:solidFill>
                  <a:schemeClr val="accent1"/>
                </a:solidFill>
              </a:rPr>
              <a:t>ETHICAL CONSIDERATIONS</a:t>
            </a:r>
            <a:endParaRPr lang="en-US" b="1">
              <a:solidFill>
                <a:schemeClr val="accent1"/>
              </a:solidFill>
            </a:endParaRPr>
          </a:p>
        </p:txBody>
      </p:sp>
      <p:sp>
        <p:nvSpPr>
          <p:cNvPr id="4" name="TextBox 3"/>
          <p:cNvSpPr txBox="1"/>
          <p:nvPr/>
        </p:nvSpPr>
        <p:spPr>
          <a:xfrm>
            <a:off x="1405527" y="2244436"/>
            <a:ext cx="8368146" cy="1754326"/>
          </a:xfrm>
          <a:prstGeom prst="rect">
            <a:avLst/>
          </a:prstGeom>
          <a:noFill/>
        </p:spPr>
        <p:txBody>
          <a:bodyPr wrap="square" rtlCol="0">
            <a:spAutoFit/>
          </a:bodyPr>
          <a:lstStyle/>
          <a:p>
            <a:r>
              <a:rPr lang="en-GB" dirty="0" smtClean="0"/>
              <a:t>Our group is aware that peoples consent is important and we make sure that we don’t share students information and don’t ling their important information and to ask them question about the questionnaire. By doing this we show them respect by protecting their privacy and we will keep their dater safe by using one drive and also protecting their date protection rule and we will not share their information  </a:t>
            </a:r>
            <a:endParaRPr lang="en-GB" dirty="0"/>
          </a:p>
        </p:txBody>
      </p:sp>
    </p:spTree>
    <p:extLst>
      <p:ext uri="{BB962C8B-B14F-4D97-AF65-F5344CB8AC3E}">
        <p14:creationId xmlns:p14="http://schemas.microsoft.com/office/powerpoint/2010/main" val="8386390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292E80A-97EC-70A8-6D8A-C51B21448C93}"/>
              </a:ext>
            </a:extLst>
          </p:cNvPr>
          <p:cNvSpPr>
            <a:spLocks noGrp="1"/>
          </p:cNvSpPr>
          <p:nvPr>
            <p:ph type="sldNum" sz="quarter" idx="12"/>
          </p:nvPr>
        </p:nvSpPr>
        <p:spPr/>
        <p:txBody>
          <a:bodyPr/>
          <a:lstStyle/>
          <a:p>
            <a:fld id="{D57F1E4F-1CFF-5643-939E-02111984F565}" type="slidenum">
              <a:rPr lang="en-US" dirty="0"/>
              <a:t>6</a:t>
            </a:fld>
            <a:endParaRPr lang="en-US"/>
          </a:p>
        </p:txBody>
      </p:sp>
      <p:sp>
        <p:nvSpPr>
          <p:cNvPr id="3" name="TextBox 2">
            <a:extLst>
              <a:ext uri="{FF2B5EF4-FFF2-40B4-BE49-F238E27FC236}">
                <a16:creationId xmlns:a16="http://schemas.microsoft.com/office/drawing/2014/main" id="{E70FDB29-02F6-4DBE-1AF2-F1A8ED5AFBC0}"/>
              </a:ext>
            </a:extLst>
          </p:cNvPr>
          <p:cNvSpPr txBox="1"/>
          <p:nvPr/>
        </p:nvSpPr>
        <p:spPr>
          <a:xfrm>
            <a:off x="5215053" y="1196897"/>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4" name="TextBox 3">
            <a:extLst>
              <a:ext uri="{FF2B5EF4-FFF2-40B4-BE49-F238E27FC236}">
                <a16:creationId xmlns:a16="http://schemas.microsoft.com/office/drawing/2014/main" id="{529DBC4E-383E-0A5A-A31B-DC7B1D495F12}"/>
              </a:ext>
            </a:extLst>
          </p:cNvPr>
          <p:cNvSpPr txBox="1"/>
          <p:nvPr/>
        </p:nvSpPr>
        <p:spPr>
          <a:xfrm>
            <a:off x="3415237" y="216537"/>
            <a:ext cx="4051538" cy="584775"/>
          </a:xfrm>
          <a:prstGeom prst="rect">
            <a:avLst/>
          </a:prstGeom>
          <a:noFill/>
          <a:ln>
            <a:solidFill>
              <a:schemeClr val="accent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dirty="0">
                <a:solidFill>
                  <a:schemeClr val="accent1"/>
                </a:solidFill>
              </a:rPr>
              <a:t>RESEARCH TIMELINE</a:t>
            </a:r>
          </a:p>
        </p:txBody>
      </p:sp>
      <p:graphicFrame>
        <p:nvGraphicFramePr>
          <p:cNvPr id="5" name="Table 5">
            <a:extLst>
              <a:ext uri="{FF2B5EF4-FFF2-40B4-BE49-F238E27FC236}">
                <a16:creationId xmlns:a16="http://schemas.microsoft.com/office/drawing/2014/main" id="{AC0A48CB-B525-E04F-62A1-5C9B84548901}"/>
              </a:ext>
            </a:extLst>
          </p:cNvPr>
          <p:cNvGraphicFramePr>
            <a:graphicFrameLocks noGrp="1"/>
          </p:cNvGraphicFramePr>
          <p:nvPr>
            <p:extLst>
              <p:ext uri="{D42A27DB-BD31-4B8C-83A1-F6EECF244321}">
                <p14:modId xmlns:p14="http://schemas.microsoft.com/office/powerpoint/2010/main" val="2189736819"/>
              </p:ext>
            </p:extLst>
          </p:nvPr>
        </p:nvGraphicFramePr>
        <p:xfrm>
          <a:off x="1078301" y="2645433"/>
          <a:ext cx="9750460" cy="1667572"/>
        </p:xfrm>
        <a:graphic>
          <a:graphicData uri="http://schemas.openxmlformats.org/drawingml/2006/table">
            <a:tbl>
              <a:tblPr firstRow="1" bandRow="1">
                <a:tableStyleId>{5C22544A-7EE6-4342-B048-85BDC9FD1C3A}</a:tableStyleId>
              </a:tblPr>
              <a:tblGrid>
                <a:gridCol w="1950092">
                  <a:extLst>
                    <a:ext uri="{9D8B030D-6E8A-4147-A177-3AD203B41FA5}">
                      <a16:colId xmlns:a16="http://schemas.microsoft.com/office/drawing/2014/main" val="2140980613"/>
                    </a:ext>
                  </a:extLst>
                </a:gridCol>
                <a:gridCol w="1950092">
                  <a:extLst>
                    <a:ext uri="{9D8B030D-6E8A-4147-A177-3AD203B41FA5}">
                      <a16:colId xmlns:a16="http://schemas.microsoft.com/office/drawing/2014/main" val="1926626606"/>
                    </a:ext>
                  </a:extLst>
                </a:gridCol>
                <a:gridCol w="1950092">
                  <a:extLst>
                    <a:ext uri="{9D8B030D-6E8A-4147-A177-3AD203B41FA5}">
                      <a16:colId xmlns:a16="http://schemas.microsoft.com/office/drawing/2014/main" val="4051226370"/>
                    </a:ext>
                  </a:extLst>
                </a:gridCol>
                <a:gridCol w="1950092">
                  <a:extLst>
                    <a:ext uri="{9D8B030D-6E8A-4147-A177-3AD203B41FA5}">
                      <a16:colId xmlns:a16="http://schemas.microsoft.com/office/drawing/2014/main" val="1122618208"/>
                    </a:ext>
                  </a:extLst>
                </a:gridCol>
                <a:gridCol w="1950092">
                  <a:extLst>
                    <a:ext uri="{9D8B030D-6E8A-4147-A177-3AD203B41FA5}">
                      <a16:colId xmlns:a16="http://schemas.microsoft.com/office/drawing/2014/main" val="3595326537"/>
                    </a:ext>
                  </a:extLst>
                </a:gridCol>
              </a:tblGrid>
              <a:tr h="833786">
                <a:tc>
                  <a:txBody>
                    <a:bodyPr/>
                    <a:lstStyle/>
                    <a:p>
                      <a:r>
                        <a:rPr lang="en-US" dirty="0"/>
                        <a:t>WEEK 7</a:t>
                      </a:r>
                    </a:p>
                  </a:txBody>
                  <a:tcPr/>
                </a:tc>
                <a:tc>
                  <a:txBody>
                    <a:bodyPr/>
                    <a:lstStyle/>
                    <a:p>
                      <a:r>
                        <a:rPr lang="en-US" dirty="0"/>
                        <a:t>WEEK 8</a:t>
                      </a:r>
                    </a:p>
                  </a:txBody>
                  <a:tcPr/>
                </a:tc>
                <a:tc>
                  <a:txBody>
                    <a:bodyPr/>
                    <a:lstStyle/>
                    <a:p>
                      <a:r>
                        <a:rPr lang="en-US" dirty="0"/>
                        <a:t>WEEK 9</a:t>
                      </a:r>
                    </a:p>
                  </a:txBody>
                  <a:tcPr/>
                </a:tc>
                <a:tc>
                  <a:txBody>
                    <a:bodyPr/>
                    <a:lstStyle/>
                    <a:p>
                      <a:r>
                        <a:rPr lang="en-US" dirty="0"/>
                        <a:t>WEEK 10</a:t>
                      </a:r>
                    </a:p>
                  </a:txBody>
                  <a:tcPr/>
                </a:tc>
                <a:tc>
                  <a:txBody>
                    <a:bodyPr/>
                    <a:lstStyle/>
                    <a:p>
                      <a:r>
                        <a:rPr lang="en-US" dirty="0"/>
                        <a:t>WEEK 11</a:t>
                      </a:r>
                    </a:p>
                  </a:txBody>
                  <a:tcPr/>
                </a:tc>
                <a:extLst>
                  <a:ext uri="{0D108BD9-81ED-4DB2-BD59-A6C34878D82A}">
                    <a16:rowId xmlns:a16="http://schemas.microsoft.com/office/drawing/2014/main" val="437510424"/>
                  </a:ext>
                </a:extLst>
              </a:tr>
              <a:tr h="833786">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031816753"/>
                  </a:ext>
                </a:extLst>
              </a:tr>
            </a:tbl>
          </a:graphicData>
        </a:graphic>
      </p:graphicFrame>
    </p:spTree>
    <p:extLst>
      <p:ext uri="{BB962C8B-B14F-4D97-AF65-F5344CB8AC3E}">
        <p14:creationId xmlns:p14="http://schemas.microsoft.com/office/powerpoint/2010/main" val="12625566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0804DBFC42F64693D899720BA9B0FE" ma:contentTypeVersion="7" ma:contentTypeDescription="Create a new document." ma:contentTypeScope="" ma:versionID="99ffb20e41e86d21801872d875dd4b47">
  <xsd:schema xmlns:xsd="http://www.w3.org/2001/XMLSchema" xmlns:xs="http://www.w3.org/2001/XMLSchema" xmlns:p="http://schemas.microsoft.com/office/2006/metadata/properties" xmlns:ns3="d8e79d84-78fb-44a9-92e9-d04bdd8f0359" xmlns:ns4="04c7059f-bde8-4ce9-bb0f-e52888740953" targetNamespace="http://schemas.microsoft.com/office/2006/metadata/properties" ma:root="true" ma:fieldsID="353b4d94dc6b52e01c66f7bff767bc36" ns3:_="" ns4:_="">
    <xsd:import namespace="d8e79d84-78fb-44a9-92e9-d04bdd8f0359"/>
    <xsd:import namespace="04c7059f-bde8-4ce9-bb0f-e52888740953"/>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e79d84-78fb-44a9-92e9-d04bdd8f03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_activity" ma:index="11"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4c7059f-bde8-4ce9-bb0f-e5288874095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d8e79d84-78fb-44a9-92e9-d04bdd8f0359" xsi:nil="true"/>
  </documentManagement>
</p:properties>
</file>

<file path=customXml/itemProps1.xml><?xml version="1.0" encoding="utf-8"?>
<ds:datastoreItem xmlns:ds="http://schemas.openxmlformats.org/officeDocument/2006/customXml" ds:itemID="{5A69D9FC-4787-453E-9466-91AAC9A6F8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e79d84-78fb-44a9-92e9-d04bdd8f0359"/>
    <ds:schemaRef ds:uri="04c7059f-bde8-4ce9-bb0f-e5288874095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3B37E50-8FE7-415B-9301-5F3135AB41D6}">
  <ds:schemaRefs>
    <ds:schemaRef ds:uri="http://schemas.microsoft.com/sharepoint/v3/contenttype/forms"/>
  </ds:schemaRefs>
</ds:datastoreItem>
</file>

<file path=customXml/itemProps3.xml><?xml version="1.0" encoding="utf-8"?>
<ds:datastoreItem xmlns:ds="http://schemas.openxmlformats.org/officeDocument/2006/customXml" ds:itemID="{38FC645C-8982-44AC-A002-5AD7AF72D2D7}">
  <ds:schemaRefs>
    <ds:schemaRef ds:uri="http://purl.org/dc/elements/1.1/"/>
    <ds:schemaRef ds:uri="http://schemas.microsoft.com/office/2006/metadata/properties"/>
    <ds:schemaRef ds:uri="04c7059f-bde8-4ce9-bb0f-e52888740953"/>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d8e79d84-78fb-44a9-92e9-d04bdd8f0359"/>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226</Words>
  <Application>Microsoft Office PowerPoint</Application>
  <PresentationFormat>Widescreen</PresentationFormat>
  <Paragraphs>35</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Century Gothic</vt:lpstr>
      <vt:lpstr>Wingdings 3</vt:lpstr>
      <vt:lpstr>Ion</vt:lpstr>
      <vt:lpstr>ARE DIGITAL SKILLS IMPORTANT FOR STUDY AND WORK?</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UWTSD</dc:creator>
  <cp:lastModifiedBy>Sabha Hassan (2221345)</cp:lastModifiedBy>
  <cp:revision>161</cp:revision>
  <dcterms:created xsi:type="dcterms:W3CDTF">2023-02-10T14:41:35Z</dcterms:created>
  <dcterms:modified xsi:type="dcterms:W3CDTF">2023-02-17T17:10:20Z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0x010100A20804DBFC42F64693D899720BA9B0FE</vt:lpwstr>
  </property>
</Properties>
</file>